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134804866" r:id="rId2"/>
    <p:sldId id="2134806474" r:id="rId3"/>
    <p:sldId id="2134806249" r:id="rId4"/>
    <p:sldId id="2134806475" r:id="rId5"/>
    <p:sldId id="2134805742" r:id="rId6"/>
    <p:sldId id="2134806128" r:id="rId7"/>
    <p:sldId id="2134806473" r:id="rId8"/>
    <p:sldId id="2134805991" r:id="rId9"/>
    <p:sldId id="2134806479" r:id="rId10"/>
    <p:sldId id="2134806480" r:id="rId11"/>
    <p:sldId id="2134806481" r:id="rId12"/>
    <p:sldId id="2134806482" r:id="rId13"/>
    <p:sldId id="2134806487" r:id="rId14"/>
    <p:sldId id="2134806484" r:id="rId15"/>
    <p:sldId id="2134806488" r:id="rId16"/>
    <p:sldId id="2134806489" r:id="rId17"/>
    <p:sldId id="2134806490" r:id="rId18"/>
    <p:sldId id="2134806491" r:id="rId19"/>
    <p:sldId id="2134806492" r:id="rId20"/>
    <p:sldId id="2134806493" r:id="rId21"/>
    <p:sldId id="2134806494" r:id="rId22"/>
    <p:sldId id="2134806486" r:id="rId23"/>
    <p:sldId id="2134806496" r:id="rId24"/>
    <p:sldId id="2134806504" r:id="rId25"/>
    <p:sldId id="2134806497" r:id="rId26"/>
    <p:sldId id="2134806327" r:id="rId27"/>
    <p:sldId id="2134806500" r:id="rId28"/>
    <p:sldId id="2134806499" r:id="rId29"/>
    <p:sldId id="2134806505" r:id="rId30"/>
    <p:sldId id="2134806329" r:id="rId3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4660"/>
  </p:normalViewPr>
  <p:slideViewPr>
    <p:cSldViewPr snapToGrid="0">
      <p:cViewPr varScale="1">
        <p:scale>
          <a:sx n="75" d="100"/>
          <a:sy n="75" d="100"/>
        </p:scale>
        <p:origin x="89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310832-8AF2-4E81-A4D8-960CBDBF1024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65B1D-7C92-4DCA-BF96-B08EDE919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1396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DA44B3-834C-6F21-2214-63F35FD8A8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3931409-F6BD-221C-AE98-04184E69CD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6383A5-74C6-B8EA-02A0-54A6FA7CC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030BF2-AADA-C4AE-1D2E-EFED1E805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0FCC2A-B25C-EA64-6E87-94BEA78DE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996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AF69A0-B54A-B209-E802-C544DE544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D8BAA3-41FE-419B-B3C7-CC536171B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F19671-E022-2157-A69D-9338C6F37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BCA2C0-9AD0-91E3-F9F7-7D2F2AEB7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8BD9CE-18B8-A61C-61D7-598810C40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2122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BD6B18-4AA1-F6FB-055A-34E79D897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BC90616-2248-0E69-64A6-99E03889B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FA4C79-4E1C-CA58-440F-EF04B9E4A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9A15E6-2352-C3C9-819A-D5FC78833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F2918C-1142-A1EB-EE69-CDE3844AF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726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459CF3-20D0-AE74-4E98-933A04BC7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D0CB6D-E8F1-9A7A-B72F-F8324113E1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5C1405E-99FD-5AC4-EBE7-0C25CDEEA4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0EC6B7-A1F0-3EA4-39F1-AEFB9BB88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16406F-6B59-A486-4F34-824823EC3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9CD7E3E-CAD3-5BEB-E3B3-BC931027F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637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4EF0D2-8F8B-BECD-840E-479B2E0F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90043A-6D65-BC1F-886E-351F45650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F3A0AD-BFA2-86C9-FDCE-14403CD897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9AA8466-3FF4-382C-F38D-0451CB766D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AEB49FB-90FA-2FF2-A41E-6029138359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1EE89A-B25C-E00B-7DF4-F1BC8301C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4E9ED92-BC76-173F-5A69-FC787F7F3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29AABC8-BCB4-2E48-C0A7-5BA8332A4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5862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AC8C7E-0C4F-D468-06C4-C968D304D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C978A9-D1F0-27F0-764D-492DEF326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9C3E2EC-03E0-522B-433C-CD766E6AA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F5766D3-2690-A37B-9BBA-17CEE78B3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7051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83B7360-D72B-9FD7-BC8A-DFDEB8627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BBE9630-DE69-3E9A-ECF0-3020F460B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962FCD-7BD2-1A96-310E-256E418A8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70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45D435-FB3C-A75A-F958-548143E5B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4F7AFB-7478-8D31-B75A-35907C3BB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F6271B5-1299-3138-2F2F-1B0693492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AE1FF26-454F-4A7F-B7BD-41A30073C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A9AE73-F917-FBCA-4CC4-8E5CFC392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164FF36-9646-A5F1-1EED-1D04C9C00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275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AB6551-14CB-18D7-BC4E-4D9CE1E33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8BF657E-0C4F-F9AB-4FEF-352B4359CF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97D9DF-7097-FCAC-099D-CA76A83A6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941B84-1B91-3A46-17C2-870EEB7E1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74488E-9724-9343-0796-44D0F3B5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BE4542-F253-BE23-0668-DDD98C7D6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171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1F75E5-4EA5-E708-A851-6F9B3D009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CD645EB-48AB-BA97-BF2A-DB68A73658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449AD-E07D-55F3-F2DE-D15138C78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AC2D08-6DAF-D04A-936D-CAA1281E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629FD6-FEE8-196F-9789-3B37C6124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544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CF08129-E028-F9F6-A790-B98A4BA765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EF1739F-CF2C-35B9-81E1-AF1E74F7BE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C7869E-2574-DC44-9D22-872791281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BDA13E-0517-4C6A-75FB-4B7A77E2D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BD583C-4853-AF04-494F-7F44E07D7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8135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EFE43AE-4EDB-BD42-BD12-C207C47FB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9213F7-1297-0AE5-DF2A-2821A5C589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DB6BAC-FC71-7AE6-BACA-F56C5A88E8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AA1A64-CB0D-4301-FACE-0315E69448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C26F3E-F7B8-A4D1-70D0-85E5D7D6F7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871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0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9.png"/><Relationship Id="rId5" Type="http://schemas.openxmlformats.org/officeDocument/2006/relationships/image" Target="../media/image2.sv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8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17.jpeg"/><Relationship Id="rId4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2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20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8904156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3421168" y="46289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2788" y="549987"/>
            <a:ext cx="4786427" cy="8889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FCA0D08-2B2E-0568-2D24-1D875AD448EC}"/>
              </a:ext>
            </a:extLst>
          </p:cNvPr>
          <p:cNvGrpSpPr/>
          <p:nvPr/>
        </p:nvGrpSpPr>
        <p:grpSpPr>
          <a:xfrm>
            <a:off x="4632110" y="4177971"/>
            <a:ext cx="2927777" cy="1417690"/>
            <a:chOff x="3093034" y="4654860"/>
            <a:chExt cx="292777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448841" y="4793730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الوحدة 3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3093034" y="5396701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2</a:t>
              </a:r>
            </a:p>
          </p:txBody>
        </p:sp>
      </p:grpSp>
      <p:sp>
        <p:nvSpPr>
          <p:cNvPr id="5" name="TextBox 3">
            <a:extLst>
              <a:ext uri="{FF2B5EF4-FFF2-40B4-BE49-F238E27FC236}">
                <a16:creationId xmlns:a16="http://schemas.microsoft.com/office/drawing/2014/main" id="{8F3CE218-BC30-0EBC-F898-7B7999D0A73C}"/>
              </a:ext>
            </a:extLst>
          </p:cNvPr>
          <p:cNvSpPr txBox="1"/>
          <p:nvPr/>
        </p:nvSpPr>
        <p:spPr>
          <a:xfrm>
            <a:off x="3774949" y="2312339"/>
            <a:ext cx="4642105" cy="698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246"/>
              </a:lnSpc>
              <a:defRPr/>
            </a:pPr>
            <a:r>
              <a:rPr lang="ar-MA" sz="5867" b="1" kern="0" dirty="0">
                <a:solidFill>
                  <a:srgbClr val="4BACC6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العلمي</a:t>
            </a:r>
            <a:endParaRPr lang="en-US" sz="5867" b="1" kern="0" dirty="0">
              <a:solidFill>
                <a:srgbClr val="4BACC6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4C4A91CA-017B-52A7-001E-D830377991BB}"/>
              </a:ext>
            </a:extLst>
          </p:cNvPr>
          <p:cNvSpPr txBox="1"/>
          <p:nvPr/>
        </p:nvSpPr>
        <p:spPr>
          <a:xfrm>
            <a:off x="2006598" y="2831110"/>
            <a:ext cx="8178799" cy="37439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426"/>
              </a:lnSpc>
              <a:defRPr/>
            </a:pPr>
            <a:r>
              <a:rPr lang="ar-MA" sz="1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المرجع: الفضاء في النشاط العلمي</a:t>
            </a:r>
          </a:p>
        </p:txBody>
      </p:sp>
      <p:sp>
        <p:nvSpPr>
          <p:cNvPr id="9" name="ZoneTexte 4">
            <a:extLst>
              <a:ext uri="{FF2B5EF4-FFF2-40B4-BE49-F238E27FC236}">
                <a16:creationId xmlns:a16="http://schemas.microsoft.com/office/drawing/2014/main" id="{99BA3B79-113B-852C-65E6-6F65AD7AE8B0}"/>
              </a:ext>
            </a:extLst>
          </p:cNvPr>
          <p:cNvSpPr txBox="1"/>
          <p:nvPr/>
        </p:nvSpPr>
        <p:spPr>
          <a:xfrm>
            <a:off x="4084319" y="5970671"/>
            <a:ext cx="4023359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إعداد: الأستاذ سيف الدين </a:t>
            </a: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الزرايفي</a:t>
            </a:r>
            <a:endParaRPr lang="ar-MA" sz="1333" b="1" kern="0" dirty="0">
              <a:solidFill>
                <a:srgbClr val="1F497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609630">
              <a:defRPr/>
            </a:pP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م.م</a:t>
            </a: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العقاد الرائدة – مديرية الجديدة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A12C16A9-2492-A122-5DBF-8158781D6F44}"/>
              </a:ext>
            </a:extLst>
          </p:cNvPr>
          <p:cNvSpPr txBox="1"/>
          <p:nvPr/>
        </p:nvSpPr>
        <p:spPr>
          <a:xfrm>
            <a:off x="2741004" y="3337327"/>
            <a:ext cx="69988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800"/>
              </a:spcAft>
            </a:pPr>
            <a:r>
              <a:rPr lang="ar-MA" sz="5400" b="1" kern="0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الدرس الثاني : </a:t>
            </a:r>
            <a:r>
              <a:rPr lang="ar-M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صحتي في غذائي</a:t>
            </a: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1836518" y="227367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الشروط والوسائل </a:t>
            </a:r>
            <a:r>
              <a:rPr lang="ar-MA" sz="30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الديداكتيكية</a:t>
            </a: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2707116" y="1234244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1936" y="1650058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2707116" y="3811917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جذاذة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93335" y="1353606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176167" y="4080544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79FDC0-95DE-AF5D-6892-92F608A494C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05943" y="3979990"/>
            <a:ext cx="1062892" cy="148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41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1836517" y="143094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457200">
                <a:defRPr/>
              </a:pPr>
              <a:endParaRPr lang="fr-MA" sz="428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defRPr/>
              </a:pPr>
              <a:endParaRPr lang="fr-FR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E6E00ED-77EF-042D-112C-4D9B506448CE}"/>
              </a:ext>
            </a:extLst>
          </p:cNvPr>
          <p:cNvGrpSpPr/>
          <p:nvPr/>
        </p:nvGrpSpPr>
        <p:grpSpPr>
          <a:xfrm>
            <a:off x="2015053" y="2301732"/>
            <a:ext cx="8280919" cy="754100"/>
            <a:chOff x="431540" y="1609115"/>
            <a:chExt cx="8280919" cy="754100"/>
          </a:xfrm>
          <a:solidFill>
            <a:srgbClr val="FFC000"/>
          </a:solidFill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5A3D4305-FB29-7796-6B8C-33685E968CAF}"/>
                </a:ext>
              </a:extLst>
            </p:cNvPr>
            <p:cNvSpPr/>
            <p:nvPr/>
          </p:nvSpPr>
          <p:spPr>
            <a:xfrm>
              <a:off x="431540" y="1609115"/>
              <a:ext cx="6729087" cy="754100"/>
            </a:xfrm>
            <a:prstGeom prst="roundRect">
              <a:avLst>
                <a:gd name="adj" fmla="val 15858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صحتي </a:t>
              </a:r>
              <a:r>
                <a:rPr lang="ar-MA" sz="4400" b="1" kern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غذائي</a:t>
              </a:r>
              <a:endPara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2BE61A74-F657-A74B-9E0C-C38627C06DC1}"/>
                </a:ext>
              </a:extLst>
            </p:cNvPr>
            <p:cNvSpPr/>
            <p:nvPr/>
          </p:nvSpPr>
          <p:spPr>
            <a:xfrm>
              <a:off x="7279652" y="1609115"/>
              <a:ext cx="1432807" cy="735122"/>
            </a:xfrm>
            <a:prstGeom prst="roundRect">
              <a:avLst>
                <a:gd name="adj" fmla="val 15212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2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9223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3549403" y="451956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تقديم الوحدة الثانية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90AD0A4-56E0-7356-FBC2-AD3FE8679EBF}"/>
              </a:ext>
            </a:extLst>
          </p:cNvPr>
          <p:cNvGrpSpPr/>
          <p:nvPr/>
        </p:nvGrpSpPr>
        <p:grpSpPr>
          <a:xfrm>
            <a:off x="2074564" y="3273990"/>
            <a:ext cx="8280918" cy="864000"/>
            <a:chOff x="431541" y="2505774"/>
            <a:chExt cx="8280918" cy="86400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كيف أكون في صحة جيدة ؟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3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36549BD-8F02-AE2E-D7BD-C1192BBED9C0}"/>
              </a:ext>
            </a:extLst>
          </p:cNvPr>
          <p:cNvGrpSpPr/>
          <p:nvPr/>
        </p:nvGrpSpPr>
        <p:grpSpPr>
          <a:xfrm>
            <a:off x="1955543" y="1273601"/>
            <a:ext cx="8340429" cy="874304"/>
            <a:chOff x="372030" y="2495470"/>
            <a:chExt cx="8340429" cy="87430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AA23D76-528C-9AC4-1F57-895ED70F3632}"/>
                </a:ext>
              </a:extLst>
            </p:cNvPr>
            <p:cNvSpPr/>
            <p:nvPr/>
          </p:nvSpPr>
          <p:spPr>
            <a:xfrm>
              <a:off x="372030" y="2495470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جسمي ينمو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8D09F51-CF76-2801-FDD1-ACE71246E1A0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</a:t>
              </a:r>
              <a:r>
                <a:rPr lang="fr-FR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51D352F-5BC4-76D7-7809-1578202F0FFF}"/>
              </a:ext>
            </a:extLst>
          </p:cNvPr>
          <p:cNvGrpSpPr/>
          <p:nvPr/>
        </p:nvGrpSpPr>
        <p:grpSpPr>
          <a:xfrm>
            <a:off x="2074564" y="4304023"/>
            <a:ext cx="8280918" cy="864000"/>
            <a:chOff x="431541" y="2505774"/>
            <a:chExt cx="8280918" cy="864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D8229BA-0F6C-9D83-24AE-0F57520244A3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كيف أصنع سلة أغذية؟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2DB46D4-0CA9-A1FA-EC46-864ECE055637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4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D5C9089-4291-C012-C76C-1797700BF77A}"/>
              </a:ext>
            </a:extLst>
          </p:cNvPr>
          <p:cNvGrpSpPr/>
          <p:nvPr/>
        </p:nvGrpSpPr>
        <p:grpSpPr>
          <a:xfrm>
            <a:off x="2074564" y="5321850"/>
            <a:ext cx="8280918" cy="864000"/>
            <a:chOff x="431541" y="2505774"/>
            <a:chExt cx="8280918" cy="864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BB0D8A0-B198-C9C0-6CD1-1D0DA362C42C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أدعم </a:t>
              </a:r>
              <a:r>
                <a:rPr lang="ar-MA" sz="4400" b="1" kern="0" dirty="0" err="1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 أنميها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DE4CA03-BC0A-0B25-543F-FC01A3C105B9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28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أقوم </a:t>
              </a:r>
              <a:r>
                <a:rPr lang="ar-MA" sz="2800" b="1" kern="0" dirty="0" err="1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endParaRPr lang="fr-MA" sz="28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B4683D9-6466-12F1-9E4C-A9653C5A2E1A}"/>
              </a:ext>
            </a:extLst>
          </p:cNvPr>
          <p:cNvGrpSpPr/>
          <p:nvPr/>
        </p:nvGrpSpPr>
        <p:grpSpPr>
          <a:xfrm>
            <a:off x="2109781" y="3240081"/>
            <a:ext cx="8168503" cy="1713495"/>
            <a:chOff x="487748" y="2562619"/>
            <a:chExt cx="8168503" cy="1386577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0726FF1-A27B-428E-6B71-6707C1145F78}"/>
                </a:ext>
              </a:extLst>
            </p:cNvPr>
            <p:cNvSpPr txBox="1"/>
            <p:nvPr/>
          </p:nvSpPr>
          <p:spPr>
            <a:xfrm>
              <a:off x="1334399" y="2562619"/>
              <a:ext cx="6366352" cy="1070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rtl="1">
                <a:defRPr/>
              </a:pPr>
              <a:r>
                <a:rPr lang="ar-MA" sz="8000" b="1" kern="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صحتي في غذائي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2E184765-04C0-89DD-5DF8-C7091BF97A76}"/>
                </a:ext>
              </a:extLst>
            </p:cNvPr>
            <p:cNvSpPr txBox="1"/>
            <p:nvPr/>
          </p:nvSpPr>
          <p:spPr>
            <a:xfrm>
              <a:off x="487748" y="3525801"/>
              <a:ext cx="8168503" cy="423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3135442" y="1869005"/>
            <a:ext cx="6366352" cy="892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</p:spTree>
    <p:extLst>
      <p:ext uri="{BB962C8B-B14F-4D97-AF65-F5344CB8AC3E}">
        <p14:creationId xmlns:p14="http://schemas.microsoft.com/office/powerpoint/2010/main" val="2812838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hink-cell data - do not delete" hidden="1">
            <a:extLst>
              <a:ext uri="{FF2B5EF4-FFF2-40B4-BE49-F238E27FC236}">
                <a16:creationId xmlns:a16="http://schemas.microsoft.com/office/drawing/2014/main" id="{A5913DB5-F681-AADA-AA9B-503BB3C38E7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060" y="1060"/>
          <a:ext cx="1059" cy="1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4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5913DB5-F681-AADA-AA9B-503BB3C38E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5060" y="1060"/>
                        <a:ext cx="1059" cy="1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2"/>
          <p:cNvSpPr/>
          <p:nvPr/>
        </p:nvSpPr>
        <p:spPr>
          <a:xfrm>
            <a:off x="152400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555" b="-5555"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918223" y="767701"/>
            <a:ext cx="8636000" cy="5596244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457223"/>
              <a:endParaRPr lang="fr-MA"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just" defTabSz="457223">
                <a:lnSpc>
                  <a:spcPts val="1605"/>
                </a:lnSpc>
              </a:pPr>
              <a:endParaRPr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9601202" y="294200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5" name="ZoneTexte 5">
            <a:extLst>
              <a:ext uri="{FF2B5EF4-FFF2-40B4-BE49-F238E27FC236}">
                <a16:creationId xmlns:a16="http://schemas.microsoft.com/office/drawing/2014/main" id="{ABA2A6A3-1EDB-77CA-044F-205840F96C09}"/>
              </a:ext>
            </a:extLst>
          </p:cNvPr>
          <p:cNvSpPr txBox="1"/>
          <p:nvPr/>
        </p:nvSpPr>
        <p:spPr>
          <a:xfrm>
            <a:off x="1447802" y="365553"/>
            <a:ext cx="1752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fr-MA" sz="16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F83E8F-A2D4-86F5-970B-0187137D8890}"/>
              </a:ext>
            </a:extLst>
          </p:cNvPr>
          <p:cNvSpPr txBox="1"/>
          <p:nvPr/>
        </p:nvSpPr>
        <p:spPr>
          <a:xfrm>
            <a:off x="3013666" y="1365590"/>
            <a:ext cx="6164669" cy="407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334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55" name="Flowchart: Alternate Process 54">
            <a:extLst>
              <a:ext uri="{FF2B5EF4-FFF2-40B4-BE49-F238E27FC236}">
                <a16:creationId xmlns:a16="http://schemas.microsoft.com/office/drawing/2014/main" id="{794675B7-0983-E62A-CE83-0D53902CBAF5}"/>
              </a:ext>
            </a:extLst>
          </p:cNvPr>
          <p:cNvSpPr/>
          <p:nvPr/>
        </p:nvSpPr>
        <p:spPr>
          <a:xfrm>
            <a:off x="2466775" y="2044679"/>
            <a:ext cx="6624649" cy="676858"/>
          </a:xfrm>
          <a:prstGeom prst="flowChartAlternateProcess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وضعية الانطلاق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FBB3B0C-23A8-D891-890D-6C357D009A48}"/>
              </a:ext>
            </a:extLst>
          </p:cNvPr>
          <p:cNvSpPr>
            <a:spLocks noChangeAspect="1"/>
          </p:cNvSpPr>
          <p:nvPr/>
        </p:nvSpPr>
        <p:spPr>
          <a:xfrm>
            <a:off x="9346340" y="21854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/>
              <a:t>1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96B13D3-E5C7-F1F4-06A9-715BD43ACA53}"/>
              </a:ext>
            </a:extLst>
          </p:cNvPr>
          <p:cNvSpPr>
            <a:spLocks noChangeAspect="1"/>
          </p:cNvSpPr>
          <p:nvPr/>
        </p:nvSpPr>
        <p:spPr>
          <a:xfrm>
            <a:off x="9346340" y="27928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B1128EE-BBC6-B3AE-BD21-A80CB5767686}"/>
              </a:ext>
            </a:extLst>
          </p:cNvPr>
          <p:cNvSpPr>
            <a:spLocks noChangeAspect="1"/>
          </p:cNvSpPr>
          <p:nvPr/>
        </p:nvSpPr>
        <p:spPr>
          <a:xfrm>
            <a:off x="9346340" y="3378120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8401652-24E5-3103-FE29-B939B4B963C3}"/>
              </a:ext>
            </a:extLst>
          </p:cNvPr>
          <p:cNvSpPr>
            <a:spLocks noChangeAspect="1"/>
          </p:cNvSpPr>
          <p:nvPr/>
        </p:nvSpPr>
        <p:spPr>
          <a:xfrm>
            <a:off x="9346340" y="4021047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F7B7C7-4B93-4E6D-E1B4-4CE13AC7905C}"/>
              </a:ext>
            </a:extLst>
          </p:cNvPr>
          <p:cNvSpPr/>
          <p:nvPr/>
        </p:nvSpPr>
        <p:spPr>
          <a:xfrm>
            <a:off x="2466775" y="2780928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أتساءل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4942DF5-7E1C-77B7-B92E-FF94A01BA5F8}"/>
              </a:ext>
            </a:extLst>
          </p:cNvPr>
          <p:cNvSpPr/>
          <p:nvPr/>
        </p:nvSpPr>
        <p:spPr>
          <a:xfrm>
            <a:off x="2450353" y="3369207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أقترح</a:t>
            </a:r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فرضيات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F3A5224-A56C-ACDB-21B0-E21C05BDBA2A}"/>
              </a:ext>
            </a:extLst>
          </p:cNvPr>
          <p:cNvSpPr/>
          <p:nvPr/>
        </p:nvSpPr>
        <p:spPr>
          <a:xfrm>
            <a:off x="2466775" y="3976572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أختبر</a:t>
            </a:r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فرضياتي</a:t>
            </a:r>
            <a:endParaRPr lang="fr-F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79275E6-91BD-A54F-27CE-284F2B58AB0A}"/>
              </a:ext>
            </a:extLst>
          </p:cNvPr>
          <p:cNvSpPr/>
          <p:nvPr/>
        </p:nvSpPr>
        <p:spPr>
          <a:xfrm>
            <a:off x="2523663" y="4546376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أستخلص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80D002-A49D-75B9-6715-FA7D5D442058}"/>
              </a:ext>
            </a:extLst>
          </p:cNvPr>
          <p:cNvSpPr>
            <a:spLocks noChangeAspect="1"/>
          </p:cNvSpPr>
          <p:nvPr/>
        </p:nvSpPr>
        <p:spPr>
          <a:xfrm>
            <a:off x="9346340" y="4606311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5</a:t>
            </a:r>
            <a:endParaRPr lang="fr-MA" sz="2133" b="1" dirty="0"/>
          </a:p>
        </p:txBody>
      </p:sp>
      <p:sp>
        <p:nvSpPr>
          <p:cNvPr id="36" name="Rectangle: Rounded Corners 11">
            <a:extLst>
              <a:ext uri="{FF2B5EF4-FFF2-40B4-BE49-F238E27FC236}">
                <a16:creationId xmlns:a16="http://schemas.microsoft.com/office/drawing/2014/main" id="{079275E6-91BD-A54F-27CE-284F2B58AB0A}"/>
              </a:ext>
            </a:extLst>
          </p:cNvPr>
          <p:cNvSpPr/>
          <p:nvPr/>
        </p:nvSpPr>
        <p:spPr>
          <a:xfrm>
            <a:off x="2466775" y="5100143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أطبق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Oval 12">
            <a:extLst>
              <a:ext uri="{FF2B5EF4-FFF2-40B4-BE49-F238E27FC236}">
                <a16:creationId xmlns:a16="http://schemas.microsoft.com/office/drawing/2014/main" id="{4580D002-A49D-75B9-6715-FA7D5D442058}"/>
              </a:ext>
            </a:extLst>
          </p:cNvPr>
          <p:cNvSpPr>
            <a:spLocks noChangeAspect="1"/>
          </p:cNvSpPr>
          <p:nvPr/>
        </p:nvSpPr>
        <p:spPr>
          <a:xfrm>
            <a:off x="9346340" y="5197334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6</a:t>
            </a:r>
            <a:endParaRPr lang="fr-MA" sz="2133" b="1" dirty="0"/>
          </a:p>
        </p:txBody>
      </p:sp>
    </p:spTree>
    <p:extLst>
      <p:ext uri="{BB962C8B-B14F-4D97-AF65-F5344CB8AC3E}">
        <p14:creationId xmlns:p14="http://schemas.microsoft.com/office/powerpoint/2010/main" val="1091437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1925970" y="165878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3073400" y="1369580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spcAft>
                <a:spcPts val="600"/>
              </a:spcAft>
              <a:defRPr/>
            </a:pPr>
            <a:r>
              <a:rPr lang="ar-MA" sz="2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9032924" y="2548976"/>
            <a:ext cx="442544" cy="376435"/>
            <a:chOff x="7590605" y="2045628"/>
            <a:chExt cx="442544" cy="376435"/>
          </a:xfrm>
        </p:grpSpPr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9005427" y="3306785"/>
            <a:ext cx="442544" cy="376435"/>
            <a:chOff x="7590605" y="2045628"/>
            <a:chExt cx="442544" cy="376435"/>
          </a:xfrm>
        </p:grpSpPr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172A5A11-A2C2-E896-DC3C-3A77A6C1F64E}"/>
              </a:ext>
            </a:extLst>
          </p:cNvPr>
          <p:cNvGrpSpPr/>
          <p:nvPr/>
        </p:nvGrpSpPr>
        <p:grpSpPr>
          <a:xfrm>
            <a:off x="9032924" y="4189829"/>
            <a:ext cx="442544" cy="376435"/>
            <a:chOff x="7590605" y="2045628"/>
            <a:chExt cx="442544" cy="376435"/>
          </a:xfrm>
        </p:grpSpPr>
        <p:sp>
          <p:nvSpPr>
            <p:cNvPr id="36" name="Oval 86">
              <a:extLst>
                <a:ext uri="{FF2B5EF4-FFF2-40B4-BE49-F238E27FC236}">
                  <a16:creationId xmlns:a16="http://schemas.microsoft.com/office/drawing/2014/main" id="{FDCBF14A-CFF1-F5C3-13F8-53A0D221EF3D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7" name="Graphique 36">
              <a:extLst>
                <a:ext uri="{FF2B5EF4-FFF2-40B4-BE49-F238E27FC236}">
                  <a16:creationId xmlns:a16="http://schemas.microsoft.com/office/drawing/2014/main" id="{D6CE9D76-0738-8F4E-A42B-3DC76DFEF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5ABF3C9F-E7DC-7C02-267C-050123D4FC2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21426" y="2361413"/>
            <a:ext cx="5372850" cy="235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2891406" y="3338094"/>
            <a:ext cx="6366352" cy="854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60" rtl="1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G Ghayaty" panose="02000800000000090000" pitchFamily="2" charset="-78"/>
                <a:ea typeface="Calibri" panose="020F0502020204030204" pitchFamily="34" charset="0"/>
                <a:cs typeface="DG Ghayaty" panose="02000800000000090000" pitchFamily="2" charset="-78"/>
              </a:rPr>
              <a:t> </a:t>
            </a:r>
            <a:r>
              <a:rPr lang="ar-MA" sz="8000" b="1" dirty="0">
                <a:solidFill>
                  <a:schemeClr val="accent1">
                    <a:lumMod val="75000"/>
                  </a:schemeClr>
                </a:solidFill>
              </a:rPr>
              <a:t>وضعية الانطلاق</a:t>
            </a:r>
          </a:p>
        </p:txBody>
      </p:sp>
    </p:spTree>
    <p:extLst>
      <p:ext uri="{BB962C8B-B14F-4D97-AF65-F5344CB8AC3E}">
        <p14:creationId xmlns:p14="http://schemas.microsoft.com/office/powerpoint/2010/main" val="330800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2BAAF-9222-D079-A284-6E755A2D8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D1792F5C-0480-FB30-D832-7A2E5CA8A2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F0F746-2973-C402-7917-2E99D4396DE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6A76934-3B82-DCE7-AF60-CDA7CF5CD71E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787E76F-53AC-F071-C875-3960AF18BFD1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4274786-C0AE-BA95-A0D1-65DD18235632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E92DB4AA-A112-2F8E-FADB-5BC00F79BB9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797252EB-04BB-A450-95E3-B00FA065D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71688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18B5539-CB03-BD26-5313-1400323D77A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7409F46-AACB-C2B3-69FE-30B8100A2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641EF104-17E3-9136-E356-5874F95FF734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في القمطر.</a:t>
            </a:r>
            <a:endParaRPr lang="ar-MA" sz="20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CAA8A83C-1309-90A5-174D-1C0EBB7394D0}"/>
              </a:ext>
            </a:extLst>
          </p:cNvPr>
          <p:cNvGrpSpPr/>
          <p:nvPr/>
        </p:nvGrpSpPr>
        <p:grpSpPr>
          <a:xfrm>
            <a:off x="1972982" y="880562"/>
            <a:ext cx="792000" cy="792000"/>
            <a:chOff x="498143" y="776756"/>
            <a:chExt cx="792000" cy="792000"/>
          </a:xfrm>
          <a:noFill/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8EE4937E-53D4-CF46-F664-28042A1B42B6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4A0A49F8-C7B5-D268-FF5F-AE02BB386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41" name="Image 40">
            <a:extLst>
              <a:ext uri="{FF2B5EF4-FFF2-40B4-BE49-F238E27FC236}">
                <a16:creationId xmlns:a16="http://schemas.microsoft.com/office/drawing/2014/main" id="{8E7BF7B8-2123-1CC8-EE49-B1BCC62ABB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599" y="2088445"/>
            <a:ext cx="2793340" cy="307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48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528C6-DF36-D42D-A209-A015583B5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8161D64-3378-9198-E6FA-C845D352564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D4B2FC-F69D-8C33-67EA-7C569AA16E5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120AE0-267D-4C6C-02C1-CE22F00D361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953D510-6184-526B-5D98-35718D8145A9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D836F7A-9B95-DEC5-E102-A9388896CFE1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AEE8D16-440E-3323-67FC-8C2F4EB1E9D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E0A04084-A670-450A-6EE9-46EF88095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630596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EABD228-B347-18F4-03C0-83AE979FF9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A553D7A-6E5B-7633-EFCD-E029904DD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87F4B4F9-B014-8806-C74A-8D64114FFA59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النشاط العلمي.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1E56F9C-C3CE-F496-0509-04B0EE2D6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2614" y="1904377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60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2058E-02FA-0B16-1315-EE671C06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C75DB277-3FF8-29E9-37D2-EDFDECEE953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6B74D1-6D19-30BA-6F44-E61A1949D1F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11AD865-5781-7DC6-34B0-407CAC9B453B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9FC89A89-492C-E8C7-84A2-1335F6970FE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95881D05-F01A-DBDF-4D94-424388FA14EF}"/>
              </a:ext>
            </a:extLst>
          </p:cNvPr>
          <p:cNvSpPr/>
          <p:nvPr/>
        </p:nvSpPr>
        <p:spPr>
          <a:xfrm>
            <a:off x="1722000" y="-1"/>
            <a:ext cx="8748000" cy="954495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4DE560E1-C094-B300-7E7F-848A52E3D18F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D6871A36-828C-364D-305A-121A321A3946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3CC57DE0-CFC9-B66A-F078-EF39BF3A90B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F096FC0F-FC63-C6E0-188E-0B7E14C44B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DDE7EA2B-47C8-B3B6-1F90-1D7DC3AF01BB}"/>
              </a:ext>
            </a:extLst>
          </p:cNvPr>
          <p:cNvSpPr txBox="1"/>
          <p:nvPr/>
        </p:nvSpPr>
        <p:spPr>
          <a:xfrm>
            <a:off x="2074121" y="499367"/>
            <a:ext cx="77786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1600" b="1" i="0" u="none" strike="noStrike" baseline="0" dirty="0">
                <a:solidFill>
                  <a:schemeClr val="bg1">
                    <a:lumMod val="50000"/>
                  </a:schemeClr>
                </a:solidFill>
                <a:latin typeface="Arial-BoldMT"/>
              </a:rPr>
              <a:t>أطلب منهم مشاهدة الفيديو</a:t>
            </a:r>
            <a:endParaRPr lang="fr-FR" sz="1600" b="1" dirty="0">
              <a:solidFill>
                <a:schemeClr val="bg1">
                  <a:lumMod val="50000"/>
                </a:schemeClr>
              </a:solidFill>
              <a:latin typeface="Arial-BoldMT"/>
            </a:endParaRPr>
          </a:p>
        </p:txBody>
      </p:sp>
      <p:pic>
        <p:nvPicPr>
          <p:cNvPr id="3" name="غذاء صحي">
            <a:hlinkClick r:id="" action="ppaction://media"/>
            <a:extLst>
              <a:ext uri="{FF2B5EF4-FFF2-40B4-BE49-F238E27FC236}">
                <a16:creationId xmlns:a16="http://schemas.microsoft.com/office/drawing/2014/main" id="{E0B15B9E-11B7-94EF-A1E3-FC7213AC27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67119" y="1847486"/>
            <a:ext cx="8488363" cy="377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582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70685-CFD2-B826-B16F-C8E4CA061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FA2C18F-E8BC-4B0B-8FFF-BDCE1637AFF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BF2F9C-B7AB-EF58-5061-9C070AF141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A2CC7BE-4496-3438-8DD3-5F972D279EE4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011F077-824C-2C6B-0AD3-DB87054C479F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76B7F52-94AC-06D3-B70E-5C8A28145120}"/>
              </a:ext>
            </a:extLst>
          </p:cNvPr>
          <p:cNvSpPr/>
          <p:nvPr/>
        </p:nvSpPr>
        <p:spPr>
          <a:xfrm>
            <a:off x="1722000" y="0"/>
            <a:ext cx="8748000" cy="111318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EEBDBB9-EA54-0A66-9D29-4F39F28B5508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96BDF672-3A8A-4988-733B-A4918A6F08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73434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DCF025C7-1F66-3F9B-5E74-35DC55D9DE7C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F81C2A1-67CC-B32D-63E4-E332BAF04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005" y="1997586"/>
            <a:ext cx="1903401" cy="304364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AFC85E4-8888-4752-285E-4A1D60A515E1}"/>
              </a:ext>
            </a:extLst>
          </p:cNvPr>
          <p:cNvSpPr txBox="1"/>
          <p:nvPr/>
        </p:nvSpPr>
        <p:spPr>
          <a:xfrm>
            <a:off x="1669370" y="393407"/>
            <a:ext cx="82766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أطرح أسئلة على المتعلمين مثال  ماذا تناولت فرح و سارة ؟......</a:t>
            </a:r>
          </a:p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أساعدهم على فهم الوضعية  و أشجعهم عل</a:t>
            </a:r>
            <a:r>
              <a:rPr lang="ar-MA" sz="2000" b="1" dirty="0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ى التساؤل الحر و التعبير عن </a:t>
            </a:r>
            <a:r>
              <a:rPr lang="ar-MA" sz="2000" b="1" dirty="0" err="1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تمثلاتهم</a:t>
            </a:r>
            <a:r>
              <a:rPr lang="ar-MA" sz="2000" b="1" dirty="0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حول الموضوع </a:t>
            </a: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للوصول إلى سؤال التقصي.</a:t>
            </a:r>
          </a:p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r" defTabSz="457200" rtl="1"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5271185-4DE2-6D44-4D65-45786DE9D44C}"/>
              </a:ext>
            </a:extLst>
          </p:cNvPr>
          <p:cNvSpPr/>
          <p:nvPr/>
        </p:nvSpPr>
        <p:spPr>
          <a:xfrm>
            <a:off x="3916980" y="2978644"/>
            <a:ext cx="5615609" cy="97084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/>
              <a:t>كيف أجعل من أكلي غذاء صحيا ؟</a:t>
            </a:r>
            <a:endParaRPr lang="fr-FR" sz="3600" b="1" dirty="0"/>
          </a:p>
        </p:txBody>
      </p:sp>
    </p:spTree>
    <p:extLst>
      <p:ext uri="{BB962C8B-B14F-4D97-AF65-F5344CB8AC3E}">
        <p14:creationId xmlns:p14="http://schemas.microsoft.com/office/powerpoint/2010/main" val="3017045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A9844-90D1-9ECD-84BD-D558237DE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271FA4FE-3FD5-7E57-E20E-C56CACE6897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DEFED5-57BF-FCFD-D86D-5535057CEBE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8AB7A2D-98CD-9D5E-A0F8-30BB04104A4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7B122531-E73B-CFF5-FF58-C31F38CDC19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FAC6006-78FC-77BD-5FA2-49C18107EBB1}"/>
              </a:ext>
            </a:extLst>
          </p:cNvPr>
          <p:cNvSpPr/>
          <p:nvPr/>
        </p:nvSpPr>
        <p:spPr>
          <a:xfrm>
            <a:off x="1836514" y="0"/>
            <a:ext cx="8536495" cy="920067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D8C5336-E6B9-8CE5-AD1D-C688971C2EF0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6CC8B6EB-8FE9-04BE-0645-F94BB1833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69074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3. أقترح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E390D039-06B2-B6E8-6CE1-9CD514D72B9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C723D84-AA45-1B06-C761-12A9A8507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8207" y="1388402"/>
            <a:ext cx="1295581" cy="2553056"/>
          </a:xfrm>
          <a:prstGeom prst="rect">
            <a:avLst/>
          </a:prstGeom>
        </p:spPr>
      </p:pic>
      <p:sp>
        <p:nvSpPr>
          <p:cNvPr id="22" name="Oval 86">
            <a:extLst>
              <a:ext uri="{FF2B5EF4-FFF2-40B4-BE49-F238E27FC236}">
                <a16:creationId xmlns:a16="http://schemas.microsoft.com/office/drawing/2014/main" id="{61508F6C-C04A-D3B2-03A2-ACF666C9B35A}"/>
              </a:ext>
            </a:extLst>
          </p:cNvPr>
          <p:cNvSpPr/>
          <p:nvPr/>
        </p:nvSpPr>
        <p:spPr>
          <a:xfrm flipH="1">
            <a:off x="9921769" y="491180"/>
            <a:ext cx="390381" cy="408701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Oval 86">
            <a:extLst>
              <a:ext uri="{FF2B5EF4-FFF2-40B4-BE49-F238E27FC236}">
                <a16:creationId xmlns:a16="http://schemas.microsoft.com/office/drawing/2014/main" id="{667CA315-C119-04E0-A4EA-87E777DB55D4}"/>
              </a:ext>
            </a:extLst>
          </p:cNvPr>
          <p:cNvSpPr/>
          <p:nvPr/>
        </p:nvSpPr>
        <p:spPr>
          <a:xfrm flipH="1">
            <a:off x="9894095" y="5021155"/>
            <a:ext cx="238171" cy="211748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Oval 86">
            <a:extLst>
              <a:ext uri="{FF2B5EF4-FFF2-40B4-BE49-F238E27FC236}">
                <a16:creationId xmlns:a16="http://schemas.microsoft.com/office/drawing/2014/main" id="{B5E70D50-E938-579D-CB4F-ED2F130E5AD8}"/>
              </a:ext>
            </a:extLst>
          </p:cNvPr>
          <p:cNvSpPr/>
          <p:nvPr/>
        </p:nvSpPr>
        <p:spPr>
          <a:xfrm flipH="1">
            <a:off x="9982629" y="5880882"/>
            <a:ext cx="238171" cy="211748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D7B967B-6BD3-D9A7-CC04-CA08AD91C3AE}"/>
              </a:ext>
            </a:extLst>
          </p:cNvPr>
          <p:cNvSpPr/>
          <p:nvPr/>
        </p:nvSpPr>
        <p:spPr>
          <a:xfrm>
            <a:off x="1836514" y="4835006"/>
            <a:ext cx="8518968" cy="132596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9" name="Oval 86">
            <a:extLst>
              <a:ext uri="{FF2B5EF4-FFF2-40B4-BE49-F238E27FC236}">
                <a16:creationId xmlns:a16="http://schemas.microsoft.com/office/drawing/2014/main" id="{9BF20B08-F2E8-3401-3EA9-7FF61C161EDE}"/>
              </a:ext>
            </a:extLst>
          </p:cNvPr>
          <p:cNvSpPr/>
          <p:nvPr/>
        </p:nvSpPr>
        <p:spPr>
          <a:xfrm flipH="1">
            <a:off x="9918300" y="5293636"/>
            <a:ext cx="390381" cy="408701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EE1B18-48CF-64D2-6E0E-B1EA72AA4FAC}"/>
              </a:ext>
            </a:extLst>
          </p:cNvPr>
          <p:cNvSpPr txBox="1"/>
          <p:nvPr/>
        </p:nvSpPr>
        <p:spPr>
          <a:xfrm>
            <a:off x="3890302" y="510864"/>
            <a:ext cx="5086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:</a:t>
            </a:r>
            <a:r>
              <a:rPr lang="ar-MA" dirty="0"/>
              <a:t>أمنح لهم مهلة للتفكير، ليقدموا شفهيا حلولا مؤقتة للتساؤل المطروح</a:t>
            </a:r>
            <a:endParaRPr lang="fr-FR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79DF17F-3269-48AC-3404-4E7AD845D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3938" y="5251414"/>
            <a:ext cx="7392432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847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4A1A7-CCA7-D3DE-D97C-CC631162B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44978E72-DB75-6DCB-1CC4-A6B6E2BC20C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908420-BB62-2E02-8CB9-CB0867CAFB0D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22C94E8-CE67-5342-80DF-988DF00171FF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F0F5E25-69C0-4DDC-04C6-2667DC3AA290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1E8783B-8911-1F90-5D50-302BB82F506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2A0A1764-440F-B4CC-DF14-AA732181B0B6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BEB84FD3-E110-2FF9-71A1-86A13BC695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377623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FEB1D3A0-D1F9-C61A-A0A2-459D3A23DF8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E4D2B356-2C6C-779F-169A-070290F08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C6C08DF9-EB96-95CB-B19F-D416F3648210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الكراسات الصفحة36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0A301E-C7A9-5F2F-1D0C-139A45154F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187" y="989085"/>
            <a:ext cx="4612967" cy="531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74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00F17-6929-AEDE-1F5B-CA7C4A988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AE9EF1FB-6B4B-01BF-FA74-E73E8A82D52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D9D165-47A8-76CB-66E9-F287F9BE897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4E57235-05B8-DA88-AA9C-0E25E5778613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BBBEA72-BC2C-1E87-1B18-CC716C0858F7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7FBC2E7-AF72-14B1-FB0C-719BCE9C81B4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1173341F-E623-6478-BCC9-D86631BE539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5073A942-0A66-163B-DBFF-2B67C5E8D6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78681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3403BED2-A738-971E-130B-60DC42CD9880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831127D5-DCFF-4444-60F9-0A5E8C36A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6394A2F-F1DB-556C-9551-6DA4EEDE4B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035" y="1688869"/>
            <a:ext cx="7074165" cy="329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582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47664-E4FF-4556-1236-FBF486480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0673C458-E83F-DA7D-BA28-3A13BD38268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A3EFCA-5271-5A1F-C2F8-D696463A80A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F549383-A7A4-CBB1-2A94-95F3E23D773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290FB358-2B71-5B75-F938-8445B8857FD8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BDDE351-0D2F-8DFF-540A-829B490AE91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4795D3F-F6DE-04DD-E67E-217A192D657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C2006F5-77DE-95FA-8BB8-E10B1291DB7B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5C8B6FA5-C133-7FC4-82BA-6056CBC01C6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77C71B6A-E32E-2ACA-1AAB-D81189105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2C2F0EE-5016-FA60-893D-859296C4C14C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BB02D44-4693-DEF0-1E88-3412AB912E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0258" y="1747603"/>
            <a:ext cx="7411484" cy="336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7576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82B4E-FBA8-01E0-A169-BDD0440A0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5736FC54-4B37-0A4A-3D62-26C698E9E0A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7B47B9-C4E1-BA5E-11B0-0BB9F46008A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580ED09-7044-37A2-4AA6-A7B7A5EF191B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A4D3738-7C3D-F276-1CA6-54B61A1C583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6BC4583-D0DB-F639-1E0A-5984AD717033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3A76C25-209F-FC59-104E-FA0AFB4F2A2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291369B9-4AD4-5A30-E0B5-92117892E4DF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7036E931-E999-2952-78E3-F26886CDE7B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08B25AB-EFBE-D264-B4F6-34F66704A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75649D-7F4C-DCD8-574E-592250EFC1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706" y="2214393"/>
            <a:ext cx="6182588" cy="2429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11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89740-8320-64DE-5B81-59BBF5B20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0DD4E8D2-05F0-83A2-05F2-C25E694FE36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19B44A-2BC5-CDA6-81D2-1F92C8B9B6E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968AEB8-2933-0BA4-87F5-36152E160BB3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79EF042-AC43-E6A6-7379-D8C320563D2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7427B12D-960C-41C8-FBF2-1C319EEBF58C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1D0D3A2F-7004-36EB-AFAA-32FD7A023713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FD58FC0-84E5-594E-C730-8163509DE76A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EB9B7E5-D5B5-B177-D913-1BE1AEAD906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313DB61C-8968-ED6A-BC29-EA6BD3A5F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D48BF2-E01A-3A0C-D833-20C531B55957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D12DD9-A7FF-D605-82A9-F35AABAF03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706" y="2214393"/>
            <a:ext cx="6182588" cy="2429214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BF965B37-9B8E-F5A7-BE71-21BA423471D3}"/>
              </a:ext>
            </a:extLst>
          </p:cNvPr>
          <p:cNvSpPr/>
          <p:nvPr/>
        </p:nvSpPr>
        <p:spPr>
          <a:xfrm>
            <a:off x="5699760" y="2692400"/>
            <a:ext cx="863600" cy="57912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4BFD5C0-68AC-D8AD-40DB-1576E5AB0088}"/>
              </a:ext>
            </a:extLst>
          </p:cNvPr>
          <p:cNvSpPr/>
          <p:nvPr/>
        </p:nvSpPr>
        <p:spPr>
          <a:xfrm>
            <a:off x="6908800" y="2743200"/>
            <a:ext cx="863600" cy="57912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809BD4-9F6A-98B4-DC69-E96B7FD95704}"/>
              </a:ext>
            </a:extLst>
          </p:cNvPr>
          <p:cNvSpPr/>
          <p:nvPr/>
        </p:nvSpPr>
        <p:spPr>
          <a:xfrm>
            <a:off x="8148320" y="2560320"/>
            <a:ext cx="863600" cy="8636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303E44AF-FE05-B3CB-4F12-254F9CC7FC5E}"/>
              </a:ext>
            </a:extLst>
          </p:cNvPr>
          <p:cNvSpPr/>
          <p:nvPr/>
        </p:nvSpPr>
        <p:spPr>
          <a:xfrm>
            <a:off x="6959600" y="3403600"/>
            <a:ext cx="863600" cy="95504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5B600267-8F2E-C743-C800-88F999A3FFDE}"/>
              </a:ext>
            </a:extLst>
          </p:cNvPr>
          <p:cNvSpPr/>
          <p:nvPr/>
        </p:nvSpPr>
        <p:spPr>
          <a:xfrm>
            <a:off x="5598160" y="3495040"/>
            <a:ext cx="863600" cy="75184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5BD0D8A-FBF4-B9D8-8303-51E43A9F7BA2}"/>
              </a:ext>
            </a:extLst>
          </p:cNvPr>
          <p:cNvSpPr/>
          <p:nvPr/>
        </p:nvSpPr>
        <p:spPr>
          <a:xfrm>
            <a:off x="2926080" y="3708400"/>
            <a:ext cx="863600" cy="57912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125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2" grpId="0" animBg="1"/>
      <p:bldP spid="14" grpId="0" animBg="1"/>
      <p:bldP spid="16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5AC42-63CE-D58C-04C6-A3ACCBD8F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4ED3B0DF-0013-23B5-AA54-47DFED22D9A5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FED97F-9603-4B5C-B874-09729CE5A80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77E910E-093F-2FEB-C864-A5A910C36115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A3C9492-5467-3DA7-35B6-36E5B403458B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1A88E95-ABDA-A27F-5612-FF9CFD3A651C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9DB9E6DE-B8C8-43AA-BBBB-2426ABFD1E7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3C0AE6CF-E488-03C0-7114-26848431565C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62F8647-C4EC-14D7-BE58-C321885D0F47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60D4EB44-2C2C-E8AE-CEB6-D3BCDE952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A00837-37A5-2054-969F-9675BAA692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8561" y="1928753"/>
            <a:ext cx="8234878" cy="366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879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48113-7A46-5D0F-4181-312E7ACF1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6AE49D92-9183-56D8-28E2-6BECBC9BA6A9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B769FE-D72C-2191-82CD-3BD082E9E9D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F1FFD5F-CD88-1A07-F07D-484A9E1A2A6F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EF97C7F-DC32-DD4C-ED9B-588DE2DB1CF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6ABDA14-C204-33CA-A9CF-3AB5C2FFF20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E4419B5-743C-2913-CB15-94A449E61A2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E4BAA213-6042-AABD-A65F-C4627367D5B7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7402B9B1-51D4-E7AF-AB7C-78451EE94F5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C619901-9306-8A98-B3C5-9391116CE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FECF8E0-2C24-BD3E-D00B-CCC559E7B97F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488E8B4-4A3B-D825-4470-D29674E9C8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8561" y="1928753"/>
            <a:ext cx="8234878" cy="366697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58090B2-226D-5CD9-C886-3A9E600E0639}"/>
              </a:ext>
            </a:extLst>
          </p:cNvPr>
          <p:cNvSpPr txBox="1"/>
          <p:nvPr/>
        </p:nvSpPr>
        <p:spPr>
          <a:xfrm>
            <a:off x="7236131" y="4683760"/>
            <a:ext cx="652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1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31F13CD-049E-7B05-5BD5-7CA7BB43DB6C}"/>
              </a:ext>
            </a:extLst>
          </p:cNvPr>
          <p:cNvSpPr txBox="1"/>
          <p:nvPr/>
        </p:nvSpPr>
        <p:spPr>
          <a:xfrm>
            <a:off x="5478451" y="3718560"/>
            <a:ext cx="652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2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E9C7B13-E6C4-B6A5-E3E8-F38C3B914BAC}"/>
              </a:ext>
            </a:extLst>
          </p:cNvPr>
          <p:cNvSpPr txBox="1"/>
          <p:nvPr/>
        </p:nvSpPr>
        <p:spPr>
          <a:xfrm>
            <a:off x="7236131" y="2739295"/>
            <a:ext cx="652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3</a:t>
            </a:r>
            <a:endParaRPr lang="fr-FR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289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E8767-2720-5202-638C-A3F0F5FA5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B2980577-6F35-A976-66EF-A94717DA18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AE42A1-8D55-22BE-0B92-6AE792D3814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6106499-4500-9328-44E5-647469815A96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ACAF1AF-ED01-A2F3-251D-E9BFAC64E9A2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D0BC584F-9BBE-F976-5573-4C87213EF8FD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3CD6BD28-5F40-8039-97EB-A6BA39EEF65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4E263B39-56F0-FEE4-0BD2-D1CFD690F131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35243A9D-8625-678B-60DC-F6400CA02CA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0245374C-AA1B-4732-96B4-9E7F6CCCF7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770F8D-5091-E483-845D-BAC24EDFD0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8780" y="2214589"/>
            <a:ext cx="7935606" cy="3139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222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7A45E-60B4-476A-DB93-2B75D38C7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A7F505C7-C8EE-67D6-5FCF-BA166C78416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5EC2DE-2D8A-1E09-3F94-586AFEFC8C5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9DDE4C9-A488-4A71-1DA7-A4BC92DCFABC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5FE2822-7DE8-AA2E-1CE5-9AF3CED32134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53EAED7-FA64-FC0F-9307-C79D56C192E1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04B7079E-A198-998E-A586-D2FF5FFCD47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34E7F295-0225-E7F3-94E6-76B305158E12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B58A4588-773B-EBFD-F7DF-6D73D0F0FA7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020857AD-E9CB-E29A-C019-1A1C21B3CE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F00BCF6-67C9-7B31-6761-E190A1BBF5BF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514189B-2B67-943B-3FBE-954B4D0F5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0966" y="2024236"/>
            <a:ext cx="7935606" cy="3139706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B8DB719A-089B-F5F6-0AC4-106AEF46F861}"/>
              </a:ext>
            </a:extLst>
          </p:cNvPr>
          <p:cNvCxnSpPr>
            <a:cxnSpLocks/>
          </p:cNvCxnSpPr>
          <p:nvPr/>
        </p:nvCxnSpPr>
        <p:spPr>
          <a:xfrm flipH="1">
            <a:off x="4419969" y="2926080"/>
            <a:ext cx="1218831" cy="127224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C3C7F4C-D851-E842-3B9E-3BD64F746692}"/>
              </a:ext>
            </a:extLst>
          </p:cNvPr>
          <p:cNvCxnSpPr>
            <a:cxnSpLocks/>
          </p:cNvCxnSpPr>
          <p:nvPr/>
        </p:nvCxnSpPr>
        <p:spPr>
          <a:xfrm flipH="1" flipV="1">
            <a:off x="7236131" y="3562204"/>
            <a:ext cx="1176349" cy="48280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7D7AFB14-87E8-9013-5A97-43184CBEDC8B}"/>
              </a:ext>
            </a:extLst>
          </p:cNvPr>
          <p:cNvCxnSpPr>
            <a:cxnSpLocks/>
          </p:cNvCxnSpPr>
          <p:nvPr/>
        </p:nvCxnSpPr>
        <p:spPr>
          <a:xfrm flipH="1">
            <a:off x="4519708" y="2914564"/>
            <a:ext cx="1119092" cy="34452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89DB5747-D4BF-E397-18DE-F8DCFAE2288D}"/>
              </a:ext>
            </a:extLst>
          </p:cNvPr>
          <p:cNvCxnSpPr>
            <a:cxnSpLocks/>
          </p:cNvCxnSpPr>
          <p:nvPr/>
        </p:nvCxnSpPr>
        <p:spPr>
          <a:xfrm flipH="1">
            <a:off x="7236131" y="3295796"/>
            <a:ext cx="1290867" cy="87479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DA669D7-E314-0673-7CA4-8E6EC6C65419}"/>
              </a:ext>
            </a:extLst>
          </p:cNvPr>
          <p:cNvCxnSpPr>
            <a:cxnSpLocks/>
          </p:cNvCxnSpPr>
          <p:nvPr/>
        </p:nvCxnSpPr>
        <p:spPr>
          <a:xfrm flipH="1">
            <a:off x="7858087" y="3295796"/>
            <a:ext cx="668911" cy="1568219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58ACA904-A53E-F8F0-BCBB-DA5E05E80660}"/>
              </a:ext>
            </a:extLst>
          </p:cNvPr>
          <p:cNvCxnSpPr>
            <a:cxnSpLocks/>
          </p:cNvCxnSpPr>
          <p:nvPr/>
        </p:nvCxnSpPr>
        <p:spPr>
          <a:xfrm flipH="1">
            <a:off x="7236131" y="4079905"/>
            <a:ext cx="1176349" cy="9068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941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07F05-85A8-2BDD-A512-DF52E3AB7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7D97376-86A9-4705-B344-813D3883F00E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D183EE-3894-1739-4177-F58423A890A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155DAAA-C692-244D-A0EA-3A99B8E88A4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75683A5-23DB-CC37-FB9A-11FBA39F3884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3CDBC96-8823-A6B2-1B22-B7792CFEDB91}"/>
              </a:ext>
            </a:extLst>
          </p:cNvPr>
          <p:cNvSpPr/>
          <p:nvPr/>
        </p:nvSpPr>
        <p:spPr>
          <a:xfrm>
            <a:off x="1722000" y="0"/>
            <a:ext cx="8748000" cy="237831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88A1BB2-A401-8650-B17A-7DC57C654989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C4EB5566-7CEB-1B00-8272-9191B7F983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170044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024430F4-4918-FBB1-6FC0-E91D6FC7078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B45B170-1981-10D1-2F38-B69B62ADD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78AF43-315A-C500-0A1F-C05BF0D1EC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2413" y="3004100"/>
            <a:ext cx="7784159" cy="281026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E8B924-D616-5AB5-C04A-D5624346C6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8328" y="417841"/>
            <a:ext cx="4582164" cy="1960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448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8A6C0-4B11-0408-09A7-BBB1170B7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AA90126C-EF76-A07D-17CF-45FA37A8544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DBBCA3-749D-9CCB-1C15-A960FF57DBB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9AB6625-F4FA-9EEC-A615-DEE2BDF40260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80539D9-2FA6-AE26-715D-352D51224C3E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600731D2-7C4F-D789-23DA-8187577C895D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D6133AD-9C4F-E6E4-51DB-54DB929C66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FAEA490D-1D5A-A008-2512-C23A930C02EA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3F59263-8502-6E01-3C00-02151CF8338C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AD574F39-F122-A664-1C77-EBE304D31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D81369D-4395-4F46-6396-970412A37989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466115A-59E1-E0DC-067F-884C6CF8E1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2249" y="1846700"/>
            <a:ext cx="7784159" cy="281026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E18278C-E2BF-FC6A-A577-2483556FD1AC}"/>
              </a:ext>
            </a:extLst>
          </p:cNvPr>
          <p:cNvSpPr txBox="1"/>
          <p:nvPr/>
        </p:nvSpPr>
        <p:spPr>
          <a:xfrm>
            <a:off x="9072880" y="2759615"/>
            <a:ext cx="43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CC6CEB1-A579-A08A-753A-66DE166337E2}"/>
              </a:ext>
            </a:extLst>
          </p:cNvPr>
          <p:cNvSpPr txBox="1"/>
          <p:nvPr/>
        </p:nvSpPr>
        <p:spPr>
          <a:xfrm>
            <a:off x="9032240" y="3968655"/>
            <a:ext cx="43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09BBE36-ABD6-E644-D76B-33A478C7A472}"/>
              </a:ext>
            </a:extLst>
          </p:cNvPr>
          <p:cNvSpPr txBox="1"/>
          <p:nvPr/>
        </p:nvSpPr>
        <p:spPr>
          <a:xfrm>
            <a:off x="5313680" y="3369215"/>
            <a:ext cx="43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97914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7B034-E935-59E9-B420-A2C3E9133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01024B83-37E6-F057-E190-04AF553530D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4721F3-CDF9-5A25-1B5F-2241D780DB27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657111B-FEDD-128A-42EC-3CA94372972D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66F62AF8-3347-A736-3CDF-474D9FE730A9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F71637A9-B345-F1BD-6B10-05BE981DA104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C43092A2-8337-4375-0BCF-C8A720F40FA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A1293065-9732-CAA3-BE0F-E7200610F82B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D0589310-2398-DF90-2347-3EC2128194E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7977517A-C7DC-2B1F-5C32-20B43DA32E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9B3501F-4266-4F6A-B4FE-AC2831BF13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8721" y="2306320"/>
            <a:ext cx="7670800" cy="2226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3690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1BC35-7583-B630-0416-D7C39BAFD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C71F90C4-5454-178E-4831-501D3B90058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C430C9-6BAC-D7C9-A473-51D78F9486B0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0B6F790-0164-4289-9D43-63F816700BF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5EDD8899-39F1-5B6A-A0C1-6E3DFD3A469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CC1429DF-F753-CA36-8624-25B74FE5E512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00" rtl="1">
              <a:defRPr/>
            </a:pPr>
            <a:r>
              <a:rPr lang="fr-FR" sz="1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                   </a:t>
            </a:r>
          </a:p>
          <a:p>
            <a:pPr algn="r" defTabSz="457200" rtl="1">
              <a:defRPr/>
            </a:pPr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             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13DA3A8-F0F6-15FC-0503-30F8A57A7CEE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4377A217-E823-5EBC-0B79-FB85E62ED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159213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EFCDBE15-55DA-27CF-B3EE-2B0DF2101E3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85EFA48-F420-8668-6E93-E5381C45D7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A2D0327-C176-383B-33C8-B57C13B3A1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8721" y="2306320"/>
            <a:ext cx="7670800" cy="2226092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AAEF2740-304E-C907-989E-762A17C3D7D3}"/>
              </a:ext>
            </a:extLst>
          </p:cNvPr>
          <p:cNvSpPr/>
          <p:nvPr/>
        </p:nvSpPr>
        <p:spPr>
          <a:xfrm>
            <a:off x="8453120" y="2865120"/>
            <a:ext cx="1676401" cy="141224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8866A00-3615-0107-4604-9AA3E382999A}"/>
              </a:ext>
            </a:extLst>
          </p:cNvPr>
          <p:cNvSpPr/>
          <p:nvPr/>
        </p:nvSpPr>
        <p:spPr>
          <a:xfrm>
            <a:off x="2854960" y="3383280"/>
            <a:ext cx="1676401" cy="141224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1228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2600617" y="14895"/>
            <a:ext cx="6828209" cy="682820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1930469" y="2596114"/>
            <a:ext cx="8249784" cy="2215991"/>
            <a:chOff x="406468" y="2596114"/>
            <a:chExt cx="8249784" cy="2215991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06468" y="2596114"/>
              <a:ext cx="8168503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8800" dirty="0">
                  <a:ln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</a:rPr>
                <a:t>المعجم</a:t>
              </a:r>
              <a:endPara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4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77530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65F2E-2692-9E1E-F73D-E819BCDB1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4EAC393-1C21-CD76-7180-BC5A5ECB744A}"/>
              </a:ext>
            </a:extLst>
          </p:cNvPr>
          <p:cNvSpPr/>
          <p:nvPr/>
        </p:nvSpPr>
        <p:spPr>
          <a:xfrm>
            <a:off x="1524000" y="-10633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A829482-12DC-7A51-C510-1C1128F28D4E}"/>
              </a:ext>
            </a:extLst>
          </p:cNvPr>
          <p:cNvGrpSpPr/>
          <p:nvPr/>
        </p:nvGrpSpPr>
        <p:grpSpPr>
          <a:xfrm>
            <a:off x="1836518" y="398835"/>
            <a:ext cx="8518967" cy="613046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0FECD3-ED5A-4F74-3A60-15D3AD2A02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7C7350-0524-A937-5838-FAD0C72198E5}"/>
                </a:ext>
              </a:extLst>
            </p:cNvPr>
            <p:cNvSpPr/>
            <p:nvPr/>
          </p:nvSpPr>
          <p:spPr>
            <a:xfrm>
              <a:off x="329910" y="330438"/>
              <a:ext cx="8496000" cy="99755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ABD62B4-2EDE-199A-BAA2-6A354A732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724716" y="639679"/>
            <a:ext cx="344372" cy="32874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8536472C-5075-3E9A-8AF6-2891FD488A1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EDED1B8-0BA1-654A-6CA2-C7D38162B18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D0D986-E3D9-5265-2E52-101479D342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49" y="2000581"/>
            <a:ext cx="5595390" cy="3346413"/>
          </a:xfrm>
          <a:prstGeom prst="rect">
            <a:avLst/>
          </a:prstGeom>
        </p:spPr>
      </p:pic>
      <p:sp>
        <p:nvSpPr>
          <p:cNvPr id="4" name="Google Shape;1553;p88">
            <a:extLst>
              <a:ext uri="{FF2B5EF4-FFF2-40B4-BE49-F238E27FC236}">
                <a16:creationId xmlns:a16="http://schemas.microsoft.com/office/drawing/2014/main" id="{38E5ECC6-F532-E0EC-B4BA-E83E937B639C}"/>
              </a:ext>
            </a:extLst>
          </p:cNvPr>
          <p:cNvSpPr txBox="1"/>
          <p:nvPr/>
        </p:nvSpPr>
        <p:spPr>
          <a:xfrm>
            <a:off x="3350306" y="618020"/>
            <a:ext cx="63688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تعلمنا كيف نتوقع ما سيحدث في الحكاية من خلال ملاحظة الصورة.</a:t>
            </a:r>
            <a:endParaRPr dirty="0"/>
          </a:p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تذكروا أحداث حكايتنا سوف نستمع إليها ونواصل فهمها في الحصة المقبلة  </a:t>
            </a: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FAF620A-B225-34B8-823F-2DB35BEB41A1}"/>
              </a:ext>
            </a:extLst>
          </p:cNvPr>
          <p:cNvSpPr/>
          <p:nvPr/>
        </p:nvSpPr>
        <p:spPr>
          <a:xfrm>
            <a:off x="1836518" y="308345"/>
            <a:ext cx="851896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A9179DB-77FC-2BDB-B0DB-84FAC2AB8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4402" y="584941"/>
            <a:ext cx="7031618" cy="140591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654113-F116-63D9-E035-9A33FE395D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5775" y="3388124"/>
            <a:ext cx="7868871" cy="7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1254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EDDF6-945B-C904-9D71-289857CA0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296F477-3CF2-A0BD-D424-75E68248AA30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7C452CF-2B4A-6A7D-E6A4-B414E6E49D1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06F5D46D-07A5-EFC0-5832-5BDAC72649FC}"/>
              </a:ext>
            </a:extLst>
          </p:cNvPr>
          <p:cNvSpPr/>
          <p:nvPr/>
        </p:nvSpPr>
        <p:spPr>
          <a:xfrm>
            <a:off x="2681897" y="14897"/>
            <a:ext cx="6828209" cy="682820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CBC846-B317-E17D-2964-3447DDAEED97}"/>
              </a:ext>
            </a:extLst>
          </p:cNvPr>
          <p:cNvGrpSpPr/>
          <p:nvPr/>
        </p:nvGrpSpPr>
        <p:grpSpPr>
          <a:xfrm>
            <a:off x="2011750" y="1809265"/>
            <a:ext cx="8168503" cy="2132362"/>
            <a:chOff x="487749" y="1809265"/>
            <a:chExt cx="8168503" cy="2132362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78D38F7E-F60E-FA4F-F4CA-204F2ACA49C6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AA2BFDF9-B0D1-5D7A-2439-FA72F76524CB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تعلمنا اليوم؟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35625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31E49-09DE-47A8-55F6-BC020F462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21C1665D-5D7A-0892-9499-370C392745BF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9CCED77-B84D-0148-C07E-2EC43357A9D8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127352D-B556-0A93-60D9-997BBA923945}"/>
              </a:ext>
            </a:extLst>
          </p:cNvPr>
          <p:cNvGrpSpPr/>
          <p:nvPr/>
        </p:nvGrpSpPr>
        <p:grpSpPr>
          <a:xfrm>
            <a:off x="1925970" y="165878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C9D98DD-9908-48A0-2FF4-D1969A6FB081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FE6B2B3D-1DD5-F629-03E1-AC257450C089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446E5964-2330-901F-3D9E-ACF52A7F456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23DBAAD3-6BD3-2314-2240-ADC129C86099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521E7E7-03E3-0E90-057B-64DC47CC6B0D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1EFA9A8-EBE0-15BE-AE90-9AC0F673B272}"/>
              </a:ext>
            </a:extLst>
          </p:cNvPr>
          <p:cNvSpPr txBox="1"/>
          <p:nvPr/>
        </p:nvSpPr>
        <p:spPr>
          <a:xfrm>
            <a:off x="3073400" y="1369580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spcAft>
                <a:spcPts val="600"/>
              </a:spcAft>
              <a:defRPr/>
            </a:pPr>
            <a:r>
              <a:rPr lang="ar-MA" sz="2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2701B64-F154-334C-2050-EBA22459E37B}"/>
              </a:ext>
            </a:extLst>
          </p:cNvPr>
          <p:cNvGrpSpPr/>
          <p:nvPr/>
        </p:nvGrpSpPr>
        <p:grpSpPr>
          <a:xfrm>
            <a:off x="9032924" y="2548976"/>
            <a:ext cx="442544" cy="376435"/>
            <a:chOff x="7590605" y="2045628"/>
            <a:chExt cx="442544" cy="376435"/>
          </a:xfrm>
        </p:grpSpPr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D3A551DE-A808-FDE3-0406-6DC70A5E034D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6B6CA01B-53E4-8E2A-A8B7-EEF181320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3773AE9B-D608-11C2-F9CF-7BFDBF6CD333}"/>
              </a:ext>
            </a:extLst>
          </p:cNvPr>
          <p:cNvGrpSpPr/>
          <p:nvPr/>
        </p:nvGrpSpPr>
        <p:grpSpPr>
          <a:xfrm>
            <a:off x="9005427" y="3306785"/>
            <a:ext cx="442544" cy="376435"/>
            <a:chOff x="7590605" y="2045628"/>
            <a:chExt cx="442544" cy="376435"/>
          </a:xfrm>
        </p:grpSpPr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AD92C520-ED17-3829-A226-2C22CBAF2D3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3096B947-6991-550A-6C7C-3B898AEFE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F860E58E-E1E3-1424-62FC-83015C39B592}"/>
              </a:ext>
            </a:extLst>
          </p:cNvPr>
          <p:cNvGrpSpPr/>
          <p:nvPr/>
        </p:nvGrpSpPr>
        <p:grpSpPr>
          <a:xfrm>
            <a:off x="9032924" y="4189829"/>
            <a:ext cx="442544" cy="376435"/>
            <a:chOff x="7590605" y="2045628"/>
            <a:chExt cx="442544" cy="376435"/>
          </a:xfrm>
        </p:grpSpPr>
        <p:sp>
          <p:nvSpPr>
            <p:cNvPr id="36" name="Oval 86">
              <a:extLst>
                <a:ext uri="{FF2B5EF4-FFF2-40B4-BE49-F238E27FC236}">
                  <a16:creationId xmlns:a16="http://schemas.microsoft.com/office/drawing/2014/main" id="{06232AEB-DA45-C4F4-6EF1-81DB27AE019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7" name="Graphique 36">
              <a:extLst>
                <a:ext uri="{FF2B5EF4-FFF2-40B4-BE49-F238E27FC236}">
                  <a16:creationId xmlns:a16="http://schemas.microsoft.com/office/drawing/2014/main" id="{B268DB76-4830-2B8A-11F4-141217A44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BA7B7EFC-47EB-CAD2-1EC5-6F60C2543FF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21426" y="2361413"/>
            <a:ext cx="5372850" cy="235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732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C114A09-735C-5330-E1EE-654B2B6C2CC7}"/>
              </a:ext>
            </a:extLst>
          </p:cNvPr>
          <p:cNvSpPr/>
          <p:nvPr/>
        </p:nvSpPr>
        <p:spPr>
          <a:xfrm>
            <a:off x="1524000" y="-10633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61DDA2E-6158-FE88-4CC8-06BBFAF1A221}"/>
              </a:ext>
            </a:extLst>
          </p:cNvPr>
          <p:cNvGrpSpPr/>
          <p:nvPr/>
        </p:nvGrpSpPr>
        <p:grpSpPr>
          <a:xfrm>
            <a:off x="1836518" y="398835"/>
            <a:ext cx="8518967" cy="613046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7B97209-7FEA-F31C-1526-D55A08CDADB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5CC31F-16C9-A508-E294-AF12D7E2B5A4}"/>
                </a:ext>
              </a:extLst>
            </p:cNvPr>
            <p:cNvSpPr/>
            <p:nvPr/>
          </p:nvSpPr>
          <p:spPr>
            <a:xfrm>
              <a:off x="329910" y="330438"/>
              <a:ext cx="8496000" cy="99755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ACAF2A7-86C1-09CD-0A9B-A929512AD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724716" y="639679"/>
            <a:ext cx="344372" cy="32874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4907E7-65A7-C95B-1624-10F94D965A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49" y="2000581"/>
            <a:ext cx="5595390" cy="3346413"/>
          </a:xfrm>
          <a:prstGeom prst="rect">
            <a:avLst/>
          </a:prstGeom>
        </p:spPr>
      </p:pic>
      <p:sp>
        <p:nvSpPr>
          <p:cNvPr id="4" name="Google Shape;1553;p88">
            <a:extLst>
              <a:ext uri="{FF2B5EF4-FFF2-40B4-BE49-F238E27FC236}">
                <a16:creationId xmlns:a16="http://schemas.microsoft.com/office/drawing/2014/main" id="{5BDD954A-6C66-AA85-D196-84611FEC3B66}"/>
              </a:ext>
            </a:extLst>
          </p:cNvPr>
          <p:cNvSpPr txBox="1"/>
          <p:nvPr/>
        </p:nvSpPr>
        <p:spPr>
          <a:xfrm>
            <a:off x="3350306" y="618020"/>
            <a:ext cx="63688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تعلمنا كيف نتوقع ما سيحدث في الحكاية من خلال ملاحظة الصورة.</a:t>
            </a:r>
            <a:endParaRPr dirty="0"/>
          </a:p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تذكروا أحداث حكايتنا سوف نستمع إليها ونواصل فهمها في الحصة المقبلة  </a:t>
            </a: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C790C14-4BE1-811F-C536-4A86446AC9BD}"/>
              </a:ext>
            </a:extLst>
          </p:cNvPr>
          <p:cNvSpPr/>
          <p:nvPr/>
        </p:nvSpPr>
        <p:spPr>
          <a:xfrm>
            <a:off x="1836518" y="308345"/>
            <a:ext cx="851896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DDF9592-1A5D-BCDE-D8A2-ACFAED43C4B4}"/>
              </a:ext>
            </a:extLst>
          </p:cNvPr>
          <p:cNvSpPr txBox="1"/>
          <p:nvPr/>
        </p:nvSpPr>
        <p:spPr>
          <a:xfrm>
            <a:off x="3816236" y="1055448"/>
            <a:ext cx="42744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i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الحصة القادمة</a:t>
            </a:r>
            <a:endParaRPr lang="fr-MA" sz="4800" b="1" i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497B5A6-1CF4-D972-4FA5-759A927970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8149" y="2460271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4525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</TotalTime>
  <Words>932</Words>
  <Application>Microsoft Office PowerPoint</Application>
  <PresentationFormat>Grand écran</PresentationFormat>
  <Paragraphs>230</Paragraphs>
  <Slides>30</Slides>
  <Notes>0</Notes>
  <HiddenSlides>0</HiddenSlides>
  <MMClips>1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42" baseType="lpstr">
      <vt:lpstr>A Massir Ballpoint</vt:lpstr>
      <vt:lpstr>Air Strip Arabic</vt:lpstr>
      <vt:lpstr>Arial</vt:lpstr>
      <vt:lpstr>Arial-BoldMT</vt:lpstr>
      <vt:lpstr>Arimo Italics</vt:lpstr>
      <vt:lpstr>Calibri</vt:lpstr>
      <vt:lpstr>Calibri Light</vt:lpstr>
      <vt:lpstr>DG Ghayaty</vt:lpstr>
      <vt:lpstr>Dosis</vt:lpstr>
      <vt:lpstr>Microsoft Uighur</vt:lpstr>
      <vt:lpstr>Thème Office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ZERAYFI SIF-EDDINE</dc:creator>
  <cp:lastModifiedBy>ZERAYFI SIF-EDDINE</cp:lastModifiedBy>
  <cp:revision>80</cp:revision>
  <dcterms:created xsi:type="dcterms:W3CDTF">2024-11-18T10:12:55Z</dcterms:created>
  <dcterms:modified xsi:type="dcterms:W3CDTF">2025-01-31T09:46:53Z</dcterms:modified>
</cp:coreProperties>
</file>