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134804866" r:id="rId2"/>
    <p:sldId id="2134806474" r:id="rId3"/>
    <p:sldId id="2134806249" r:id="rId4"/>
    <p:sldId id="2134806475" r:id="rId5"/>
    <p:sldId id="2134805742" r:id="rId6"/>
    <p:sldId id="2134806128" r:id="rId7"/>
    <p:sldId id="2134806473" r:id="rId8"/>
    <p:sldId id="2134805991" r:id="rId9"/>
    <p:sldId id="2134806479" r:id="rId10"/>
    <p:sldId id="2134806480" r:id="rId11"/>
    <p:sldId id="2134806481" r:id="rId12"/>
    <p:sldId id="2134806482" r:id="rId13"/>
    <p:sldId id="2134806487" r:id="rId14"/>
    <p:sldId id="2134806484" r:id="rId15"/>
    <p:sldId id="2134806488" r:id="rId16"/>
    <p:sldId id="2134806489" r:id="rId17"/>
    <p:sldId id="2134806490" r:id="rId18"/>
    <p:sldId id="2134806491" r:id="rId19"/>
    <p:sldId id="2134806492" r:id="rId20"/>
    <p:sldId id="2134806486" r:id="rId21"/>
    <p:sldId id="2134806496" r:id="rId22"/>
    <p:sldId id="2134806497" r:id="rId23"/>
    <p:sldId id="2134806509" r:id="rId24"/>
    <p:sldId id="2134806327" r:id="rId25"/>
    <p:sldId id="2134806500" r:id="rId26"/>
    <p:sldId id="2134806499" r:id="rId27"/>
    <p:sldId id="2134806510" r:id="rId28"/>
    <p:sldId id="2134806329" r:id="rId2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94660"/>
  </p:normalViewPr>
  <p:slideViewPr>
    <p:cSldViewPr snapToGrid="0">
      <p:cViewPr varScale="1">
        <p:scale>
          <a:sx n="75" d="100"/>
          <a:sy n="75" d="100"/>
        </p:scale>
        <p:origin x="89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310832-8AF2-4E81-A4D8-960CBDBF1024}" type="datetimeFigureOut">
              <a:rPr lang="fr-FR" smtClean="0"/>
              <a:t>20/03/2025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65B1D-7C92-4DCA-BF96-B08EDE9192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1396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DA44B3-834C-6F21-2214-63F35FD8A8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3931409-F6BD-221C-AE98-04184E69CD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6383A5-74C6-B8EA-02A0-54A6FA7CC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20/03/2025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030BF2-AADA-C4AE-1D2E-EFED1E805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0FCC2A-B25C-EA64-6E87-94BEA78DE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996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AF69A0-B54A-B209-E802-C544DE544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D8BAA3-41FE-419B-B3C7-CC536171B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F19671-E022-2157-A69D-9338C6F37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20/03/2025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BCA2C0-9AD0-91E3-F9F7-7D2F2AEB7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8BD9CE-18B8-A61C-61D7-598810C40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2122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BD6B18-4AA1-F6FB-055A-34E79D897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BC90616-2248-0E69-64A6-99E03889B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FA4C79-4E1C-CA58-440F-EF04B9E4A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20/03/2025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9A15E6-2352-C3C9-819A-D5FC78833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F2918C-1142-A1EB-EE69-CDE3844AF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726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459CF3-20D0-AE74-4E98-933A04BC7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D0CB6D-E8F1-9A7A-B72F-F8324113E1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5C1405E-99FD-5AC4-EBE7-0C25CDEEA4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0EC6B7-A1F0-3EA4-39F1-AEFB9BB88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20/03/2025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16406F-6B59-A486-4F34-824823EC3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9CD7E3E-CAD3-5BEB-E3B3-BC931027F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637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4EF0D2-8F8B-BECD-840E-479B2E0FE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90043A-6D65-BC1F-886E-351F45650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F3A0AD-BFA2-86C9-FDCE-14403CD897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9AA8466-3FF4-382C-F38D-0451CB766D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AEB49FB-90FA-2FF2-A41E-6029138359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61EE89A-B25C-E00B-7DF4-F1BC8301C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20/03/2025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4E9ED92-BC76-173F-5A69-FC787F7F3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29AABC8-BCB4-2E48-C0A7-5BA8332A4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5862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AC8C7E-0C4F-D468-06C4-C968D304D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5C978A9-D1F0-27F0-764D-492DEF326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20/03/2025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9C3E2EC-03E0-522B-433C-CD766E6AA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F5766D3-2690-A37B-9BBA-17CEE78B3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7051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83B7360-D72B-9FD7-BC8A-DFDEB8627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20/03/2025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BBE9630-DE69-3E9A-ECF0-3020F460B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962FCD-7BD2-1A96-310E-256E418A8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70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45D435-FB3C-A75A-F958-548143E5B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4F7AFB-7478-8D31-B75A-35907C3BB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F6271B5-1299-3138-2F2F-1B0693492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AE1FF26-454F-4A7F-B7BD-41A30073C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20/03/2025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A9AE73-F917-FBCA-4CC4-8E5CFC392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164FF36-9646-A5F1-1EED-1D04C9C00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275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AB6551-14CB-18D7-BC4E-4D9CE1E33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8BF657E-0C4F-F9AB-4FEF-352B4359CF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397D9DF-7097-FCAC-099D-CA76A83A60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4941B84-1B91-3A46-17C2-870EEB7E1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20/03/2025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274488E-9724-9343-0796-44D0F3B5E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6BE4542-F253-BE23-0668-DDD98C7D6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6171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1F75E5-4EA5-E708-A851-6F9B3D009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CD645EB-48AB-BA97-BF2A-DB68A73658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449AD-E07D-55F3-F2DE-D15138C78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20/03/2025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AC2D08-6DAF-D04A-936D-CAA1281EA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629FD6-FEE8-196F-9789-3B37C6124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8544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CF08129-E028-F9F6-A790-B98A4BA765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EF1739F-CF2C-35B9-81E1-AF1E74F7BE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C7869E-2574-DC44-9D22-872791281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E7157-7CA0-492E-AA89-AA6D4FDC7907}" type="datetimeFigureOut">
              <a:rPr lang="fr-FR" smtClean="0"/>
              <a:t>20/03/2025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BDA13E-0517-4C6A-75FB-4B7A77E2D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BD583C-4853-AF04-494F-7F44E07D7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8135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EFE43AE-4EDB-BD42-BD12-C207C47FB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9213F7-1297-0AE5-DF2A-2821A5C589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DB6BAC-FC71-7AE6-BACA-F56C5A88E8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E7157-7CA0-492E-AA89-AA6D4FDC7907}" type="datetimeFigureOut">
              <a:rPr lang="fr-FR" smtClean="0"/>
              <a:t>20/03/2025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AA1A64-CB0D-4301-FACE-0315E69448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C26F3E-F7B8-A4D1-70D0-85E5D7D6F7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C6A06-D108-4507-81F9-05B5584327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8715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10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9.png"/><Relationship Id="rId5" Type="http://schemas.openxmlformats.org/officeDocument/2006/relationships/image" Target="../media/image2.sv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8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image" Target="../media/image17.jpeg"/><Relationship Id="rId4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DCA8A7-0D9B-46E3-9313-70D9227D89B7}"/>
              </a:ext>
            </a:extLst>
          </p:cNvPr>
          <p:cNvGrpSpPr/>
          <p:nvPr/>
        </p:nvGrpSpPr>
        <p:grpSpPr>
          <a:xfrm>
            <a:off x="8904156" y="334513"/>
            <a:ext cx="1632647" cy="1356678"/>
            <a:chOff x="7058683" y="1822095"/>
            <a:chExt cx="1632647" cy="1356678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3AED2E61-921E-F531-63C4-9CBB8613226E}"/>
                </a:ext>
              </a:extLst>
            </p:cNvPr>
            <p:cNvGrpSpPr/>
            <p:nvPr/>
          </p:nvGrpSpPr>
          <p:grpSpPr>
            <a:xfrm flipH="1">
              <a:off x="7177562" y="1822095"/>
              <a:ext cx="1394889" cy="1356678"/>
              <a:chOff x="104413" y="285342"/>
              <a:chExt cx="2111436" cy="2053595"/>
            </a:xfrm>
          </p:grpSpPr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67DAC2B-8394-D71B-B8B4-92CFDAA30654}"/>
                  </a:ext>
                </a:extLst>
              </p:cNvPr>
              <p:cNvSpPr txBox="1"/>
              <p:nvPr/>
            </p:nvSpPr>
            <p:spPr>
              <a:xfrm rot="19636752">
                <a:off x="104413" y="536954"/>
                <a:ext cx="2052844" cy="1444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المقاعد</a:t>
                </a:r>
              </a:p>
              <a:p>
                <a:pPr algn="ctr" rtl="1"/>
                <a:r>
                  <a:rPr lang="ar-MA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 Massir Ballpoint" panose="00000100000000000000" pitchFamily="2" charset="-78"/>
                    <a:cs typeface="Boahmed Alhour" pitchFamily="2" charset="-78"/>
                  </a:rPr>
                  <a:t>محدودة</a:t>
                </a:r>
                <a:endParaRPr lang="ar-MA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 Massir Ballpoint" panose="00000100000000000000" pitchFamily="2" charset="-78"/>
                  <a:cs typeface="Boahmed Alhour" pitchFamily="2" charset="-78"/>
                </a:endParaRPr>
              </a:p>
            </p:txBody>
          </p:sp>
          <p:grpSp>
            <p:nvGrpSpPr>
              <p:cNvPr id="76" name="Graphique 72">
                <a:extLst>
                  <a:ext uri="{FF2B5EF4-FFF2-40B4-BE49-F238E27FC236}">
                    <a16:creationId xmlns:a16="http://schemas.microsoft.com/office/drawing/2014/main" id="{EB019F4B-8339-6BEA-E29E-FCFBDB9B396A}"/>
                  </a:ext>
                </a:extLst>
              </p:cNvPr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8A7BD29-1414-D097-21D8-BC1D9D8FA6DF}"/>
                    </a:ext>
                  </a:extLst>
                </p:cNvPr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avLst/>
                  <a:gdLst>
                    <a:gd name="connsiteX0" fmla="*/ 1980901 w 2058317"/>
                    <a:gd name="connsiteY0" fmla="*/ 1385151 h 2053595"/>
                    <a:gd name="connsiteX1" fmla="*/ 2008670 w 2058317"/>
                    <a:gd name="connsiteY1" fmla="*/ 1343789 h 2053595"/>
                    <a:gd name="connsiteX2" fmla="*/ 2009059 w 2058317"/>
                    <a:gd name="connsiteY2" fmla="*/ 1343401 h 2053595"/>
                    <a:gd name="connsiteX3" fmla="*/ 2057217 w 2058317"/>
                    <a:gd name="connsiteY3" fmla="*/ 980854 h 2053595"/>
                    <a:gd name="connsiteX4" fmla="*/ 1070165 w 2058317"/>
                    <a:gd name="connsiteY4" fmla="*/ 792 h 2053595"/>
                    <a:gd name="connsiteX5" fmla="*/ 0 w 2058317"/>
                    <a:gd name="connsiteY5" fmla="*/ 1029206 h 2053595"/>
                    <a:gd name="connsiteX6" fmla="*/ 925301 w 2058317"/>
                    <a:gd name="connsiteY6" fmla="*/ 2052960 h 2053595"/>
                    <a:gd name="connsiteX7" fmla="*/ 1003170 w 2058317"/>
                    <a:gd name="connsiteY7" fmla="*/ 2035289 h 2053595"/>
                    <a:gd name="connsiteX8" fmla="*/ 1980707 w 2058317"/>
                    <a:gd name="connsiteY8" fmla="*/ 1385928 h 2053595"/>
                    <a:gd name="connsiteX9" fmla="*/ 1980901 w 2058317"/>
                    <a:gd name="connsiteY9" fmla="*/ 1385151 h 2053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8317" h="2053595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38A4B4"/>
                    </a:gs>
                    <a:gs pos="0">
                      <a:srgbClr val="70B1B6"/>
                    </a:gs>
                    <a:gs pos="100000">
                      <a:srgbClr val="0097B2"/>
                    </a:gs>
                  </a:gsLst>
                  <a:lin ang="5400000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A831D808-C4B4-79D0-C16E-8C17F528F339}"/>
                    </a:ext>
                  </a:extLst>
                </p:cNvPr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avLst/>
                  <a:gdLst>
                    <a:gd name="connsiteX0" fmla="*/ 1239496 w 1239495"/>
                    <a:gd name="connsiteY0" fmla="*/ 0 h 722809"/>
                    <a:gd name="connsiteX1" fmla="*/ 1149587 w 1239495"/>
                    <a:gd name="connsiteY1" fmla="*/ 36313 h 722809"/>
                    <a:gd name="connsiteX2" fmla="*/ 1039871 w 1239495"/>
                    <a:gd name="connsiteY2" fmla="*/ 41168 h 722809"/>
                    <a:gd name="connsiteX3" fmla="*/ 822382 w 1239495"/>
                    <a:gd name="connsiteY3" fmla="*/ 88549 h 722809"/>
                    <a:gd name="connsiteX4" fmla="*/ 624894 w 1239495"/>
                    <a:gd name="connsiteY4" fmla="*/ 179235 h 722809"/>
                    <a:gd name="connsiteX5" fmla="*/ 452456 w 1239495"/>
                    <a:gd name="connsiteY5" fmla="*/ 307786 h 722809"/>
                    <a:gd name="connsiteX6" fmla="*/ 310505 w 1239495"/>
                    <a:gd name="connsiteY6" fmla="*/ 468961 h 722809"/>
                    <a:gd name="connsiteX7" fmla="*/ 218849 w 1239495"/>
                    <a:gd name="connsiteY7" fmla="*/ 625671 h 722809"/>
                    <a:gd name="connsiteX8" fmla="*/ 166612 w 1239495"/>
                    <a:gd name="connsiteY8" fmla="*/ 677130 h 722809"/>
                    <a:gd name="connsiteX9" fmla="*/ 0 w 1239495"/>
                    <a:gd name="connsiteY9" fmla="*/ 692471 h 722809"/>
                    <a:gd name="connsiteX10" fmla="*/ 179429 w 1239495"/>
                    <a:gd name="connsiteY10" fmla="*/ 721599 h 722809"/>
                    <a:gd name="connsiteX11" fmla="*/ 788982 w 1239495"/>
                    <a:gd name="connsiteY11" fmla="*/ 407598 h 722809"/>
                    <a:gd name="connsiteX12" fmla="*/ 1166093 w 1239495"/>
                    <a:gd name="connsiteY12" fmla="*/ 99424 h 722809"/>
                    <a:gd name="connsiteX13" fmla="*/ 1199687 w 1239495"/>
                    <a:gd name="connsiteY13" fmla="*/ 66218 h 722809"/>
                    <a:gd name="connsiteX14" fmla="*/ 1239496 w 1239495"/>
                    <a:gd name="connsiteY14" fmla="*/ 0 h 722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39495" h="722809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</a:gsLst>
                  <a:lin ang="14501957" scaled="1"/>
                </a:gradFill>
                <a:ln w="136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BF665A7-2F2E-3166-DCB8-94BCFA0DFC1B}"/>
                </a:ext>
              </a:extLst>
            </p:cNvPr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المستوى</a:t>
              </a:r>
              <a:endPara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/>
              <a:r>
                <a:rPr lang="ar-M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r Strip Arabic" panose="02000500000000000000" pitchFamily="2" charset="-78"/>
                  <a:cs typeface="Air Strip Arabic" panose="02000500000000000000" pitchFamily="2" charset="-78"/>
                </a:rPr>
                <a:t> 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881D907-55F8-3D72-004D-D9937C55F5E5}"/>
                </a:ext>
              </a:extLst>
            </p:cNvPr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ar-M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53" name="Freeform 2">
            <a:extLst>
              <a:ext uri="{FF2B5EF4-FFF2-40B4-BE49-F238E27FC236}">
                <a16:creationId xmlns:a16="http://schemas.microsoft.com/office/drawing/2014/main" id="{C3EAD172-9EA0-6EB1-5D1D-2AB28C5880B5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5E734F60-3961-8506-AB32-AA078DF04865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47637AE6-02BA-456F-1E23-4CD2D1EA0DAC}"/>
              </a:ext>
            </a:extLst>
          </p:cNvPr>
          <p:cNvSpPr/>
          <p:nvPr/>
        </p:nvSpPr>
        <p:spPr>
          <a:xfrm>
            <a:off x="3421168" y="462890"/>
            <a:ext cx="5349667" cy="10564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38C2736D-9AAE-68E7-C0A2-C3B02B722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2788" y="549987"/>
            <a:ext cx="4786427" cy="8889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FCA0D08-2B2E-0568-2D24-1D875AD448EC}"/>
              </a:ext>
            </a:extLst>
          </p:cNvPr>
          <p:cNvGrpSpPr/>
          <p:nvPr/>
        </p:nvGrpSpPr>
        <p:grpSpPr>
          <a:xfrm>
            <a:off x="4632110" y="4177971"/>
            <a:ext cx="2927777" cy="1417690"/>
            <a:chOff x="3093034" y="4654860"/>
            <a:chExt cx="2927777" cy="1417690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3EC02F1F-A243-52F7-E362-14D0E3F8C056}"/>
                </a:ext>
              </a:extLst>
            </p:cNvPr>
            <p:cNvGrpSpPr/>
            <p:nvPr/>
          </p:nvGrpSpPr>
          <p:grpSpPr>
            <a:xfrm flipH="1">
              <a:off x="3123190" y="4654860"/>
              <a:ext cx="2897621" cy="1417690"/>
              <a:chOff x="2090564" y="4775947"/>
              <a:chExt cx="3201302" cy="1417690"/>
            </a:xfrm>
          </p:grpSpPr>
          <p:sp>
            <p:nvSpPr>
              <p:cNvPr id="101" name="Forme libre : forme 100">
                <a:extLst>
                  <a:ext uri="{FF2B5EF4-FFF2-40B4-BE49-F238E27FC236}">
                    <a16:creationId xmlns:a16="http://schemas.microsoft.com/office/drawing/2014/main" id="{F3CBAA55-8C8E-48B4-EF4A-2A37F367D2FC}"/>
                  </a:ext>
                </a:extLst>
              </p:cNvPr>
              <p:cNvSpPr/>
              <p:nvPr/>
            </p:nvSpPr>
            <p:spPr>
              <a:xfrm rot="21338648" flipV="1">
                <a:off x="2778467" y="5313022"/>
                <a:ext cx="2513399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Forme libre : forme 99">
                <a:extLst>
                  <a:ext uri="{FF2B5EF4-FFF2-40B4-BE49-F238E27FC236}">
                    <a16:creationId xmlns:a16="http://schemas.microsoft.com/office/drawing/2014/main" id="{8C12ED39-34F3-0092-0C69-560508AEC73F}"/>
                  </a:ext>
                </a:extLst>
              </p:cNvPr>
              <p:cNvSpPr/>
              <p:nvPr/>
            </p:nvSpPr>
            <p:spPr>
              <a:xfrm rot="261352" flipH="1" flipV="1">
                <a:off x="2090564" y="4775947"/>
                <a:ext cx="2707398" cy="880615"/>
              </a:xfrm>
              <a:custGeom>
                <a:avLst/>
                <a:gdLst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1164"/>
                  <a:gd name="connsiteX1" fmla="*/ 2706255 w 2969491"/>
                  <a:gd name="connsiteY1" fmla="*/ 0 h 651164"/>
                  <a:gd name="connsiteX2" fmla="*/ 2890982 w 2969491"/>
                  <a:gd name="connsiteY2" fmla="*/ 78509 h 651164"/>
                  <a:gd name="connsiteX3" fmla="*/ 2969491 w 2969491"/>
                  <a:gd name="connsiteY3" fmla="*/ 258618 h 651164"/>
                  <a:gd name="connsiteX4" fmla="*/ 2872509 w 2969491"/>
                  <a:gd name="connsiteY4" fmla="*/ 378691 h 651164"/>
                  <a:gd name="connsiteX5" fmla="*/ 170873 w 2969491"/>
                  <a:gd name="connsiteY5" fmla="*/ 651164 h 651164"/>
                  <a:gd name="connsiteX6" fmla="*/ 9236 w 2969491"/>
                  <a:gd name="connsiteY6" fmla="*/ 531091 h 651164"/>
                  <a:gd name="connsiteX7" fmla="*/ 0 w 2969491"/>
                  <a:gd name="connsiteY7" fmla="*/ 207818 h 651164"/>
                  <a:gd name="connsiteX8" fmla="*/ 138545 w 2969491"/>
                  <a:gd name="connsiteY8" fmla="*/ 124691 h 651164"/>
                  <a:gd name="connsiteX0" fmla="*/ 138545 w 2969491"/>
                  <a:gd name="connsiteY0" fmla="*/ 124691 h 656902"/>
                  <a:gd name="connsiteX1" fmla="*/ 2706255 w 2969491"/>
                  <a:gd name="connsiteY1" fmla="*/ 0 h 656902"/>
                  <a:gd name="connsiteX2" fmla="*/ 2890982 w 2969491"/>
                  <a:gd name="connsiteY2" fmla="*/ 78509 h 656902"/>
                  <a:gd name="connsiteX3" fmla="*/ 2969491 w 2969491"/>
                  <a:gd name="connsiteY3" fmla="*/ 258618 h 656902"/>
                  <a:gd name="connsiteX4" fmla="*/ 2872509 w 2969491"/>
                  <a:gd name="connsiteY4" fmla="*/ 378691 h 656902"/>
                  <a:gd name="connsiteX5" fmla="*/ 170873 w 2969491"/>
                  <a:gd name="connsiteY5" fmla="*/ 651164 h 656902"/>
                  <a:gd name="connsiteX6" fmla="*/ 9236 w 2969491"/>
                  <a:gd name="connsiteY6" fmla="*/ 531091 h 656902"/>
                  <a:gd name="connsiteX7" fmla="*/ 0 w 2969491"/>
                  <a:gd name="connsiteY7" fmla="*/ 207818 h 656902"/>
                  <a:gd name="connsiteX8" fmla="*/ 138545 w 2969491"/>
                  <a:gd name="connsiteY8" fmla="*/ 124691 h 656902"/>
                  <a:gd name="connsiteX0" fmla="*/ 138545 w 2969491"/>
                  <a:gd name="connsiteY0" fmla="*/ 124890 h 657101"/>
                  <a:gd name="connsiteX1" fmla="*/ 2706255 w 2969491"/>
                  <a:gd name="connsiteY1" fmla="*/ 199 h 657101"/>
                  <a:gd name="connsiteX2" fmla="*/ 2890982 w 2969491"/>
                  <a:gd name="connsiteY2" fmla="*/ 78708 h 657101"/>
                  <a:gd name="connsiteX3" fmla="*/ 2969491 w 2969491"/>
                  <a:gd name="connsiteY3" fmla="*/ 258817 h 657101"/>
                  <a:gd name="connsiteX4" fmla="*/ 2872509 w 2969491"/>
                  <a:gd name="connsiteY4" fmla="*/ 378890 h 657101"/>
                  <a:gd name="connsiteX5" fmla="*/ 170873 w 2969491"/>
                  <a:gd name="connsiteY5" fmla="*/ 651363 h 657101"/>
                  <a:gd name="connsiteX6" fmla="*/ 9236 w 2969491"/>
                  <a:gd name="connsiteY6" fmla="*/ 531290 h 657101"/>
                  <a:gd name="connsiteX7" fmla="*/ 0 w 2969491"/>
                  <a:gd name="connsiteY7" fmla="*/ 208017 h 657101"/>
                  <a:gd name="connsiteX8" fmla="*/ 138545 w 2969491"/>
                  <a:gd name="connsiteY8" fmla="*/ 124890 h 657101"/>
                  <a:gd name="connsiteX0" fmla="*/ 138545 w 2969491"/>
                  <a:gd name="connsiteY0" fmla="*/ 125008 h 657219"/>
                  <a:gd name="connsiteX1" fmla="*/ 2706255 w 2969491"/>
                  <a:gd name="connsiteY1" fmla="*/ 317 h 657219"/>
                  <a:gd name="connsiteX2" fmla="*/ 2890982 w 2969491"/>
                  <a:gd name="connsiteY2" fmla="*/ 78826 h 657219"/>
                  <a:gd name="connsiteX3" fmla="*/ 2969491 w 2969491"/>
                  <a:gd name="connsiteY3" fmla="*/ 258935 h 657219"/>
                  <a:gd name="connsiteX4" fmla="*/ 2872509 w 2969491"/>
                  <a:gd name="connsiteY4" fmla="*/ 379008 h 657219"/>
                  <a:gd name="connsiteX5" fmla="*/ 170873 w 2969491"/>
                  <a:gd name="connsiteY5" fmla="*/ 651481 h 657219"/>
                  <a:gd name="connsiteX6" fmla="*/ 9236 w 2969491"/>
                  <a:gd name="connsiteY6" fmla="*/ 531408 h 657219"/>
                  <a:gd name="connsiteX7" fmla="*/ 0 w 2969491"/>
                  <a:gd name="connsiteY7" fmla="*/ 208135 h 657219"/>
                  <a:gd name="connsiteX8" fmla="*/ 138545 w 2969491"/>
                  <a:gd name="connsiteY8" fmla="*/ 125008 h 657219"/>
                  <a:gd name="connsiteX0" fmla="*/ 138545 w 2972005"/>
                  <a:gd name="connsiteY0" fmla="*/ 125008 h 657219"/>
                  <a:gd name="connsiteX1" fmla="*/ 2706255 w 2972005"/>
                  <a:gd name="connsiteY1" fmla="*/ 317 h 657219"/>
                  <a:gd name="connsiteX2" fmla="*/ 2890982 w 2972005"/>
                  <a:gd name="connsiteY2" fmla="*/ 78826 h 657219"/>
                  <a:gd name="connsiteX3" fmla="*/ 2969491 w 2972005"/>
                  <a:gd name="connsiteY3" fmla="*/ 258935 h 657219"/>
                  <a:gd name="connsiteX4" fmla="*/ 2872509 w 2972005"/>
                  <a:gd name="connsiteY4" fmla="*/ 379008 h 657219"/>
                  <a:gd name="connsiteX5" fmla="*/ 170873 w 2972005"/>
                  <a:gd name="connsiteY5" fmla="*/ 651481 h 657219"/>
                  <a:gd name="connsiteX6" fmla="*/ 9236 w 2972005"/>
                  <a:gd name="connsiteY6" fmla="*/ 531408 h 657219"/>
                  <a:gd name="connsiteX7" fmla="*/ 0 w 2972005"/>
                  <a:gd name="connsiteY7" fmla="*/ 208135 h 657219"/>
                  <a:gd name="connsiteX8" fmla="*/ 138545 w 2972005"/>
                  <a:gd name="connsiteY8" fmla="*/ 125008 h 657219"/>
                  <a:gd name="connsiteX0" fmla="*/ 138545 w 2973912"/>
                  <a:gd name="connsiteY0" fmla="*/ 125008 h 657219"/>
                  <a:gd name="connsiteX1" fmla="*/ 2706255 w 2973912"/>
                  <a:gd name="connsiteY1" fmla="*/ 317 h 657219"/>
                  <a:gd name="connsiteX2" fmla="*/ 2890982 w 2973912"/>
                  <a:gd name="connsiteY2" fmla="*/ 78826 h 657219"/>
                  <a:gd name="connsiteX3" fmla="*/ 2969491 w 2973912"/>
                  <a:gd name="connsiteY3" fmla="*/ 258935 h 657219"/>
                  <a:gd name="connsiteX4" fmla="*/ 2872509 w 2973912"/>
                  <a:gd name="connsiteY4" fmla="*/ 379008 h 657219"/>
                  <a:gd name="connsiteX5" fmla="*/ 170873 w 2973912"/>
                  <a:gd name="connsiteY5" fmla="*/ 651481 h 657219"/>
                  <a:gd name="connsiteX6" fmla="*/ 9236 w 2973912"/>
                  <a:gd name="connsiteY6" fmla="*/ 531408 h 657219"/>
                  <a:gd name="connsiteX7" fmla="*/ 0 w 2973912"/>
                  <a:gd name="connsiteY7" fmla="*/ 208135 h 657219"/>
                  <a:gd name="connsiteX8" fmla="*/ 138545 w 2973912"/>
                  <a:gd name="connsiteY8" fmla="*/ 125008 h 65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3912" h="657219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 w="1365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39DD223-8DC3-3C89-A0C1-36114DD3C746}"/>
                </a:ext>
              </a:extLst>
            </p:cNvPr>
            <p:cNvSpPr txBox="1"/>
            <p:nvPr/>
          </p:nvSpPr>
          <p:spPr>
            <a:xfrm>
              <a:off x="3448841" y="4793730"/>
              <a:ext cx="25103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الوحدة 4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C99AD8E-E228-3681-6F69-1604EB09CC8A}"/>
                </a:ext>
              </a:extLst>
            </p:cNvPr>
            <p:cNvSpPr txBox="1"/>
            <p:nvPr/>
          </p:nvSpPr>
          <p:spPr>
            <a:xfrm>
              <a:off x="3093034" y="5396701"/>
              <a:ext cx="233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الأسبوع 2</a:t>
              </a:r>
            </a:p>
          </p:txBody>
        </p:sp>
      </p:grpSp>
      <p:sp>
        <p:nvSpPr>
          <p:cNvPr id="5" name="TextBox 3">
            <a:extLst>
              <a:ext uri="{FF2B5EF4-FFF2-40B4-BE49-F238E27FC236}">
                <a16:creationId xmlns:a16="http://schemas.microsoft.com/office/drawing/2014/main" id="{8F3CE218-BC30-0EBC-F898-7B7999D0A73C}"/>
              </a:ext>
            </a:extLst>
          </p:cNvPr>
          <p:cNvSpPr txBox="1"/>
          <p:nvPr/>
        </p:nvSpPr>
        <p:spPr>
          <a:xfrm>
            <a:off x="3774949" y="2312339"/>
            <a:ext cx="4642105" cy="698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246"/>
              </a:lnSpc>
              <a:defRPr/>
            </a:pPr>
            <a:r>
              <a:rPr lang="ar-MA" sz="5867" b="1" kern="0" dirty="0">
                <a:solidFill>
                  <a:srgbClr val="4BACC6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العلمي</a:t>
            </a:r>
            <a:endParaRPr lang="en-US" sz="5867" b="1" kern="0" dirty="0">
              <a:solidFill>
                <a:srgbClr val="4BACC6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4C4A91CA-017B-52A7-001E-D830377991BB}"/>
              </a:ext>
            </a:extLst>
          </p:cNvPr>
          <p:cNvSpPr txBox="1"/>
          <p:nvPr/>
        </p:nvSpPr>
        <p:spPr>
          <a:xfrm>
            <a:off x="2006598" y="2831110"/>
            <a:ext cx="8178799" cy="374398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426"/>
              </a:lnSpc>
              <a:defRPr/>
            </a:pPr>
            <a:r>
              <a:rPr lang="ar-MA" sz="1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المرجع: الفضاء في النشاط العلمي</a:t>
            </a:r>
          </a:p>
        </p:txBody>
      </p:sp>
      <p:sp>
        <p:nvSpPr>
          <p:cNvPr id="9" name="ZoneTexte 4">
            <a:extLst>
              <a:ext uri="{FF2B5EF4-FFF2-40B4-BE49-F238E27FC236}">
                <a16:creationId xmlns:a16="http://schemas.microsoft.com/office/drawing/2014/main" id="{99BA3B79-113B-852C-65E6-6F65AD7AE8B0}"/>
              </a:ext>
            </a:extLst>
          </p:cNvPr>
          <p:cNvSpPr txBox="1"/>
          <p:nvPr/>
        </p:nvSpPr>
        <p:spPr>
          <a:xfrm>
            <a:off x="4084319" y="5970671"/>
            <a:ext cx="4023359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defRPr/>
            </a:pPr>
            <a:r>
              <a:rPr lang="ar-MA" sz="1333" b="1" kern="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إعداد: الأستاذ سيف الدين </a:t>
            </a:r>
            <a:r>
              <a:rPr lang="ar-MA" sz="1333" b="1" kern="0" dirty="0" err="1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الزرايفي</a:t>
            </a:r>
            <a:endParaRPr lang="ar-MA" sz="1333" b="1" kern="0" dirty="0">
              <a:solidFill>
                <a:srgbClr val="1F497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609630">
              <a:defRPr/>
            </a:pPr>
            <a:r>
              <a:rPr lang="ar-MA" sz="1333" b="1" kern="0" dirty="0" err="1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م.م</a:t>
            </a:r>
            <a:r>
              <a:rPr lang="ar-MA" sz="1333" b="1" kern="0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العقاد الرائدة – مديرية الجديدة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A12C16A9-2492-A122-5DBF-8158781D6F44}"/>
              </a:ext>
            </a:extLst>
          </p:cNvPr>
          <p:cNvSpPr txBox="1"/>
          <p:nvPr/>
        </p:nvSpPr>
        <p:spPr>
          <a:xfrm>
            <a:off x="2741004" y="3337327"/>
            <a:ext cx="69988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800"/>
              </a:spcAft>
            </a:pPr>
            <a:r>
              <a:rPr lang="ar-MA" sz="5400" b="1" kern="0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الدرس الثاني : </a:t>
            </a:r>
            <a:r>
              <a:rPr lang="ar-M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النبات في محيطي</a:t>
            </a:r>
          </a:p>
        </p:txBody>
      </p: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F35C7-C532-58D1-E6A0-9B6A2898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262CF2-32CB-8544-3336-4D30CE38999D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05DD300-300D-FE41-2D80-CFABC641C01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7DE2FD-4FDE-E128-37DE-043D8AD2D0DF}"/>
              </a:ext>
            </a:extLst>
          </p:cNvPr>
          <p:cNvGrpSpPr/>
          <p:nvPr/>
        </p:nvGrpSpPr>
        <p:grpSpPr>
          <a:xfrm>
            <a:off x="1836518" y="227367"/>
            <a:ext cx="8518967" cy="6196583"/>
            <a:chOff x="312517" y="227366"/>
            <a:chExt cx="8518967" cy="6196583"/>
          </a:xfrm>
        </p:grpSpPr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D985F069-9DC0-1AC1-A710-E5DBEB01251F}"/>
                </a:ext>
              </a:extLst>
            </p:cNvPr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386A4A1E-3EA7-10E7-35D9-7F4F11E8E535}"/>
                  </a:ext>
                </a:extLst>
              </p:cNvPr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name="adj" fmla="val 2439"/>
                </a:avLst>
              </a:prstGeom>
              <a:solidFill>
                <a:srgbClr val="F4FAFA"/>
              </a:solidFill>
              <a:ln w="28575">
                <a:solidFill>
                  <a:srgbClr val="00566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D1AE3797-6B51-AF0A-17CF-35B8D4CA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 amt="5000"/>
              </a:blip>
              <a:srcRect l="1" t="45760" r="43502" b="17177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effectLst/>
            </p:spPr>
          </p:pic>
        </p:grp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CD10031-9099-1789-795B-CEB5E7F7D976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B30B9E9-DDF3-03D3-1F90-C3447908FEE0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F85459DA-446C-3019-B431-48D4AE417DB9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الشروط والوسائل </a:t>
            </a:r>
            <a:r>
              <a:rPr lang="ar-MA" sz="30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الديداكتيكية</a:t>
            </a: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والتقنية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278BA8AA-9D0F-D35F-33CD-1CF1E3B6FDEE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F031D8-FAFC-C60D-BB01-67D063EBE415}"/>
              </a:ext>
            </a:extLst>
          </p:cNvPr>
          <p:cNvGrpSpPr/>
          <p:nvPr/>
        </p:nvGrpSpPr>
        <p:grpSpPr>
          <a:xfrm>
            <a:off x="2707116" y="1234244"/>
            <a:ext cx="6777771" cy="2270353"/>
            <a:chOff x="500199" y="2389210"/>
            <a:chExt cx="4148645" cy="254160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F9FD306-605F-5DE1-9991-E5117BD05A96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0" name="Rectangle : coins arrondis 18 - 2">
                <a:extLst>
                  <a:ext uri="{FF2B5EF4-FFF2-40B4-BE49-F238E27FC236}">
                    <a16:creationId xmlns:a16="http://schemas.microsoft.com/office/drawing/2014/main" id="{8955BF22-DE62-49EA-3711-74FF446ED358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6" name="Rectangle : coins arrondis 18 - 2">
                <a:extLst>
                  <a:ext uri="{FF2B5EF4-FFF2-40B4-BE49-F238E27FC236}">
                    <a16:creationId xmlns:a16="http://schemas.microsoft.com/office/drawing/2014/main" id="{650034BE-CBCE-2083-5E5D-F4E5393436B5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مطابقة الشرائح لإطار العرض</a:t>
                </a: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39F2B1D-AB01-AB53-0A10-54CEB04BBBA0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2" name="Rectangle : coins arrondis 18 - 2">
                <a:extLst>
                  <a:ext uri="{FF2B5EF4-FFF2-40B4-BE49-F238E27FC236}">
                    <a16:creationId xmlns:a16="http://schemas.microsoft.com/office/drawing/2014/main" id="{4651A915-0C67-D97E-632A-6145E6B07B39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Rectangle : coins arrondis 18 - 2">
                <a:extLst>
                  <a:ext uri="{FF2B5EF4-FFF2-40B4-BE49-F238E27FC236}">
                    <a16:creationId xmlns:a16="http://schemas.microsoft.com/office/drawing/2014/main" id="{CEADBFD3-3639-9BA2-477B-4ADFCC506D4F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مؤشر الليزر</a:t>
                </a:r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DAE7270-52A5-5465-C635-15B40153F2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1936" y="1650058"/>
            <a:ext cx="2964022" cy="863969"/>
          </a:xfrm>
          <a:prstGeom prst="rect">
            <a:avLst/>
          </a:prstGeom>
        </p:spPr>
      </p:pic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50DA59-A6AC-D6ED-6AC2-D4A03ED753F2}"/>
              </a:ext>
            </a:extLst>
          </p:cNvPr>
          <p:cNvGrpSpPr/>
          <p:nvPr/>
        </p:nvGrpSpPr>
        <p:grpSpPr>
          <a:xfrm>
            <a:off x="2707116" y="3811917"/>
            <a:ext cx="6777771" cy="2270353"/>
            <a:chOff x="500199" y="2389210"/>
            <a:chExt cx="4148645" cy="2541602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A8EA999F-C9FF-F43F-8279-69A5A19F5B9A}"/>
                </a:ext>
              </a:extLst>
            </p:cNvPr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48" name="Rectangle : coins arrondis 18 - 2">
                <a:extLst>
                  <a:ext uri="{FF2B5EF4-FFF2-40B4-BE49-F238E27FC236}">
                    <a16:creationId xmlns:a16="http://schemas.microsoft.com/office/drawing/2014/main" id="{B6F26891-7E13-748C-C31D-7989EB272DB3}"/>
                  </a:ext>
                </a:extLst>
              </p:cNvPr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9" name="Rectangle : coins arrondis 18 - 2">
                <a:extLst>
                  <a:ext uri="{FF2B5EF4-FFF2-40B4-BE49-F238E27FC236}">
                    <a16:creationId xmlns:a16="http://schemas.microsoft.com/office/drawing/2014/main" id="{CA5A41AF-A745-2752-5786-6C0C3A5C9A39}"/>
                  </a:ext>
                </a:extLst>
              </p:cNvPr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حاسوب جاهز يتضمن شرائح الدرس </a:t>
                </a:r>
              </a:p>
            </p:txBody>
          </p: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5653FD5A-EE13-E8E4-3283-09A579C778E9}"/>
                </a:ext>
              </a:extLst>
            </p:cNvPr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44" name="Rectangle : coins arrondis 18 - 2">
                <a:extLst>
                  <a:ext uri="{FF2B5EF4-FFF2-40B4-BE49-F238E27FC236}">
                    <a16:creationId xmlns:a16="http://schemas.microsoft.com/office/drawing/2014/main" id="{381A388E-CCD7-AC77-5F36-999825433788}"/>
                  </a:ext>
                </a:extLst>
              </p:cNvPr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name="adj" fmla="val 8533"/>
                </a:avLst>
              </a:prstGeom>
              <a:solidFill>
                <a:schemeClr val="bg1"/>
              </a:solidFill>
              <a:ln w="3175">
                <a:solidFill>
                  <a:srgbClr val="0097B2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endParaRPr lang="fr-FR" sz="105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45" name="Rectangle : coins arrondis 18 - 2">
                <a:extLst>
                  <a:ext uri="{FF2B5EF4-FFF2-40B4-BE49-F238E27FC236}">
                    <a16:creationId xmlns:a16="http://schemas.microsoft.com/office/drawing/2014/main" id="{2E41A937-B34B-3943-31CD-12B55FE44E5A}"/>
                  </a:ext>
                </a:extLst>
              </p:cNvPr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name="adj" fmla="val 50000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ar-MA" sz="2000" b="1" dirty="0">
                    <a:solidFill>
                      <a:prstClr val="white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المذكرة اليومية:  جذاذة</a:t>
                </a:r>
              </a:p>
            </p:txBody>
          </p:sp>
        </p:grpSp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EC36C64-9080-8D79-1EC3-FE9859033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93335" y="1353606"/>
            <a:ext cx="1488108" cy="1486521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B261E0A-39A4-FCBB-38C8-16C50612F3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176167" y="4080544"/>
            <a:ext cx="1452551" cy="126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79FDC0-95DE-AF5D-6892-92F608A494C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05943" y="3979990"/>
            <a:ext cx="1062892" cy="148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441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137F-5071-86EF-BC7D-A05FA865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7D6BF70-B609-50B5-F128-0D526B457F0E}"/>
              </a:ext>
            </a:extLst>
          </p:cNvPr>
          <p:cNvGrpSpPr/>
          <p:nvPr/>
        </p:nvGrpSpPr>
        <p:grpSpPr>
          <a:xfrm>
            <a:off x="1836517" y="143094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6825DB6-3E52-8938-AB94-C49AB1934F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6B4B956-43A2-B7FE-F35D-64A5CB1A23E1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457200">
                <a:defRPr/>
              </a:pPr>
              <a:endParaRPr lang="fr-MA" sz="428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111852C-4360-26A7-680C-E10AF674C79B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>
                <a:defRPr/>
              </a:pPr>
              <a:endParaRPr lang="fr-FR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14" name="ZoneTexte 5">
            <a:extLst>
              <a:ext uri="{FF2B5EF4-FFF2-40B4-BE49-F238E27FC236}">
                <a16:creationId xmlns:a16="http://schemas.microsoft.com/office/drawing/2014/main" id="{67D4F2B8-E3B3-F6D0-E2D8-178436CD494A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E6E00ED-77EF-042D-112C-4D9B506448CE}"/>
              </a:ext>
            </a:extLst>
          </p:cNvPr>
          <p:cNvGrpSpPr/>
          <p:nvPr/>
        </p:nvGrpSpPr>
        <p:grpSpPr>
          <a:xfrm>
            <a:off x="2015053" y="2370800"/>
            <a:ext cx="8280919" cy="754100"/>
            <a:chOff x="431540" y="1609115"/>
            <a:chExt cx="8280919" cy="754100"/>
          </a:xfrm>
          <a:solidFill>
            <a:srgbClr val="FFC000"/>
          </a:solidFill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5A3D4305-FB29-7796-6B8C-33685E968CAF}"/>
                </a:ext>
              </a:extLst>
            </p:cNvPr>
            <p:cNvSpPr/>
            <p:nvPr/>
          </p:nvSpPr>
          <p:spPr>
            <a:xfrm>
              <a:off x="431540" y="1609115"/>
              <a:ext cx="6729087" cy="754100"/>
            </a:xfrm>
            <a:prstGeom prst="roundRect">
              <a:avLst>
                <a:gd name="adj" fmla="val 15858"/>
              </a:avLst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endPara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2BE61A74-F657-A74B-9E0C-C38627C06DC1}"/>
                </a:ext>
              </a:extLst>
            </p:cNvPr>
            <p:cNvSpPr/>
            <p:nvPr/>
          </p:nvSpPr>
          <p:spPr>
            <a:xfrm>
              <a:off x="7279652" y="1609115"/>
              <a:ext cx="1432807" cy="735122"/>
            </a:xfrm>
            <a:prstGeom prst="roundRect">
              <a:avLst>
                <a:gd name="adj" fmla="val 15212"/>
              </a:avLst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2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9" name="ZoneTexte 68">
            <a:extLst>
              <a:ext uri="{FF2B5EF4-FFF2-40B4-BE49-F238E27FC236}">
                <a16:creationId xmlns:a16="http://schemas.microsoft.com/office/drawing/2014/main" id="{FEE33B3F-8E33-4729-2EFB-5D1D31930B24}"/>
              </a:ext>
            </a:extLst>
          </p:cNvPr>
          <p:cNvSpPr txBox="1"/>
          <p:nvPr/>
        </p:nvSpPr>
        <p:spPr>
          <a:xfrm rot="16200000">
            <a:off x="9223312" y="4395991"/>
            <a:ext cx="1297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ar-MA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الاستراتيجيات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05BB650-C35C-07B8-6BB6-71E49C4EA744}"/>
              </a:ext>
            </a:extLst>
          </p:cNvPr>
          <p:cNvSpPr txBox="1"/>
          <p:nvPr/>
        </p:nvSpPr>
        <p:spPr>
          <a:xfrm>
            <a:off x="3549403" y="451956"/>
            <a:ext cx="4809259" cy="317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تقديم الوحدة الثانية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90AD0A4-56E0-7356-FBC2-AD3FE8679EBF}"/>
              </a:ext>
            </a:extLst>
          </p:cNvPr>
          <p:cNvGrpSpPr/>
          <p:nvPr/>
        </p:nvGrpSpPr>
        <p:grpSpPr>
          <a:xfrm>
            <a:off x="2063542" y="3339517"/>
            <a:ext cx="8280918" cy="864000"/>
            <a:chOff x="431541" y="2505774"/>
            <a:chExt cx="8280918" cy="864000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4791D1A-237F-DFDF-87F2-967A8A1A944B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endPara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514BC20-DCAA-097A-963C-3C62B1138CEB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3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36549BD-8F02-AE2E-D7BD-C1192BBED9C0}"/>
              </a:ext>
            </a:extLst>
          </p:cNvPr>
          <p:cNvGrpSpPr/>
          <p:nvPr/>
        </p:nvGrpSpPr>
        <p:grpSpPr>
          <a:xfrm>
            <a:off x="2015053" y="1252825"/>
            <a:ext cx="8340429" cy="874304"/>
            <a:chOff x="372030" y="2495470"/>
            <a:chExt cx="8340429" cy="87430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AA23D76-528C-9AC4-1F57-895ED70F3632}"/>
                </a:ext>
              </a:extLst>
            </p:cNvPr>
            <p:cNvSpPr/>
            <p:nvPr/>
          </p:nvSpPr>
          <p:spPr>
            <a:xfrm>
              <a:off x="372030" y="2495470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الماء في حياتي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8D09F51-CF76-2801-FDD1-ACE71246E1A0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1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B51D352F-5BC4-76D7-7809-1578202F0FFF}"/>
              </a:ext>
            </a:extLst>
          </p:cNvPr>
          <p:cNvGrpSpPr/>
          <p:nvPr/>
        </p:nvGrpSpPr>
        <p:grpSpPr>
          <a:xfrm>
            <a:off x="2074564" y="4304023"/>
            <a:ext cx="8280918" cy="864000"/>
            <a:chOff x="431541" y="2505774"/>
            <a:chExt cx="8280918" cy="864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D8229BA-0F6C-9D83-24AE-0F57520244A3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كيف أصنع مفكرة فصول السنة؟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2DB46D4-0CA9-A1FA-EC46-864ECE055637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36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الدرس 4</a:t>
              </a:r>
              <a:endParaRPr lang="fr-MA" sz="36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D5C9089-4291-C012-C76C-1797700BF77A}"/>
              </a:ext>
            </a:extLst>
          </p:cNvPr>
          <p:cNvGrpSpPr/>
          <p:nvPr/>
        </p:nvGrpSpPr>
        <p:grpSpPr>
          <a:xfrm>
            <a:off x="2074564" y="5321850"/>
            <a:ext cx="8280918" cy="864000"/>
            <a:chOff x="431541" y="2505774"/>
            <a:chExt cx="8280918" cy="864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BB0D8A0-B198-C9C0-6CD1-1D0DA362C42C}"/>
                </a:ext>
              </a:extLst>
            </p:cNvPr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name="adj" fmla="val 15858"/>
              </a:avLst>
            </a:prstGeom>
            <a:solidFill>
              <a:schemeClr val="bg1"/>
            </a:solidFill>
            <a:ln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أدعم </a:t>
              </a:r>
              <a:r>
                <a:rPr lang="ar-MA" sz="4400" b="1" kern="0" dirty="0" err="1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r>
                <a:rPr lang="ar-MA" sz="4400" b="1" kern="0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و أنميها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DE4CA03-BC0A-0B25-543F-FC01A3C105B9}"/>
                </a:ext>
              </a:extLst>
            </p:cNvPr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name="adj" fmla="val 15212"/>
              </a:avLst>
            </a:prstGeom>
            <a:solidFill>
              <a:srgbClr val="009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rtl="1">
                <a:defRPr/>
              </a:pPr>
              <a:r>
                <a:rPr lang="ar-MA" sz="2800" b="1" kern="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أقوم </a:t>
              </a:r>
              <a:r>
                <a:rPr lang="ar-MA" sz="2800" b="1" kern="0" dirty="0" err="1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تعلماتي</a:t>
              </a:r>
              <a:endParaRPr lang="fr-MA" sz="2800" b="1" kern="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FBE8E429-2335-9007-BCB2-010DE347F95F}"/>
              </a:ext>
            </a:extLst>
          </p:cNvPr>
          <p:cNvSpPr txBox="1"/>
          <p:nvPr/>
        </p:nvSpPr>
        <p:spPr>
          <a:xfrm>
            <a:off x="2262662" y="2260232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rtl="1">
              <a:defRPr/>
            </a:pPr>
            <a:r>
              <a:rPr lang="ar-MA" sz="48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النبات في محيطي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9FEF57E-451E-033E-F3D9-AE486C070561}"/>
              </a:ext>
            </a:extLst>
          </p:cNvPr>
          <p:cNvSpPr txBox="1"/>
          <p:nvPr/>
        </p:nvSpPr>
        <p:spPr>
          <a:xfrm>
            <a:off x="2318460" y="3268307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rtl="1">
              <a:defRPr/>
            </a:pPr>
            <a:r>
              <a:rPr lang="ar-M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متى يأتي الربيع؟</a:t>
            </a:r>
          </a:p>
        </p:txBody>
      </p:sp>
    </p:spTree>
    <p:extLst>
      <p:ext uri="{BB962C8B-B14F-4D97-AF65-F5344CB8AC3E}">
        <p14:creationId xmlns:p14="http://schemas.microsoft.com/office/powerpoint/2010/main" val="331719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77DB-9611-A6FB-495C-5B23D538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516E17-0BB3-9C0A-D216-C8202608635C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C366A60-4596-4D71-6986-BE87CACBD2E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0ECC70C-C922-BAED-EB03-C28A12026399}"/>
              </a:ext>
            </a:extLst>
          </p:cNvPr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2B4683D9-6466-12F1-9E4C-A9653C5A2E1A}"/>
              </a:ext>
            </a:extLst>
          </p:cNvPr>
          <p:cNvGrpSpPr/>
          <p:nvPr/>
        </p:nvGrpSpPr>
        <p:grpSpPr>
          <a:xfrm>
            <a:off x="2109781" y="3240081"/>
            <a:ext cx="8168503" cy="1713495"/>
            <a:chOff x="487748" y="2562619"/>
            <a:chExt cx="8168503" cy="1386577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50726FF1-A27B-428E-6B71-6707C1145F78}"/>
                </a:ext>
              </a:extLst>
            </p:cNvPr>
            <p:cNvSpPr txBox="1"/>
            <p:nvPr/>
          </p:nvSpPr>
          <p:spPr>
            <a:xfrm>
              <a:off x="1334399" y="2562619"/>
              <a:ext cx="6366352" cy="10709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rtl="1">
                <a:defRPr/>
              </a:pPr>
              <a:r>
                <a:rPr lang="ar-MA" sz="8000" b="1" kern="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النبات في محيطي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2E184765-04C0-89DD-5DF8-C7091BF97A76}"/>
                </a:ext>
              </a:extLst>
            </p:cNvPr>
            <p:cNvSpPr txBox="1"/>
            <p:nvPr/>
          </p:nvSpPr>
          <p:spPr>
            <a:xfrm>
              <a:off x="487748" y="3525801"/>
              <a:ext cx="8168503" cy="423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28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FCCE786-650B-F6E2-9541-EA74EACA759F}"/>
              </a:ext>
            </a:extLst>
          </p:cNvPr>
          <p:cNvSpPr txBox="1"/>
          <p:nvPr/>
        </p:nvSpPr>
        <p:spPr>
          <a:xfrm>
            <a:off x="3135442" y="1869005"/>
            <a:ext cx="6366352" cy="892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ts val="5486"/>
              </a:lnSpc>
              <a:defRPr/>
            </a:pPr>
            <a:r>
              <a:rPr lang="ar-MA" sz="80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</p:spTree>
    <p:extLst>
      <p:ext uri="{BB962C8B-B14F-4D97-AF65-F5344CB8AC3E}">
        <p14:creationId xmlns:p14="http://schemas.microsoft.com/office/powerpoint/2010/main" val="2812838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hink-cell data - do not delete" hidden="1">
            <a:extLst>
              <a:ext uri="{FF2B5EF4-FFF2-40B4-BE49-F238E27FC236}">
                <a16:creationId xmlns:a16="http://schemas.microsoft.com/office/drawing/2014/main" id="{A5913DB5-F681-AADA-AA9B-503BB3C38E7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5060" y="1060"/>
          <a:ext cx="1059" cy="1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4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5913DB5-F681-AADA-AA9B-503BB3C38E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5060" y="1060"/>
                        <a:ext cx="1059" cy="1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reeform 2"/>
          <p:cNvSpPr/>
          <p:nvPr/>
        </p:nvSpPr>
        <p:spPr>
          <a:xfrm>
            <a:off x="152400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555" b="-5555"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918223" y="767701"/>
            <a:ext cx="8636000" cy="5596244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457223"/>
              <a:endParaRPr lang="fr-MA"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just" defTabSz="457223">
                <a:lnSpc>
                  <a:spcPts val="1605"/>
                </a:lnSpc>
              </a:pPr>
              <a:endParaRPr sz="90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9601202" y="294200"/>
            <a:ext cx="619583" cy="5948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457223"/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5" name="ZoneTexte 5">
            <a:extLst>
              <a:ext uri="{FF2B5EF4-FFF2-40B4-BE49-F238E27FC236}">
                <a16:creationId xmlns:a16="http://schemas.microsoft.com/office/drawing/2014/main" id="{ABA2A6A3-1EDB-77CA-044F-205840F96C09}"/>
              </a:ext>
            </a:extLst>
          </p:cNvPr>
          <p:cNvSpPr txBox="1"/>
          <p:nvPr/>
        </p:nvSpPr>
        <p:spPr>
          <a:xfrm>
            <a:off x="1447802" y="365553"/>
            <a:ext cx="17525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fr-MA" sz="1600" i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F83E8F-A2D4-86F5-970B-0187137D8890}"/>
              </a:ext>
            </a:extLst>
          </p:cNvPr>
          <p:cNvSpPr txBox="1"/>
          <p:nvPr/>
        </p:nvSpPr>
        <p:spPr>
          <a:xfrm>
            <a:off x="3013666" y="1365590"/>
            <a:ext cx="6164669" cy="407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334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</a:t>
            </a:r>
          </a:p>
        </p:txBody>
      </p:sp>
      <p:sp>
        <p:nvSpPr>
          <p:cNvPr id="55" name="Flowchart: Alternate Process 54">
            <a:extLst>
              <a:ext uri="{FF2B5EF4-FFF2-40B4-BE49-F238E27FC236}">
                <a16:creationId xmlns:a16="http://schemas.microsoft.com/office/drawing/2014/main" id="{794675B7-0983-E62A-CE83-0D53902CBAF5}"/>
              </a:ext>
            </a:extLst>
          </p:cNvPr>
          <p:cNvSpPr/>
          <p:nvPr/>
        </p:nvSpPr>
        <p:spPr>
          <a:xfrm>
            <a:off x="2466775" y="2044679"/>
            <a:ext cx="6624649" cy="676858"/>
          </a:xfrm>
          <a:prstGeom prst="flowChartAlternateProcess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وضعية الانطلاق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FBB3B0C-23A8-D891-890D-6C357D009A48}"/>
              </a:ext>
            </a:extLst>
          </p:cNvPr>
          <p:cNvSpPr>
            <a:spLocks noChangeAspect="1"/>
          </p:cNvSpPr>
          <p:nvPr/>
        </p:nvSpPr>
        <p:spPr>
          <a:xfrm>
            <a:off x="9346340" y="21854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/>
              <a:t>1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496B13D3-E5C7-F1F4-06A9-715BD43ACA53}"/>
              </a:ext>
            </a:extLst>
          </p:cNvPr>
          <p:cNvSpPr>
            <a:spLocks noChangeAspect="1"/>
          </p:cNvSpPr>
          <p:nvPr/>
        </p:nvSpPr>
        <p:spPr>
          <a:xfrm>
            <a:off x="9346340" y="27928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B1128EE-BBC6-B3AE-BD21-A80CB5767686}"/>
              </a:ext>
            </a:extLst>
          </p:cNvPr>
          <p:cNvSpPr>
            <a:spLocks noChangeAspect="1"/>
          </p:cNvSpPr>
          <p:nvPr/>
        </p:nvSpPr>
        <p:spPr>
          <a:xfrm>
            <a:off x="9346340" y="3378120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88401652-24E5-3103-FE29-B939B4B963C3}"/>
              </a:ext>
            </a:extLst>
          </p:cNvPr>
          <p:cNvSpPr>
            <a:spLocks noChangeAspect="1"/>
          </p:cNvSpPr>
          <p:nvPr/>
        </p:nvSpPr>
        <p:spPr>
          <a:xfrm>
            <a:off x="9346340" y="4021047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9F7B7C7-4B93-4E6D-E1B4-4CE13AC7905C}"/>
              </a:ext>
            </a:extLst>
          </p:cNvPr>
          <p:cNvSpPr/>
          <p:nvPr/>
        </p:nvSpPr>
        <p:spPr>
          <a:xfrm>
            <a:off x="2466775" y="2780928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أتساءل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4942DF5-7E1C-77B7-B92E-FF94A01BA5F8}"/>
              </a:ext>
            </a:extLst>
          </p:cNvPr>
          <p:cNvSpPr/>
          <p:nvPr/>
        </p:nvSpPr>
        <p:spPr>
          <a:xfrm>
            <a:off x="2450353" y="3369207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أقترح</a:t>
            </a:r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فرضيات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F3A5224-A56C-ACDB-21B0-E21C05BDBA2A}"/>
              </a:ext>
            </a:extLst>
          </p:cNvPr>
          <p:cNvSpPr/>
          <p:nvPr/>
        </p:nvSpPr>
        <p:spPr>
          <a:xfrm>
            <a:off x="2466775" y="3976572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أختبر</a:t>
            </a:r>
            <a:r>
              <a:rPr lang="ar-MA" sz="2400" dirty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فرضياتي</a:t>
            </a:r>
            <a:endParaRPr lang="fr-FR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79275E6-91BD-A54F-27CE-284F2B58AB0A}"/>
              </a:ext>
            </a:extLst>
          </p:cNvPr>
          <p:cNvSpPr/>
          <p:nvPr/>
        </p:nvSpPr>
        <p:spPr>
          <a:xfrm>
            <a:off x="2523663" y="4546376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أستخلص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80D002-A49D-75B9-6715-FA7D5D442058}"/>
              </a:ext>
            </a:extLst>
          </p:cNvPr>
          <p:cNvSpPr>
            <a:spLocks noChangeAspect="1"/>
          </p:cNvSpPr>
          <p:nvPr/>
        </p:nvSpPr>
        <p:spPr>
          <a:xfrm>
            <a:off x="9346340" y="4606311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5</a:t>
            </a:r>
            <a:endParaRPr lang="fr-MA" sz="2133" b="1" dirty="0"/>
          </a:p>
        </p:txBody>
      </p:sp>
      <p:sp>
        <p:nvSpPr>
          <p:cNvPr id="36" name="Rectangle: Rounded Corners 11">
            <a:extLst>
              <a:ext uri="{FF2B5EF4-FFF2-40B4-BE49-F238E27FC236}">
                <a16:creationId xmlns:a16="http://schemas.microsoft.com/office/drawing/2014/main" id="{079275E6-91BD-A54F-27CE-284F2B58AB0A}"/>
              </a:ext>
            </a:extLst>
          </p:cNvPr>
          <p:cNvSpPr/>
          <p:nvPr/>
        </p:nvSpPr>
        <p:spPr>
          <a:xfrm>
            <a:off x="2466775" y="5100143"/>
            <a:ext cx="6624649" cy="538808"/>
          </a:xfrm>
          <a:prstGeom prst="roundRect">
            <a:avLst/>
          </a:prstGeom>
          <a:solidFill>
            <a:srgbClr val="F2F2F2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23" rtl="1"/>
            <a:r>
              <a:rPr lang="ar-MA" sz="2400" b="1" dirty="0">
                <a:solidFill>
                  <a:schemeClr val="accent1">
                    <a:lumMod val="75000"/>
                  </a:schemeClr>
                </a:solidFill>
              </a:rPr>
              <a:t>أطبق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Oval 12">
            <a:extLst>
              <a:ext uri="{FF2B5EF4-FFF2-40B4-BE49-F238E27FC236}">
                <a16:creationId xmlns:a16="http://schemas.microsoft.com/office/drawing/2014/main" id="{4580D002-A49D-75B9-6715-FA7D5D442058}"/>
              </a:ext>
            </a:extLst>
          </p:cNvPr>
          <p:cNvSpPr>
            <a:spLocks noChangeAspect="1"/>
          </p:cNvSpPr>
          <p:nvPr/>
        </p:nvSpPr>
        <p:spPr>
          <a:xfrm>
            <a:off x="9346340" y="5197334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6</a:t>
            </a:r>
            <a:endParaRPr lang="fr-MA" sz="2133" b="1" dirty="0"/>
          </a:p>
        </p:txBody>
      </p:sp>
    </p:spTree>
    <p:extLst>
      <p:ext uri="{BB962C8B-B14F-4D97-AF65-F5344CB8AC3E}">
        <p14:creationId xmlns:p14="http://schemas.microsoft.com/office/powerpoint/2010/main" val="1091437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1889-F20D-56D7-AA7F-7CBE7C4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EB651894-055E-9BF0-34AA-86796447B8C9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DBC954B2-FE85-FB12-2E69-94324DA7ADDA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C4001D6-CF44-671F-6402-F59C10A7914B}"/>
              </a:ext>
            </a:extLst>
          </p:cNvPr>
          <p:cNvGrpSpPr/>
          <p:nvPr/>
        </p:nvGrpSpPr>
        <p:grpSpPr>
          <a:xfrm>
            <a:off x="1925970" y="165878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F154464-67E0-BE41-E820-14E248D160E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CD1470-FDC3-0AA3-0B31-1545D92F0C1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A5FF3C1-86EE-7BDD-17E9-6A021001C5D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7700F993-063E-659F-4300-0AE1C75CD066}"/>
              </a:ext>
            </a:extLst>
          </p:cNvPr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6FD05D9B-61CF-22DD-2E33-234882340C34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3073400" y="1369580"/>
            <a:ext cx="604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 rtl="1">
              <a:spcAft>
                <a:spcPts val="600"/>
              </a:spcAft>
              <a:defRPr/>
            </a:pPr>
            <a:r>
              <a:rPr lang="ar-MA" sz="2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% 80 من المتعلمين سيكونون قادرين على: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55119C4-009F-9D56-B084-A180DD1133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32479" y="2466059"/>
            <a:ext cx="5869295" cy="207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11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77DB-9611-A6FB-495C-5B23D538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89516E17-0BB3-9C0A-D216-C8202608635C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FC366A60-4596-4D71-6986-BE87CACBD2E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0ECC70C-C922-BAED-EB03-C28A12026399}"/>
              </a:ext>
            </a:extLst>
          </p:cNvPr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FCCE786-650B-F6E2-9541-EA74EACA759F}"/>
              </a:ext>
            </a:extLst>
          </p:cNvPr>
          <p:cNvSpPr txBox="1"/>
          <p:nvPr/>
        </p:nvSpPr>
        <p:spPr>
          <a:xfrm>
            <a:off x="2891406" y="3338094"/>
            <a:ext cx="6366352" cy="854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60" rtl="1">
              <a:lnSpc>
                <a:spcPts val="5486"/>
              </a:lnSpc>
              <a:defRPr/>
            </a:pPr>
            <a:r>
              <a:rPr lang="ar-MA" sz="8000" b="1" dirty="0">
                <a:solidFill>
                  <a:srgbClr val="106585"/>
                </a:solidFill>
                <a:latin typeface="DG Ghayaty" panose="02000800000000090000" pitchFamily="2" charset="-78"/>
                <a:ea typeface="Calibri" panose="020F0502020204030204" pitchFamily="34" charset="0"/>
                <a:cs typeface="DG Ghayaty" panose="02000800000000090000" pitchFamily="2" charset="-78"/>
              </a:rPr>
              <a:t> </a:t>
            </a:r>
            <a:r>
              <a:rPr lang="ar-MA" sz="8000" b="1" dirty="0">
                <a:solidFill>
                  <a:schemeClr val="accent1">
                    <a:lumMod val="75000"/>
                  </a:schemeClr>
                </a:solidFill>
              </a:rPr>
              <a:t>وضعية الانطلاق</a:t>
            </a:r>
          </a:p>
        </p:txBody>
      </p:sp>
    </p:spTree>
    <p:extLst>
      <p:ext uri="{BB962C8B-B14F-4D97-AF65-F5344CB8AC3E}">
        <p14:creationId xmlns:p14="http://schemas.microsoft.com/office/powerpoint/2010/main" val="330800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2BAAF-9222-D079-A284-6E755A2D8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D1792F5C-0480-FB30-D832-7A2E5CA8A20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F0F746-2973-C402-7917-2E99D4396DE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6A76934-3B82-DCE7-AF60-CDA7CF5CD71E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787E76F-53AC-F071-C875-3960AF18BFD1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4274786-C0AE-BA95-A0D1-65DD18235632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E92DB4AA-A112-2F8E-FADB-5BC00F79BB9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797252EB-04BB-A450-95E3-B00FA065D4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71688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18B5539-CB03-BD26-5313-1400323D77A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7409F46-AACB-C2B3-69FE-30B8100A2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641EF104-17E3-9136-E356-5874F95FF734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في القمطر.</a:t>
            </a:r>
            <a:endParaRPr lang="ar-MA" sz="2000" i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CAA8A83C-1309-90A5-174D-1C0EBB7394D0}"/>
              </a:ext>
            </a:extLst>
          </p:cNvPr>
          <p:cNvGrpSpPr/>
          <p:nvPr/>
        </p:nvGrpSpPr>
        <p:grpSpPr>
          <a:xfrm>
            <a:off x="1972982" y="880562"/>
            <a:ext cx="792000" cy="792000"/>
            <a:chOff x="498143" y="776756"/>
            <a:chExt cx="792000" cy="792000"/>
          </a:xfrm>
          <a:noFill/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8EE4937E-53D4-CF46-F664-28042A1B42B6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4A0A49F8-C7B5-D268-FF5F-AE02BB386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grpFill/>
          </p:spPr>
        </p:pic>
      </p:grpSp>
      <p:pic>
        <p:nvPicPr>
          <p:cNvPr id="41" name="Image 40">
            <a:extLst>
              <a:ext uri="{FF2B5EF4-FFF2-40B4-BE49-F238E27FC236}">
                <a16:creationId xmlns:a16="http://schemas.microsoft.com/office/drawing/2014/main" id="{8E7BF7B8-2123-1CC8-EE49-B1BCC62ABB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599" y="2088445"/>
            <a:ext cx="2793340" cy="307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448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528C6-DF36-D42D-A209-A015583B5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8161D64-3378-9198-E6FA-C845D352564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D4B2FC-F69D-8C33-67EA-7C569AA16E5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120AE0-267D-4C6C-02C1-CE22F00D361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953D510-6184-526B-5D98-35718D8145A9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D836F7A-9B95-DEC5-E102-A9388896CFE1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AEE8D16-440E-3323-67FC-8C2F4EB1E9D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E0A04084-A670-450A-6EE9-46EF880956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630596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EABD228-B347-18F4-03C0-83AE979FF9F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A553D7A-6E5B-7633-EFCD-E029904DD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87F4B4F9-B014-8806-C74A-8D64114FFA59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سننطلق في حصة النشاط العلمي.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1E56F9C-C3CE-F496-0509-04B0EE2D6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2614" y="1904377"/>
            <a:ext cx="5468113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60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2058E-02FA-0B16-1315-EE671C06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C75DB277-3FF8-29E9-37D2-EDFDECEE953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6B74D1-6D19-30BA-6F44-E61A1949D1F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11AD865-5781-7DC6-34B0-407CAC9B453B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9FC89A89-492C-E8C7-84A2-1335F6970FE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95881D05-F01A-DBDF-4D94-424388FA14EF}"/>
              </a:ext>
            </a:extLst>
          </p:cNvPr>
          <p:cNvSpPr/>
          <p:nvPr/>
        </p:nvSpPr>
        <p:spPr>
          <a:xfrm>
            <a:off x="1722000" y="-1"/>
            <a:ext cx="8748000" cy="954495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4DE560E1-C094-B300-7E7F-848A52E3D18F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D6871A36-828C-364D-305A-121A321A3946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3CC57DE0-CFC9-B66A-F078-EF39BF3A90B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DC5930-B29A-EBD7-8C65-7AC4A4BCC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509" y="522889"/>
            <a:ext cx="4233639" cy="34573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36211BF-09D0-BF16-2CC9-BBF12291C2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9840" y="568805"/>
            <a:ext cx="1228669" cy="29981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4E14662-2EDC-7F9B-2CCF-280E8B35A5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8269" y="2059357"/>
            <a:ext cx="5588561" cy="2930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582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70685-CFD2-B826-B16F-C8E4CA061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FA2C18F-E8BC-4B0B-8FFF-BDCE1637AFF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BF2F9C-B7AB-EF58-5061-9C070AF141F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A2CC7BE-4496-3438-8DD3-5F972D279EE4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011F077-824C-2C6B-0AD3-DB87054C479F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76B7F52-94AC-06D3-B70E-5C8A28145120}"/>
              </a:ext>
            </a:extLst>
          </p:cNvPr>
          <p:cNvSpPr/>
          <p:nvPr/>
        </p:nvSpPr>
        <p:spPr>
          <a:xfrm>
            <a:off x="1722000" y="0"/>
            <a:ext cx="8748000" cy="111318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EEBDBB9-EA54-0A66-9D29-4F39F28B5508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96BDF672-3A8A-4988-733B-A4918A6F08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73434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DCF025C7-1F66-3F9B-5E74-35DC55D9DE7C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AFC85E4-8888-4752-285E-4A1D60A515E1}"/>
              </a:ext>
            </a:extLst>
          </p:cNvPr>
          <p:cNvSpPr txBox="1"/>
          <p:nvPr/>
        </p:nvSpPr>
        <p:spPr>
          <a:xfrm>
            <a:off x="1669370" y="393407"/>
            <a:ext cx="827662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أطرح أسئلة على المتعلمين مثل : ماذا تشاهدون ؟...</a:t>
            </a:r>
          </a:p>
          <a:p>
            <a:pPr algn="r" defTabSz="457200" rtl="1">
              <a:defRPr/>
            </a:pP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 أساعدهم على فهم الوضعية  و أشجعهم عل</a:t>
            </a:r>
            <a:r>
              <a:rPr lang="ar-MA" sz="2000" b="1" dirty="0"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ى التساؤل الحر و التعبير عن </a:t>
            </a:r>
            <a:r>
              <a:rPr lang="ar-MA" sz="2000" b="1" dirty="0" err="1"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تمثلاتهم</a:t>
            </a:r>
            <a:r>
              <a:rPr lang="ar-MA" sz="2000" b="1" dirty="0"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حول الموضوع </a:t>
            </a: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للوصول إلى سؤال التقصي.</a:t>
            </a:r>
          </a:p>
          <a:p>
            <a:pPr algn="r" defTabSz="457200" rtl="1">
              <a:defRPr/>
            </a:pPr>
            <a:r>
              <a:rPr lang="ar-MA" sz="2000" b="1" dirty="0">
                <a:solidFill>
                  <a:srgbClr val="000000"/>
                </a:solidFill>
                <a:latin typeface="Arial-BoldMT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  <a:p>
            <a:pPr algn="r" defTabSz="457200" rtl="1"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5271185-4DE2-6D44-4D65-45786DE9D44C}"/>
              </a:ext>
            </a:extLst>
          </p:cNvPr>
          <p:cNvSpPr/>
          <p:nvPr/>
        </p:nvSpPr>
        <p:spPr>
          <a:xfrm>
            <a:off x="2733185" y="5141155"/>
            <a:ext cx="6918168" cy="97084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/>
              <a:t>كيف أحافظ على النباتات ؟</a:t>
            </a:r>
            <a:endParaRPr lang="fr-FR" sz="4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6F93B11-CA44-647F-EA91-E5DB82D7CC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104" y="2172719"/>
            <a:ext cx="4925133" cy="258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045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A9844-90D1-9ECD-84BD-D558237DE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271FA4FE-3FD5-7E57-E20E-C56CACE6897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DEFED5-57BF-FCFD-D86D-5535057CEBE6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8AB7A2D-98CD-9D5E-A0F8-30BB04104A4A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7B122531-E73B-CFF5-FF58-C31F38CDC19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FAC6006-78FC-77BD-5FA2-49C18107EBB1}"/>
              </a:ext>
            </a:extLst>
          </p:cNvPr>
          <p:cNvSpPr/>
          <p:nvPr/>
        </p:nvSpPr>
        <p:spPr>
          <a:xfrm>
            <a:off x="1836514" y="0"/>
            <a:ext cx="8536495" cy="920067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D8C5336-E6B9-8CE5-AD1D-C688971C2EF0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6CC8B6EB-8FE9-04BE-0645-F94BB1833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69074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3. أقترح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E390D039-06B2-B6E8-6CE1-9CD514D72B9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C723D84-AA45-1B06-C761-12A9A8507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070" y="1206666"/>
            <a:ext cx="1650848" cy="3253141"/>
          </a:xfrm>
          <a:prstGeom prst="rect">
            <a:avLst/>
          </a:prstGeom>
        </p:spPr>
      </p:pic>
      <p:sp>
        <p:nvSpPr>
          <p:cNvPr id="22" name="Oval 86">
            <a:extLst>
              <a:ext uri="{FF2B5EF4-FFF2-40B4-BE49-F238E27FC236}">
                <a16:creationId xmlns:a16="http://schemas.microsoft.com/office/drawing/2014/main" id="{61508F6C-C04A-D3B2-03A2-ACF666C9B35A}"/>
              </a:ext>
            </a:extLst>
          </p:cNvPr>
          <p:cNvSpPr/>
          <p:nvPr/>
        </p:nvSpPr>
        <p:spPr>
          <a:xfrm flipH="1">
            <a:off x="9921769" y="491180"/>
            <a:ext cx="390381" cy="408701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Oval 86">
            <a:extLst>
              <a:ext uri="{FF2B5EF4-FFF2-40B4-BE49-F238E27FC236}">
                <a16:creationId xmlns:a16="http://schemas.microsoft.com/office/drawing/2014/main" id="{667CA315-C119-04E0-A4EA-87E777DB55D4}"/>
              </a:ext>
            </a:extLst>
          </p:cNvPr>
          <p:cNvSpPr/>
          <p:nvPr/>
        </p:nvSpPr>
        <p:spPr>
          <a:xfrm flipH="1">
            <a:off x="9894095" y="5021155"/>
            <a:ext cx="238171" cy="211748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Oval 86">
            <a:extLst>
              <a:ext uri="{FF2B5EF4-FFF2-40B4-BE49-F238E27FC236}">
                <a16:creationId xmlns:a16="http://schemas.microsoft.com/office/drawing/2014/main" id="{B5E70D50-E938-579D-CB4F-ED2F130E5AD8}"/>
              </a:ext>
            </a:extLst>
          </p:cNvPr>
          <p:cNvSpPr/>
          <p:nvPr/>
        </p:nvSpPr>
        <p:spPr>
          <a:xfrm flipH="1">
            <a:off x="9982629" y="5880882"/>
            <a:ext cx="238171" cy="211748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D7B967B-6BD3-D9A7-CC04-CA08AD91C3AE}"/>
              </a:ext>
            </a:extLst>
          </p:cNvPr>
          <p:cNvSpPr/>
          <p:nvPr/>
        </p:nvSpPr>
        <p:spPr>
          <a:xfrm>
            <a:off x="1836514" y="4835006"/>
            <a:ext cx="8518968" cy="132596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9" name="Oval 86">
            <a:extLst>
              <a:ext uri="{FF2B5EF4-FFF2-40B4-BE49-F238E27FC236}">
                <a16:creationId xmlns:a16="http://schemas.microsoft.com/office/drawing/2014/main" id="{9BF20B08-F2E8-3401-3EA9-7FF61C161EDE}"/>
              </a:ext>
            </a:extLst>
          </p:cNvPr>
          <p:cNvSpPr/>
          <p:nvPr/>
        </p:nvSpPr>
        <p:spPr>
          <a:xfrm flipH="1">
            <a:off x="9918300" y="5293636"/>
            <a:ext cx="390381" cy="408701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en-US" sz="2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EE1B18-48CF-64D2-6E0E-B1EA72AA4FAC}"/>
              </a:ext>
            </a:extLst>
          </p:cNvPr>
          <p:cNvSpPr txBox="1"/>
          <p:nvPr/>
        </p:nvSpPr>
        <p:spPr>
          <a:xfrm>
            <a:off x="4739721" y="482662"/>
            <a:ext cx="5086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:</a:t>
            </a:r>
            <a:r>
              <a:rPr lang="ar-MA" dirty="0"/>
              <a:t>أمنح لهم مهلة للتفكير، ليقدموا شفهيا حلولا مؤقتة للتساؤل المطروح</a:t>
            </a:r>
            <a:endParaRPr lang="fr-FR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79DF17F-3269-48AC-3404-4E7AD845D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3938" y="5251414"/>
            <a:ext cx="7392432" cy="6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847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4A1A7-CCA7-D3DE-D97C-CC631162B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44978E72-DB75-6DCB-1CC4-A6B6E2BC20C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908420-BB62-2E02-8CB9-CB0867CAFB0D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22C94E8-CE67-5342-80DF-988DF00171FF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F0F5E25-69C0-4DDC-04C6-2667DC3AA290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1E8783B-8911-1F90-5D50-302BB82F506A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2A0A1764-440F-B4CC-DF14-AA732181B0B6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BEB84FD3-E110-2FF9-71A1-86A13BC695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377623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FEB1D3A0-D1F9-C61A-A0A2-459D3A23DF8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E4D2B356-2C6C-779F-169A-070290F086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C6C08DF9-EB96-95CB-B19F-D416F3648210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الكراسات الصفحة 50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43727E6-5747-CA60-2D09-FB85FA0577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9605" y="989084"/>
            <a:ext cx="4552790" cy="5432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74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00F17-6929-AEDE-1F5B-CA7C4A988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AE9EF1FB-6B4B-01BF-FA74-E73E8A82D524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D9D165-47A8-76CB-66E9-F287F9BE897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4E57235-05B8-DA88-AA9C-0E25E5778613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BBBEA72-BC2C-1E87-1B18-CC716C0858F7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7FBC2E7-AF72-14B1-FB0C-719BCE9C81B4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1173341F-E623-6478-BCC9-D86631BE539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5073A942-0A66-163B-DBFF-2B67C5E8D6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786812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3403BED2-A738-971E-130B-60DC42CD9880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831127D5-DCFF-4444-60F9-0A5E8C36A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EF896A8-DEB8-F49B-A3AD-616FF6EE31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5379" y="2114366"/>
            <a:ext cx="8321241" cy="3422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582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47664-E4FF-4556-1236-FBF486480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0673C458-E83F-DA7D-BA28-3A13BD38268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A3EFCA-5271-5A1F-C2F8-D696463A80A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F549383-A7A4-CBB1-2A94-95F3E23D773A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290FB358-2B71-5B75-F938-8445B8857FD8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BDDE351-0D2F-8DFF-540A-829B490AE91A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4795D3F-F6DE-04DD-E67E-217A192D657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0C2006F5-77DE-95FA-8BB8-E10B1291DB7B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5C8B6FA5-C133-7FC4-82BA-6056CBC01C6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77C71B6A-E32E-2ACA-1AAB-D81189105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2C2F0EE-5016-FA60-893D-859296C4C14C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C2D5213-F0FA-B218-475B-0BA4D5DE3D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5379" y="2114366"/>
            <a:ext cx="8321241" cy="342274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1590B7F-269F-CD05-B8D6-1290C79BE03E}"/>
              </a:ext>
            </a:extLst>
          </p:cNvPr>
          <p:cNvSpPr txBox="1"/>
          <p:nvPr/>
        </p:nvSpPr>
        <p:spPr>
          <a:xfrm>
            <a:off x="8719077" y="4818544"/>
            <a:ext cx="11913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</a:rPr>
              <a:t>شجيرة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33688BF-2F08-03D8-2365-A5B4F2DFCA9A}"/>
              </a:ext>
            </a:extLst>
          </p:cNvPr>
          <p:cNvSpPr txBox="1"/>
          <p:nvPr/>
        </p:nvSpPr>
        <p:spPr>
          <a:xfrm>
            <a:off x="5762517" y="4799007"/>
            <a:ext cx="10150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</a:rPr>
              <a:t>عشب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FEB6D23-9D0F-8595-2DFB-F1ADBA206752}"/>
              </a:ext>
            </a:extLst>
          </p:cNvPr>
          <p:cNvSpPr txBox="1"/>
          <p:nvPr/>
        </p:nvSpPr>
        <p:spPr>
          <a:xfrm>
            <a:off x="2858064" y="4818543"/>
            <a:ext cx="10663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</a:rPr>
              <a:t>شجرة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75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82B4E-FBA8-01E0-A169-BDD0440A0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5736FC54-4B37-0A4A-3D62-26C698E9E0A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7B47B9-C4E1-BA5E-11B0-0BB9F46008A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580ED09-7044-37A2-4AA6-A7B7A5EF191B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A4D3738-7C3D-F276-1CA6-54B61A1C5835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6BC4583-D0DB-F639-1E0A-5984AD717033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3A76C25-209F-FC59-104E-FA0AFB4F2A27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291369B9-4AD4-5A30-E0B5-92117892E4DF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7036E931-E999-2952-78E3-F26886CDE7B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08B25AB-EFBE-D264-B4F6-34F66704A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3B44BAF-7C38-DF62-090E-121EB2ACE4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9505" y="2059343"/>
            <a:ext cx="7894331" cy="3389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11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89740-8320-64DE-5B81-59BBF5B20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0DD4E8D2-05F0-83A2-05F2-C25E694FE36D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19B44A-2BC5-CDA6-81D2-1F92C8B9B6E1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968AEB8-2933-0BA4-87F5-36152E160BB3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79EF042-AC43-E6A6-7379-D8C320563D25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7427B12D-960C-41C8-FBF2-1C319EEBF58C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1D0D3A2F-7004-36EB-AFAA-32FD7A023713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0FD58FC0-84E5-594E-C730-8163509DE76A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1EB9B7E5-D5B5-B177-D913-1BE1AEAD9063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313DB61C-8968-ED6A-BC29-EA6BD3A5F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2D48BF2-E01A-3A0C-D833-20C531B55957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1131FCE-76C7-18B2-7F34-258495DA08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9505" y="2059343"/>
            <a:ext cx="7894331" cy="3389987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1F4EB16B-680B-3061-7EC4-5ADE37E450A2}"/>
              </a:ext>
            </a:extLst>
          </p:cNvPr>
          <p:cNvSpPr/>
          <p:nvPr/>
        </p:nvSpPr>
        <p:spPr>
          <a:xfrm>
            <a:off x="8493760" y="3068320"/>
            <a:ext cx="1510076" cy="159512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85753F3C-6796-2EAA-1682-144CF1B49AF7}"/>
              </a:ext>
            </a:extLst>
          </p:cNvPr>
          <p:cNvSpPr/>
          <p:nvPr/>
        </p:nvSpPr>
        <p:spPr>
          <a:xfrm>
            <a:off x="6481093" y="3052248"/>
            <a:ext cx="1510076" cy="159512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43B8F4F5-3189-0DF6-0116-F5DDCA83E50C}"/>
              </a:ext>
            </a:extLst>
          </p:cNvPr>
          <p:cNvSpPr/>
          <p:nvPr/>
        </p:nvSpPr>
        <p:spPr>
          <a:xfrm>
            <a:off x="2289764" y="2134278"/>
            <a:ext cx="1510076" cy="2313465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1250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5AC42-63CE-D58C-04C6-A3ACCBD8F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4ED3B0DF-0013-23B5-AA54-47DFED22D9A5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FED97F-9603-4B5C-B874-09729CE5A808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77E910E-093F-2FEB-C864-A5A910C36115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A3C9492-5467-3DA7-35B6-36E5B403458B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1A88E95-ABDA-A27F-5612-FF9CFD3A651C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9DB9E6DE-B8C8-43AA-BBBB-2426ABFD1E7A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3C0AE6CF-E488-03C0-7114-26848431565C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162F8647-C4EC-14D7-BE58-C321885D0F47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60D4EB44-2C2C-E8AE-CEB6-D3BCDE952A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62A4D22-C792-C63C-187A-09170FD6ED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8892" y="1847848"/>
            <a:ext cx="7655494" cy="4055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879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48113-7A46-5D0F-4181-312E7ACF1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6AE49D92-9183-56D8-28E2-6BECBC9BA6A9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B769FE-D72C-2191-82CD-3BD082E9E9D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F1FFD5F-CD88-1A07-F07D-484A9E1A2A6F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EF97C7F-DC32-DD4C-ED9B-588DE2DB1CFD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6ABDA14-C204-33CA-A9CF-3AB5C2FFF20A}"/>
              </a:ext>
            </a:extLst>
          </p:cNvPr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E4419B5-743C-2913-CB15-94A449E61A21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E4BAA213-6042-AABD-A65F-C4627367D5B7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7402B9B1-51D4-E7AF-AB7C-78451EE94F5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C619901-9306-8A98-B3C5-9391116CE4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FECF8E0-2C24-BD3E-D00B-CCC559E7B97F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7D8039D-5B64-392A-79FC-846D9057BA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6783" y="1460683"/>
            <a:ext cx="6852131" cy="3587672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9C8569A-4F7F-9E83-D993-36B50005BC9B}"/>
              </a:ext>
            </a:extLst>
          </p:cNvPr>
          <p:cNvCxnSpPr/>
          <p:nvPr/>
        </p:nvCxnSpPr>
        <p:spPr>
          <a:xfrm flipH="1">
            <a:off x="7325509" y="2692400"/>
            <a:ext cx="690731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B6DEAA31-E268-E29A-055A-7CF827A5C46B}"/>
              </a:ext>
            </a:extLst>
          </p:cNvPr>
          <p:cNvCxnSpPr>
            <a:cxnSpLocks/>
          </p:cNvCxnSpPr>
          <p:nvPr/>
        </p:nvCxnSpPr>
        <p:spPr>
          <a:xfrm flipH="1">
            <a:off x="4887109" y="2692400"/>
            <a:ext cx="802491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BD429E56-5350-CA8F-D6F0-4D8FFC534B56}"/>
              </a:ext>
            </a:extLst>
          </p:cNvPr>
          <p:cNvCxnSpPr>
            <a:cxnSpLocks/>
          </p:cNvCxnSpPr>
          <p:nvPr/>
        </p:nvCxnSpPr>
        <p:spPr>
          <a:xfrm flipH="1">
            <a:off x="7269628" y="4328160"/>
            <a:ext cx="802491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FD4353C8-EE5C-A3FA-AF67-31ACC6574C0E}"/>
              </a:ext>
            </a:extLst>
          </p:cNvPr>
          <p:cNvCxnSpPr>
            <a:cxnSpLocks/>
          </p:cNvCxnSpPr>
          <p:nvPr/>
        </p:nvCxnSpPr>
        <p:spPr>
          <a:xfrm flipH="1">
            <a:off x="4887108" y="4409440"/>
            <a:ext cx="80249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289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07F05-85A8-2BDD-A512-DF52E3AB7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37D97376-86A9-4705-B344-813D3883F00E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D183EE-3894-1739-4177-F58423A890A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155DAAA-C692-244D-A0EA-3A99B8E88A4A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B75683A5-23DB-CC37-FB9A-11FBA39F3884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3CDBC96-8823-A6B2-1B22-B7792CFEDB91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88A1BB2-A401-8650-B17A-7DC57C654989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C4EB5566-7CEB-1B00-8272-9191B7F983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4018209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024430F4-4918-FBB1-6FC0-E91D6FC7078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B45B170-1981-10D1-2F38-B69B62ADD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C849DE-ADBA-1DF6-3593-B0E0C8B716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770" y="2324421"/>
            <a:ext cx="7651118" cy="227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4448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8A6C0-4B11-0408-09A7-BBB1170B7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AA90126C-EF76-A07D-17CF-45FA37A85447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DBBCA3-749D-9CCB-1C15-A960FF57DBB5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9AB6625-F4FA-9EEC-A615-DEE2BDF40260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C80539D9-2FA6-AE26-715D-352D51224C3E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600731D2-7C4F-D789-23DA-8187577C895D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8D6133AD-9C4F-E6E4-51DB-54DB929C660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FAEA490D-1D5A-A008-2512-C23A930C02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403727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13F59263-8502-6E01-3C00-02151CF8338C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AD574F39-F122-A664-1C77-EBE304D311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D81369D-4395-4F46-6396-970412A37989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5B5AE5-CA33-C829-AAC9-4D720AEA29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770" y="2324421"/>
            <a:ext cx="7651118" cy="227679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41E535C-B07D-8048-10E7-A35645B52901}"/>
              </a:ext>
            </a:extLst>
          </p:cNvPr>
          <p:cNvSpPr txBox="1"/>
          <p:nvPr/>
        </p:nvSpPr>
        <p:spPr>
          <a:xfrm>
            <a:off x="7236131" y="3202225"/>
            <a:ext cx="11336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محيطي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F991264-8B9A-B2EF-4513-32F19CA22EA2}"/>
              </a:ext>
            </a:extLst>
          </p:cNvPr>
          <p:cNvSpPr txBox="1"/>
          <p:nvPr/>
        </p:nvSpPr>
        <p:spPr>
          <a:xfrm>
            <a:off x="3527731" y="3244909"/>
            <a:ext cx="8659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عشبا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80F8BDB-85DB-B959-1612-ADFE9FA101D3}"/>
              </a:ext>
            </a:extLst>
          </p:cNvPr>
          <p:cNvSpPr txBox="1"/>
          <p:nvPr/>
        </p:nvSpPr>
        <p:spPr>
          <a:xfrm>
            <a:off x="7154435" y="3700631"/>
            <a:ext cx="9797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3200" b="1" dirty="0">
                <a:solidFill>
                  <a:srgbClr val="FF0000"/>
                </a:solidFill>
              </a:rPr>
              <a:t>نباتات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14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1BC35-7583-B630-0416-D7C39BAFD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C71F90C4-5454-178E-4831-501D3B900582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C430C9-6BAC-D7C9-A473-51D78F9486B0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0B6F790-0164-4289-9D43-63F816700BF9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5EDD8899-39F1-5B6A-A0C1-6E3DFD3A4695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CC1429DF-F753-CA36-8624-25B74FE5E512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13DA3A8-F0F6-15FC-0503-30F8A57A7CEE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4377A217-E823-5EBC-0B79-FB85E62ED9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159213"/>
              </p:ext>
            </p:extLst>
          </p:nvPr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EFCDBE15-55DA-27CF-B3EE-2B0DF2101E39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D85EFA48-F420-8668-6E93-E5381C45D7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173144E-3F36-59B7-3367-C450EDA4FAB3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أطبق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65A66D1-8692-DF41-4E22-69C0C92A5E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6809" y="1283572"/>
            <a:ext cx="7427577" cy="51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2284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CB5C7-669C-68D5-5B3F-ECB4F5514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EF9F7BC7-FB4A-9F78-07B7-904FC32D6CDB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370567-3F07-36F8-8E4E-E7FD5A57822E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8CECCB-300B-FC86-3BAB-7DFA860E7B05}"/>
              </a:ext>
            </a:extLst>
          </p:cNvPr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1FDFAFE3-62CA-D461-BBE6-BCC9C0BC8FDB}"/>
              </a:ext>
            </a:extLst>
          </p:cNvPr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name="adj" fmla="val 1963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D0D2E3B-1541-6289-4C35-5358FC53C51E}"/>
              </a:ext>
            </a:extLst>
          </p:cNvPr>
          <p:cNvSpPr/>
          <p:nvPr/>
        </p:nvSpPr>
        <p:spPr>
          <a:xfrm>
            <a:off x="1722000" y="0"/>
            <a:ext cx="8748000" cy="104470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100525FF-55E8-5141-759E-3EEBB41051BC}"/>
              </a:ext>
            </a:extLst>
          </p:cNvPr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aphicFrame>
        <p:nvGraphicFramePr>
          <p:cNvPr id="34" name="Table 15">
            <a:extLst>
              <a:ext uri="{FF2B5EF4-FFF2-40B4-BE49-F238E27FC236}">
                <a16:creationId xmlns:a16="http://schemas.microsoft.com/office/drawing/2014/main" id="{84EC5DE6-2C24-E8CF-EAE3-B3BCEA82DBFF}"/>
              </a:ext>
            </a:extLst>
          </p:cNvPr>
          <p:cNvGraphicFramePr>
            <a:graphicFrameLocks noGrp="1"/>
          </p:cNvGraphicFramePr>
          <p:nvPr/>
        </p:nvGraphicFramePr>
        <p:xfrm>
          <a:off x="1704475" y="0"/>
          <a:ext cx="8784014" cy="35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039">
                  <a:extLst>
                    <a:ext uri="{9D8B030D-6E8A-4147-A177-3AD203B41FA5}">
                      <a16:colId xmlns:a16="http://schemas.microsoft.com/office/drawing/2014/main" val="1043975067"/>
                    </a:ext>
                  </a:extLst>
                </a:gridCol>
                <a:gridCol w="1357039">
                  <a:extLst>
                    <a:ext uri="{9D8B030D-6E8A-4147-A177-3AD203B41FA5}">
                      <a16:colId xmlns:a16="http://schemas.microsoft.com/office/drawing/2014/main" val="496570945"/>
                    </a:ext>
                  </a:extLst>
                </a:gridCol>
                <a:gridCol w="1613752">
                  <a:extLst>
                    <a:ext uri="{9D8B030D-6E8A-4147-A177-3AD203B41FA5}">
                      <a16:colId xmlns:a16="http://schemas.microsoft.com/office/drawing/2014/main" val="3320981739"/>
                    </a:ext>
                  </a:extLst>
                </a:gridCol>
                <a:gridCol w="1485395">
                  <a:extLst>
                    <a:ext uri="{9D8B030D-6E8A-4147-A177-3AD203B41FA5}">
                      <a16:colId xmlns:a16="http://schemas.microsoft.com/office/drawing/2014/main" val="3283821037"/>
                    </a:ext>
                  </a:extLst>
                </a:gridCol>
                <a:gridCol w="1509744">
                  <a:extLst>
                    <a:ext uri="{9D8B030D-6E8A-4147-A177-3AD203B41FA5}">
                      <a16:colId xmlns:a16="http://schemas.microsoft.com/office/drawing/2014/main" val="2291180370"/>
                    </a:ext>
                  </a:extLst>
                </a:gridCol>
                <a:gridCol w="1461045">
                  <a:extLst>
                    <a:ext uri="{9D8B030D-6E8A-4147-A177-3AD203B41FA5}">
                      <a16:colId xmlns:a16="http://schemas.microsoft.com/office/drawing/2014/main" val="3864908617"/>
                    </a:ext>
                  </a:extLst>
                </a:gridCol>
              </a:tblGrid>
              <a:tr h="358816"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/>
                          </a:solidFill>
                        </a:rPr>
                        <a:t>6. أطبق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5. أستخلص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 أختبر</a:t>
                      </a:r>
                      <a:r>
                        <a:rPr lang="ar-MA" sz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فرضياتي</a:t>
                      </a:r>
                      <a:endParaRPr lang="fr-FR" sz="12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3. أقترح</a:t>
                      </a:r>
                      <a:r>
                        <a:rPr lang="ar-MA" sz="12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 </a:t>
                      </a: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فرضيات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2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2. أتساءل</a:t>
                      </a:r>
                      <a:endParaRPr lang="en-GB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12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1. وضعية الانطلاق</a:t>
                      </a:r>
                      <a:endParaRPr lang="fr-FR" sz="12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41216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0E582D0E-376A-18ED-EE03-7D9860D1CD97}"/>
              </a:ext>
            </a:extLst>
          </p:cNvPr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>
            <a:solidFill>
              <a:srgbClr val="00206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BE1D5D66-B5D5-9725-F4BF-DC86329973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72200" y="493450"/>
            <a:ext cx="344372" cy="328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10A367D-AD4F-1C52-5AE3-1CB425DE669E}"/>
              </a:ext>
            </a:extLst>
          </p:cNvPr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جماعي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E30076A-5386-FED1-BBD2-4837D81A4D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2882" y="1079297"/>
            <a:ext cx="7427577" cy="5138475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9A96F2DC-BD66-57D3-B477-AD0909BB939B}"/>
              </a:ext>
            </a:extLst>
          </p:cNvPr>
          <p:cNvCxnSpPr/>
          <p:nvPr/>
        </p:nvCxnSpPr>
        <p:spPr>
          <a:xfrm>
            <a:off x="8991600" y="4118653"/>
            <a:ext cx="0" cy="737827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ABCBE537-AC6C-3D08-A005-1EFE6769F17C}"/>
              </a:ext>
            </a:extLst>
          </p:cNvPr>
          <p:cNvCxnSpPr>
            <a:cxnSpLocks/>
          </p:cNvCxnSpPr>
          <p:nvPr/>
        </p:nvCxnSpPr>
        <p:spPr>
          <a:xfrm flipH="1">
            <a:off x="3352800" y="4118652"/>
            <a:ext cx="2814320" cy="65654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CE37C174-4180-EAF1-0F73-5A0C680ED5B3}"/>
              </a:ext>
            </a:extLst>
          </p:cNvPr>
          <p:cNvCxnSpPr>
            <a:cxnSpLocks/>
          </p:cNvCxnSpPr>
          <p:nvPr/>
        </p:nvCxnSpPr>
        <p:spPr>
          <a:xfrm flipH="1" flipV="1">
            <a:off x="3352800" y="4118652"/>
            <a:ext cx="2743200" cy="69113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259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55F4-E168-AA95-A478-43FC650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148FD3C2-3668-6620-92AB-A13098B0573D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97613ECF-0FDF-19D9-A1CA-84186BBB08A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69DD019-18DF-F367-0C03-E53B2E102145}"/>
              </a:ext>
            </a:extLst>
          </p:cNvPr>
          <p:cNvSpPr/>
          <p:nvPr/>
        </p:nvSpPr>
        <p:spPr>
          <a:xfrm>
            <a:off x="2600617" y="14895"/>
            <a:ext cx="6828209" cy="682820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51E97-96CC-09AB-BEA5-C379B8935FF9}"/>
              </a:ext>
            </a:extLst>
          </p:cNvPr>
          <p:cNvGrpSpPr/>
          <p:nvPr/>
        </p:nvGrpSpPr>
        <p:grpSpPr>
          <a:xfrm>
            <a:off x="1930469" y="2596114"/>
            <a:ext cx="8249784" cy="2215991"/>
            <a:chOff x="406468" y="2596114"/>
            <a:chExt cx="8249784" cy="2215991"/>
          </a:xfrm>
        </p:grpSpPr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9492D36E-7F93-3FA6-CA1E-5EB0A01085CF}"/>
                </a:ext>
              </a:extLst>
            </p:cNvPr>
            <p:cNvSpPr txBox="1"/>
            <p:nvPr/>
          </p:nvSpPr>
          <p:spPr>
            <a:xfrm>
              <a:off x="406468" y="2596114"/>
              <a:ext cx="8168503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8800" dirty="0">
                  <a:ln>
                    <a:solidFill>
                      <a:sysClr val="windowText" lastClr="000000"/>
                    </a:solidFill>
                  </a:ln>
                  <a:solidFill>
                    <a:srgbClr val="FF0000"/>
                  </a:solidFill>
                </a:rPr>
                <a:t>المعجم</a:t>
              </a:r>
              <a:endPara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DD93B7F-7A6E-2233-51E6-684CF07F0686}"/>
                </a:ext>
              </a:extLst>
            </p:cNvPr>
            <p:cNvSpPr txBox="1"/>
            <p:nvPr/>
          </p:nvSpPr>
          <p:spPr>
            <a:xfrm>
              <a:off x="487749" y="4042664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ar-MA" sz="4400" b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77530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65F2E-2692-9E1E-F73D-E819BCDB1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4EAC393-1C21-CD76-7180-BC5A5ECB744A}"/>
              </a:ext>
            </a:extLst>
          </p:cNvPr>
          <p:cNvSpPr/>
          <p:nvPr/>
        </p:nvSpPr>
        <p:spPr>
          <a:xfrm>
            <a:off x="1524000" y="-10633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A829482-12DC-7A51-C510-1C1128F28D4E}"/>
              </a:ext>
            </a:extLst>
          </p:cNvPr>
          <p:cNvGrpSpPr/>
          <p:nvPr/>
        </p:nvGrpSpPr>
        <p:grpSpPr>
          <a:xfrm>
            <a:off x="1836518" y="398835"/>
            <a:ext cx="8518967" cy="613046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F0FECD3-ED5A-4F74-3A60-15D3AD2A0263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1963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7C7350-0524-A937-5838-FAD0C72198E5}"/>
                </a:ext>
              </a:extLst>
            </p:cNvPr>
            <p:cNvSpPr/>
            <p:nvPr/>
          </p:nvSpPr>
          <p:spPr>
            <a:xfrm>
              <a:off x="329910" y="330438"/>
              <a:ext cx="8496000" cy="99755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CABD62B4-2EDE-199A-BAA2-6A354A7329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724716" y="639679"/>
            <a:ext cx="344372" cy="32874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8536472C-5075-3E9A-8AF6-2891FD488A1A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EDED1B8-0BA1-654A-6CA2-C7D38162B18C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D0D986-E3D9-5265-2E52-101479D342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149" y="2000581"/>
            <a:ext cx="5595390" cy="3346413"/>
          </a:xfrm>
          <a:prstGeom prst="rect">
            <a:avLst/>
          </a:prstGeom>
        </p:spPr>
      </p:pic>
      <p:sp>
        <p:nvSpPr>
          <p:cNvPr id="4" name="Google Shape;1553;p88">
            <a:extLst>
              <a:ext uri="{FF2B5EF4-FFF2-40B4-BE49-F238E27FC236}">
                <a16:creationId xmlns:a16="http://schemas.microsoft.com/office/drawing/2014/main" id="{38E5ECC6-F532-E0EC-B4BA-E83E937B639C}"/>
              </a:ext>
            </a:extLst>
          </p:cNvPr>
          <p:cNvSpPr txBox="1"/>
          <p:nvPr/>
        </p:nvSpPr>
        <p:spPr>
          <a:xfrm>
            <a:off x="3350306" y="618020"/>
            <a:ext cx="636883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تعلمنا كيف نتوقع ما سيحدث في الحكاية من خلال ملاحظة الصورة.</a:t>
            </a:r>
            <a:endParaRPr dirty="0"/>
          </a:p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تذكروا أحداث حكايتنا سوف نستمع إليها ونواصل فهمها في الحصة المقبلة  </a:t>
            </a:r>
            <a:endParaRPr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FAF620A-B225-34B8-823F-2DB35BEB41A1}"/>
              </a:ext>
            </a:extLst>
          </p:cNvPr>
          <p:cNvSpPr/>
          <p:nvPr/>
        </p:nvSpPr>
        <p:spPr>
          <a:xfrm>
            <a:off x="1836518" y="308345"/>
            <a:ext cx="851896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A9179DB-77FC-2BDB-B0DB-84FAC2AB8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4402" y="584941"/>
            <a:ext cx="7031618" cy="140591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EFEA0BC-01B1-1424-5A4D-E6A2BFF92D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0030" y="2959966"/>
            <a:ext cx="7384686" cy="198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1254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EDDF6-945B-C904-9D71-289857CA0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0296F477-3CF2-A0BD-D424-75E68248AA30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47C452CF-2B4A-6A7D-E6A4-B414E6E49D13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06F5D46D-07A5-EFC0-5832-5BDAC72649FC}"/>
              </a:ext>
            </a:extLst>
          </p:cNvPr>
          <p:cNvSpPr/>
          <p:nvPr/>
        </p:nvSpPr>
        <p:spPr>
          <a:xfrm>
            <a:off x="2681897" y="14897"/>
            <a:ext cx="6828209" cy="6828209"/>
          </a:xfrm>
          <a:prstGeom prst="ellipse">
            <a:avLst/>
          </a:prstGeom>
          <a:solidFill>
            <a:srgbClr val="D6E9EA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CBC846-B317-E17D-2964-3447DDAEED97}"/>
              </a:ext>
            </a:extLst>
          </p:cNvPr>
          <p:cNvGrpSpPr/>
          <p:nvPr/>
        </p:nvGrpSpPr>
        <p:grpSpPr>
          <a:xfrm>
            <a:off x="2011750" y="1809265"/>
            <a:ext cx="8168503" cy="2132362"/>
            <a:chOff x="487749" y="1809265"/>
            <a:chExt cx="8168503" cy="2132362"/>
          </a:xfrm>
        </p:grpSpPr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78D38F7E-F60E-FA4F-F4CA-204F2ACA49C6}"/>
                </a:ext>
              </a:extLst>
            </p:cNvPr>
            <p:cNvSpPr txBox="1"/>
            <p:nvPr/>
          </p:nvSpPr>
          <p:spPr>
            <a:xfrm>
              <a:off x="1388824" y="1809265"/>
              <a:ext cx="63663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8000" b="1" dirty="0">
                  <a:solidFill>
                    <a:srgbClr val="21596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اختتام الحصة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AA2BFDF9-B0D1-5D7A-2439-FA72F76524CB}"/>
                </a:ext>
              </a:extLst>
            </p:cNvPr>
            <p:cNvSpPr txBox="1"/>
            <p:nvPr/>
          </p:nvSpPr>
          <p:spPr>
            <a:xfrm>
              <a:off x="487749" y="3172186"/>
              <a:ext cx="816850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تعلمنا اليوم؟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35625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FFD79-DA59-3482-FEC6-CC121E9A2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>
            <a:extLst>
              <a:ext uri="{FF2B5EF4-FFF2-40B4-BE49-F238E27FC236}">
                <a16:creationId xmlns:a16="http://schemas.microsoft.com/office/drawing/2014/main" id="{CEC55C33-C729-2DE2-51F6-64A5F4E8BCCF}"/>
              </a:ext>
            </a:extLst>
          </p:cNvPr>
          <p:cNvSpPr/>
          <p:nvPr/>
        </p:nvSpPr>
        <p:spPr>
          <a:xfrm>
            <a:off x="1522771" y="5415088"/>
            <a:ext cx="1174020" cy="1455354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089C380-B4BC-B051-3FDE-03FA8F815212}"/>
              </a:ext>
            </a:extLst>
          </p:cNvPr>
          <p:cNvSpPr/>
          <p:nvPr/>
        </p:nvSpPr>
        <p:spPr>
          <a:xfrm>
            <a:off x="9125803" y="5255412"/>
            <a:ext cx="1542198" cy="1628678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endParaRPr lang="fr-MA" sz="428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30D4AC5-A2B8-EF79-7C75-3983B8127C16}"/>
              </a:ext>
            </a:extLst>
          </p:cNvPr>
          <p:cNvGrpSpPr/>
          <p:nvPr/>
        </p:nvGrpSpPr>
        <p:grpSpPr>
          <a:xfrm>
            <a:off x="1925970" y="165878"/>
            <a:ext cx="8518967" cy="6196583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A105434-D57C-9578-FA63-547E8F0C054B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2D0DB80-B692-7106-D66F-BA4EE3E953BF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428" dirty="0">
                <a:latin typeface="Dosis" pitchFamily="2" charset="0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6E72AC0E-15DA-903E-0DAF-942899357289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93" name="TextBox 9">
            <a:extLst>
              <a:ext uri="{FF2B5EF4-FFF2-40B4-BE49-F238E27FC236}">
                <a16:creationId xmlns:a16="http://schemas.microsoft.com/office/drawing/2014/main" id="{1BB65DC7-EB99-437F-26B2-F319906EBA8A}"/>
              </a:ext>
            </a:extLst>
          </p:cNvPr>
          <p:cNvSpPr txBox="1"/>
          <p:nvPr/>
        </p:nvSpPr>
        <p:spPr>
          <a:xfrm>
            <a:off x="4237389" y="333691"/>
            <a:ext cx="3717222" cy="492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تعلمنا اليوم؟</a:t>
            </a:r>
          </a:p>
        </p:txBody>
      </p:sp>
      <p:sp>
        <p:nvSpPr>
          <p:cNvPr id="117" name="ZoneTexte 5">
            <a:extLst>
              <a:ext uri="{FF2B5EF4-FFF2-40B4-BE49-F238E27FC236}">
                <a16:creationId xmlns:a16="http://schemas.microsoft.com/office/drawing/2014/main" id="{A24B42A0-D9E3-A34D-D713-4B890330C4B7}"/>
              </a:ext>
            </a:extLst>
          </p:cNvPr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ar-MA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</a:t>
            </a:r>
            <a:endParaRPr lang="fr-MA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86E50D4-7081-5B4A-0B35-A0F993468A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71152" y="2481130"/>
            <a:ext cx="7849695" cy="189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4521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C114A09-735C-5330-E1EE-654B2B6C2CC7}"/>
              </a:ext>
            </a:extLst>
          </p:cNvPr>
          <p:cNvSpPr/>
          <p:nvPr/>
        </p:nvSpPr>
        <p:spPr>
          <a:xfrm>
            <a:off x="1524000" y="-10633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61DDA2E-6158-FE88-4CC8-06BBFAF1A221}"/>
              </a:ext>
            </a:extLst>
          </p:cNvPr>
          <p:cNvGrpSpPr/>
          <p:nvPr/>
        </p:nvGrpSpPr>
        <p:grpSpPr>
          <a:xfrm>
            <a:off x="1836518" y="398835"/>
            <a:ext cx="8518967" cy="6130461"/>
            <a:chOff x="312517" y="308344"/>
            <a:chExt cx="8518967" cy="62306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7B97209-7FEA-F31C-1526-D55A08CDADBC}"/>
                </a:ext>
              </a:extLst>
            </p:cNvPr>
            <p:cNvSpPr/>
            <p:nvPr/>
          </p:nvSpPr>
          <p:spPr>
            <a:xfrm>
              <a:off x="312517" y="308344"/>
              <a:ext cx="8518967" cy="6230679"/>
            </a:xfrm>
            <a:prstGeom prst="roundRect">
              <a:avLst>
                <a:gd name="adj" fmla="val 1963"/>
              </a:avLst>
            </a:prstGeom>
            <a:solidFill>
              <a:schemeClr val="bg1"/>
            </a:solidFill>
            <a:ln w="19050">
              <a:solidFill>
                <a:srgbClr val="70B1B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55CC31F-16C9-A508-E294-AF12D7E2B5A4}"/>
                </a:ext>
              </a:extLst>
            </p:cNvPr>
            <p:cNvSpPr/>
            <p:nvPr/>
          </p:nvSpPr>
          <p:spPr>
            <a:xfrm>
              <a:off x="329910" y="330438"/>
              <a:ext cx="8496000" cy="997552"/>
            </a:xfrm>
            <a:prstGeom prst="roundRect">
              <a:avLst>
                <a:gd name="adj" fmla="val 18771"/>
              </a:avLst>
            </a:prstGeom>
            <a:solidFill>
              <a:schemeClr val="bg1">
                <a:lumMod val="95000"/>
                <a:alpha val="73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4ACAF2A7-86C1-09CD-0A9B-A929512AD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724716" y="639679"/>
            <a:ext cx="344372" cy="32874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A0AA1F6B-6FA8-D786-AE56-67295470D136}"/>
              </a:ext>
            </a:extLst>
          </p:cNvPr>
          <p:cNvSpPr/>
          <p:nvPr/>
        </p:nvSpPr>
        <p:spPr>
          <a:xfrm>
            <a:off x="-613787" y="173516"/>
            <a:ext cx="32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3C05D6-14A2-6FD8-01ED-9C29BB69B23F}"/>
              </a:ext>
            </a:extLst>
          </p:cNvPr>
          <p:cNvSpPr/>
          <p:nvPr/>
        </p:nvSpPr>
        <p:spPr>
          <a:xfrm>
            <a:off x="-613787" y="584942"/>
            <a:ext cx="324000" cy="324000"/>
          </a:xfrm>
          <a:prstGeom prst="rect">
            <a:avLst/>
          </a:prstGeom>
          <a:solidFill>
            <a:srgbClr val="0097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7B2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4907E7-65A7-C95B-1624-10F94D965A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149" y="2000581"/>
            <a:ext cx="5595390" cy="3346413"/>
          </a:xfrm>
          <a:prstGeom prst="rect">
            <a:avLst/>
          </a:prstGeom>
        </p:spPr>
      </p:pic>
      <p:sp>
        <p:nvSpPr>
          <p:cNvPr id="4" name="Google Shape;1553;p88">
            <a:extLst>
              <a:ext uri="{FF2B5EF4-FFF2-40B4-BE49-F238E27FC236}">
                <a16:creationId xmlns:a16="http://schemas.microsoft.com/office/drawing/2014/main" id="{5BDD954A-6C66-AA85-D196-84611FEC3B66}"/>
              </a:ext>
            </a:extLst>
          </p:cNvPr>
          <p:cNvSpPr txBox="1"/>
          <p:nvPr/>
        </p:nvSpPr>
        <p:spPr>
          <a:xfrm>
            <a:off x="3350306" y="618020"/>
            <a:ext cx="636883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تعلمنا كيف نتوقع ما سيحدث في الحكاية من خلال ملاحظة الصورة.</a:t>
            </a:r>
            <a:endParaRPr dirty="0"/>
          </a:p>
          <a:p>
            <a:pPr algn="r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تذكروا أحداث حكايتنا سوف نستمع إليها ونواصل فهمها في الحصة المقبلة  </a:t>
            </a:r>
            <a:endParaRPr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C790C14-4BE1-811F-C536-4A86446AC9BD}"/>
              </a:ext>
            </a:extLst>
          </p:cNvPr>
          <p:cNvSpPr/>
          <p:nvPr/>
        </p:nvSpPr>
        <p:spPr>
          <a:xfrm>
            <a:off x="1836518" y="308345"/>
            <a:ext cx="8518967" cy="6230679"/>
          </a:xfrm>
          <a:prstGeom prst="roundRect">
            <a:avLst>
              <a:gd name="adj" fmla="val 2439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DDF9592-1A5D-BCDE-D8A2-ACFAED43C4B4}"/>
              </a:ext>
            </a:extLst>
          </p:cNvPr>
          <p:cNvSpPr txBox="1"/>
          <p:nvPr/>
        </p:nvSpPr>
        <p:spPr>
          <a:xfrm>
            <a:off x="3816236" y="1055448"/>
            <a:ext cx="42744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i="1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الحصة القادمة</a:t>
            </a:r>
            <a:endParaRPr lang="fr-MA" sz="4800" b="1" i="1" dirty="0">
              <a:solidFill>
                <a:srgbClr val="0097B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497B5A6-1CF4-D972-4FA5-759A927970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8149" y="2460271"/>
            <a:ext cx="5468113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4525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</TotalTime>
  <Words>845</Words>
  <Application>Microsoft Office PowerPoint</Application>
  <PresentationFormat>Grand écran</PresentationFormat>
  <Paragraphs>211</Paragraphs>
  <Slides>28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40" baseType="lpstr">
      <vt:lpstr>A Massir Ballpoint</vt:lpstr>
      <vt:lpstr>Air Strip Arabic</vt:lpstr>
      <vt:lpstr>Arial</vt:lpstr>
      <vt:lpstr>Arial-BoldMT</vt:lpstr>
      <vt:lpstr>Arimo Italics</vt:lpstr>
      <vt:lpstr>Calibri</vt:lpstr>
      <vt:lpstr>Calibri Light</vt:lpstr>
      <vt:lpstr>DG Ghayaty</vt:lpstr>
      <vt:lpstr>Dosis</vt:lpstr>
      <vt:lpstr>Microsoft Uighur</vt:lpstr>
      <vt:lpstr>Thème Office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ZERAYFI SIF-EDDINE</dc:creator>
  <cp:lastModifiedBy>ZERAYFI SIF-EDDINE</cp:lastModifiedBy>
  <cp:revision>121</cp:revision>
  <dcterms:created xsi:type="dcterms:W3CDTF">2024-11-18T10:12:55Z</dcterms:created>
  <dcterms:modified xsi:type="dcterms:W3CDTF">2025-03-20T18:39:28Z</dcterms:modified>
</cp:coreProperties>
</file>