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506" r:id="rId23"/>
    <p:sldId id="2134806507" r:id="rId24"/>
    <p:sldId id="2134806505" r:id="rId25"/>
    <p:sldId id="2134806508" r:id="rId26"/>
    <p:sldId id="2134806497" r:id="rId27"/>
    <p:sldId id="2134806509" r:id="rId28"/>
    <p:sldId id="2134806327" r:id="rId29"/>
    <p:sldId id="2134806500" r:id="rId30"/>
    <p:sldId id="2134806499" r:id="rId31"/>
    <p:sldId id="2134806510" r:id="rId32"/>
    <p:sldId id="2134806329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الأول : الماء في حياتي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22451" y="1377099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الماء في حياتي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327399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متى يأتي الربيع؟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النبات في محيطي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مفكرة فصول السنة؟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الماء في حياتي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FEC19F-B8EF-7818-DA15-A1AC36E3AF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389" y="2361413"/>
            <a:ext cx="4584920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مشاهدة شريط الفيديو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3" name="Water Conservation Message الإسراف في الماء (1)">
            <a:hlinkClick r:id="" action="ppaction://media"/>
            <a:extLst>
              <a:ext uri="{FF2B5EF4-FFF2-40B4-BE49-F238E27FC236}">
                <a16:creationId xmlns:a16="http://schemas.microsoft.com/office/drawing/2014/main" id="{B44304FF-F924-7EBC-40D6-5188AA6616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36515" y="989084"/>
            <a:ext cx="8736748" cy="520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شاهدتم </a:t>
            </a:r>
            <a:r>
              <a:rPr lang="ar-MA" sz="2000" b="1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في الفيديو؟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الشخص؟ 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كيف أحافظ على الماء ؟</a:t>
            </a:r>
            <a:endParaRPr lang="fr-FR" sz="44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063531-4C3B-EB35-0C94-5605AAE6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509" y="1446455"/>
            <a:ext cx="5906324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48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0A7477-FF37-0EA0-D1C9-C52279440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352" y="1163513"/>
            <a:ext cx="3486637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408B6F-EAB3-7D77-70E2-09B47F286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556" y="2644764"/>
            <a:ext cx="7834368" cy="19157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C277BC-27DF-589F-62F5-E14CA9CC3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9759" y="1831078"/>
            <a:ext cx="4972744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010093-F685-A2CF-087A-3B2747AC8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556" y="2644764"/>
            <a:ext cx="7834368" cy="19157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201972-15FE-1DED-E669-BD914D10044F}"/>
              </a:ext>
            </a:extLst>
          </p:cNvPr>
          <p:cNvSpPr txBox="1"/>
          <p:nvPr/>
        </p:nvSpPr>
        <p:spPr>
          <a:xfrm>
            <a:off x="5222240" y="3905940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90DA56-F88D-1021-6EEC-6A497C2B36D7}"/>
              </a:ext>
            </a:extLst>
          </p:cNvPr>
          <p:cNvSpPr txBox="1"/>
          <p:nvPr/>
        </p:nvSpPr>
        <p:spPr>
          <a:xfrm>
            <a:off x="2153920" y="3855140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E2F7EB-9ACB-E6CF-EF24-F44B86A55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149" y="2295912"/>
            <a:ext cx="7465051" cy="23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80EA8F-5D78-B834-8D0B-17B784A6B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556" y="2295912"/>
            <a:ext cx="7954683" cy="25808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B6FE97-2F15-B077-A279-FC5B150DA1C2}"/>
              </a:ext>
            </a:extLst>
          </p:cNvPr>
          <p:cNvSpPr txBox="1"/>
          <p:nvPr/>
        </p:nvSpPr>
        <p:spPr>
          <a:xfrm>
            <a:off x="8798560" y="4326616"/>
            <a:ext cx="990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السقي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F07C45-FA1F-7B24-BA37-050F161D9CE8}"/>
              </a:ext>
            </a:extLst>
          </p:cNvPr>
          <p:cNvSpPr txBox="1"/>
          <p:nvPr/>
        </p:nvSpPr>
        <p:spPr>
          <a:xfrm>
            <a:off x="7355840" y="4309320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التنقل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4786BAE-40AC-CE78-D75D-DA60628924C7}"/>
              </a:ext>
            </a:extLst>
          </p:cNvPr>
          <p:cNvSpPr txBox="1"/>
          <p:nvPr/>
        </p:nvSpPr>
        <p:spPr>
          <a:xfrm>
            <a:off x="5681723" y="4329287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النظافة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E79FBF-5969-802B-54CB-F2442D9B4E80}"/>
              </a:ext>
            </a:extLst>
          </p:cNvPr>
          <p:cNvSpPr txBox="1"/>
          <p:nvPr/>
        </p:nvSpPr>
        <p:spPr>
          <a:xfrm>
            <a:off x="4041012" y="4326616"/>
            <a:ext cx="1289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الصناعة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077BA7-6B3D-5049-0718-D1EA5B9762AC}"/>
              </a:ext>
            </a:extLst>
          </p:cNvPr>
          <p:cNvSpPr txBox="1"/>
          <p:nvPr/>
        </p:nvSpPr>
        <p:spPr>
          <a:xfrm>
            <a:off x="2495808" y="4309320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الشرب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D96E34-F5C4-06E3-F2B5-B7D877026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620" y="2279030"/>
            <a:ext cx="7752101" cy="252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1D7C20-53AF-BE5E-7E4D-CA7CF6704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620" y="2279030"/>
            <a:ext cx="7752101" cy="25220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1453AE-0B65-B291-B948-07DFF9F2F34D}"/>
              </a:ext>
            </a:extLst>
          </p:cNvPr>
          <p:cNvSpPr txBox="1"/>
          <p:nvPr/>
        </p:nvSpPr>
        <p:spPr>
          <a:xfrm>
            <a:off x="8483600" y="4154746"/>
            <a:ext cx="724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نقي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6D1122-EC60-EB48-B06B-01A9050EE46C}"/>
              </a:ext>
            </a:extLst>
          </p:cNvPr>
          <p:cNvSpPr txBox="1"/>
          <p:nvPr/>
        </p:nvSpPr>
        <p:spPr>
          <a:xfrm>
            <a:off x="6806852" y="4174841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شروب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868ED6-8727-F512-36E6-8A42708E6FBC}"/>
              </a:ext>
            </a:extLst>
          </p:cNvPr>
          <p:cNvSpPr txBox="1"/>
          <p:nvPr/>
        </p:nvSpPr>
        <p:spPr>
          <a:xfrm>
            <a:off x="5320836" y="4174841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شروب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407900-51CC-FD66-13FB-190A4809DD73}"/>
              </a:ext>
            </a:extLst>
          </p:cNvPr>
          <p:cNvSpPr txBox="1"/>
          <p:nvPr/>
        </p:nvSpPr>
        <p:spPr>
          <a:xfrm>
            <a:off x="3962769" y="4174841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عكر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A9D43F-382F-A660-119E-3336820E1EF2}"/>
              </a:ext>
            </a:extLst>
          </p:cNvPr>
          <p:cNvSpPr txBox="1"/>
          <p:nvPr/>
        </p:nvSpPr>
        <p:spPr>
          <a:xfrm>
            <a:off x="2525658" y="4216301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نقي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70366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2B849D-2E6A-71E5-75D3-40150D169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1" y="1660784"/>
            <a:ext cx="7982314" cy="34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762580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EB8D76-D5DD-B341-E40F-E1A949110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072" y="1949810"/>
            <a:ext cx="7982314" cy="34730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57F5BF-05C2-F7DE-6C73-6071B19D919F}"/>
              </a:ext>
            </a:extLst>
          </p:cNvPr>
          <p:cNvSpPr txBox="1"/>
          <p:nvPr/>
        </p:nvSpPr>
        <p:spPr>
          <a:xfrm>
            <a:off x="6096000" y="413512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4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EEB87E-29D7-B11D-1418-4524AF30B1F8}"/>
              </a:ext>
            </a:extLst>
          </p:cNvPr>
          <p:cNvSpPr txBox="1"/>
          <p:nvPr/>
        </p:nvSpPr>
        <p:spPr>
          <a:xfrm>
            <a:off x="2147614" y="413511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3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7E5403-2B99-74BE-0432-B339E21B796F}"/>
              </a:ext>
            </a:extLst>
          </p:cNvPr>
          <p:cNvSpPr txBox="1"/>
          <p:nvPr/>
        </p:nvSpPr>
        <p:spPr>
          <a:xfrm>
            <a:off x="6110829" y="47404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2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1DFA19-B761-5A48-4394-12FB07E30C1E}"/>
              </a:ext>
            </a:extLst>
          </p:cNvPr>
          <p:cNvSpPr txBox="1"/>
          <p:nvPr/>
        </p:nvSpPr>
        <p:spPr>
          <a:xfrm>
            <a:off x="2195869" y="471989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1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9BBC5-D8D3-CDC9-543B-F4035C488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A2AA8E5-3BA6-B3D9-0DE1-457F668D304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F39339-3CE2-77EA-BD81-2B2FFF7324FB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8CD2E9-3977-13CA-B1F2-A5409670BF8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77AFD8-6377-78B8-79A8-A4BB23C91FC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C6A3104-A67F-4795-BEC0-8DDBFD93F67A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54898A3E-ED70-90EE-2C53-80668E5DD05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B125568-5B91-CE47-18EF-3E10B7ADB82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9EB7E5C2-18D7-4B4B-F6D9-2ED9D4C7D70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D51912C-6677-D5AC-AAF7-6DDA62CB2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040DDA7-EF98-AA35-E421-4321DDDBA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255" y="2345111"/>
            <a:ext cx="7282147" cy="251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44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0C2FF-7CC0-CA4C-6C02-4C05C240C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E6DB21E-85D1-105D-3EEC-3DD912FAF23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DF3A6-2B4B-96B3-DCB6-A8B40582613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1E7FE3-9238-4974-EAF3-94F7AD56F09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C29A79A-A9C0-E695-05D5-8C8064362F8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AFCA35C-B7BA-9909-567F-109A29A11313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7275AD-FDB3-096C-8690-39E2D333687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672AF2A-135F-0421-2A36-87B8A60E9200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9DD23D5-CDC4-CF5E-477C-2074DD71840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6DE086-06AC-7C31-945B-C5A6A642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47BA1D-3ACF-9FAE-FD67-F3D60E2F8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255" y="2345111"/>
            <a:ext cx="7282147" cy="25150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85088E-2EF7-8ED0-4C4E-9DD0F0D46A5E}"/>
              </a:ext>
            </a:extLst>
          </p:cNvPr>
          <p:cNvSpPr txBox="1"/>
          <p:nvPr/>
        </p:nvSpPr>
        <p:spPr>
          <a:xfrm>
            <a:off x="8788400" y="4371559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لا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FCD844-B963-5AB6-71A9-62CC94145317}"/>
              </a:ext>
            </a:extLst>
          </p:cNvPr>
          <p:cNvSpPr txBox="1"/>
          <p:nvPr/>
        </p:nvSpPr>
        <p:spPr>
          <a:xfrm>
            <a:off x="6876737" y="4390023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نعم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0C5D09-316B-ED0F-9DDD-5C0A49DE3126}"/>
              </a:ext>
            </a:extLst>
          </p:cNvPr>
          <p:cNvSpPr txBox="1"/>
          <p:nvPr/>
        </p:nvSpPr>
        <p:spPr>
          <a:xfrm>
            <a:off x="5028714" y="4390023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لا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C8F9CB-683C-80CC-CDBD-260CA421D9D7}"/>
              </a:ext>
            </a:extLst>
          </p:cNvPr>
          <p:cNvSpPr txBox="1"/>
          <p:nvPr/>
        </p:nvSpPr>
        <p:spPr>
          <a:xfrm>
            <a:off x="3167713" y="4363496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لا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7981DE-EFB4-8915-19F3-F77AABF39B72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</p:spTree>
    <p:extLst>
      <p:ext uri="{BB962C8B-B14F-4D97-AF65-F5344CB8AC3E}">
        <p14:creationId xmlns:p14="http://schemas.microsoft.com/office/powerpoint/2010/main" val="14413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4029-64E5-9719-A836-DF4A6502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9A81A25-DEFD-C23E-B3FE-D3895F1CC0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FA70AD-3C04-0448-FE2B-B7AD7338C4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85D387-44C8-738E-832F-4534062C4E2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89AC8B-4B85-09C6-834C-95D3A306F23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454F7F-64F2-3070-4177-CB0010AB0CD6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7E2C1073-0A96-30E5-6256-7A42147F39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1D2C9F-A816-4626-634D-407C3DF5FEA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9680ED-A444-68BD-5492-FC38A7413C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252910C-AA6C-3F90-1894-F3E1BED20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8A1EB2-DEBF-DE70-054A-7D3391513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893" y="2213956"/>
            <a:ext cx="7680307" cy="25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6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5C79-EF3D-B11E-F17D-A38ABC59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1247D3AA-4366-B5DD-7498-6FABA793303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C4A5A-D013-B61E-E022-E72CC168443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605B74-A275-7A81-6865-5C78D4D96AE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F72ACC3-BC12-EBB7-E44B-304CBFB71F5A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59094B-079D-0559-2B22-DD09F81A2DBC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755D81C-F4A2-C76C-F17C-CDF9A5030EE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964CAFC-75E8-3BED-7896-37D4EE85661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641C032-D24C-645F-C0C6-79C20B57CB4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C9BBFD7B-60E0-3661-699E-B80104507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E1B765-8865-1F10-F45D-416826EE941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6CA024-2752-A62D-C911-DF44C501B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893" y="2213956"/>
            <a:ext cx="7680307" cy="2500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C7D935-58C2-267D-A4DA-47DD3E06C73A}"/>
              </a:ext>
            </a:extLst>
          </p:cNvPr>
          <p:cNvSpPr txBox="1"/>
          <p:nvPr/>
        </p:nvSpPr>
        <p:spPr>
          <a:xfrm>
            <a:off x="7345680" y="3310262"/>
            <a:ext cx="829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الماء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3E178A-E4B5-D7E2-E5D5-5AF414EEAF53}"/>
              </a:ext>
            </a:extLst>
          </p:cNvPr>
          <p:cNvSpPr txBox="1"/>
          <p:nvPr/>
        </p:nvSpPr>
        <p:spPr>
          <a:xfrm>
            <a:off x="5081411" y="3310262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الأمطار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3F4AD-016C-441A-B5EA-94102F4905C5}"/>
              </a:ext>
            </a:extLst>
          </p:cNvPr>
          <p:cNvSpPr txBox="1"/>
          <p:nvPr/>
        </p:nvSpPr>
        <p:spPr>
          <a:xfrm>
            <a:off x="6049825" y="3683985"/>
            <a:ext cx="88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السقي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4F27F8-9437-422F-FF61-84DAA12069DB}"/>
              </a:ext>
            </a:extLst>
          </p:cNvPr>
          <p:cNvSpPr txBox="1"/>
          <p:nvPr/>
        </p:nvSpPr>
        <p:spPr>
          <a:xfrm>
            <a:off x="4352378" y="3668018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التنقل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3076D5-48AD-793D-2EBE-34D7FC77A6C6}"/>
              </a:ext>
            </a:extLst>
          </p:cNvPr>
          <p:cNvSpPr txBox="1"/>
          <p:nvPr/>
        </p:nvSpPr>
        <p:spPr>
          <a:xfrm>
            <a:off x="2505281" y="3704305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النظافة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05C835-E43D-4B39-425E-3FBD91C84EC5}"/>
              </a:ext>
            </a:extLst>
          </p:cNvPr>
          <p:cNvSpPr txBox="1"/>
          <p:nvPr/>
        </p:nvSpPr>
        <p:spPr>
          <a:xfrm>
            <a:off x="6714394" y="4086705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أبذره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4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2768BF-37C5-B872-CEAA-F515E9FDB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208" y="2442572"/>
            <a:ext cx="8222832" cy="249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B5C7-669C-68D5-5B3F-ECB4F5514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EF9F7BC7-FB4A-9F78-07B7-904FC32D6CD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70567-3F07-36F8-8E4E-E7FD5A5782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8CECCB-300B-FC86-3BAB-7DFA860E7B0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FDFAFE3-62CA-D461-BBE6-BCC9C0BC8FD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D0D2E3B-1541-6289-4C35-5358FC53C51E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00525FF-55E8-5141-759E-3EEBB41051BC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4EC5DE6-2C24-E8CF-EAE3-B3BCEA82DBF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582D0E-376A-18ED-EE03-7D9860D1CD9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E1D5D66-B5D5-9725-F4BF-DC863299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A23201-5111-4C92-8B86-D07503DA0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208" y="2442572"/>
            <a:ext cx="8222832" cy="24951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0A367D-AD4F-1C52-5AE3-1CB425DE669E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9E39E69-A172-7BD4-B850-921D020FAA92}"/>
              </a:ext>
            </a:extLst>
          </p:cNvPr>
          <p:cNvSpPr/>
          <p:nvPr/>
        </p:nvSpPr>
        <p:spPr>
          <a:xfrm>
            <a:off x="8470685" y="3606800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5872626-D95D-73CF-A92E-B9A48020747E}"/>
              </a:ext>
            </a:extLst>
          </p:cNvPr>
          <p:cNvSpPr/>
          <p:nvPr/>
        </p:nvSpPr>
        <p:spPr>
          <a:xfrm>
            <a:off x="3563405" y="3477121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358283F-7F03-CE8A-2E15-344E736D674D}"/>
              </a:ext>
            </a:extLst>
          </p:cNvPr>
          <p:cNvSpPr/>
          <p:nvPr/>
        </p:nvSpPr>
        <p:spPr>
          <a:xfrm>
            <a:off x="2171960" y="3616410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4B7F7F0-6C42-4F61-21F9-5725AA73463D}"/>
              </a:ext>
            </a:extLst>
          </p:cNvPr>
          <p:cNvSpPr/>
          <p:nvPr/>
        </p:nvSpPr>
        <p:spPr>
          <a:xfrm>
            <a:off x="8470685" y="4261151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D76E3BF-5A19-A43E-6BBB-942C611E649F}"/>
              </a:ext>
            </a:extLst>
          </p:cNvPr>
          <p:cNvSpPr/>
          <p:nvPr/>
        </p:nvSpPr>
        <p:spPr>
          <a:xfrm>
            <a:off x="5974329" y="4318000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C45C590-3BF2-41F4-1B0D-B8A6B0169B3E}"/>
              </a:ext>
            </a:extLst>
          </p:cNvPr>
          <p:cNvSpPr/>
          <p:nvPr/>
        </p:nvSpPr>
        <p:spPr>
          <a:xfrm>
            <a:off x="4712527" y="4318000"/>
            <a:ext cx="914400" cy="619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59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539420-18C3-9272-AD3E-0D1532AF1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4842" y="3035523"/>
            <a:ext cx="7922315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096429-2A78-5A38-59DC-2BF0F88F8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709" y="2085787"/>
            <a:ext cx="4584920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1019</Words>
  <Application>Microsoft Office PowerPoint</Application>
  <PresentationFormat>Grand écran</PresentationFormat>
  <Paragraphs>266</Paragraphs>
  <Slides>32</Slides>
  <Notes>0</Notes>
  <HiddenSlides>0</HiddenSlides>
  <MMClips>1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4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93</cp:revision>
  <dcterms:created xsi:type="dcterms:W3CDTF">2024-11-18T10:12:55Z</dcterms:created>
  <dcterms:modified xsi:type="dcterms:W3CDTF">2025-01-31T19:22:45Z</dcterms:modified>
</cp:coreProperties>
</file>