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492" r:id="rId20"/>
    <p:sldId id="2134806486" r:id="rId21"/>
    <p:sldId id="2134806496" r:id="rId22"/>
    <p:sldId id="2134806505" r:id="rId23"/>
    <p:sldId id="2134806508" r:id="rId24"/>
    <p:sldId id="2134806497" r:id="rId25"/>
    <p:sldId id="2134806509" r:id="rId26"/>
    <p:sldId id="2134806327" r:id="rId27"/>
    <p:sldId id="2134806500" r:id="rId28"/>
    <p:sldId id="2134806499" r:id="rId29"/>
    <p:sldId id="2134806510" r:id="rId30"/>
    <p:sldId id="2134806329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01/04/2025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5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الأول : الحيوانات تنمو</a:t>
            </a:r>
            <a:endParaRPr lang="en-US" sz="5400" b="1" kern="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22451" y="1377099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تنمو</a:t>
              </a: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327399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تتنقل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2288011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تتغذى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أنجز مجسما لمزرعة؟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الحيوانات تنمو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136702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EA9CE3-9182-E2CE-10B4-1B312A638C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6994" y="2063626"/>
            <a:ext cx="4689309" cy="382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096FC0F-FC63-C6E0-188E-0B7E14C44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DE7EA2B-47C8-B3B6-1F90-1D7DC3AF01BB}"/>
              </a:ext>
            </a:extLst>
          </p:cNvPr>
          <p:cNvSpPr txBox="1"/>
          <p:nvPr/>
        </p:nvSpPr>
        <p:spPr>
          <a:xfrm>
            <a:off x="2074121" y="499367"/>
            <a:ext cx="7778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1600" b="1" i="0" u="none" strike="noStrike" baseline="0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أطلب منهم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ملاحظة الصورة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Arial-BoldM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EEF9D1-FF69-E9E3-1C9E-99934AD87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0943" y="1866682"/>
            <a:ext cx="5830114" cy="31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669370" y="393407"/>
            <a:ext cx="8276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أطرح أسئلة على المتعلمين مثل : ماذا تلاحظون في الصورة؟ ماهي </a:t>
            </a:r>
            <a:r>
              <a:rPr lang="ar-MA" sz="2000" b="1" dirty="0" err="1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الحيوانت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التي تلد؟ ماهي </a:t>
            </a:r>
            <a:r>
              <a:rPr lang="ar-MA" sz="2000" b="1" dirty="0" err="1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الحيوانت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التي تبيض؟ ...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 أساعدهم على فهم الوضعية  و أشجعهم عل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2733185" y="5141155"/>
            <a:ext cx="6918168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/>
              <a:t>بم تتميز الحيوانات التي تلد و التي تبييض؟</a:t>
            </a:r>
            <a:endParaRPr lang="fr-FR" sz="36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E8FE91-D157-052F-83BB-415327ECF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212" y="1716845"/>
            <a:ext cx="5830114" cy="31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070" y="1206666"/>
            <a:ext cx="1650848" cy="3253141"/>
          </a:xfrm>
          <a:prstGeom prst="rect">
            <a:avLst/>
          </a:prstGeom>
        </p:spPr>
      </p:pic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18300" y="5293636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EE1B18-48CF-64D2-6E0E-B1EA72AA4FAC}"/>
              </a:ext>
            </a:extLst>
          </p:cNvPr>
          <p:cNvSpPr txBox="1"/>
          <p:nvPr/>
        </p:nvSpPr>
        <p:spPr>
          <a:xfrm>
            <a:off x="4739721" y="482662"/>
            <a:ext cx="508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:</a:t>
            </a:r>
            <a:r>
              <a:rPr lang="ar-MA" dirty="0"/>
              <a:t>أمنح لهم مهلة للتفكير، ليقدموا شفهيا حلولا مؤقتة للتساؤل المطروح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9DF17F-3269-48AC-3404-4E7AD845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938" y="5251414"/>
            <a:ext cx="73924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 60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3A703E-CC04-5698-2D87-792CC7584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870" y="989085"/>
            <a:ext cx="4430925" cy="552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96115F-B1C4-634E-38D6-4F6C42D47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207" y="2058025"/>
            <a:ext cx="7324993" cy="338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84B648-CA67-6460-B198-39CC7D35B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207" y="2058025"/>
            <a:ext cx="7324993" cy="3384407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B41717A-E4CB-2C84-3E54-CEB0457844B6}"/>
              </a:ext>
            </a:extLst>
          </p:cNvPr>
          <p:cNvCxnSpPr/>
          <p:nvPr/>
        </p:nvCxnSpPr>
        <p:spPr>
          <a:xfrm flipH="1">
            <a:off x="4318000" y="3342640"/>
            <a:ext cx="3931920" cy="58928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58083C5-E88A-1D1C-BC05-997D4AAFB4B1}"/>
              </a:ext>
            </a:extLst>
          </p:cNvPr>
          <p:cNvCxnSpPr>
            <a:cxnSpLocks/>
          </p:cNvCxnSpPr>
          <p:nvPr/>
        </p:nvCxnSpPr>
        <p:spPr>
          <a:xfrm flipH="1" flipV="1">
            <a:off x="6283960" y="3405946"/>
            <a:ext cx="1965960" cy="52597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89391BC-72FF-4805-2BF0-8C65C8385A72}"/>
              </a:ext>
            </a:extLst>
          </p:cNvPr>
          <p:cNvCxnSpPr>
            <a:cxnSpLocks/>
          </p:cNvCxnSpPr>
          <p:nvPr/>
        </p:nvCxnSpPr>
        <p:spPr>
          <a:xfrm flipH="1" flipV="1">
            <a:off x="4318000" y="3429000"/>
            <a:ext cx="1965960" cy="525974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EE87E6-B333-2551-9A75-E452F32D3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925" y="2122381"/>
            <a:ext cx="7657275" cy="332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F5542B-F363-0B03-7705-09F620040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515" y="2108516"/>
            <a:ext cx="8115683" cy="351880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C1EB7D7-5435-7693-0056-ECA28BE5C3D8}"/>
              </a:ext>
            </a:extLst>
          </p:cNvPr>
          <p:cNvSpPr txBox="1"/>
          <p:nvPr/>
        </p:nvSpPr>
        <p:spPr>
          <a:xfrm>
            <a:off x="8046720" y="332116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35948B-FED3-AC52-4B4A-6AB1C7AE4B95}"/>
              </a:ext>
            </a:extLst>
          </p:cNvPr>
          <p:cNvSpPr txBox="1"/>
          <p:nvPr/>
        </p:nvSpPr>
        <p:spPr>
          <a:xfrm>
            <a:off x="8606403" y="375804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2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5C21EC-3759-86B9-9552-6ED0A48DD366}"/>
              </a:ext>
            </a:extLst>
          </p:cNvPr>
          <p:cNvSpPr txBox="1"/>
          <p:nvPr/>
        </p:nvSpPr>
        <p:spPr>
          <a:xfrm>
            <a:off x="8057088" y="407599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3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B7144A2-55CE-AD83-7998-D4F024487B21}"/>
              </a:ext>
            </a:extLst>
          </p:cNvPr>
          <p:cNvSpPr txBox="1"/>
          <p:nvPr/>
        </p:nvSpPr>
        <p:spPr>
          <a:xfrm>
            <a:off x="7511261" y="375023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4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782D04-97B8-1FA7-E141-FB3CAA45516D}"/>
              </a:ext>
            </a:extLst>
          </p:cNvPr>
          <p:cNvSpPr txBox="1"/>
          <p:nvPr/>
        </p:nvSpPr>
        <p:spPr>
          <a:xfrm>
            <a:off x="3545840" y="350268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9EE57C-9564-4F61-984F-FB352AFB1F89}"/>
              </a:ext>
            </a:extLst>
          </p:cNvPr>
          <p:cNvSpPr txBox="1"/>
          <p:nvPr/>
        </p:nvSpPr>
        <p:spPr>
          <a:xfrm>
            <a:off x="4138909" y="390594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2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EB77CDB-B1A2-B624-BF6E-EFD8F34AE7D0}"/>
              </a:ext>
            </a:extLst>
          </p:cNvPr>
          <p:cNvSpPr txBox="1"/>
          <p:nvPr/>
        </p:nvSpPr>
        <p:spPr>
          <a:xfrm>
            <a:off x="3545840" y="427261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3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5C1E32-0102-5C52-61C0-49FFBA98140D}"/>
              </a:ext>
            </a:extLst>
          </p:cNvPr>
          <p:cNvSpPr txBox="1"/>
          <p:nvPr/>
        </p:nvSpPr>
        <p:spPr>
          <a:xfrm>
            <a:off x="3052778" y="389012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4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985ED0-B199-31F3-8578-EC1329B6C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441" y="1152207"/>
            <a:ext cx="8545118" cy="45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8113-7A46-5D0F-4181-312E7ACF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AE49D92-9183-56D8-28E2-6BECBC9BA6A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B769FE-D72C-2191-82CD-3BD082E9E9D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1FFD5F-CD88-1A07-F07D-484A9E1A2A6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EF97C7F-DC32-DD4C-ED9B-588DE2DB1CF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ABDA14-C204-33CA-A9CF-3AB5C2FFF20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E4419B5-743C-2913-CB15-94A449E61A2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4BAA213-6042-AABD-A65F-C4627367D5B7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402B9B1-51D4-E7AF-AB7C-78451EE94F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C619901-9306-8A98-B3C5-9391116CE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ECF8E0-2C24-BD3E-D00B-CCC559E7B97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259D441-FF2B-AD26-A133-4F3EE6549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441" y="1152207"/>
            <a:ext cx="8545118" cy="455358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6768270-8DD0-8262-7784-FD881E3FF58D}"/>
              </a:ext>
            </a:extLst>
          </p:cNvPr>
          <p:cNvSpPr txBox="1"/>
          <p:nvPr/>
        </p:nvSpPr>
        <p:spPr>
          <a:xfrm>
            <a:off x="7061200" y="3576320"/>
            <a:ext cx="14830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5400" b="1" dirty="0">
                <a:solidFill>
                  <a:srgbClr val="FF0000"/>
                </a:solidFill>
              </a:rPr>
              <a:t>تبيض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CDEEFC1-673F-6B7A-23E8-90A5E5918A62}"/>
              </a:ext>
            </a:extLst>
          </p:cNvPr>
          <p:cNvSpPr txBox="1"/>
          <p:nvPr/>
        </p:nvSpPr>
        <p:spPr>
          <a:xfrm>
            <a:off x="2550160" y="3576320"/>
            <a:ext cx="7713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5400" b="1" dirty="0">
                <a:solidFill>
                  <a:srgbClr val="FF0000"/>
                </a:solidFill>
              </a:rPr>
              <a:t>تلد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26A9DF-1AE4-C618-F6A5-CAEC350E74A0}"/>
              </a:ext>
            </a:extLst>
          </p:cNvPr>
          <p:cNvSpPr txBox="1"/>
          <p:nvPr/>
        </p:nvSpPr>
        <p:spPr>
          <a:xfrm>
            <a:off x="6257133" y="4809376"/>
            <a:ext cx="16081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5400" b="1" dirty="0">
                <a:solidFill>
                  <a:srgbClr val="FF0000"/>
                </a:solidFill>
              </a:rPr>
              <a:t>بيوض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ACAD7FB-9E44-2BA3-8BAA-5F41545F75BE}"/>
              </a:ext>
            </a:extLst>
          </p:cNvPr>
          <p:cNvSpPr txBox="1"/>
          <p:nvPr/>
        </p:nvSpPr>
        <p:spPr>
          <a:xfrm>
            <a:off x="2577802" y="4809376"/>
            <a:ext cx="12089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5400" b="1" dirty="0">
                <a:solidFill>
                  <a:srgbClr val="FF0000"/>
                </a:solidFill>
              </a:rPr>
              <a:t>ولود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8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7F05-85A8-2BDD-A512-DF52E3AB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7D97376-86A9-4705-B344-813D3883F00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183EE-3894-1739-4177-F58423A890A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55DAAA-C692-244D-A0EA-3A99B8E88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5683A5-23DB-CC37-FB9A-11FBA39F388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3CDBC96-8823-A6B2-1B22-B7792CFEDB91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88A1BB2-A401-8650-B17A-7DC57C65498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4EB5566-7CEB-1B00-8272-9191B7F9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70366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24430F4-4918-FBB1-6FC0-E91D6FC707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B45B170-1981-10D1-2F38-B69B62AD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C80F54-33A2-D111-DDEC-51A650A7C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198" y="1958113"/>
            <a:ext cx="8393604" cy="337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44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A6C0-4B11-0408-09A7-BBB1170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A90126C-EF76-A07D-17CF-45FA37A8544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BBCA3-749D-9CCB-1C15-A960FF57DBB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AB6625-F4FA-9EEC-A615-DEE2BDF40260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0539D9-2FA6-AE26-715D-352D51224C3E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00731D2-7C4F-D789-23DA-8187577C895D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133AD-9C4F-E6E4-51DB-54DB929C66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AEA490D-1D5A-A008-2512-C23A930C0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762580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3F59263-8502-6E01-3C00-02151CF8338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AD574F39-F122-A664-1C77-EBE304D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81369D-4395-4F46-6396-970412A3798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1E9585-BF37-AB61-3412-ECC98BC52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198" y="1958113"/>
            <a:ext cx="8393604" cy="337232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915FD4A-6371-91F8-22B0-7C515431E4A2}"/>
              </a:ext>
            </a:extLst>
          </p:cNvPr>
          <p:cNvSpPr txBox="1"/>
          <p:nvPr/>
        </p:nvSpPr>
        <p:spPr>
          <a:xfrm>
            <a:off x="6268720" y="4734546"/>
            <a:ext cx="11272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الغذاء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19D2933-77F4-9163-CA07-FCE8450849EC}"/>
              </a:ext>
            </a:extLst>
          </p:cNvPr>
          <p:cNvSpPr txBox="1"/>
          <p:nvPr/>
        </p:nvSpPr>
        <p:spPr>
          <a:xfrm>
            <a:off x="4725543" y="4734546"/>
            <a:ext cx="13869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000" b="1" dirty="0">
                <a:solidFill>
                  <a:srgbClr val="FF0000"/>
                </a:solidFill>
              </a:rPr>
              <a:t>الرعاية</a:t>
            </a:r>
            <a:endParaRPr lang="fr-F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14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34029-64E5-9719-A836-DF4A6502B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9A81A25-DEFD-C23E-B3FE-D3895F1CC0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FA70AD-3C04-0448-FE2B-B7AD7338C4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85D387-44C8-738E-832F-4534062C4E2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C89AC8B-4B85-09C6-834C-95D3A306F23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0454F7F-64F2-3070-4177-CB0010AB0CD6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7E2C1073-0A96-30E5-6256-7A42147F39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E1D2C9F-A816-4626-634D-407C3DF5FEA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E9680ED-A444-68BD-5492-FC38A7413CC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5252910C-AA6C-3F90-1894-F3E1BED20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A450D2-188D-9B73-C238-D92CF18FF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262" y="2176024"/>
            <a:ext cx="7717475" cy="26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56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25C79-EF3D-B11E-F17D-A38ABC59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1247D3AA-4366-B5DD-7498-6FABA793303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AC4A5A-D013-B61E-E022-E72CC168443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605B74-A275-7A81-6865-5C78D4D96AE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F72ACC3-BC12-EBB7-E44B-304CBFB71F5A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E59094B-079D-0559-2B22-DD09F81A2DBC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755D81C-F4A2-C76C-F17C-CDF9A5030EE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964CAFC-75E8-3BED-7896-37D4EE85661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641C032-D24C-645F-C0C6-79C20B57CB4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C9BBFD7B-60E0-3661-699E-B80104507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E1B765-8865-1F10-F45D-416826EE941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318E152-F4A2-277E-2073-1CEA4130F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515" y="1494177"/>
            <a:ext cx="8487520" cy="421694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349F0E5-FA02-440C-DEC6-C59EDC83D976}"/>
              </a:ext>
            </a:extLst>
          </p:cNvPr>
          <p:cNvSpPr txBox="1"/>
          <p:nvPr/>
        </p:nvSpPr>
        <p:spPr>
          <a:xfrm>
            <a:off x="7579360" y="3683985"/>
            <a:ext cx="968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بيوضة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284017A-E8FC-6AC1-1DF9-B147F4BAA558}"/>
              </a:ext>
            </a:extLst>
          </p:cNvPr>
          <p:cNvSpPr txBox="1"/>
          <p:nvPr/>
        </p:nvSpPr>
        <p:spPr>
          <a:xfrm>
            <a:off x="6126556" y="3680026"/>
            <a:ext cx="1067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الحمامة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F0A8A2B-8660-7730-2B15-5EBBC10B910E}"/>
              </a:ext>
            </a:extLst>
          </p:cNvPr>
          <p:cNvSpPr txBox="1"/>
          <p:nvPr/>
        </p:nvSpPr>
        <p:spPr>
          <a:xfrm>
            <a:off x="4524673" y="3625212"/>
            <a:ext cx="840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ولودة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2FC4D11-2B8A-47D9-0C86-F36487F28137}"/>
              </a:ext>
            </a:extLst>
          </p:cNvPr>
          <p:cNvSpPr txBox="1"/>
          <p:nvPr/>
        </p:nvSpPr>
        <p:spPr>
          <a:xfrm>
            <a:off x="2865533" y="3680026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النعجة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061796-7A48-C6EC-8E3F-A8C8A114AD44}"/>
              </a:ext>
            </a:extLst>
          </p:cNvPr>
          <p:cNvSpPr txBox="1"/>
          <p:nvPr/>
        </p:nvSpPr>
        <p:spPr>
          <a:xfrm>
            <a:off x="8260156" y="4395066"/>
            <a:ext cx="766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تغذي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E0D753C-045B-AA58-5593-9254D9001CCB}"/>
              </a:ext>
            </a:extLst>
          </p:cNvPr>
          <p:cNvSpPr txBox="1"/>
          <p:nvPr/>
        </p:nvSpPr>
        <p:spPr>
          <a:xfrm>
            <a:off x="6248476" y="4433964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ترعاها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4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73144E-3F36-59B7-3367-C450EDA4FAB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أطبق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06A201-040A-0F23-F101-445F11AFD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907" y="2207042"/>
            <a:ext cx="8339527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CB5C7-669C-68D5-5B3F-ECB4F5514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EF9F7BC7-FB4A-9F78-07B7-904FC32D6CD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370567-3F07-36F8-8E4E-E7FD5A57822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8CECCB-300B-FC86-3BAB-7DFA860E7B0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FDFAFE3-62CA-D461-BBE6-BCC9C0BC8FD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D0D2E3B-1541-6289-4C35-5358FC53C51E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00525FF-55E8-5141-759E-3EEBB41051BC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84EC5DE6-2C24-E8CF-EAE3-B3BCEA82DBF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E582D0E-376A-18ED-EE03-7D9860D1CD9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BE1D5D66-B5D5-9725-F4BF-DC8632997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0A367D-AD4F-1C52-5AE3-1CB425DE669E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256D1F-236B-F7FE-E071-38784F774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778" y="2501068"/>
            <a:ext cx="8376444" cy="279121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AB97C10-2352-3EE4-6B0C-18FB14F29870}"/>
              </a:ext>
            </a:extLst>
          </p:cNvPr>
          <p:cNvSpPr txBox="1"/>
          <p:nvPr/>
        </p:nvSpPr>
        <p:spPr>
          <a:xfrm>
            <a:off x="6715760" y="3996152"/>
            <a:ext cx="1207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الدجاجة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DDDDCF-5815-921D-550B-4F656B46937E}"/>
              </a:ext>
            </a:extLst>
          </p:cNvPr>
          <p:cNvSpPr txBox="1"/>
          <p:nvPr/>
        </p:nvSpPr>
        <p:spPr>
          <a:xfrm>
            <a:off x="5100320" y="3996151"/>
            <a:ext cx="9797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الإوزة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DA87DE6-FCFE-4CB6-D8E0-592C5C3FEF7A}"/>
              </a:ext>
            </a:extLst>
          </p:cNvPr>
          <p:cNvSpPr txBox="1"/>
          <p:nvPr/>
        </p:nvSpPr>
        <p:spPr>
          <a:xfrm>
            <a:off x="6811940" y="4568119"/>
            <a:ext cx="1015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النعجة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103F7AC-5DAD-D3D7-B62E-AA92104BAD16}"/>
              </a:ext>
            </a:extLst>
          </p:cNvPr>
          <p:cNvSpPr txBox="1"/>
          <p:nvPr/>
        </p:nvSpPr>
        <p:spPr>
          <a:xfrm>
            <a:off x="5145139" y="4597158"/>
            <a:ext cx="1050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>
                <a:solidFill>
                  <a:srgbClr val="FF0000"/>
                </a:solidFill>
              </a:rPr>
              <a:t>الفرس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59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2600617" y="14895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1930469" y="2596114"/>
            <a:ext cx="8249784" cy="2215991"/>
            <a:chOff x="406468" y="2596114"/>
            <a:chExt cx="8249784" cy="2215991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06468" y="2596114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8800" dirty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</a:rPr>
                <a:t>المعجم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753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5F2E-2692-9E1E-F73D-E819BCD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EAC393-1C21-CD76-7180-BC5A5ECB744A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829482-12DC-7A51-C510-1C1128F28D4E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0FECD3-ED5A-4F74-3A60-15D3AD2A02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7C7350-0524-A937-5838-FAD0C72198E5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D62B4-2EDE-199A-BAA2-6A354A732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36472C-5075-3E9A-8AF6-2891FD488A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ED1B8-0BA1-654A-6CA2-C7D38162B18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0D986-E3D9-5265-2E52-101479D34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38E5ECC6-F532-E0EC-B4BA-E83E937B639C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AF620A-B225-34B8-823F-2DB35BEB41A1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9179DB-77FC-2BDB-B0DB-84FAC2AB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02" y="584941"/>
            <a:ext cx="7031618" cy="14059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FA2F765-7C09-853F-3B11-2DEE0BAE81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1628" y="2949847"/>
            <a:ext cx="7837166" cy="137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5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FFD79-DA59-3482-FEC6-CC121E9A2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EC55C33-C729-2DE2-51F6-64A5F4E8BCCF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089C380-B4BC-B051-3FDE-03FA8F8152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30D4AC5-A2B8-EF79-7C75-3983B8127C16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A105434-D57C-9578-FA63-547E8F0C054B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2D0DB80-B692-7106-D66F-BA4EE3E953B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6E72AC0E-15DA-903E-0DAF-94289935728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BB65DC7-EB99-437F-26B2-F319906EBA8A}"/>
              </a:ext>
            </a:extLst>
          </p:cNvPr>
          <p:cNvSpPr txBox="1"/>
          <p:nvPr/>
        </p:nvSpPr>
        <p:spPr>
          <a:xfrm>
            <a:off x="4237389" y="333691"/>
            <a:ext cx="3717222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 اليوم؟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A24B42A0-D9E3-A34D-D713-4B890330C4B7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37BF08-003D-6144-B8EB-749F781E18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6994" y="2063626"/>
            <a:ext cx="4689309" cy="382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52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947</Words>
  <Application>Microsoft Office PowerPoint</Application>
  <PresentationFormat>Grand écran</PresentationFormat>
  <Paragraphs>247</Paragraphs>
  <Slides>30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2" baseType="lpstr">
      <vt:lpstr>A Massir Ballpoint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103</cp:revision>
  <dcterms:created xsi:type="dcterms:W3CDTF">2024-11-18T10:12:55Z</dcterms:created>
  <dcterms:modified xsi:type="dcterms:W3CDTF">2025-04-01T12:14:14Z</dcterms:modified>
</cp:coreProperties>
</file>