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505" r:id="rId21"/>
    <p:sldId id="2134806508" r:id="rId22"/>
    <p:sldId id="2134806497" r:id="rId23"/>
    <p:sldId id="2134806509" r:id="rId24"/>
    <p:sldId id="2134806327" r:id="rId25"/>
    <p:sldId id="2134806500" r:id="rId26"/>
    <p:sldId id="2134806499" r:id="rId27"/>
    <p:sldId id="2134806510" r:id="rId28"/>
    <p:sldId id="2134806329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3T19:43:30.78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784 449 24575,'0'0'0,"-9"0"0,-4 6 0,-4 5 0,-4 0 0,-4 5 0,-1-2 0,4 4 0,-1-4 0,0 2 0,-1-2 0,-2 2 0,0-3 0,4-9 0,5-8 0,6-10 0,5-6 0,3-5 0,7 3 0,8 4 0,7 5 0,4 5 0,3 4 0,3-3 0,0 1 0,0 1 0,-5-4 0,0 1 0,-6 6 0,-11 3 0,-11 1 0,-9 6 0,-8 6 0,-4-1 0,-4-1 0,0-3 0,4-9 0,1-2 0,5-7 0,0-2 0,0 2 0,3-4 0,9 2 0,4-3 0,10 2 0,7 2 0,6-3 0,4 3 0,4 1 0,1 4 0,0 1 0,1 2 0,-1 2 0,1 0 0,-7 6 0,0 0 0,-1 1 0,-4 4 0,-10-2 0,-11-1 0,-9-2 0,-8-2 0,-5-1 0,-3-2 0,4-7 0,-1 0 0,7-6 0,-1 1 0,4-4 0,5-4 0,-3 3 0,-2 2 0,-4 5 0,-3 3 0,-3 3 0,-2 1 0,5 8 0,-6 0 0,4 6 0,6 5 0,-1-1 0,5 3 0,-1 2 0,-3-3 0,3 2 0,-2 1 0,3-9 0,3-10 0,3-10 0,4-14 0,2-7 0,1-4 0,7 5 0,0-5 0,6 6 0,5 7 0,-2 0 0,10 6 0,-4-2 0,3 4 0,0 3 0,2 3 0,0 3 0,2 1 0,-6 7 0,1 13 0,-6 6 0,1-2 0,-5 3 0,3-5 0,-4 1 0,3-5 0,-3 1 0,3-4 0,3-3 0,-2 3 0,-3 2 0,1-2 0,-2 4 0,-4 2 0,-2 3 0,-8-3 0,-8 1 0,-1 3 0,-6-5 0,-3-4 0,-3-5 0,-3-3 0,-1-3 0,4-8 0,0-1 0,5-7 0,0 2 0,4-5 0,-2 2 0,3-2 0,-1 2 0,1-2 0,4-2 0,8 2 0,9 3 0,7 4 0,6 4 0,5 2 0,2 2 0,1 1 0,1 0 0,0 1 0,-1 0 0,-5 5 0,-1 0 0,0 0 0,-5 4 0,1 5 0,-5 5 0,2-3 0,-3 3 0,2-3 0,-2 1 0,-4 2 0,3-4 0,-2 8 0,4-3 0,3-5 0,-2 2 0,2 1 0,-2 3 0,2-4 0,-4 2 0,-2 1 0,-4 8 0,-3 2 0,-2 1 0,-1 0 0,-2 0 0,1-1 0,5-2 0,0 6 0,0-1 0,0 0 0,-2-1 0,-1-1 0,-1-2 0,0-12 0,-7-12 0,0-13 0,0-8 0,1-14 0,2-4 0,0-2 0,2-1 0,1 2 0,-1 2 0,2 1 0,-12-4 0,-1 0 0,1 1 0,2 1 0,-3 8 0,2 0 0,1 2 0,-2 5 0,2 10 0,-5 5 0,3 10 0,2 7 0,-4 6 0,3 11 0,2 2 0,2 2 0,3-1 0,1-1 0,1-1 0,1-2 0,6-6 0,6-7 0,6-12 0,-1-10 0,-3-10 0,-3-6 0,-4-5 0,-3-9 0,-2 11 0,-2 10 0,0 14 0,-1 11 0,0 8 0,1 6 0,-1 4 0,1 7 0,0-11 0,0-11 0,0-14 0,0-11 0,0-9 0,0-5 0,0-4 0,0-7 0,11 5 0,0 1 0,1 1 0,-3 1 0,-2 0 0,-3 0 0,-1-5 0,-2-1 0,-7 6 0,0 1 0,0 2 0,-5 5 0,2-1 0,0 1 0,3-3 0,-3 5 0,1-2 0,1-1 0,-4 3 0,-4 5 0,2-2 0,-4 4 0,-3 3 0,-3 2 0,-2 3 0,-1 2 0,-2 0 0,-1 2 0,0-1 0,6-5 0,0-1 0,6-5 0,0 1 0,-3 1 0,4 7 0,-1 9 0,-3 2 0,3 6 0,4 5 0,-1 3 0,2 2 0,-7 3 0,2 0 0,2 1 0,4-11 0,-2-6 0,3-12 0,2-9 0,2-9 0,3-5 0,2-5 0,0-1 0,1-1 0,1 0 0,-1 0 0,12 6 0,0-5 0,6 6 0,-3 0 0,-2-1 0,2 5 0,2 4 0,3 6 0,4 3 0,1 4 0,3 1 0,-6 7 0,1 1 0,0 0 0,1-1 0,1-2 0,-4 10 0,1-1 0,0 5 0,-5 3 0,3-3 0,-6 2 0,-3 2 0,2 1 0,-3 3 0,3-5 0,-2 1 0,-2 0 0,3-4 0,3-4 0,10 0 0,4-3 0,-4 3 0,-4-8 0,-12-3 0,-12-8 0,-9-2 0,-2-6 0,-6 1 0,-3-4 0,4-3 0,-3 2 0,6-2 0,-3 4 0,0-3 0,-3-1 0,-2-3 0,-2 3 0,4-7 0,0 4 0,-1 5 0,0 4 0,3 0 0,5-3 0,0 2 0,-3 4 0,-2 2 0,-3 3 0,-2 3 0,-2 1 0,5 6 0,-6 2 0,5 11 0,5 4 0,5 5 0,5 2 0,-2 2 0,-3-1 0,2 0 0,1 0 0,3-12 0,2-12 0,-3-1 0,-5 2 0,-4 0 0,-10 9 0,-4 5 0,-8 5 0,6 3 0,1 0 0,2-4 0,6-1 0,2-6 0,5-11 0,6-10 0,9-4 0,5-8 0,7 1 0,1-3 0,-1-4 0,3-2 0,4-3 0,4 5 0,2-2 0,3 6 0,-4-1 0,1 4 0,-5-2 0,0 4 0,2-3 0,-4-3 0,2 2 0,1 4 0,4 3 0,1 4 0,3-9 0,0 1 0,-4-4 0,-6-3 0,-6-4 0,-4-2 0,-4-1 0,-2-1 0,-2-1 0,0 0 0,0 0 0,0 1 0,-5 5 0,-6 6 0,-5 5 0,-6 12 0,-2 8 0,3 9 0,4 6 0,6 3 0,5 3 0,3 1 0,3 0 0,1 0 0,1 5 0,-6-6 0,0 0 0,0-2 0,-4-5 0,0-1 0,1 0 0,2 2 0,-3-4 0,1-10 0,9-10 0,-1 1 0,0 0 0,0 0 0,0 0 0,0 0 0,0 0 0,0 0 0,0 0 0,0 0 0,0 0 0,0 0 0,0 0 0,0-1 0,0 1 0,0 0 0,0 0 0,0 0 0,0 0 0,0 0 0,0 0 0,-1 0 0,1 0 0,0 0 0,0 0 0,0 0 0,0 0 0,0 0 0,0 0 0,0 0 0,0 0 0,0 0 0,0 0 0,0 0 0,0 0 0,0 0 0,0 0 0,0 0 0,0 0 0,0-1 0,0 1 0,-1 0 0,1 0 0,0 0 0,0 0 0,0 0 0,0 0 0,0 0 0,0 1 0,0-1 0,0 0 0,0 0 0,0 0 0,0 0 0,0 0 0,0 0 0,0 0 0,0 0 0,0 0 0,-1 0 0,1 0 0,0 0 0,7-6 0,1-7 0,1-6 0,3 1 0,0-8 0,3 4 0,-3-3 0,-2 1 0,3-2 0,3 5 0,-2-1 0,3 5 0,3 5 0,2 5 0,3 2 0,-4 9 0,1 2 0,6 0 0,-4 5 0,2 0 0,-6 3 0,0-1 0,-5 2 0,2-2 0,-5 3 0,4 3 0,2 2 0,3 4 0,-3 1 0,2-4 0,-4 1 0,-4-1 0,1 2 0,-2 7 0,-4 7 0,-1-4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3T19:43:40.63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041.4248"/>
      <inkml:brushProperty name="anchorY" value="-1124.62134"/>
      <inkml:brushProperty name="scaleFactor" value="0.5"/>
    </inkml:brush>
  </inkml:definitions>
  <inkml:trace contextRef="#ctx0" brushRef="#br0">101 185 24575,'0'0'0,"5"0"0,8 0 0,-2 5 0,6 1 0,2 0 0,4 4 0,2 5 0,8-2 0,1-1 0,1-3 0,-7 2 0,4 4 0,-1-2 0,-6 3 0,5-2 0,0-3 0,-6 2 0,0-2 0,0-3 0,-5 3 0,0-2 0,2-1 0,2 3 0,1-2 0,2-2 0,-5 4 0,1-2 0,1-1 0,-5 3 0,1-2 0,2-1 0,-4 3 0,2-1 0,1 3 0,2-1 0,-3 3 0,1-3 0,-4 4 0,2-3 0,-4 2 0,-4-7 0,-9-4 0,-8-9 0,-9-6 0,-5-2 0,1-5 0,-8-3 0,4-3 0,4-2 0,1 4 0,-2 5 0,5 0 0,-2-7 0,4-2 0,-8 2 0,3 0 0,-2 5 0,-2 6 0,4-2 0,-1 4 0,-2 3 0,5-2 0,-2 1 0,-2 2 0,4-3 0,-1 1 0,-3 1 0,-1 3 0,-3 2 0,-1 1 0,-2 1 0,0 1 0,0 0 0,-1 1 0,0-1 0,1-5 0,-1-1 0,1 1 0,0 0 0,-1 2 0,7-5 0,-1 0 0,6-4 0,5-4 0,5-5 0,3-3 0,2-8 0,8 4 0,6 5 0,0 12 0,5 7 0,-2 9 0,3 4 0,2 0 0,-3 4 0,2 4 0,2-1 0,-4 2 0,2-3 0,1-3 0,3 1 0,2 4 0,1-3 0,2 3 0,0 2 0,6-2 0,-5 2 0,-1-4 0,0-4 0,-1 2 0,0 3 0,1-2 0,5-3 0,-5 8 0,0-2 0,-7 3 0,0-4 0,0 3 0,-4 6 0,1-2 0,2-4 0,-3 0 0,-4 2 0,1-5 0,-3 3 0,3-5 0,-2 2 0,-3 3 0,-3 2 0,-8-3 0,-7-3 0,-8-5 0,-5-4 0,-4-3 0,-2-2 0,-7-1 0,0-6 0,5-6 0,2-6 0,6-5 0,8-2 0,-1 3 0,4-2 0,-2 6 0,3-1 0,2-1 0,2-2 0,2-2 0,3-1 0,6 3 0,1 12 0,0 10 0,4 10 0,6 3 0,-2 6 0,10 3 0,2 3 0,2 2 0,2-4 0,-5 0 0,-1-6 0,-5 1 0,-6 2 0,1-4 0,-4 2 0,-8-4 0,-9-3 0,-7-4 0,-7-3 0,-10-2 0,-3-7 0,5-7 0,0-5 0,7-6 0,6-3 0,1-2 0,4-1 0,-3 5 0,4 0 0,1 1 0,4-1 0,-4 4 0,1 0 0,2-2 0,-10 5 0,2-2 0,-5 4 0,-3-1 0,-2 2 0,3-1 0,-1 3 0,0 2 0,-8 3 0,-7 3 0,-1 3 0,0 0 0,2 1 0,2 1 0,2-1 0,2 1 0,1-1 0,1 0 0,0 1 0,6-7 0,11 0 0,12 1 0,10 0 0,8 2 0,6 0 0,3 2 0,8 1 0,0 0 0,-5 5 0,-2 1 0,3 0 0,1 5 0,-1-2 0,-6 5 0,-2-3 0,0-1 0,0-3 0,7-2 0,-5 2 0,1 0 0,0 5 0,-1-2 0,-4 5 0,-1-3 0,1 4 0,7 2 0,2-2 0,-5 3 0,0-4 0,-6 2 0,-1-4 0,-4 3 0,1-3 0,3 3 0,2 8 0,8-3 0,-4 3 0,-9-5 0,-12-4 0,-4-17 0,0 3 0,0-1 0,0 0 0,0 0 0,0 0 0,0 0 0,-1 0 0,1 1 0,0-1 0,0 0 0,0 0 0,0 0 0,0 0 0,-1 0 0,1 0 0,0 0 0,0 0 0,0 0 0,0 0 0,-1 1 0,1-1 0,0 0 0,0 0 0,0 0 0,-1 0 0,1 0 0,0 0 0,0-1 0,0 1 0,0 0 0,-1 0 0,1 0 0,0 0 0,0 0 0,0 0 0,0 0 0,-1 0 0,1 0 0,0 0 0,0 0 0,0-1 0,0 1 0,0 0 0,-1 0 0,1 0 0,0 0 0,-11-12 0,-6-3 0,-10-10 0,-4-10 0,-7-3 0,-1 6 0,-5-5 0,-3 3 0,1 6 0,-7 2 0,3 6 0,10 2 0,4 4 0,6 4 0,2 4 0,7-3 0,0 2 0,1 1 0,-2 2 0,-2 1 0,4-4 0,-1 1 0,0 0 0,-3 2 0,-1 1 0,4-5 0,0 1 0,-2-4 0,0 0 0,-2 2 0,4-4 0,6-3 0,9 2 0,12 3 0,8 2 0,7 4 0,4 2 0,4 2 0,1 1 0,0 0 0,0 6 0,5 0 0,0 1 0,0-2 0,-7 4 0,-2-1 0,-2-1 0,-5 4 0,0-1 0,7 3 0,2-1 0,2-3 0,0 4 0,1 3 0,-1-3 0,5-1 0,0 2 0,-6 2 0,-2-1 0,-7 2 0,0-3 0,-6 3 0,2-3 0,-4 2 0,3 2 0,3-2 0,-3 2 0,3-4 0,-4 3 0,3-4 0,-15-14 0,-15-9 0,-9-3 0,-6-17 0,-4 1 0,0-2 0,-6 6 0,6 0 0,1 7 0,2-1 0,-4 0 0,0 3 0,-5 4 0,0 4 0,1 3 0,2-3 0,3 2 0,1-5 0,1 0 0,2 3 0,0-4 0,0 2 0,0 2 0,0 2 0,11 2 0,7 8 0,10 1 0,10 0 0,8 6 0,6-1 0,3-1 0,2-3 0,-5 4 0,1-2 0,-1 5 0,1-2 0,6 3 0,1-1 0,1 2 0,0-2 0,-7 8 0,-2-2 0,0-3 0,0 2 0,-5 1 0,1-3 0,2-4 0,0 2 0,-3 3 0,-4 3 0,1-3 0,-5-4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3:51.2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171 1,'-1'3,"0"1,0 0,0-1,0 1,0-1,-1 1,-1 2,-8 22,8-14,-6 40,-3 0,-24 68,28-101,4-6,-2-1,0 1,0-1,-1 0,-1 0,0-1,-14 16,14-25,3-8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3:52.8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0,'0'5,"0"6,5 2,1 2,1 5,-2 3,-2 7,0 4,-2-5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3:55.5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0,'-1'10,"2"0,-1 0,1 0,5 18,-5-23,1 1,1-2,-1 1,1 0,0 0,0-1,0 0,1 1,0-1,5 5,2 1,0 0,-1 1,-1 0,0 1,0 0,-2 1,1 0,6 15,28 46,-28-53,16 35,-12-22,3 8,-21-42,-1 0,0 0,0 1,0-1,1 0,-1 0,0 0,0-1,1 1,-1 0,0 0,0 0,1 0,-1-1,0 1,0 0,1-1,-1 1,0-1,1 1,-1-1,0 0,-18-14,0-2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3:56.8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1,'0'4,"5"8,1 5,5 5,6-1,4 1,-2 1,2 1,6-3,-2 0,-4 0,-2-2,-3-5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4:01.9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328 1,'10'1,"0"1,-1 0,1 0,-1 1,1 1,-1 0,0 0,15 9,25 11,-28-16,-1 0,31 19,-41-21,-1 0,0 2,0-1,-1 1,0 0,13 17,-11-13,-1 1,-1 0,0 0,0 0,-2 1,0 0,0 1,-1-1,-1 1,0 0,-1 0,-1 0,1 29,-5 22,0-45,1-1,1 1,1 0,0-1,2 1,6 26,-7-42,1-1,-1 1,1-1,-1 1,1-1,1 0,-1 0,0 0,1-1,0 1,6 4,-9-8,0 1,0 0,0 0,0 0,0-1,0 1,1-1,-1 1,0-1,0 1,1-1,-1 0,0 1,0-1,1 0,-1 0,0 0,1 0,-1 0,0 0,1-1,-1 1,0 0,0-1,1 1,-1 0,0-1,0 0,0 1,0-1,1 0,-1 0,0 1,0-1,0 0,-1 0,1 0,0 0,0 0,0 0,-1 0,1-1,-1 1,1 0,-1 0,1-1,-1 0,5-12,-2 1,0-1,-1 0,0 1,0-27,-9-70,5 99,0 0,-1 0,0 1,-1-1,0 1,0 0,-1 0,0 1,-1-1,-12-14,-6-4,-52-45,25 25,43 41,0 1,0 0,-1 0,0 1,0 0,-1 1,1 0,-1 0,0 1,-12-2,8 1,0 0,0-1,1-1,-15-7,18 7,0 1,-1 1,0 0,0 0,0 1,0 0,-1 1,1 0,-1 1,1 1,-1-1,1 2,-1 0,0 0,1 1,-20 6,-38 4,59-11,-1 0,0 0,1 1,-1 1,1 0,0 0,0 1,0 0,0 1,1 0,0 0,-11 9,5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4:04.4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0,'26'0,"180"8,-179-5,-1 1,0 2,0 0,-1 2,44 19,-43-13,0 1,-1 1,-1 2,0 0,-1 1,39 44,-51-53,1 0,0-1,1 0,0-1,0 0,0-1,1-1,17 6,-10-4,0 2,31 18,-45-22,-1-1,0 1,0 0,-1 0,6 8,20 22,6-6,-20-19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4:08.6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364 0,'-11'1,"1"0,-1 1,0 0,1 0,-1 1,1 0,-1 1,-17 10,3 0,2 1,-29 23,34-23,0 1,0 0,2 2,0 0,1 0,1 2,-15 25,23-29,11-17,17-22,-14 12,0 0,-2 0,1-1,-1 0,-1 0,0 0,5-22,-2 12,0 1,18-31,-22 45,-9 23,1 0,1 1,-2 25,4-23,-2 0,-6 26,3-26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4:10.4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60 0,'-2'35,"-2"-1,-1 1,-14 46,-7 46,24-111,1 0,0 0,2 0,-1 1,6 28,-4-39,0 0,0 0,0 1,1-2,0 1,0 0,1 0,-1-1,1 0,0 0,1 0,-1 0,1-1,0 1,11 6,-4-1,1 4,-2-1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3T19:44:15.2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190 0,'6'1,"-1"-1,1 2,-1-1,0 1,1-1,-1 1,0 1,5 2,17 7,24 5,-1 2,83 44,7 14,74 45,-178-97,0 0,-2 3,51 50,-38-28,-3 2,-1 2,59 101,-74-110,36 46,-38-58,-2 1,36 70,-48-78,1 0,1-1,32 43,-3-5,-33-47,0 0,1-1,20 22,7 6,-27-30,0 0,24 20,-17-17,-1 2,0 0,-1 1,17 26,-15-20,41 45,-29-37,-19-21,-1-1,2 0,12 10,3 5,-22-22,-1 1,0-1,1 0,9 7,-4-9,-13-10,-13-13,-34-31,-2 3,-2 2,-3 2,-1 2,-2 4,-1 2,-78-34,84 46,-43-18,-105-65,161 84,-47-18,-34-19,109 52,0-1,0 1,1-2,1 0,0-1,-13-15,5 2,-3-5,-1 1,-1 1,-49-42,48 53,0 1,-47-20,45 23,0-1,-37-25,48 27,0-1,1 0,1-1,0-1,1-1,0 0,-16-25,16 16,1-1,-10-28,22 51,-1-4,-1 1,0-1,-1 0,1 1,-1 0,-1 0,1 0,-1 0,0 0,0 1,0 0,-1 0,0 1,0 0,0 0,-1 0,1 0,-1 1,0 0,0 1,0 0,0 0,0 0,-14-1,-43 1,36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customXml" Target="../ink/ink5.xml"/><Relationship Id="rId18" Type="http://schemas.openxmlformats.org/officeDocument/2006/relationships/image" Target="../media/image37.png"/><Relationship Id="rId26" Type="http://schemas.openxmlformats.org/officeDocument/2006/relationships/image" Target="../media/image41.png"/><Relationship Id="rId3" Type="http://schemas.openxmlformats.org/officeDocument/2006/relationships/image" Target="../media/image21.sv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34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2" Type="http://schemas.openxmlformats.org/officeDocument/2006/relationships/image" Target="../media/image20.png"/><Relationship Id="rId16" Type="http://schemas.openxmlformats.org/officeDocument/2006/relationships/image" Target="../media/image36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customXml" Target="../ink/ink4.xml"/><Relationship Id="rId24" Type="http://schemas.openxmlformats.org/officeDocument/2006/relationships/image" Target="../media/image40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10" Type="http://schemas.openxmlformats.org/officeDocument/2006/relationships/image" Target="../media/image33.png"/><Relationship Id="rId19" Type="http://schemas.openxmlformats.org/officeDocument/2006/relationships/customXml" Target="../ink/ink8.xml"/><Relationship Id="rId4" Type="http://schemas.openxmlformats.org/officeDocument/2006/relationships/image" Target="../media/image30.png"/><Relationship Id="rId9" Type="http://schemas.openxmlformats.org/officeDocument/2006/relationships/customXml" Target="../ink/ink3.xml"/><Relationship Id="rId14" Type="http://schemas.openxmlformats.org/officeDocument/2006/relationships/image" Target="../media/image35.png"/><Relationship Id="rId22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5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الثاني : الحيوانات تتغذى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01875" y="2236892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تتغذى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327399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تتنقل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1942365" y="1157967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تنمو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أنجز مجسما لمزرعة؟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تتغذى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136702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B221B4-065F-3DA1-C114-5B6846D146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0732" y="1911187"/>
            <a:ext cx="4683181" cy="388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أطلب منهم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ملاحظة الصورة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6D3E9A-8695-B446-A633-098D8DC6E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485" y="2167890"/>
            <a:ext cx="6476915" cy="32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مثل : ماذا تلاحظون في الصورة؟ ماهي الحيوانات التي تتغذى باللحم والتي تتغذى بالعشب؟ 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2733185" y="5141155"/>
            <a:ext cx="6918168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كيف تحصل الحيوانات على غذائها ؟</a:t>
            </a:r>
            <a:endParaRPr lang="fr-FR" sz="36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F2B305-347B-7039-3A7F-2A847720D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67" y="2043690"/>
            <a:ext cx="6152447" cy="268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070" y="1206666"/>
            <a:ext cx="1650848" cy="325314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4739721" y="482662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62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889263-0C6A-8930-50F9-837B3F8E6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065" y="820153"/>
            <a:ext cx="4157614" cy="562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5E2BD6-D920-0AE5-739D-249EA5F37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391" y="1816367"/>
            <a:ext cx="8193218" cy="377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451605-98D9-0A1D-FCC9-1C48CB4C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391" y="1635761"/>
            <a:ext cx="8193218" cy="39560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F1D917-F2CF-0ED3-E4D4-9DB6D6C406E8}"/>
              </a:ext>
            </a:extLst>
          </p:cNvPr>
          <p:cNvSpPr txBox="1"/>
          <p:nvPr/>
        </p:nvSpPr>
        <p:spPr>
          <a:xfrm>
            <a:off x="8534400" y="3799840"/>
            <a:ext cx="750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اللحم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A4218C-C03B-7797-85F1-6E32BF9E1A41}"/>
              </a:ext>
            </a:extLst>
          </p:cNvPr>
          <p:cNvSpPr txBox="1"/>
          <p:nvPr/>
        </p:nvSpPr>
        <p:spPr>
          <a:xfrm>
            <a:off x="6969760" y="3799840"/>
            <a:ext cx="846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الجزر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B8C490-1997-DA59-C2C3-1FF91DBE7E98}"/>
              </a:ext>
            </a:extLst>
          </p:cNvPr>
          <p:cNvSpPr txBox="1"/>
          <p:nvPr/>
        </p:nvSpPr>
        <p:spPr>
          <a:xfrm>
            <a:off x="5345474" y="3799840"/>
            <a:ext cx="909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السمك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357CA6-3190-8C3A-FCFD-5C27AAF70F80}"/>
              </a:ext>
            </a:extLst>
          </p:cNvPr>
          <p:cNvSpPr txBox="1"/>
          <p:nvPr/>
        </p:nvSpPr>
        <p:spPr>
          <a:xfrm>
            <a:off x="3718318" y="3799840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الأرنب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731B5B-246B-A38B-751C-FBBEA187D07A}"/>
              </a:ext>
            </a:extLst>
          </p:cNvPr>
          <p:cNvSpPr txBox="1"/>
          <p:nvPr/>
        </p:nvSpPr>
        <p:spPr>
          <a:xfrm>
            <a:off x="2093556" y="3799840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البذور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1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F90B93-7BB1-51A1-AB9E-4590AF875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410" y="2209433"/>
            <a:ext cx="8262522" cy="278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789E74-D164-BD52-3BFA-990A432E3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410" y="2209433"/>
            <a:ext cx="8262522" cy="278643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40D95D6B-E298-EDEA-C180-582D1F66AB77}"/>
                  </a:ext>
                </a:extLst>
              </p14:cNvPr>
              <p14:cNvContentPartPr/>
              <p14:nvPr/>
            </p14:nvContentPartPr>
            <p14:xfrm>
              <a:off x="9684600" y="3394440"/>
              <a:ext cx="363960" cy="434880"/>
            </p14:xfrm>
          </p:contentPart>
        </mc:Choice>
        <mc:Fallback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40D95D6B-E298-EDEA-C180-582D1F66AB7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75600" y="3385800"/>
                <a:ext cx="381600" cy="45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1033512C-E9F4-EC57-EF90-AB0B5BCE775F}"/>
                  </a:ext>
                </a:extLst>
              </p14:cNvPr>
              <p14:cNvContentPartPr/>
              <p14:nvPr/>
            </p14:nvContentPartPr>
            <p14:xfrm>
              <a:off x="9574800" y="3774240"/>
              <a:ext cx="358920" cy="24012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1033512C-E9F4-EC57-EF90-AB0B5BCE775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65800" y="3765600"/>
                <a:ext cx="37656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D21CBC6-B1B1-83F8-1E91-9E63EB94EAF6}"/>
                  </a:ext>
                </a:extLst>
              </p14:cNvPr>
              <p14:cNvContentPartPr/>
              <p14:nvPr/>
            </p14:nvContentPartPr>
            <p14:xfrm>
              <a:off x="6329040" y="3860640"/>
              <a:ext cx="61560" cy="164520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D21CBC6-B1B1-83F8-1E91-9E63EB94EA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75400" y="3753000"/>
                <a:ext cx="16920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321E4385-7923-AEE5-9CC6-3694065F93C1}"/>
                  </a:ext>
                </a:extLst>
              </p14:cNvPr>
              <p14:cNvContentPartPr/>
              <p14:nvPr/>
            </p14:nvContentPartPr>
            <p14:xfrm>
              <a:off x="6207360" y="3789720"/>
              <a:ext cx="11160" cy="6516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321E4385-7923-AEE5-9CC6-3694065F93C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53720" y="3681720"/>
                <a:ext cx="11880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13D932-DAA3-AE74-7781-D25E281091A6}"/>
                  </a:ext>
                </a:extLst>
              </p14:cNvPr>
              <p14:cNvContentPartPr/>
              <p14:nvPr/>
            </p14:nvContentPartPr>
            <p14:xfrm>
              <a:off x="6207360" y="4165560"/>
              <a:ext cx="93240" cy="169920"/>
            </p14:xfrm>
          </p:contentPart>
        </mc:Choice>
        <mc:Fallback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713D932-DAA3-AE74-7781-D25E281091A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153360" y="4057560"/>
                <a:ext cx="20088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50A32C19-B157-C9D1-0BC0-B5495048A1CA}"/>
                  </a:ext>
                </a:extLst>
              </p14:cNvPr>
              <p14:cNvContentPartPr/>
              <p14:nvPr/>
            </p14:nvContentPartPr>
            <p14:xfrm>
              <a:off x="6136440" y="4236480"/>
              <a:ext cx="74880" cy="87120"/>
            </p14:xfrm>
          </p:contentPart>
        </mc:Choice>
        <mc:Fallback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50A32C19-B157-C9D1-0BC0-B5495048A1C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082440" y="4128840"/>
                <a:ext cx="1825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858EB3DD-67DE-C697-AD02-7465C55C5F88}"/>
                  </a:ext>
                </a:extLst>
              </p14:cNvPr>
              <p14:cNvContentPartPr/>
              <p14:nvPr/>
            </p14:nvContentPartPr>
            <p14:xfrm>
              <a:off x="9767760" y="3525120"/>
              <a:ext cx="303840" cy="25020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858EB3DD-67DE-C697-AD02-7465C55C5F8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13760" y="3417480"/>
                <a:ext cx="411480" cy="4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768303AF-4B03-6738-C34C-1325AEAF3527}"/>
                  </a:ext>
                </a:extLst>
              </p14:cNvPr>
              <p14:cNvContentPartPr/>
              <p14:nvPr/>
            </p14:nvContentPartPr>
            <p14:xfrm>
              <a:off x="9580920" y="3819960"/>
              <a:ext cx="357480" cy="169560"/>
            </p14:xfrm>
          </p:contentPart>
        </mc:Choice>
        <mc:Fallback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768303AF-4B03-6738-C34C-1325AEAF352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526920" y="3711960"/>
                <a:ext cx="465120" cy="3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39A88345-EC86-EEE5-1DF4-DEBA97BEACBC}"/>
                  </a:ext>
                </a:extLst>
              </p14:cNvPr>
              <p14:cNvContentPartPr/>
              <p14:nvPr/>
            </p14:nvContentPartPr>
            <p14:xfrm>
              <a:off x="4369560" y="4012920"/>
              <a:ext cx="131400" cy="101520"/>
            </p14:xfrm>
          </p:contentPart>
        </mc:Choice>
        <mc:Fallback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39A88345-EC86-EEE5-1DF4-DEBA97BEACB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315920" y="3904920"/>
                <a:ext cx="23904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E7BC519-083F-177A-D46B-0EBB641A4344}"/>
                  </a:ext>
                </a:extLst>
              </p14:cNvPr>
              <p14:cNvContentPartPr/>
              <p14:nvPr/>
            </p14:nvContentPartPr>
            <p14:xfrm>
              <a:off x="4398000" y="4277520"/>
              <a:ext cx="39600" cy="204840"/>
            </p14:xfrm>
          </p:contentPart>
        </mc:Choice>
        <mc:Fallback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E7BC519-083F-177A-D46B-0EBB641A434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344000" y="4169520"/>
                <a:ext cx="14724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00F05697-C122-6A3A-E1BF-3E100500A687}"/>
                  </a:ext>
                </a:extLst>
              </p14:cNvPr>
              <p14:cNvContentPartPr/>
              <p14:nvPr/>
            </p14:nvContentPartPr>
            <p14:xfrm>
              <a:off x="2928840" y="3546000"/>
              <a:ext cx="758160" cy="666360"/>
            </p14:xfrm>
          </p:contentPart>
        </mc:Choice>
        <mc:Fallback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00F05697-C122-6A3A-E1BF-3E100500A68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75200" y="3438000"/>
                <a:ext cx="865800" cy="88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FF8159-09B5-1817-1EFA-E960F8D6B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731" y="1320800"/>
            <a:ext cx="7819879" cy="460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97913F-7DE0-3729-9161-1410A41F7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731" y="1320800"/>
            <a:ext cx="7819879" cy="4604033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D16281E-EF47-BD17-5ECE-8BFE3AB585F7}"/>
              </a:ext>
            </a:extLst>
          </p:cNvPr>
          <p:cNvCxnSpPr>
            <a:cxnSpLocks/>
          </p:cNvCxnSpPr>
          <p:nvPr/>
        </p:nvCxnSpPr>
        <p:spPr>
          <a:xfrm>
            <a:off x="6829965" y="4376732"/>
            <a:ext cx="825420" cy="859375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E1E26BD-4830-32E3-51B3-2A1F34455533}"/>
              </a:ext>
            </a:extLst>
          </p:cNvPr>
          <p:cNvCxnSpPr>
            <a:cxnSpLocks/>
          </p:cNvCxnSpPr>
          <p:nvPr/>
        </p:nvCxnSpPr>
        <p:spPr>
          <a:xfrm flipH="1">
            <a:off x="5265498" y="4683760"/>
            <a:ext cx="3675302" cy="5523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8AB3B07-A7DA-8E28-A580-BEA042CBF54C}"/>
              </a:ext>
            </a:extLst>
          </p:cNvPr>
          <p:cNvCxnSpPr>
            <a:cxnSpLocks/>
          </p:cNvCxnSpPr>
          <p:nvPr/>
        </p:nvCxnSpPr>
        <p:spPr>
          <a:xfrm>
            <a:off x="4818541" y="4366572"/>
            <a:ext cx="279809" cy="869535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34029-64E5-9719-A836-DF4A6502B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9A81A25-DEFD-C23E-B3FE-D3895F1CC0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FA70AD-3C04-0448-FE2B-B7AD7338C4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85D387-44C8-738E-832F-4534062C4E2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89AC8B-4B85-09C6-834C-95D3A306F23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0454F7F-64F2-3070-4177-CB0010AB0CD6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7E2C1073-0A96-30E5-6256-7A42147F39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1D2C9F-A816-4626-634D-407C3DF5FEA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9680ED-A444-68BD-5492-FC38A7413C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252910C-AA6C-3F90-1894-F3E1BED20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4D70D0-BB84-62EF-3918-E6C56BC49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0160" y="1872266"/>
            <a:ext cx="8228337" cy="352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56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25C79-EF3D-B11E-F17D-A38ABC59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1247D3AA-4366-B5DD-7498-6FABA793303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AC4A5A-D013-B61E-E022-E72CC168443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605B74-A275-7A81-6865-5C78D4D96AE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F72ACC3-BC12-EBB7-E44B-304CBFB71F5A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E59094B-079D-0559-2B22-DD09F81A2DBC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755D81C-F4A2-C76C-F17C-CDF9A5030EE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964CAFC-75E8-3BED-7896-37D4EE85661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641C032-D24C-645F-C0C6-79C20B57CB4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C9BBFD7B-60E0-3661-699E-B80104507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E1B765-8865-1F10-F45D-416826EE941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1AE413-1E9A-E60B-566D-CA64B76CC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199" y="1546929"/>
            <a:ext cx="8235373" cy="38342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4E83C5-75CD-465E-F610-795AF40FACF7}"/>
              </a:ext>
            </a:extLst>
          </p:cNvPr>
          <p:cNvSpPr txBox="1"/>
          <p:nvPr/>
        </p:nvSpPr>
        <p:spPr>
          <a:xfrm>
            <a:off x="5532384" y="3136612"/>
            <a:ext cx="11272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أسنانها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0DCE58-2E83-B643-1FC4-431E59AE3118}"/>
              </a:ext>
            </a:extLst>
          </p:cNvPr>
          <p:cNvSpPr txBox="1"/>
          <p:nvPr/>
        </p:nvSpPr>
        <p:spPr>
          <a:xfrm>
            <a:off x="3953176" y="3171677"/>
            <a:ext cx="1266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مناقيرها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AD9E49-745C-423F-6137-D78A56BAF96E}"/>
              </a:ext>
            </a:extLst>
          </p:cNvPr>
          <p:cNvSpPr txBox="1"/>
          <p:nvPr/>
        </p:nvSpPr>
        <p:spPr>
          <a:xfrm>
            <a:off x="5485252" y="4223610"/>
            <a:ext cx="978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البصر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52FDA9-B38C-6F39-7BCB-D8321CEBB561}"/>
              </a:ext>
            </a:extLst>
          </p:cNvPr>
          <p:cNvSpPr txBox="1"/>
          <p:nvPr/>
        </p:nvSpPr>
        <p:spPr>
          <a:xfrm>
            <a:off x="1866684" y="4331331"/>
            <a:ext cx="1936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البصر و الشم  و السمع</a:t>
            </a:r>
            <a:endParaRPr lang="fr-FR" sz="11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70BFF47-BB4E-7BB0-39F7-9EDDE259D035}"/>
              </a:ext>
            </a:extLst>
          </p:cNvPr>
          <p:cNvSpPr txBox="1"/>
          <p:nvPr/>
        </p:nvSpPr>
        <p:spPr>
          <a:xfrm>
            <a:off x="4285889" y="4807540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البصر و الشم  و الذوق</a:t>
            </a:r>
            <a:endParaRPr lang="fr-FR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4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506E39-C8E1-C56A-E437-76D0CBB70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966" y="1921037"/>
            <a:ext cx="7883420" cy="373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B5C7-669C-68D5-5B3F-ECB4F5514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EF9F7BC7-FB4A-9F78-07B7-904FC32D6CD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370567-3F07-36F8-8E4E-E7FD5A5782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8CECCB-300B-FC86-3BAB-7DFA860E7B0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FDFAFE3-62CA-D461-BBE6-BCC9C0BC8FD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D0D2E3B-1541-6289-4C35-5358FC53C51E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00525FF-55E8-5141-759E-3EEBB41051BC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 dirty="0">
                <a:solidFill>
                  <a:srgbClr val="FCFEFD"/>
                </a:solidFill>
                <a:latin typeface="Arimo Italics"/>
              </a:rPr>
              <a:t>Version </a:t>
            </a:r>
            <a:r>
              <a:rPr lang="en-US" sz="841" dirty="0" err="1">
                <a:solidFill>
                  <a:srgbClr val="FCFEFD"/>
                </a:solidFill>
                <a:latin typeface="Arimo Italics"/>
              </a:rPr>
              <a:t>provisoire</a:t>
            </a:r>
            <a:r>
              <a:rPr lang="en-US" sz="841" dirty="0">
                <a:solidFill>
                  <a:srgbClr val="FCFEFD"/>
                </a:solidFill>
                <a:latin typeface="Arimo Italics"/>
              </a:rPr>
              <a:t> pour la formation des </a:t>
            </a:r>
            <a:r>
              <a:rPr lang="en-US" sz="841" dirty="0" err="1">
                <a:solidFill>
                  <a:srgbClr val="FCFEFD"/>
                </a:solidFill>
                <a:latin typeface="Arimo Italics"/>
              </a:rPr>
              <a:t>enseignants</a:t>
            </a:r>
            <a:r>
              <a:rPr lang="en-US" sz="841" dirty="0">
                <a:solidFill>
                  <a:srgbClr val="FCFEFD"/>
                </a:solidFill>
                <a:latin typeface="Arimo Italics"/>
              </a:rPr>
              <a:t>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4EC5DE6-2C24-E8CF-EAE3-B3BCEA82DBF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582D0E-376A-18ED-EE03-7D9860D1CD9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E1D5D66-B5D5-9725-F4BF-DC8632997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0A367D-AD4F-1C52-5AE3-1CB425DE669E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A3A948-6A2E-43DF-AC9A-090F55C09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290" y="1463108"/>
            <a:ext cx="7883420" cy="417976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9A0355-6EC7-6016-29E6-4BD1A92F4920}"/>
              </a:ext>
            </a:extLst>
          </p:cNvPr>
          <p:cNvSpPr txBox="1"/>
          <p:nvPr/>
        </p:nvSpPr>
        <p:spPr>
          <a:xfrm>
            <a:off x="4564890" y="2855197"/>
            <a:ext cx="295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أ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F9099B-32BC-5240-3416-A5BEDAF60FFF}"/>
              </a:ext>
            </a:extLst>
          </p:cNvPr>
          <p:cNvSpPr txBox="1"/>
          <p:nvPr/>
        </p:nvSpPr>
        <p:spPr>
          <a:xfrm>
            <a:off x="3620010" y="2756179"/>
            <a:ext cx="461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ن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C2A8BC-812D-37C2-2568-F9E836132627}"/>
              </a:ext>
            </a:extLst>
          </p:cNvPr>
          <p:cNvSpPr txBox="1"/>
          <p:nvPr/>
        </p:nvSpPr>
        <p:spPr>
          <a:xfrm>
            <a:off x="3100765" y="2721114"/>
            <a:ext cx="295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ا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A02939-01F3-A093-EE59-5993479D6530}"/>
              </a:ext>
            </a:extLst>
          </p:cNvPr>
          <p:cNvSpPr txBox="1"/>
          <p:nvPr/>
        </p:nvSpPr>
        <p:spPr>
          <a:xfrm>
            <a:off x="4622148" y="3315795"/>
            <a:ext cx="461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ن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728864-125C-DF85-15B4-DA50A9E03563}"/>
              </a:ext>
            </a:extLst>
          </p:cNvPr>
          <p:cNvSpPr txBox="1"/>
          <p:nvPr/>
        </p:nvSpPr>
        <p:spPr>
          <a:xfrm>
            <a:off x="4139254" y="3315795"/>
            <a:ext cx="295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ا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64051BA-6A9C-B138-7694-E07C3AB25E5D}"/>
              </a:ext>
            </a:extLst>
          </p:cNvPr>
          <p:cNvSpPr txBox="1"/>
          <p:nvPr/>
        </p:nvSpPr>
        <p:spPr>
          <a:xfrm>
            <a:off x="3047867" y="3315795"/>
            <a:ext cx="5148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ي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92CBBD5-709F-F967-FCA7-EA3332C3E08C}"/>
              </a:ext>
            </a:extLst>
          </p:cNvPr>
          <p:cNvSpPr txBox="1"/>
          <p:nvPr/>
        </p:nvSpPr>
        <p:spPr>
          <a:xfrm>
            <a:off x="2559432" y="3263299"/>
            <a:ext cx="405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ر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9F4859C-E398-FA21-CBFF-ABEED18CFE78}"/>
              </a:ext>
            </a:extLst>
          </p:cNvPr>
          <p:cNvSpPr txBox="1"/>
          <p:nvPr/>
        </p:nvSpPr>
        <p:spPr>
          <a:xfrm>
            <a:off x="5679860" y="4596894"/>
            <a:ext cx="481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ح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AEDEBFC-A237-0B3E-9367-496F63C21872}"/>
              </a:ext>
            </a:extLst>
          </p:cNvPr>
          <p:cNvSpPr txBox="1"/>
          <p:nvPr/>
        </p:nvSpPr>
        <p:spPr>
          <a:xfrm>
            <a:off x="5084123" y="4484279"/>
            <a:ext cx="415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و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39491B5-6906-B045-ED06-38375FFAADA9}"/>
              </a:ext>
            </a:extLst>
          </p:cNvPr>
          <p:cNvSpPr txBox="1"/>
          <p:nvPr/>
        </p:nvSpPr>
        <p:spPr>
          <a:xfrm>
            <a:off x="4578506" y="4494844"/>
            <a:ext cx="295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ا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8473AD7-8AF1-49BF-634E-09C2639E49AB}"/>
              </a:ext>
            </a:extLst>
          </p:cNvPr>
          <p:cNvSpPr txBox="1"/>
          <p:nvPr/>
        </p:nvSpPr>
        <p:spPr>
          <a:xfrm>
            <a:off x="4608610" y="5133830"/>
            <a:ext cx="5180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ب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E30FFCD-3DAE-D199-E40A-43AFA4A679C7}"/>
              </a:ext>
            </a:extLst>
          </p:cNvPr>
          <p:cNvSpPr txBox="1"/>
          <p:nvPr/>
        </p:nvSpPr>
        <p:spPr>
          <a:xfrm>
            <a:off x="3899473" y="5093580"/>
            <a:ext cx="7296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ص</a:t>
            </a:r>
            <a:endParaRPr lang="fr-F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59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1" grpId="0"/>
      <p:bldP spid="12" grpId="0"/>
      <p:bldP spid="13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F2D74C-5A35-6ED1-6D9C-0F512C89E2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3398" y="3285958"/>
            <a:ext cx="6712362" cy="158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FD79-DA59-3482-FEC6-CC121E9A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EC55C33-C729-2DE2-51F6-64A5F4E8BCC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089C380-B4BC-B051-3FDE-03FA8F8152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0D4AC5-A2B8-EF79-7C75-3983B8127C16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A105434-D57C-9578-FA63-547E8F0C054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2D0DB80-B692-7106-D66F-BA4EE3E953B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E72AC0E-15DA-903E-0DAF-94289935728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BB65DC7-EB99-437F-26B2-F319906EBA8A}"/>
              </a:ext>
            </a:extLst>
          </p:cNvPr>
          <p:cNvSpPr txBox="1"/>
          <p:nvPr/>
        </p:nvSpPr>
        <p:spPr>
          <a:xfrm>
            <a:off x="4237389" y="333691"/>
            <a:ext cx="371722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24B42A0-D9E3-A34D-D713-4B890330C4B7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9BECA8-1DB5-5F86-7630-C1EEE9993F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0732" y="1911187"/>
            <a:ext cx="4683181" cy="388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2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877</Words>
  <Application>Microsoft Office PowerPoint</Application>
  <PresentationFormat>Grand écran</PresentationFormat>
  <Paragraphs>228</Paragraphs>
  <Slides>28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40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114</cp:revision>
  <dcterms:created xsi:type="dcterms:W3CDTF">2024-11-18T10:12:55Z</dcterms:created>
  <dcterms:modified xsi:type="dcterms:W3CDTF">2025-04-03T20:12:59Z</dcterms:modified>
</cp:coreProperties>
</file>