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134804866" r:id="rId2"/>
    <p:sldId id="2134806474" r:id="rId3"/>
    <p:sldId id="2134806249" r:id="rId4"/>
    <p:sldId id="2134806475" r:id="rId5"/>
    <p:sldId id="2134805742" r:id="rId6"/>
    <p:sldId id="2134806128" r:id="rId7"/>
    <p:sldId id="2134806473" r:id="rId8"/>
    <p:sldId id="2134805991" r:id="rId9"/>
    <p:sldId id="2134806479" r:id="rId10"/>
    <p:sldId id="2134806480" r:id="rId11"/>
    <p:sldId id="2134806481" r:id="rId12"/>
    <p:sldId id="2134806482" r:id="rId13"/>
    <p:sldId id="2134806487" r:id="rId14"/>
    <p:sldId id="2134806484" r:id="rId15"/>
    <p:sldId id="2134806488" r:id="rId16"/>
    <p:sldId id="2134806489" r:id="rId17"/>
    <p:sldId id="2134806490" r:id="rId18"/>
    <p:sldId id="2134806491" r:id="rId19"/>
    <p:sldId id="2134806492" r:id="rId20"/>
    <p:sldId id="2134806493" r:id="rId21"/>
    <p:sldId id="2134806494" r:id="rId22"/>
    <p:sldId id="2134806486" r:id="rId23"/>
    <p:sldId id="2134806496" r:id="rId24"/>
    <p:sldId id="2134806497" r:id="rId25"/>
    <p:sldId id="2134806327" r:id="rId26"/>
    <p:sldId id="2134806500" r:id="rId27"/>
    <p:sldId id="2134806499" r:id="rId28"/>
    <p:sldId id="2134806503" r:id="rId29"/>
    <p:sldId id="2134806501" r:id="rId30"/>
    <p:sldId id="2134806329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89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10832-8AF2-4E81-A4D8-960CBDBF1024}" type="datetimeFigureOut">
              <a:rPr lang="fr-FR" smtClean="0"/>
              <a:t>11/12/2024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65B1D-7C92-4DCA-BF96-B08EDE919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39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DA44B3-834C-6F21-2214-63F35FD8A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3931409-F6BD-221C-AE98-04184E69C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383A5-74C6-B8EA-02A0-54A6FA7CC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11/12/2024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030BF2-AADA-C4AE-1D2E-EFED1E80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0FCC2A-B25C-EA64-6E87-94BEA78D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99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F69A0-B54A-B209-E802-C544DE54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D8BAA3-41FE-419B-B3C7-CC536171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F19671-E022-2157-A69D-9338C6F3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11/12/2024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BCA2C0-9AD0-91E3-F9F7-7D2F2AEB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BD9CE-18B8-A61C-61D7-598810C40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122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D6B18-4AA1-F6FB-055A-34E79D897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C90616-2248-0E69-64A6-99E03889B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FA4C79-4E1C-CA58-440F-EF04B9E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11/12/2024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9A15E6-2352-C3C9-819A-D5FC7883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F2918C-1142-A1EB-EE69-CDE3844A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2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459CF3-20D0-AE74-4E98-933A04BC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D0CB6D-E8F1-9A7A-B72F-F8324113E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C1405E-99FD-5AC4-EBE7-0C25CDEEA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0EC6B7-A1F0-3EA4-39F1-AEFB9BB8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11/12/2024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16406F-6B59-A486-4F34-824823EC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CD7E3E-CAD3-5BEB-E3B3-BC931027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3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EF0D2-8F8B-BECD-840E-479B2E0F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90043A-6D65-BC1F-886E-351F45650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F3A0AD-BFA2-86C9-FDCE-14403CD89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AA8466-3FF4-382C-F38D-0451CB766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EB49FB-90FA-2FF2-A41E-602913835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1EE89A-B25C-E00B-7DF4-F1BC8301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11/12/2024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4E9ED92-BC76-173F-5A69-FC787F7F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9AABC8-BCB4-2E48-C0A7-5BA8332A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86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AC8C7E-0C4F-D468-06C4-C968D304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C978A9-D1F0-27F0-764D-492DEF32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11/12/2024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C3E2EC-03E0-522B-433C-CD766E6A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5766D3-2690-A37B-9BBA-17CEE78B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0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3B7360-D72B-9FD7-BC8A-DFDEB8627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11/12/2024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BE9630-DE69-3E9A-ECF0-3020F460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962FCD-7BD2-1A96-310E-256E418A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0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45D435-FB3C-A75A-F958-548143E5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4F7AFB-7478-8D31-B75A-35907C3BB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6271B5-1299-3138-2F2F-1B0693492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E1FF26-454F-4A7F-B7BD-41A30073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11/12/2024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A9AE73-F917-FBCA-4CC4-8E5CFC39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64FF36-9646-A5F1-1EED-1D04C9C00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27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B6551-14CB-18D7-BC4E-4D9CE1E3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BF657E-0C4F-F9AB-4FEF-352B4359C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97D9DF-7097-FCAC-099D-CA76A83A6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941B84-1B91-3A46-17C2-870EEB7E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11/12/2024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74488E-9724-9343-0796-44D0F3B5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BE4542-F253-BE23-0668-DDD98C7D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7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F75E5-4EA5-E708-A851-6F9B3D009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CD645EB-48AB-BA97-BF2A-DB68A7365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449AD-E07D-55F3-F2DE-D15138C7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11/12/2024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AC2D08-6DAF-D04A-936D-CAA1281E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629FD6-FEE8-196F-9789-3B37C612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54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F08129-E028-F9F6-A790-B98A4BA765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F1739F-CF2C-35B9-81E1-AF1E74F7B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C7869E-2574-DC44-9D22-87279128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11/12/2024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BDA13E-0517-4C6A-75FB-4B7A77E2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BD583C-4853-AF04-494F-7F44E07D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13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EFE43AE-4EDB-BD42-BD12-C207C47F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213F7-1297-0AE5-DF2A-2821A5C58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DB6BAC-FC71-7AE6-BACA-F56C5A88E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E7157-7CA0-492E-AA89-AA6D4FDC7907}" type="datetimeFigureOut">
              <a:rPr lang="fr-FR" smtClean="0"/>
              <a:t>11/12/2024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AA1A64-CB0D-4301-FACE-0315E6944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26F3E-F7B8-A4D1-70D0-85E5D7D6F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71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0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9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26.png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2.svg"/><Relationship Id="rId7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10" Type="http://schemas.openxmlformats.org/officeDocument/2006/relationships/image" Target="../media/image46.png"/><Relationship Id="rId4" Type="http://schemas.openxmlformats.org/officeDocument/2006/relationships/image" Target="../media/image42.jpeg"/><Relationship Id="rId9" Type="http://schemas.openxmlformats.org/officeDocument/2006/relationships/image" Target="../media/image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2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3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99BA3B79-113B-852C-65E6-6F65AD7AE8B0}"/>
              </a:ext>
            </a:extLst>
          </p:cNvPr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إعداد: الأستاذ سيف الدين </a:t>
            </a: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الزرايفي</a:t>
            </a:r>
            <a:endParaRPr lang="ar-MA" sz="1333" b="1" kern="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>
              <a:defRPr/>
            </a:pP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م.م</a:t>
            </a: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العقاد الرائدة – مديرية الجديدة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2741004" y="3337327"/>
            <a:ext cx="69988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الثاني : أنا أتغذى</a:t>
            </a:r>
            <a:endParaRPr lang="en-US" sz="5400" b="1" kern="0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6E00ED-77EF-042D-112C-4D9B506448CE}"/>
              </a:ext>
            </a:extLst>
          </p:cNvPr>
          <p:cNvGrpSpPr/>
          <p:nvPr/>
        </p:nvGrpSpPr>
        <p:grpSpPr>
          <a:xfrm>
            <a:off x="1955540" y="3370760"/>
            <a:ext cx="8280919" cy="754100"/>
            <a:chOff x="431540" y="1609115"/>
            <a:chExt cx="8280919" cy="754100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A3D4305-FB29-7796-6B8C-33685E968CAF}"/>
                </a:ext>
              </a:extLst>
            </p:cNvPr>
            <p:cNvSpPr/>
            <p:nvPr/>
          </p:nvSpPr>
          <p:spPr>
            <a:xfrm>
              <a:off x="431540" y="1609115"/>
              <a:ext cx="6729087" cy="754100"/>
            </a:xfrm>
            <a:prstGeom prst="roundRect">
              <a:avLst>
                <a:gd name="adj" fmla="val 15858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أنا أتغذى</a:t>
              </a: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BE61A74-F657-A74B-9E0C-C38627C06DC1}"/>
                </a:ext>
              </a:extLst>
            </p:cNvPr>
            <p:cNvSpPr/>
            <p:nvPr/>
          </p:nvSpPr>
          <p:spPr>
            <a:xfrm>
              <a:off x="7279652" y="1609115"/>
              <a:ext cx="1432807" cy="735122"/>
            </a:xfrm>
            <a:prstGeom prst="roundRect">
              <a:avLst>
                <a:gd name="adj" fmla="val 15212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9223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الثانية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74564" y="1225870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أستطيع أن أتحرك و أتنقل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2015053" y="2288011"/>
            <a:ext cx="8340429" cy="874304"/>
            <a:chOff x="372030" y="2495470"/>
            <a:chExt cx="8340429" cy="87430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372030" y="2495470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أنا أتنفس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074564" y="4304023"/>
            <a:ext cx="8280918" cy="864000"/>
            <a:chOff x="431541" y="2505774"/>
            <a:chExt cx="8280918" cy="864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أصنع بهلوانا متحرك ؟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107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8000" b="1" kern="0" dirty="0">
                  <a:solidFill>
                    <a:schemeClr val="accent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أنا أتغذى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أتساءل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أقترح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أختبر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فرضياتي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523663" y="4546376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أستخلص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4606311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5</a:t>
            </a:r>
            <a:endParaRPr lang="fr-MA" sz="2133" b="1" dirty="0"/>
          </a:p>
        </p:txBody>
      </p:sp>
      <p:sp>
        <p:nvSpPr>
          <p:cNvPr id="36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466775" y="5100143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أطبق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5197334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6</a:t>
            </a:r>
            <a:endParaRPr lang="fr-MA" sz="2133" b="1" dirty="0"/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73400" y="1369580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2771526" y="2506361"/>
            <a:ext cx="6703942" cy="1054255"/>
            <a:chOff x="1329207" y="2003013"/>
            <a:chExt cx="6703942" cy="105425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05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 يتعرف المتعلم (ة) أسماء الأغذية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endParaRPr lang="ar-MA" sz="2000" b="1" dirty="0">
                <a:solidFill>
                  <a:srgbClr val="005664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highlight>
                    <a:srgbClr val="FFFF00"/>
                  </a:highligh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2744029" y="3264170"/>
            <a:ext cx="6703942" cy="461665"/>
            <a:chOff x="1329207" y="2003013"/>
            <a:chExt cx="6703942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05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376A512-487E-74D1-6EF3-68431CCC69D2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 يصنفا الأغذية حسب مصدرها</a:t>
              </a: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172A5A11-A2C2-E896-DC3C-3A77A6C1F64E}"/>
              </a:ext>
            </a:extLst>
          </p:cNvPr>
          <p:cNvGrpSpPr/>
          <p:nvPr/>
        </p:nvGrpSpPr>
        <p:grpSpPr>
          <a:xfrm>
            <a:off x="2771526" y="4147214"/>
            <a:ext cx="6703942" cy="461665"/>
            <a:chOff x="1329207" y="2003013"/>
            <a:chExt cx="6703942" cy="461665"/>
          </a:xfrm>
        </p:grpSpPr>
        <p:sp>
          <p:nvSpPr>
            <p:cNvPr id="34" name="Rectangle : coins arrondis 18 - 2">
              <a:extLst>
                <a:ext uri="{FF2B5EF4-FFF2-40B4-BE49-F238E27FC236}">
                  <a16:creationId xmlns:a16="http://schemas.microsoft.com/office/drawing/2014/main" id="{87D49D00-AC23-CA92-9203-390C69E4654F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05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6CE51CEC-E6EA-C1EE-C0B3-15453C3E5C76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 يتعرفا أن الغذاء و الماء ضروريان للإنسان</a:t>
              </a:r>
            </a:p>
          </p:txBody>
        </p:sp>
        <p:sp>
          <p:nvSpPr>
            <p:cNvPr id="36" name="Oval 86">
              <a:extLst>
                <a:ext uri="{FF2B5EF4-FFF2-40B4-BE49-F238E27FC236}">
                  <a16:creationId xmlns:a16="http://schemas.microsoft.com/office/drawing/2014/main" id="{FDCBF14A-CFF1-F5C3-13F8-53A0D221EF3D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7" name="Graphique 36">
              <a:extLst>
                <a:ext uri="{FF2B5EF4-FFF2-40B4-BE49-F238E27FC236}">
                  <a16:creationId xmlns:a16="http://schemas.microsoft.com/office/drawing/2014/main" id="{D6CE9D76-0738-8F4E-A42B-3DC76DFEF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3DCF7D2-C9E4-45CE-926E-E5BCFA8AB50E}"/>
              </a:ext>
            </a:extLst>
          </p:cNvPr>
          <p:cNvGrpSpPr/>
          <p:nvPr/>
        </p:nvGrpSpPr>
        <p:grpSpPr>
          <a:xfrm>
            <a:off x="2771526" y="5044231"/>
            <a:ext cx="6703942" cy="461665"/>
            <a:chOff x="1329207" y="2003013"/>
            <a:chExt cx="6703942" cy="461665"/>
          </a:xfrm>
        </p:grpSpPr>
        <p:sp>
          <p:nvSpPr>
            <p:cNvPr id="7" name="Rectangle : coins arrondis 18 - 2">
              <a:extLst>
                <a:ext uri="{FF2B5EF4-FFF2-40B4-BE49-F238E27FC236}">
                  <a16:creationId xmlns:a16="http://schemas.microsoft.com/office/drawing/2014/main" id="{3E28EEB4-52E3-365E-7D86-AC9757C40D1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05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4B63E94-6A53-6EE2-7AC7-BD9744A7BBFE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 يحافظا على صحتهما بتناول أغذية متنوعة و نظيفة</a:t>
              </a: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8BF5D417-62E1-FCFF-D50B-0CA2735F4B41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4EFED85E-29F9-9A78-E5FE-DA8CD181C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2891406" y="3338094"/>
            <a:ext cx="6366352" cy="85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60" rtl="1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G Ghayaty" panose="02000800000000090000" pitchFamily="2" charset="-78"/>
                <a:ea typeface="Calibri" panose="020F0502020204030204" pitchFamily="34" charset="0"/>
                <a:cs typeface="DG Ghayaty" panose="02000800000000090000" pitchFamily="2" charset="-78"/>
              </a:rPr>
              <a:t> </a:t>
            </a:r>
            <a:r>
              <a:rPr lang="ar-MA" sz="80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</p:spTree>
    <p:extLst>
      <p:ext uri="{BB962C8B-B14F-4D97-AF65-F5344CB8AC3E}">
        <p14:creationId xmlns:p14="http://schemas.microsoft.com/office/powerpoint/2010/main" val="3308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71688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599" y="2088445"/>
            <a:ext cx="2793340" cy="307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630596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614" y="1904377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2058E-02FA-0B16-1315-EE671C06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5DB277-3FF8-29E9-37D2-EDFDECEE953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6B74D1-6D19-30BA-6F44-E61A1949D1F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1AD865-5781-7DC6-34B0-407CAC9B453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FC89A89-492C-E8C7-84A2-1335F6970FE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5881D05-F01A-DBDF-4D94-424388FA14EF}"/>
              </a:ext>
            </a:extLst>
          </p:cNvPr>
          <p:cNvSpPr/>
          <p:nvPr/>
        </p:nvSpPr>
        <p:spPr>
          <a:xfrm>
            <a:off x="1722000" y="-1"/>
            <a:ext cx="8748000" cy="954495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4DE560E1-C094-B300-7E7F-848A52E3D18F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6871A36-828C-364D-305A-121A321A3946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CC57DE0-CFC9-B66A-F078-EF39BF3A90B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F096FC0F-FC63-C6E0-188E-0B7E14C44B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DDE7EA2B-47C8-B3B6-1F90-1D7DC3AF01BB}"/>
              </a:ext>
            </a:extLst>
          </p:cNvPr>
          <p:cNvSpPr txBox="1"/>
          <p:nvPr/>
        </p:nvSpPr>
        <p:spPr>
          <a:xfrm>
            <a:off x="2074121" y="499367"/>
            <a:ext cx="77786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1600" b="1" i="0" u="none" strike="noStrike" baseline="0" dirty="0">
                <a:solidFill>
                  <a:schemeClr val="bg1">
                    <a:lumMod val="50000"/>
                  </a:schemeClr>
                </a:solidFill>
                <a:latin typeface="Arial-BoldMT"/>
              </a:rPr>
              <a:t>يختار أستاذ متعلم و يطلب منه احضار طعامه  (الأغلبية يحضرون معهم الأكل لتناوله اثناء الاستراحة) 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Arial-BoldMT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E95E9E-9E8D-1A98-D1AA-CD0EEA5A9AE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844077" y="2152378"/>
            <a:ext cx="3301606" cy="223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82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70685-CFD2-B826-B16F-C8E4CA06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FA2C18F-E8BC-4B0B-8FFF-BDCE1637AFF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BF2F9C-B7AB-EF58-5061-9C070AF141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2CC7BE-4496-3438-8DD3-5F972D279EE4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011F077-824C-2C6B-0AD3-DB87054C479F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6B7F52-94AC-06D3-B70E-5C8A28145120}"/>
              </a:ext>
            </a:extLst>
          </p:cNvPr>
          <p:cNvSpPr/>
          <p:nvPr/>
        </p:nvSpPr>
        <p:spPr>
          <a:xfrm>
            <a:off x="1722000" y="0"/>
            <a:ext cx="8748000" cy="111318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EEBDBB9-EA54-0A66-9D29-4F39F28B5508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96BDF672-3A8A-4988-733B-A4918A6F0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73434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DCF025C7-1F66-3F9B-5E74-35DC55D9DE7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81C2A1-67CC-B32D-63E4-E332BAF04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005" y="1997586"/>
            <a:ext cx="1903401" cy="304364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AFC85E4-8888-4752-285E-4A1D60A515E1}"/>
              </a:ext>
            </a:extLst>
          </p:cNvPr>
          <p:cNvSpPr txBox="1"/>
          <p:nvPr/>
        </p:nvSpPr>
        <p:spPr>
          <a:xfrm>
            <a:off x="1669370" y="393407"/>
            <a:ext cx="82766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أطرح أسئلة على المتعلمين مثال  ماذا أحضرت معك للأكل؟ لماذا ؟......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أساعدهم على فهم الوضعية  و أشجعهم عل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ى التساؤل الحر و التعبير عن </a:t>
            </a:r>
            <a:r>
              <a:rPr lang="ar-MA" sz="2000" b="1" dirty="0" err="1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تمثلاتهم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حول الموضوع </a:t>
            </a: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للوصول إلى سؤال التقصي.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r" defTabSz="457200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5271185-4DE2-6D44-4D65-45786DE9D44C}"/>
              </a:ext>
            </a:extLst>
          </p:cNvPr>
          <p:cNvSpPr/>
          <p:nvPr/>
        </p:nvSpPr>
        <p:spPr>
          <a:xfrm>
            <a:off x="3916980" y="2978644"/>
            <a:ext cx="5615609" cy="9708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/>
              <a:t>بم أتغذى ؟</a:t>
            </a:r>
            <a:endParaRPr lang="fr-FR" sz="4400" b="1" dirty="0"/>
          </a:p>
        </p:txBody>
      </p:sp>
    </p:spTree>
    <p:extLst>
      <p:ext uri="{BB962C8B-B14F-4D97-AF65-F5344CB8AC3E}">
        <p14:creationId xmlns:p14="http://schemas.microsoft.com/office/powerpoint/2010/main" val="3017045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A9844-90D1-9ECD-84BD-D558237DE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271FA4FE-3FD5-7E57-E20E-C56CACE6897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DEFED5-57BF-FCFD-D86D-5535057CEBE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AB7A2D-98CD-9D5E-A0F8-30BB04104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B122531-E73B-CFF5-FF58-C31F38CDC19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FAC6006-78FC-77BD-5FA2-49C18107EBB1}"/>
              </a:ext>
            </a:extLst>
          </p:cNvPr>
          <p:cNvSpPr/>
          <p:nvPr/>
        </p:nvSpPr>
        <p:spPr>
          <a:xfrm>
            <a:off x="1836514" y="0"/>
            <a:ext cx="8536495" cy="920067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D8C5336-E6B9-8CE5-AD1D-C688971C2EF0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6CC8B6EB-8FE9-04BE-0645-F94BB1833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6907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390D039-06B2-B6E8-6CE1-9CD514D72B9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C723D84-AA45-1B06-C761-12A9A8507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6209" y="2311344"/>
            <a:ext cx="1295581" cy="2553056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4C584363-C422-3FA4-493B-8078D06AF866}"/>
              </a:ext>
            </a:extLst>
          </p:cNvPr>
          <p:cNvSpPr/>
          <p:nvPr/>
        </p:nvSpPr>
        <p:spPr>
          <a:xfrm>
            <a:off x="3890303" y="1522293"/>
            <a:ext cx="5327980" cy="1724824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Oval 86">
            <a:extLst>
              <a:ext uri="{FF2B5EF4-FFF2-40B4-BE49-F238E27FC236}">
                <a16:creationId xmlns:a16="http://schemas.microsoft.com/office/drawing/2014/main" id="{61508F6C-C04A-D3B2-03A2-ACF666C9B35A}"/>
              </a:ext>
            </a:extLst>
          </p:cNvPr>
          <p:cNvSpPr/>
          <p:nvPr/>
        </p:nvSpPr>
        <p:spPr>
          <a:xfrm flipH="1">
            <a:off x="9921769" y="491180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Oval 86">
            <a:extLst>
              <a:ext uri="{FF2B5EF4-FFF2-40B4-BE49-F238E27FC236}">
                <a16:creationId xmlns:a16="http://schemas.microsoft.com/office/drawing/2014/main" id="{667CA315-C119-04E0-A4EA-87E777DB55D4}"/>
              </a:ext>
            </a:extLst>
          </p:cNvPr>
          <p:cNvSpPr/>
          <p:nvPr/>
        </p:nvSpPr>
        <p:spPr>
          <a:xfrm flipH="1">
            <a:off x="9894095" y="5021155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B5E70D50-E938-579D-CB4F-ED2F130E5AD8}"/>
              </a:ext>
            </a:extLst>
          </p:cNvPr>
          <p:cNvSpPr/>
          <p:nvPr/>
        </p:nvSpPr>
        <p:spPr>
          <a:xfrm flipH="1">
            <a:off x="9982629" y="5880882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D7B967B-6BD3-D9A7-CC04-CA08AD91C3AE}"/>
              </a:ext>
            </a:extLst>
          </p:cNvPr>
          <p:cNvSpPr/>
          <p:nvPr/>
        </p:nvSpPr>
        <p:spPr>
          <a:xfrm>
            <a:off x="1836514" y="4835006"/>
            <a:ext cx="8518968" cy="132596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9" name="Oval 86">
            <a:extLst>
              <a:ext uri="{FF2B5EF4-FFF2-40B4-BE49-F238E27FC236}">
                <a16:creationId xmlns:a16="http://schemas.microsoft.com/office/drawing/2014/main" id="{9BF20B08-F2E8-3401-3EA9-7FF61C161EDE}"/>
              </a:ext>
            </a:extLst>
          </p:cNvPr>
          <p:cNvSpPr/>
          <p:nvPr/>
        </p:nvSpPr>
        <p:spPr>
          <a:xfrm flipH="1">
            <a:off x="9918300" y="5293636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EE1B18-48CF-64D2-6E0E-B1EA72AA4FAC}"/>
              </a:ext>
            </a:extLst>
          </p:cNvPr>
          <p:cNvSpPr txBox="1"/>
          <p:nvPr/>
        </p:nvSpPr>
        <p:spPr>
          <a:xfrm>
            <a:off x="3890302" y="510864"/>
            <a:ext cx="5981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:</a:t>
            </a:r>
            <a:r>
              <a:rPr lang="ar-MA" dirty="0"/>
              <a:t>أمنح لهم مهلة للتفكير، ليقدموا شفهيا حلولا مؤقتة للتساؤل المطروح على غرار 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935D7E-8CA6-A1A5-9628-BC749599E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736" y="1676905"/>
            <a:ext cx="1686160" cy="3620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6D83A8-F917-03E6-E605-1581775998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5082" y="2074388"/>
            <a:ext cx="962159" cy="28579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282A043-690C-E244-3E12-638745181C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4736" y="2376088"/>
            <a:ext cx="1781424" cy="38105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B0676C6-5878-1379-E7C3-3D40DE71C1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5274" y="2711509"/>
            <a:ext cx="2353003" cy="38105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79DF17F-3269-48AC-3404-4E7AD845D4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3938" y="5251414"/>
            <a:ext cx="7392432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47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4A1A7-CCA7-D3DE-D97C-CC631162B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4978E72-DB75-6DCB-1CC4-A6B6E2BC20C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908420-BB62-2E02-8CB9-CB0867CAFB0D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2C94E8-CE67-5342-80DF-988DF00171F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F0F5E25-69C0-4DDC-04C6-2667DC3AA290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E8783B-8911-1F90-5D50-302BB82F506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2A0A1764-440F-B4CC-DF14-AA732181B0B6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BEB84FD3-E110-2FF9-71A1-86A13BC69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37762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EB1D3A0-D1F9-C61A-A0A2-459D3A23DF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E4D2B356-2C6C-779F-169A-070290F08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6C08DF9-EB96-95CB-B19F-D416F3648210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الصفحة 26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E233B9-0C42-D5CD-745F-E7428E25B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0720" y="954494"/>
            <a:ext cx="5638799" cy="531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7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00F17-6929-AEDE-1F5B-CA7C4A98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E9EF1FB-6B4B-01BF-FA74-E73E8A82D52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9D165-47A8-76CB-66E9-F287F9BE897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E57235-05B8-DA88-AA9C-0E25E577861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BBBEA72-BC2C-1E87-1B18-CC716C0858F7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FBC2E7-AF72-14B1-FB0C-719BCE9C81B4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173341F-E623-6478-BCC9-D86631BE539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5073A942-0A66-163B-DBFF-2B67C5E8D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78681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403BED2-A738-971E-130B-60DC42CD988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831127D5-DCFF-4444-60F9-0A5E8C36A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A5D2B51-8E7B-E1CB-BB10-D22F3834A6E6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صل بخط بين الرسوم و البطاقات المناسبة (النشاط 1 )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5690595-396A-C711-ED70-24F0BD8185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7746" y="1884136"/>
            <a:ext cx="7711688" cy="387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82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47664-E4FF-4556-1236-FBF486480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673C458-E83F-DA7D-BA28-3A13BD3826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A3EFCA-5271-5A1F-C2F8-D696463A80A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F549383-A7A4-CBB1-2A94-95F3E23D773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90FB358-2B71-5B75-F938-8445B8857FD8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BDDE351-0D2F-8DFF-540A-829B490AE91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4795D3F-F6DE-04DD-E67E-217A192D657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C2006F5-77DE-95FA-8BB8-E10B1291DB7B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5C8B6FA5-C133-7FC4-82BA-6056CBC01C6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77C71B6A-E32E-2ACA-1AAB-D81189105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C2F0EE-5016-FA60-893D-859296C4C14C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16121C0-C963-547C-F86B-F32A37A07C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7746" y="1884136"/>
            <a:ext cx="7711688" cy="3875484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74EBF84-2C25-8EB6-865C-03F34DF4E6A1}"/>
              </a:ext>
            </a:extLst>
          </p:cNvPr>
          <p:cNvCxnSpPr/>
          <p:nvPr/>
        </p:nvCxnSpPr>
        <p:spPr>
          <a:xfrm>
            <a:off x="9337040" y="3210560"/>
            <a:ext cx="0" cy="41656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D6D4DB2-A271-CDC1-CB94-DAB348CA3917}"/>
              </a:ext>
            </a:extLst>
          </p:cNvPr>
          <p:cNvCxnSpPr/>
          <p:nvPr/>
        </p:nvCxnSpPr>
        <p:spPr>
          <a:xfrm flipH="1" flipV="1">
            <a:off x="5496560" y="3291840"/>
            <a:ext cx="1920240" cy="3352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FEC92FEB-62CC-3B3F-3F78-1115683060B6}"/>
              </a:ext>
            </a:extLst>
          </p:cNvPr>
          <p:cNvCxnSpPr/>
          <p:nvPr/>
        </p:nvCxnSpPr>
        <p:spPr>
          <a:xfrm flipH="1" flipV="1">
            <a:off x="3373120" y="3291840"/>
            <a:ext cx="2123440" cy="3352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508DB51A-1727-BC7D-BF55-6D11A106AE59}"/>
              </a:ext>
            </a:extLst>
          </p:cNvPr>
          <p:cNvCxnSpPr/>
          <p:nvPr/>
        </p:nvCxnSpPr>
        <p:spPr>
          <a:xfrm flipV="1">
            <a:off x="3291840" y="3291840"/>
            <a:ext cx="4124960" cy="3352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9588A8BA-6B44-B1E7-F864-4CFEB435D7C4}"/>
              </a:ext>
            </a:extLst>
          </p:cNvPr>
          <p:cNvCxnSpPr/>
          <p:nvPr/>
        </p:nvCxnSpPr>
        <p:spPr>
          <a:xfrm>
            <a:off x="3291840" y="4155440"/>
            <a:ext cx="40640" cy="82296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C79CCDEE-5D77-D13E-725F-6AC34E0D6AC7}"/>
              </a:ext>
            </a:extLst>
          </p:cNvPr>
          <p:cNvCxnSpPr/>
          <p:nvPr/>
        </p:nvCxnSpPr>
        <p:spPr>
          <a:xfrm>
            <a:off x="5425440" y="4155440"/>
            <a:ext cx="71120" cy="61976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3E43DE7E-2F29-4ACC-71CC-719B16D2479F}"/>
              </a:ext>
            </a:extLst>
          </p:cNvPr>
          <p:cNvCxnSpPr/>
          <p:nvPr/>
        </p:nvCxnSpPr>
        <p:spPr>
          <a:xfrm>
            <a:off x="7416800" y="4064000"/>
            <a:ext cx="2204720" cy="4267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D4056B15-3470-F136-59E1-98F22645DB5E}"/>
              </a:ext>
            </a:extLst>
          </p:cNvPr>
          <p:cNvCxnSpPr>
            <a:cxnSpLocks/>
          </p:cNvCxnSpPr>
          <p:nvPr/>
        </p:nvCxnSpPr>
        <p:spPr>
          <a:xfrm flipV="1">
            <a:off x="7518400" y="4064000"/>
            <a:ext cx="1818640" cy="50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75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82B4E-FBA8-01E0-A169-BDD0440A0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5736FC54-4B37-0A4A-3D62-26C698E9E0A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7B47B9-C4E1-BA5E-11B0-0BB9F46008A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80ED09-7044-37A2-4AA6-A7B7A5EF191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A4D3738-7C3D-F276-1CA6-54B61A1C583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6BC4583-D0DB-F639-1E0A-5984AD717033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3A76C25-209F-FC59-104E-FA0AFB4F2A2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291369B9-4AD4-5A30-E0B5-92117892E4D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036E931-E999-2952-78E3-F26886CDE7B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08B25AB-EFBE-D264-B4F6-34F66704A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DA59B89-213C-06C0-1DBF-D8CAC4284EB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صل بخط بين الغذاء و مصدره ( النشاط 2)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1C026F-F454-EF49-99FE-08D2ADD34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6179" y="2393192"/>
            <a:ext cx="8079642" cy="241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1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9740-8320-64DE-5B81-59BBF5B20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DD4E8D2-05F0-83A2-05F2-C25E694FE36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19B44A-2BC5-CDA6-81D2-1F92C8B9B6E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68AEB8-2933-0BA4-87F5-36152E160BB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79EF042-AC43-E6A6-7379-D8C320563D2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427B12D-960C-41C8-FBF2-1C319EEBF58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D0D3A2F-7004-36EB-AFAA-32FD7A02371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FD58FC0-84E5-594E-C730-8163509DE76A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EB9B7E5-D5B5-B177-D913-1BE1AEAD906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313DB61C-8968-ED6A-BC29-EA6BD3A5F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D48BF2-E01A-3A0C-D833-20C531B55957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54D7835-6BA6-F439-8585-DEE4F437C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6179" y="2393192"/>
            <a:ext cx="8079642" cy="2418915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AA8897D-2381-CE42-33DC-BEE2B867693F}"/>
              </a:ext>
            </a:extLst>
          </p:cNvPr>
          <p:cNvCxnSpPr>
            <a:cxnSpLocks/>
          </p:cNvCxnSpPr>
          <p:nvPr/>
        </p:nvCxnSpPr>
        <p:spPr>
          <a:xfrm flipV="1">
            <a:off x="7386320" y="3190240"/>
            <a:ext cx="599440" cy="82296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7CF8360-6DB1-2C23-BBA6-960215440CA0}"/>
              </a:ext>
            </a:extLst>
          </p:cNvPr>
          <p:cNvCxnSpPr/>
          <p:nvPr/>
        </p:nvCxnSpPr>
        <p:spPr>
          <a:xfrm flipH="1" flipV="1">
            <a:off x="7386320" y="3429000"/>
            <a:ext cx="1818640" cy="2082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3559A7F-C0DF-3780-E557-FCC8F858291B}"/>
              </a:ext>
            </a:extLst>
          </p:cNvPr>
          <p:cNvCxnSpPr/>
          <p:nvPr/>
        </p:nvCxnSpPr>
        <p:spPr>
          <a:xfrm flipH="1" flipV="1">
            <a:off x="7386320" y="4013200"/>
            <a:ext cx="904240" cy="26416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5F665C8-1EFA-47FA-1DF0-387CE1C94C27}"/>
              </a:ext>
            </a:extLst>
          </p:cNvPr>
          <p:cNvCxnSpPr/>
          <p:nvPr/>
        </p:nvCxnSpPr>
        <p:spPr>
          <a:xfrm flipH="1" flipV="1">
            <a:off x="4612640" y="2875280"/>
            <a:ext cx="721360" cy="4267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064DBA76-C83C-DBDF-1AB7-AACA77E4A8E3}"/>
              </a:ext>
            </a:extLst>
          </p:cNvPr>
          <p:cNvCxnSpPr/>
          <p:nvPr/>
        </p:nvCxnSpPr>
        <p:spPr>
          <a:xfrm flipH="1" flipV="1">
            <a:off x="3352800" y="3302000"/>
            <a:ext cx="1981200" cy="6400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EFCAB1B7-9D3B-F2F3-6234-87CA0D076625}"/>
              </a:ext>
            </a:extLst>
          </p:cNvPr>
          <p:cNvCxnSpPr/>
          <p:nvPr/>
        </p:nvCxnSpPr>
        <p:spPr>
          <a:xfrm flipH="1">
            <a:off x="4307840" y="3302000"/>
            <a:ext cx="1097280" cy="8839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125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5AC42-63CE-D58C-04C6-A3ACCBD8F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ED3B0DF-0013-23B5-AA54-47DFED22D9A5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FED97F-9603-4B5C-B874-09729CE5A80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7E910E-093F-2FEB-C864-A5A910C36115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3C9492-5467-3DA7-35B6-36E5B403458B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A88E95-ABDA-A27F-5612-FF9CFD3A651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9DB9E6DE-B8C8-43AA-BBBB-2426ABFD1E7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3C0AE6CF-E488-03C0-7114-26848431565C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62F8647-C4EC-14D7-BE58-C321885D0F4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60D4EB44-2C2C-E8AE-CEB6-D3BCDE952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67F77A7-D235-B9F8-916E-CCA2E2B6871F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 علامة 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x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تحت الغذاء المتنوع و الصحي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7B0A31-1B7E-7A68-960F-F6B392ECA3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6732" y="2113280"/>
            <a:ext cx="7888964" cy="277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79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48113-7A46-5D0F-4181-312E7ACF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6AE49D92-9183-56D8-28E2-6BECBC9BA6A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B769FE-D72C-2191-82CD-3BD082E9E9D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1FFD5F-CD88-1A07-F07D-484A9E1A2A6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EF97C7F-DC32-DD4C-ED9B-588DE2DB1CF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6ABDA14-C204-33CA-A9CF-3AB5C2FFF20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E4419B5-743C-2913-CB15-94A449E61A2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4BAA213-6042-AABD-A65F-C4627367D5B7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402B9B1-51D4-E7AF-AB7C-78451EE94F5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C619901-9306-8A98-B3C5-9391116CE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FECF8E0-2C24-BD3E-D00B-CCC559E7B97F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097111-EE3B-BDA6-0E1F-438213239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6732" y="2113280"/>
            <a:ext cx="7888964" cy="277367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A53DE11-3CA5-5D04-6D75-36C872010440}"/>
              </a:ext>
            </a:extLst>
          </p:cNvPr>
          <p:cNvSpPr txBox="1"/>
          <p:nvPr/>
        </p:nvSpPr>
        <p:spPr>
          <a:xfrm>
            <a:off x="3149600" y="3870960"/>
            <a:ext cx="5180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>
                <a:solidFill>
                  <a:srgbClr val="FF0000"/>
                </a:solidFill>
              </a:rPr>
              <a:t>x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289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E8767-2720-5202-638C-A3F0F5FA5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B2980577-6F35-A976-66EF-A94717DA18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AE42A1-8D55-22BE-0B92-6AE792D3814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106499-4500-9328-44E5-647469815A96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ACAF1AF-ED01-A2F3-251D-E9BFAC64E9A2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0BC584F-9BBE-F976-5573-4C87213EF8FD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3CD6BD28-5F40-8039-97EB-A6BA39EEF65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E263B39-56F0-FEE4-0BD2-D1CFD690F131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5243A9D-8625-678B-60DC-F6400CA02CA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0245374C-AA1B-4732-96B4-9E7F6CCCF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BE2C9B8-2768-F42A-4EF7-529B9617A9F5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صل بخط بين الشخص و ما يتغذى به ( النشاط 4)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E62903-249D-EDDF-6A4E-21D5DF323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8926" y="1657157"/>
            <a:ext cx="8010805" cy="365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22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7A45E-60B4-476A-DB93-2B75D38C7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7F505C7-C8EE-67D6-5FCF-BA166C78416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5EC2DE-2D8A-1E09-3F94-586AFEFC8C5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DDE4C9-A488-4A71-1DA7-A4BC92DCFABC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5FE2822-7DE8-AA2E-1CE5-9AF3CED3213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53EAED7-FA64-FC0F-9307-C79D56C192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04B7079E-A198-998E-A586-D2FF5FFCD47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34E7F295-0225-E7F3-94E6-76B305158E12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B58A4588-773B-EBFD-F7DF-6D73D0F0FA7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020857AD-E9CB-E29A-C019-1A1C21B3C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F00BCF6-67C9-7B31-6761-E190A1BBF5BF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DB853E-B41E-6617-D186-A66F424ED7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8926" y="1657157"/>
            <a:ext cx="8010805" cy="3658111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8DB719A-089B-F5F6-0AC4-106AEF46F861}"/>
              </a:ext>
            </a:extLst>
          </p:cNvPr>
          <p:cNvCxnSpPr/>
          <p:nvPr/>
        </p:nvCxnSpPr>
        <p:spPr>
          <a:xfrm flipH="1">
            <a:off x="6908800" y="3241040"/>
            <a:ext cx="2438400" cy="7315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577FA39-34C6-D571-E577-204039501128}"/>
              </a:ext>
            </a:extLst>
          </p:cNvPr>
          <p:cNvCxnSpPr/>
          <p:nvPr/>
        </p:nvCxnSpPr>
        <p:spPr>
          <a:xfrm flipH="1">
            <a:off x="4338320" y="3241040"/>
            <a:ext cx="1859280" cy="10972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E2D94D9-ED2C-C72A-BD26-21E93988FB80}"/>
              </a:ext>
            </a:extLst>
          </p:cNvPr>
          <p:cNvCxnSpPr>
            <a:cxnSpLocks/>
          </p:cNvCxnSpPr>
          <p:nvPr/>
        </p:nvCxnSpPr>
        <p:spPr>
          <a:xfrm flipH="1" flipV="1">
            <a:off x="4003040" y="2834640"/>
            <a:ext cx="5008880" cy="11379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94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07F05-85A8-2BDD-A512-DF52E3AB7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7D97376-86A9-4705-B344-813D3883F00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D183EE-3894-1739-4177-F58423A890A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55DAAA-C692-244D-A0EA-3A99B8E88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75683A5-23DB-CC37-FB9A-11FBA39F388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3CDBC96-8823-A6B2-1B22-B7792CFEDB91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88A1BB2-A401-8650-B17A-7DC57C65498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C4EB5566-7CEB-1B00-8272-9191B7F98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17004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24430F4-4918-FBB1-6FC0-E91D6FC707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B45B170-1981-10D1-2F38-B69B62ADD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862525-6419-433F-7659-B4F2B8BEC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310" y="462325"/>
            <a:ext cx="7373379" cy="59063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DFBF65-0194-C6A1-7E0F-2851966185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0577" y="2387590"/>
            <a:ext cx="8259166" cy="245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44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A6C0-4B11-0408-09A7-BBB1170B7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A90126C-EF76-A07D-17CF-45FA37A8544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DBBCA3-749D-9CCB-1C15-A960FF57DBB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AB6625-F4FA-9EEC-A615-DEE2BDF40260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80539D9-2FA6-AE26-715D-352D51224C3E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600731D2-7C4F-D789-23DA-8187577C895D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D6133AD-9C4F-E6E4-51DB-54DB929C66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FAEA490D-1D5A-A008-2512-C23A930C02EA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3F59263-8502-6E01-3C00-02151CF8338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AD574F39-F122-A664-1C77-EBE304D31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81369D-4395-4F46-6396-970412A3798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AFB9486-AB15-DB1D-A73D-A3319A018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577" y="2387590"/>
            <a:ext cx="8259166" cy="245873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AC5BDFB-7A0F-24EE-AD34-9B3B554D1694}"/>
              </a:ext>
            </a:extLst>
          </p:cNvPr>
          <p:cNvSpPr txBox="1"/>
          <p:nvPr/>
        </p:nvSpPr>
        <p:spPr>
          <a:xfrm>
            <a:off x="7772400" y="38825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3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63D3BF-2A2C-CD69-FA5E-3ECA9FBF58AA}"/>
              </a:ext>
            </a:extLst>
          </p:cNvPr>
          <p:cNvSpPr txBox="1"/>
          <p:nvPr/>
        </p:nvSpPr>
        <p:spPr>
          <a:xfrm>
            <a:off x="5265057" y="37809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50277E-3520-CA5D-0844-437D02281C28}"/>
              </a:ext>
            </a:extLst>
          </p:cNvPr>
          <p:cNvSpPr txBox="1"/>
          <p:nvPr/>
        </p:nvSpPr>
        <p:spPr>
          <a:xfrm>
            <a:off x="3802034" y="37809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2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14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BC35-7583-B630-0416-D7C39BAFD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1F90C4-5454-178E-4831-501D3B9005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C430C9-6BAC-D7C9-A473-51D78F9486B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B6F790-0164-4289-9D43-63F816700BF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EDD8899-39F1-5B6A-A0C1-6E3DFD3A469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C1429DF-F753-CA36-8624-25B74FE5E512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13DA3A8-F0F6-15FC-0503-30F8A57A7CE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377A217-E823-5EBC-0B79-FB85E62ED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15921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FCDBE15-55DA-27CF-B3EE-2B0DF2101E3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85EFA48-F420-8668-6E93-E5381C45D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73144E-3F36-59B7-3367-C450EDA4FAB3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اختر من البطاقات ما يكون وجبة متنوعة، ثم لونها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DDB796-BE90-BF73-3E95-68A8B8F768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823" y="1857155"/>
            <a:ext cx="7884377" cy="350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284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2600617" y="14895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1930469" y="2596114"/>
            <a:ext cx="8249784" cy="2215991"/>
            <a:chOff x="406468" y="2596114"/>
            <a:chExt cx="8249784" cy="2215991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06468" y="2596114"/>
              <a:ext cx="816850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8800" dirty="0">
                  <a:ln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</a:rPr>
                <a:t>المعجم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7753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65F2E-2692-9E1E-F73D-E819BCDB1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EAC393-1C21-CD76-7180-BC5A5ECB744A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829482-12DC-7A51-C510-1C1128F28D4E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0FECD3-ED5A-4F74-3A60-15D3AD2A02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7C7350-0524-A937-5838-FAD0C72198E5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BD62B4-2EDE-199A-BAA2-6A354A732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8536472C-5075-3E9A-8AF6-2891FD488A1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DED1B8-0BA1-654A-6CA2-C7D38162B18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D0D986-E3D9-5265-2E52-101479D342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38E5ECC6-F532-E0EC-B4BA-E83E937B639C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FAF620A-B225-34B8-823F-2DB35BEB41A1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A9179DB-77FC-2BDB-B0DB-84FAC2AB8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4402" y="584941"/>
            <a:ext cx="7031618" cy="14059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960F62-4CE4-DDC8-2FD1-45DD87A6F2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2452" y="2637762"/>
            <a:ext cx="8047096" cy="204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5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DDF6-945B-C904-9D71-289857CA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296F477-3CF2-A0BD-D424-75E68248AA30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7C452CF-2B4A-6A7D-E6A4-B414E6E49D1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6F5D46D-07A5-EFC0-5832-5BDAC72649FC}"/>
              </a:ext>
            </a:extLst>
          </p:cNvPr>
          <p:cNvSpPr/>
          <p:nvPr/>
        </p:nvSpPr>
        <p:spPr>
          <a:xfrm>
            <a:off x="2681897" y="14897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CBC846-B317-E17D-2964-3447DDAEED97}"/>
              </a:ext>
            </a:extLst>
          </p:cNvPr>
          <p:cNvGrpSpPr/>
          <p:nvPr/>
        </p:nvGrpSpPr>
        <p:grpSpPr>
          <a:xfrm>
            <a:off x="2011750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8D38F7E-F60E-FA4F-F4CA-204F2ACA49C6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A2BFDF9-B0D1-5D7A-2439-FA72F76524CB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تعلمنا اليوم؟</a:t>
              </a:r>
            </a:p>
            <a:p>
              <a:pPr algn="ctr"/>
              <a:r>
                <a:rPr lang="ar-MA" sz="4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الاعداد لدرس التكنولوجيا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C6E9F435-4AD9-EA0D-5D83-8232F748472E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35625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0C4BC-921F-8DBB-217E-78120A976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305C6D94-A8E4-A637-EA11-89BF1C43369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139CB43-05B9-23FF-F092-E470BE9506F7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94BE0D6-D1D4-8456-D982-ED139576F8DE}"/>
              </a:ext>
            </a:extLst>
          </p:cNvPr>
          <p:cNvGrpSpPr/>
          <p:nvPr/>
        </p:nvGrpSpPr>
        <p:grpSpPr>
          <a:xfrm>
            <a:off x="1925970" y="307211"/>
            <a:ext cx="8518967" cy="6055250"/>
            <a:chOff x="312517" y="368699"/>
            <a:chExt cx="8518967" cy="605525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2E7664C-43C1-9D8E-113F-E6A58FB8DAEB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576C3598-A8FE-E5CF-D508-18EBC57B2041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AA262A33-F0A5-6A82-F908-A2D8FE196F22}"/>
              </a:ext>
            </a:extLst>
          </p:cNvPr>
          <p:cNvSpPr txBox="1"/>
          <p:nvPr/>
        </p:nvSpPr>
        <p:spPr>
          <a:xfrm>
            <a:off x="4155707" y="343851"/>
            <a:ext cx="3717222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 اليوم؟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C0541E2-3390-4825-8DA2-53BA4FBE293C}"/>
              </a:ext>
            </a:extLst>
          </p:cNvPr>
          <p:cNvGrpSpPr/>
          <p:nvPr/>
        </p:nvGrpSpPr>
        <p:grpSpPr>
          <a:xfrm>
            <a:off x="2771526" y="2506361"/>
            <a:ext cx="6703942" cy="1054255"/>
            <a:chOff x="1329207" y="2003013"/>
            <a:chExt cx="6703942" cy="105425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5A2DB8A2-E4EB-30EE-6E54-F993555ABBE1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05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342CDFAD-A4CC-C2A5-DB38-DABFA4CD0644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 أسمي الأغذية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endParaRPr lang="ar-MA" sz="2000" b="1" dirty="0">
                <a:solidFill>
                  <a:srgbClr val="005664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highlight>
                    <a:srgbClr val="FFFF00"/>
                  </a:highligh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9CB3992F-EF77-FC92-E006-DCF107D4F29F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AB08472B-EBD1-4C8F-DA86-101955D13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E3C6CA5-541E-ABC1-3E22-9FA6698EC6BA}"/>
              </a:ext>
            </a:extLst>
          </p:cNvPr>
          <p:cNvGrpSpPr/>
          <p:nvPr/>
        </p:nvGrpSpPr>
        <p:grpSpPr>
          <a:xfrm>
            <a:off x="2744029" y="3264170"/>
            <a:ext cx="6703942" cy="461665"/>
            <a:chOff x="1329207" y="2003013"/>
            <a:chExt cx="6703942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4FB7E39E-5F28-8354-8825-35D25DB80B93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05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36FD5070-EEEA-0F0C-C8EA-A5C509A030A2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 أصنف الأغذية حسب مصدرها</a:t>
              </a: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7F515157-2FE3-C4A6-D590-F9B0AD466FDF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A89DCF44-7FA0-18F4-F6EA-D65CAF4CB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08C298F-9179-A41D-806F-414230485ACD}"/>
              </a:ext>
            </a:extLst>
          </p:cNvPr>
          <p:cNvGrpSpPr/>
          <p:nvPr/>
        </p:nvGrpSpPr>
        <p:grpSpPr>
          <a:xfrm>
            <a:off x="2771526" y="4147214"/>
            <a:ext cx="6703942" cy="461665"/>
            <a:chOff x="1329207" y="2003013"/>
            <a:chExt cx="6703942" cy="461665"/>
          </a:xfrm>
        </p:grpSpPr>
        <p:sp>
          <p:nvSpPr>
            <p:cNvPr id="34" name="Rectangle : coins arrondis 18 - 2">
              <a:extLst>
                <a:ext uri="{FF2B5EF4-FFF2-40B4-BE49-F238E27FC236}">
                  <a16:creationId xmlns:a16="http://schemas.microsoft.com/office/drawing/2014/main" id="{701E02D5-E5CA-1948-0CBC-633262823C56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05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456253AF-9D09-9B4F-CED7-E8AAA522F753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 أتعرف أن الغذاء و الماء ضروريان للإنسان</a:t>
              </a:r>
            </a:p>
          </p:txBody>
        </p:sp>
        <p:sp>
          <p:nvSpPr>
            <p:cNvPr id="36" name="Oval 86">
              <a:extLst>
                <a:ext uri="{FF2B5EF4-FFF2-40B4-BE49-F238E27FC236}">
                  <a16:creationId xmlns:a16="http://schemas.microsoft.com/office/drawing/2014/main" id="{7E20BE91-C776-97CC-16AC-46DF7FF6E5BA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7" name="Graphique 36">
              <a:extLst>
                <a:ext uri="{FF2B5EF4-FFF2-40B4-BE49-F238E27FC236}">
                  <a16:creationId xmlns:a16="http://schemas.microsoft.com/office/drawing/2014/main" id="{6404C870-2D26-EC1E-2D17-80816B4F8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9FF003F6-3012-8002-A019-8742CFA32482}"/>
              </a:ext>
            </a:extLst>
          </p:cNvPr>
          <p:cNvGrpSpPr/>
          <p:nvPr/>
        </p:nvGrpSpPr>
        <p:grpSpPr>
          <a:xfrm>
            <a:off x="2771526" y="5044231"/>
            <a:ext cx="6703942" cy="461665"/>
            <a:chOff x="1329207" y="2003013"/>
            <a:chExt cx="6703942" cy="461665"/>
          </a:xfrm>
        </p:grpSpPr>
        <p:sp>
          <p:nvSpPr>
            <p:cNvPr id="7" name="Rectangle : coins arrondis 18 - 2">
              <a:extLst>
                <a:ext uri="{FF2B5EF4-FFF2-40B4-BE49-F238E27FC236}">
                  <a16:creationId xmlns:a16="http://schemas.microsoft.com/office/drawing/2014/main" id="{D51501EB-2577-232A-5D54-4F697ADBDD81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05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35C9B2E-95B8-1F79-042A-933252E5CFE6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 أحافظ على صحتي بتناول أغذية متنوعة و نظيفة</a:t>
              </a: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17886DB2-4C1B-FB78-3C41-08ACA989F8B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173EBC4E-B009-CA0E-2831-1A0FFEC27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31482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3CBE9-D6D7-16C0-B36B-254351083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029411DF-4BD3-AA27-1312-11CB4AB1E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C79F2D5-2408-EDF0-05E2-58EAD509A19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A95C133-9787-5C5D-515D-1BBCDD5A6A5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843DAE0-A92D-EEB2-BCDD-E7EBC924E5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99969777-9928-1275-2026-D0D40517BFD4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Freeform 2">
            <a:extLst>
              <a:ext uri="{FF2B5EF4-FFF2-40B4-BE49-F238E27FC236}">
                <a16:creationId xmlns:a16="http://schemas.microsoft.com/office/drawing/2014/main" id="{0D292E55-024B-2C56-D752-90C1F3B8903F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F5373657-1572-56A1-1953-DCE972FA53F8}"/>
              </a:ext>
            </a:extLst>
          </p:cNvPr>
          <p:cNvGrpSpPr/>
          <p:nvPr/>
        </p:nvGrpSpPr>
        <p:grpSpPr>
          <a:xfrm>
            <a:off x="1819122" y="118260"/>
            <a:ext cx="8518967" cy="6055250"/>
            <a:chOff x="312517" y="368699"/>
            <a:chExt cx="8518967" cy="605525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5A7F001-5A1B-CF96-051F-A27FBA49BDD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55FF731-8DFD-5C71-68A7-BDD27E36F46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BADCBCAC-55A9-004E-EBE0-5378934176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7280" y="1099757"/>
            <a:ext cx="7230484" cy="1533739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39367881-3ADC-1DC6-929F-C9CF2650E4E8}"/>
              </a:ext>
            </a:extLst>
          </p:cNvPr>
          <p:cNvSpPr txBox="1"/>
          <p:nvPr/>
        </p:nvSpPr>
        <p:spPr>
          <a:xfrm>
            <a:off x="4902688" y="115356"/>
            <a:ext cx="24192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الاعداد لدرس التكنولوجيا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30" name="Freeform 4">
            <a:extLst>
              <a:ext uri="{FF2B5EF4-FFF2-40B4-BE49-F238E27FC236}">
                <a16:creationId xmlns:a16="http://schemas.microsoft.com/office/drawing/2014/main" id="{004AD208-8974-F87D-09FE-B086F7C04D9B}"/>
              </a:ext>
            </a:extLst>
          </p:cNvPr>
          <p:cNvSpPr/>
          <p:nvPr/>
        </p:nvSpPr>
        <p:spPr>
          <a:xfrm>
            <a:off x="9693847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AB04BF-8188-647B-D799-C218109742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9053" y="2730879"/>
            <a:ext cx="4172532" cy="302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76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114A09-735C-5330-E1EE-654B2B6C2CC7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1DDA2E-6158-FE88-4CC8-06BBFAF1A221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97209-7FEA-F31C-1526-D55A08CDAD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5CC31F-16C9-A508-E294-AF12D7E2B5A4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CAF2A7-86C1-09CD-0A9B-A929512AD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4907E7-65A7-C95B-1624-10F94D965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5BDD954A-6C66-AA85-D196-84611FEC3B66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790C14-4BE1-811F-C536-4A86446AC9BD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DF9592-1A5D-BCDE-D8A2-ACFAED43C4B4}"/>
              </a:ext>
            </a:extLst>
          </p:cNvPr>
          <p:cNvSpPr txBox="1"/>
          <p:nvPr/>
        </p:nvSpPr>
        <p:spPr>
          <a:xfrm>
            <a:off x="3816236" y="1055448"/>
            <a:ext cx="4274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i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4800" b="1" i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97B5A6-1CF4-D972-4FA5-759A92797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149" y="2460271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52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1026</Words>
  <Application>Microsoft Office PowerPoint</Application>
  <PresentationFormat>Grand écran</PresentationFormat>
  <Paragraphs>237</Paragraphs>
  <Slides>30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42" baseType="lpstr">
      <vt:lpstr>A Massir Ballpoint</vt:lpstr>
      <vt:lpstr>Air Strip Arabic</vt:lpstr>
      <vt:lpstr>Arial</vt:lpstr>
      <vt:lpstr>Arial-BoldMT</vt:lpstr>
      <vt:lpstr>Arimo Italics</vt:lpstr>
      <vt:lpstr>Calibri</vt:lpstr>
      <vt:lpstr>Calibri Light</vt:lpstr>
      <vt:lpstr>DG Ghayaty</vt:lpstr>
      <vt:lpstr>Dosis</vt:lpstr>
      <vt:lpstr>Microsoft Uighur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ZERAYFI SIF-EDDINE</dc:creator>
  <cp:lastModifiedBy>ZERAYFI SIF-EDDINE</cp:lastModifiedBy>
  <cp:revision>67</cp:revision>
  <dcterms:created xsi:type="dcterms:W3CDTF">2024-11-18T10:12:55Z</dcterms:created>
  <dcterms:modified xsi:type="dcterms:W3CDTF">2024-12-11T11:41:37Z</dcterms:modified>
</cp:coreProperties>
</file>