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4" r:id="rId4"/>
    <p:sldMasterId id="2147483665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y="6858000" cx="12192000"/>
  <p:notesSz cx="6858000" cy="9144000"/>
  <p:embeddedFontLst>
    <p:embeddedFont>
      <p:font typeface="Dosis"/>
      <p:regular r:id="rId26"/>
      <p:bold r:id="rId27"/>
    </p:embeddedFont>
    <p:embeddedFont>
      <p:font typeface="Arimo"/>
      <p:regular r:id="rId28"/>
      <p:bold r:id="rId29"/>
      <p:italic r:id="rId30"/>
      <p:boldItalic r:id="rId31"/>
    </p:embeddedFont>
    <p:embeddedFont>
      <p:font typeface="Oi"/>
      <p:regular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A9F3AF0-8642-4138-AED0-89E66C0727C8}">
  <a:tblStyle styleId="{2A9F3AF0-8642-4138-AED0-89E66C0727C8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fill>
          <a:solidFill>
            <a:srgbClr val="CDD4EA"/>
          </a:solidFill>
        </a:fill>
      </a:tcStyle>
    </a:band1H>
    <a:band2H>
      <a:tcTxStyle/>
    </a:band2H>
    <a:band1V>
      <a:tcTxStyle/>
      <a:tcStyle>
        <a:fill>
          <a:solidFill>
            <a:srgbClr val="CDD4EA"/>
          </a:solidFill>
        </a:fill>
      </a:tcStyle>
    </a:band1V>
    <a:band2V>
      <a:tcTxStyle/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Dosis-regular.fntdata"/><Relationship Id="rId25" Type="http://schemas.openxmlformats.org/officeDocument/2006/relationships/slide" Target="slides/slide19.xml"/><Relationship Id="rId28" Type="http://schemas.openxmlformats.org/officeDocument/2006/relationships/font" Target="fonts/Arimo-regular.fntdata"/><Relationship Id="rId27" Type="http://schemas.openxmlformats.org/officeDocument/2006/relationships/font" Target="fonts/Dosis-bold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Arimo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Arimo-boldItalic.fntdata"/><Relationship Id="rId30" Type="http://schemas.openxmlformats.org/officeDocument/2006/relationships/font" Target="fonts/Arimo-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32" Type="http://schemas.openxmlformats.org/officeDocument/2006/relationships/font" Target="fonts/Oi-regular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ar-MA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3" name="Google Shape;293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5" name="Google Shape;325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7" name="Google Shape;357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4" name="Google Shape;384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2" name="Google Shape;412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9" name="Google Shape;439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6" name="Google Shape;466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7" name="Google Shape;467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6" name="Google Shape;496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7" name="Google Shape;497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2" name="Google Shape;522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8" name="Google Shape;548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www.1ppt.com/xiazai/" TargetMode="Externa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空白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幻灯片">
  <p:cSld name="标题幻灯片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内容">
  <p:cSld name="标题和内容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标题和内容">
  <p:cSld name="1_标题和内容">
    <p:bg>
      <p:bgPr>
        <a:gradFill>
          <a:gsLst>
            <a:gs pos="0">
              <a:srgbClr val="FDFEFF"/>
            </a:gs>
            <a:gs pos="100000">
              <a:srgbClr val="FAFBFD"/>
            </a:gs>
          </a:gsLst>
          <a:lin ang="5400000" scaled="0"/>
        </a:gradFill>
      </p:bgPr>
    </p:bg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oogle Shape;24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267388" y="0"/>
            <a:ext cx="4924612" cy="15000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节标题" type="secHead">
  <p:cSld name="SECTION_HEADER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8" name="Google Shape;28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两栏内容" type="twoObj">
  <p:cSld name="TWO_OBJECT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较" type="twoTxTwoObj">
  <p:cSld name="TWO_OBJECTS_WITH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比较">
  <p:cSld name="1_比较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2" name="Google Shape;52;p9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  <p:sp>
        <p:nvSpPr>
          <p:cNvPr id="56" name="Google Shape;56;p9"/>
          <p:cNvSpPr txBox="1"/>
          <p:nvPr/>
        </p:nvSpPr>
        <p:spPr>
          <a:xfrm>
            <a:off x="1780704" y="6739570"/>
            <a:ext cx="1224136" cy="1184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00" u="sng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PPT下载</a:t>
            </a:r>
            <a:r>
              <a:rPr lang="ar-MA" sz="1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http://www.1ppt.com/xiazai/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仅标题" type="titleOnly">
  <p:cSld name="TITLE_ONLY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内容与标题" type="objTx">
  <p:cSld name="OBJECT_WITH_CAPTIO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5" name="Google Shape;65;p1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6" name="Google Shape;66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图片与标题" type="picTx">
  <p:cSld name="PICTURE_WITH_CAPTION_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2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2" name="Google Shape;72;p12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3" name="Google Shape;73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竖排文字" type="vertTx">
  <p:cSld name="VERTICAL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竖排标题与文本" type="vertTitleAndTx">
  <p:cSld name="VERTICAL_TITLE_AND_VERTICAL_TEX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4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4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5" name="Google Shape;8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竖排文字" type="vertTx">
  <p:cSld name="VERTICAL_TEXT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6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1" name="Google Shape;91;p16"/>
          <p:cNvSpPr txBox="1"/>
          <p:nvPr>
            <p:ph idx="1" type="body"/>
          </p:nvPr>
        </p:nvSpPr>
        <p:spPr>
          <a:xfrm rot="5400000">
            <a:off x="3833019" y="-1623218"/>
            <a:ext cx="4525963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2" name="Google Shape;92;p16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3" name="Google Shape;93;p16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4" name="Google Shape;94;p16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垂直排列标题与文本" type="vertTitleAndTx">
  <p:cSld name="VERTICAL_TITLE_AND_VERTICAL_TEXT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 txBox="1"/>
          <p:nvPr>
            <p:ph type="title"/>
          </p:nvPr>
        </p:nvSpPr>
        <p:spPr>
          <a:xfrm rot="5400000">
            <a:off x="7285038" y="1828802"/>
            <a:ext cx="5851525" cy="27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7" name="Google Shape;97;p17"/>
          <p:cNvSpPr txBox="1"/>
          <p:nvPr>
            <p:ph idx="1" type="body"/>
          </p:nvPr>
        </p:nvSpPr>
        <p:spPr>
          <a:xfrm rot="5400000">
            <a:off x="1697038" y="-812799"/>
            <a:ext cx="5851525" cy="80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8" name="Google Shape;98;p17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9" name="Google Shape;99;p17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0" name="Google Shape;100;p17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自定义版式">
  <p:cSld name="自定义版式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14.png"/><Relationship Id="rId5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0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14.png"/><Relationship Id="rId9" Type="http://schemas.openxmlformats.org/officeDocument/2006/relationships/image" Target="../media/image11.png"/><Relationship Id="rId5" Type="http://schemas.openxmlformats.org/officeDocument/2006/relationships/image" Target="../media/image3.png"/><Relationship Id="rId6" Type="http://schemas.openxmlformats.org/officeDocument/2006/relationships/image" Target="../media/image8.png"/><Relationship Id="rId7" Type="http://schemas.openxmlformats.org/officeDocument/2006/relationships/image" Target="../media/image12.png"/><Relationship Id="rId8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1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jpg"/><Relationship Id="rId4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14.png"/><Relationship Id="rId5" Type="http://schemas.openxmlformats.org/officeDocument/2006/relationships/image" Target="../media/image8.png"/><Relationship Id="rId6" Type="http://schemas.openxmlformats.org/officeDocument/2006/relationships/image" Target="../media/image16.png"/><Relationship Id="rId7" Type="http://schemas.openxmlformats.org/officeDocument/2006/relationships/image" Target="../media/image19.png"/><Relationship Id="rId8" Type="http://schemas.openxmlformats.org/officeDocument/2006/relationships/image" Target="../media/image2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png"/><Relationship Id="rId4" Type="http://schemas.openxmlformats.org/officeDocument/2006/relationships/image" Target="../media/image25.jpg"/><Relationship Id="rId5" Type="http://schemas.openxmlformats.org/officeDocument/2006/relationships/image" Target="../media/image2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png"/><Relationship Id="rId4" Type="http://schemas.openxmlformats.org/officeDocument/2006/relationships/image" Target="../media/image2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6.png"/><Relationship Id="rId4" Type="http://schemas.openxmlformats.org/officeDocument/2006/relationships/image" Target="../media/image23.png"/><Relationship Id="rId5" Type="http://schemas.openxmlformats.org/officeDocument/2006/relationships/image" Target="../media/image18.png"/></Relationships>
</file>

<file path=ppt/slides/_rels/slide11.xml.rels><?xml version="1.0" encoding="UTF-8" standalone="yes"?><Relationships xmlns="http://schemas.openxmlformats.org/package/2006/relationships"><Relationship Id="rId10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7.png"/><Relationship Id="rId4" Type="http://schemas.openxmlformats.org/officeDocument/2006/relationships/image" Target="../media/image60.png"/><Relationship Id="rId9" Type="http://schemas.openxmlformats.org/officeDocument/2006/relationships/image" Target="../media/image26.png"/><Relationship Id="rId5" Type="http://schemas.openxmlformats.org/officeDocument/2006/relationships/image" Target="../media/image35.png"/><Relationship Id="rId6" Type="http://schemas.openxmlformats.org/officeDocument/2006/relationships/image" Target="../media/image39.png"/><Relationship Id="rId7" Type="http://schemas.openxmlformats.org/officeDocument/2006/relationships/image" Target="../media/image30.png"/><Relationship Id="rId8" Type="http://schemas.openxmlformats.org/officeDocument/2006/relationships/image" Target="../media/image3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2.png"/><Relationship Id="rId4" Type="http://schemas.openxmlformats.org/officeDocument/2006/relationships/image" Target="../media/image38.png"/><Relationship Id="rId5" Type="http://schemas.openxmlformats.org/officeDocument/2006/relationships/image" Target="../media/image3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1.png"/><Relationship Id="rId4" Type="http://schemas.openxmlformats.org/officeDocument/2006/relationships/image" Target="../media/image29.png"/><Relationship Id="rId5" Type="http://schemas.openxmlformats.org/officeDocument/2006/relationships/image" Target="../media/image4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5" Type="http://schemas.openxmlformats.org/officeDocument/2006/relationships/image" Target="../media/image4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5" Type="http://schemas.openxmlformats.org/officeDocument/2006/relationships/image" Target="../media/image4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8.png"/><Relationship Id="rId4" Type="http://schemas.openxmlformats.org/officeDocument/2006/relationships/image" Target="../media/image45.png"/><Relationship Id="rId5" Type="http://schemas.openxmlformats.org/officeDocument/2006/relationships/image" Target="../media/image53.png"/><Relationship Id="rId6" Type="http://schemas.openxmlformats.org/officeDocument/2006/relationships/image" Target="../media/image5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0.png"/><Relationship Id="rId4" Type="http://schemas.openxmlformats.org/officeDocument/2006/relationships/image" Target="../media/image5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4.png"/><Relationship Id="rId4" Type="http://schemas.openxmlformats.org/officeDocument/2006/relationships/image" Target="../media/image5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7.png"/><Relationship Id="rId4" Type="http://schemas.openxmlformats.org/officeDocument/2006/relationships/image" Target="../media/image55.png"/><Relationship Id="rId5" Type="http://schemas.openxmlformats.org/officeDocument/2006/relationships/image" Target="../media/image58.png"/><Relationship Id="rId6" Type="http://schemas.openxmlformats.org/officeDocument/2006/relationships/image" Target="../media/image5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9"/>
          <p:cNvGrpSpPr/>
          <p:nvPr/>
        </p:nvGrpSpPr>
        <p:grpSpPr>
          <a:xfrm>
            <a:off x="8904156" y="209899"/>
            <a:ext cx="1664034" cy="1535783"/>
            <a:chOff x="7058683" y="1697481"/>
            <a:chExt cx="1664034" cy="1535783"/>
          </a:xfrm>
        </p:grpSpPr>
        <p:grpSp>
          <p:nvGrpSpPr>
            <p:cNvPr id="107" name="Google Shape;107;p19"/>
            <p:cNvGrpSpPr/>
            <p:nvPr/>
          </p:nvGrpSpPr>
          <p:grpSpPr>
            <a:xfrm flipH="1">
              <a:off x="7066004" y="1697481"/>
              <a:ext cx="1656713" cy="1535783"/>
              <a:chOff x="-123044" y="96715"/>
              <a:chExt cx="2507758" cy="2324705"/>
            </a:xfrm>
          </p:grpSpPr>
          <p:sp>
            <p:nvSpPr>
              <p:cNvPr id="108" name="Google Shape;108;p19"/>
              <p:cNvSpPr txBox="1"/>
              <p:nvPr/>
            </p:nvSpPr>
            <p:spPr>
              <a:xfrm rot="-1963248">
                <a:off x="104413" y="536954"/>
                <a:ext cx="2052844" cy="144422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1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ar-MA" sz="2800" u="none" cap="none" strike="noStrike">
                    <a:solidFill>
                      <a:schemeClr val="lt1"/>
                    </a:solidFill>
                    <a:latin typeface="Oi"/>
                    <a:ea typeface="Oi"/>
                    <a:cs typeface="Oi"/>
                    <a:sym typeface="Oi"/>
                  </a:rPr>
                  <a:t>المقاعد</a:t>
                </a:r>
                <a:endParaRPr/>
              </a:p>
              <a:p>
                <a:pPr indent="0" lvl="0" marL="0" marR="0" rtl="1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ar-MA" sz="2800" u="none" cap="none" strike="noStrike">
                    <a:solidFill>
                      <a:schemeClr val="lt1"/>
                    </a:solidFill>
                    <a:latin typeface="Oi"/>
                    <a:ea typeface="Oi"/>
                    <a:cs typeface="Oi"/>
                    <a:sym typeface="Oi"/>
                  </a:rPr>
                  <a:t>محدودة</a:t>
                </a:r>
                <a:endParaRPr b="0" i="0" sz="2000" u="none" cap="none" strike="noStrike">
                  <a:solidFill>
                    <a:schemeClr val="lt1"/>
                  </a:solidFill>
                  <a:latin typeface="Oi"/>
                  <a:ea typeface="Oi"/>
                  <a:cs typeface="Oi"/>
                  <a:sym typeface="Oi"/>
                </a:endParaRPr>
              </a:p>
            </p:txBody>
          </p:sp>
          <p:grpSp>
            <p:nvGrpSpPr>
              <p:cNvPr id="109" name="Google Shape;109;p19"/>
              <p:cNvGrpSpPr/>
              <p:nvPr/>
            </p:nvGrpSpPr>
            <p:grpSpPr>
              <a:xfrm>
                <a:off x="157532" y="285342"/>
                <a:ext cx="2058317" cy="2053595"/>
                <a:chOff x="157532" y="285342"/>
                <a:chExt cx="2058317" cy="2053595"/>
              </a:xfrm>
            </p:grpSpPr>
            <p:sp>
              <p:nvSpPr>
                <p:cNvPr id="110" name="Google Shape;110;p19"/>
                <p:cNvSpPr/>
                <p:nvPr/>
              </p:nvSpPr>
              <p:spPr>
                <a:xfrm>
                  <a:off x="157532" y="285342"/>
                  <a:ext cx="2058317" cy="2053595"/>
                </a:xfrm>
                <a:custGeom>
                  <a:rect b="b" l="l" r="r" t="t"/>
                  <a:pathLst>
                    <a:path extrusionOk="0" h="2053595" w="2058317">
                      <a:moveTo>
                        <a:pt x="1980901" y="1385151"/>
                      </a:moveTo>
                      <a:cubicBezTo>
                        <a:pt x="1991388" y="1372140"/>
                        <a:pt x="1997019" y="1356023"/>
                        <a:pt x="2008670" y="1343789"/>
                      </a:cubicBezTo>
                      <a:cubicBezTo>
                        <a:pt x="2008864" y="1343595"/>
                        <a:pt x="2009059" y="1343595"/>
                        <a:pt x="2009059" y="1343401"/>
                      </a:cubicBezTo>
                      <a:cubicBezTo>
                        <a:pt x="2045566" y="1229801"/>
                        <a:pt x="2063043" y="1107852"/>
                        <a:pt x="2057217" y="980854"/>
                      </a:cubicBezTo>
                      <a:cubicBezTo>
                        <a:pt x="2032944" y="450529"/>
                        <a:pt x="1600489" y="21376"/>
                        <a:pt x="1070165" y="792"/>
                      </a:cubicBezTo>
                      <a:cubicBezTo>
                        <a:pt x="483137" y="-21928"/>
                        <a:pt x="0" y="447228"/>
                        <a:pt x="0" y="1029206"/>
                      </a:cubicBezTo>
                      <a:cubicBezTo>
                        <a:pt x="0" y="1562444"/>
                        <a:pt x="405657" y="2000918"/>
                        <a:pt x="925301" y="2052960"/>
                      </a:cubicBezTo>
                      <a:cubicBezTo>
                        <a:pt x="952487" y="2055679"/>
                        <a:pt x="979868" y="2049659"/>
                        <a:pt x="1003170" y="2035289"/>
                      </a:cubicBezTo>
                      <a:cubicBezTo>
                        <a:pt x="1171142" y="1931593"/>
                        <a:pt x="1853709" y="1481273"/>
                        <a:pt x="1980707" y="1385928"/>
                      </a:cubicBezTo>
                      <a:cubicBezTo>
                        <a:pt x="1980707" y="1385733"/>
                        <a:pt x="1980707" y="1385345"/>
                        <a:pt x="1980901" y="138515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70B1B6"/>
                    </a:gs>
                    <a:gs pos="50000">
                      <a:srgbClr val="38A4B4"/>
                    </a:gs>
                    <a:gs pos="100000">
                      <a:srgbClr val="0097B2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1" name="Google Shape;111;p19"/>
                <p:cNvSpPr/>
                <p:nvPr/>
              </p:nvSpPr>
              <p:spPr>
                <a:xfrm>
                  <a:off x="930202" y="1608353"/>
                  <a:ext cx="1239495" cy="722809"/>
                </a:xfrm>
                <a:custGeom>
                  <a:rect b="b" l="l" r="r" t="t"/>
                  <a:pathLst>
                    <a:path extrusionOk="0" h="722809" w="1239495">
                      <a:moveTo>
                        <a:pt x="1239496" y="0"/>
                      </a:moveTo>
                      <a:cubicBezTo>
                        <a:pt x="1220077" y="32818"/>
                        <a:pt x="1182016" y="36895"/>
                        <a:pt x="1149587" y="36313"/>
                      </a:cubicBezTo>
                      <a:cubicBezTo>
                        <a:pt x="1112886" y="35730"/>
                        <a:pt x="1076379" y="37284"/>
                        <a:pt x="1039871" y="41168"/>
                      </a:cubicBezTo>
                      <a:cubicBezTo>
                        <a:pt x="965886" y="48935"/>
                        <a:pt x="892872" y="64858"/>
                        <a:pt x="822382" y="88549"/>
                      </a:cubicBezTo>
                      <a:cubicBezTo>
                        <a:pt x="753640" y="111658"/>
                        <a:pt x="687228" y="142145"/>
                        <a:pt x="624894" y="179235"/>
                      </a:cubicBezTo>
                      <a:cubicBezTo>
                        <a:pt x="563142" y="215936"/>
                        <a:pt x="505274" y="259045"/>
                        <a:pt x="452456" y="307786"/>
                      </a:cubicBezTo>
                      <a:cubicBezTo>
                        <a:pt x="399831" y="356333"/>
                        <a:pt x="352061" y="410511"/>
                        <a:pt x="310505" y="468961"/>
                      </a:cubicBezTo>
                      <a:cubicBezTo>
                        <a:pt x="275357" y="518285"/>
                        <a:pt x="244676" y="570910"/>
                        <a:pt x="218849" y="625671"/>
                      </a:cubicBezTo>
                      <a:cubicBezTo>
                        <a:pt x="210693" y="642759"/>
                        <a:pt x="186031" y="665867"/>
                        <a:pt x="166612" y="677130"/>
                      </a:cubicBezTo>
                      <a:cubicBezTo>
                        <a:pt x="84471" y="724900"/>
                        <a:pt x="41168" y="698879"/>
                        <a:pt x="0" y="692471"/>
                      </a:cubicBezTo>
                      <a:cubicBezTo>
                        <a:pt x="108745" y="731891"/>
                        <a:pt x="179429" y="721599"/>
                        <a:pt x="179429" y="721599"/>
                      </a:cubicBezTo>
                      <a:cubicBezTo>
                        <a:pt x="285649" y="714996"/>
                        <a:pt x="563531" y="561200"/>
                        <a:pt x="788982" y="407598"/>
                      </a:cubicBezTo>
                      <a:cubicBezTo>
                        <a:pt x="940642" y="304291"/>
                        <a:pt x="1065310" y="197488"/>
                        <a:pt x="1166093" y="99424"/>
                      </a:cubicBezTo>
                      <a:cubicBezTo>
                        <a:pt x="1179686" y="87384"/>
                        <a:pt x="1190560" y="76315"/>
                        <a:pt x="1199687" y="66218"/>
                      </a:cubicBezTo>
                      <a:cubicBezTo>
                        <a:pt x="1225708" y="37672"/>
                        <a:pt x="1239496" y="0"/>
                        <a:pt x="123949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5664"/>
                    </a:gs>
                    <a:gs pos="99350">
                      <a:srgbClr val="0097B2"/>
                    </a:gs>
                    <a:gs pos="100000">
                      <a:srgbClr val="0097B2"/>
                    </a:gs>
                  </a:gsLst>
                  <a:lin ang="14501957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112" name="Google Shape;112;p19"/>
            <p:cNvSpPr txBox="1"/>
            <p:nvPr/>
          </p:nvSpPr>
          <p:spPr>
            <a:xfrm>
              <a:off x="7058683" y="1964880"/>
              <a:ext cx="1632647" cy="8309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2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المستوى</a:t>
              </a:r>
              <a:endParaRPr b="1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b="1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19"/>
            <p:cNvSpPr txBox="1"/>
            <p:nvPr/>
          </p:nvSpPr>
          <p:spPr>
            <a:xfrm>
              <a:off x="7058683" y="2159345"/>
              <a:ext cx="1632647" cy="9233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5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b="1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4" name="Google Shape;114;p19"/>
          <p:cNvSpPr/>
          <p:nvPr/>
        </p:nvSpPr>
        <p:spPr>
          <a:xfrm>
            <a:off x="1522771" y="5415088"/>
            <a:ext cx="1174020" cy="1455354"/>
          </a:xfrm>
          <a:custGeom>
            <a:rect b="b" l="l" r="r" t="t"/>
            <a:pathLst>
              <a:path extrusionOk="0" h="3327606" w="2684349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4670" l="-157566" r="0" t="-6437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8">
              <a:solidFill>
                <a:schemeClr val="dk1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15" name="Google Shape;115;p19"/>
          <p:cNvSpPr/>
          <p:nvPr/>
        </p:nvSpPr>
        <p:spPr>
          <a:xfrm>
            <a:off x="9125803" y="5255412"/>
            <a:ext cx="1542198" cy="1628678"/>
          </a:xfrm>
          <a:custGeom>
            <a:rect b="b" l="l" r="r" t="t"/>
            <a:pathLst>
              <a:path extrusionOk="0" h="3755858" w="3556432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41555" l="-4349" r="-93443" t="-33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8">
              <a:solidFill>
                <a:schemeClr val="dk1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16" name="Google Shape;116;p19"/>
          <p:cNvSpPr/>
          <p:nvPr/>
        </p:nvSpPr>
        <p:spPr>
          <a:xfrm>
            <a:off x="3421168" y="462890"/>
            <a:ext cx="5349667" cy="105647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7" name="Google Shape;117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702788" y="549987"/>
            <a:ext cx="4786427" cy="88894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8" name="Google Shape;118;p19"/>
          <p:cNvGrpSpPr/>
          <p:nvPr/>
        </p:nvGrpSpPr>
        <p:grpSpPr>
          <a:xfrm>
            <a:off x="4632110" y="4076428"/>
            <a:ext cx="2954507" cy="1613409"/>
            <a:chOff x="3093034" y="4553317"/>
            <a:chExt cx="2954507" cy="1613409"/>
          </a:xfrm>
        </p:grpSpPr>
        <p:grpSp>
          <p:nvGrpSpPr>
            <p:cNvPr id="119" name="Google Shape;119;p19"/>
            <p:cNvGrpSpPr/>
            <p:nvPr/>
          </p:nvGrpSpPr>
          <p:grpSpPr>
            <a:xfrm flipH="1">
              <a:off x="3096206" y="4553317"/>
              <a:ext cx="2951335" cy="1613409"/>
              <a:chOff x="2061032" y="4674404"/>
              <a:chExt cx="3260646" cy="1613409"/>
            </a:xfrm>
          </p:grpSpPr>
          <p:sp>
            <p:nvSpPr>
              <p:cNvPr id="120" name="Google Shape;120;p19"/>
              <p:cNvSpPr/>
              <p:nvPr/>
            </p:nvSpPr>
            <p:spPr>
              <a:xfrm flipH="1" rot="10538648">
                <a:off x="2778467" y="5313022"/>
                <a:ext cx="2513399" cy="880615"/>
              </a:xfrm>
              <a:custGeom>
                <a:rect b="b" l="l" r="r" t="t"/>
                <a:pathLst>
                  <a:path extrusionOk="0" h="657219" w="2973912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70B1B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" name="Google Shape;121;p19"/>
              <p:cNvSpPr/>
              <p:nvPr/>
            </p:nvSpPr>
            <p:spPr>
              <a:xfrm rot="-10538648">
                <a:off x="2090564" y="4775947"/>
                <a:ext cx="2707398" cy="880615"/>
              </a:xfrm>
              <a:custGeom>
                <a:rect b="b" l="l" r="r" t="t"/>
                <a:pathLst>
                  <a:path extrusionOk="0" h="657219" w="2973912">
                    <a:moveTo>
                      <a:pt x="138545" y="125008"/>
                    </a:moveTo>
                    <a:lnTo>
                      <a:pt x="2706255" y="317"/>
                    </a:lnTo>
                    <a:cubicBezTo>
                      <a:pt x="2828121" y="-3658"/>
                      <a:pt x="2867087" y="30047"/>
                      <a:pt x="2890982" y="78826"/>
                    </a:cubicBezTo>
                    <a:lnTo>
                      <a:pt x="2969491" y="258935"/>
                    </a:lnTo>
                    <a:cubicBezTo>
                      <a:pt x="2987406" y="336640"/>
                      <a:pt x="2950053" y="379178"/>
                      <a:pt x="2872509" y="379008"/>
                    </a:cubicBezTo>
                    <a:lnTo>
                      <a:pt x="170873" y="651481"/>
                    </a:lnTo>
                    <a:cubicBezTo>
                      <a:pt x="101922" y="666723"/>
                      <a:pt x="5337" y="659356"/>
                      <a:pt x="9236" y="531408"/>
                    </a:cubicBezTo>
                    <a:lnTo>
                      <a:pt x="0" y="208135"/>
                    </a:lnTo>
                    <a:cubicBezTo>
                      <a:pt x="26085" y="152793"/>
                      <a:pt x="37097" y="137645"/>
                      <a:pt x="138545" y="125008"/>
                    </a:cubicBezTo>
                    <a:close/>
                  </a:path>
                </a:pathLst>
              </a:custGeom>
              <a:solidFill>
                <a:srgbClr val="1E3F48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22" name="Google Shape;122;p19"/>
            <p:cNvSpPr txBox="1"/>
            <p:nvPr/>
          </p:nvSpPr>
          <p:spPr>
            <a:xfrm>
              <a:off x="3448841" y="4793730"/>
              <a:ext cx="2510377" cy="6463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3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الوحدة 2</a:t>
              </a:r>
              <a:endParaRPr/>
            </a:p>
          </p:txBody>
        </p:sp>
        <p:sp>
          <p:nvSpPr>
            <p:cNvPr id="123" name="Google Shape;123;p19"/>
            <p:cNvSpPr txBox="1"/>
            <p:nvPr/>
          </p:nvSpPr>
          <p:spPr>
            <a:xfrm>
              <a:off x="3093034" y="5396701"/>
              <a:ext cx="2335288" cy="6463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3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الأسبوع 1</a:t>
              </a:r>
              <a:endParaRPr/>
            </a:p>
          </p:txBody>
        </p:sp>
      </p:grpSp>
      <p:sp>
        <p:nvSpPr>
          <p:cNvPr id="124" name="Google Shape;124;p19"/>
          <p:cNvSpPr txBox="1"/>
          <p:nvPr/>
        </p:nvSpPr>
        <p:spPr>
          <a:xfrm>
            <a:off x="3774949" y="2312339"/>
            <a:ext cx="4642105" cy="6987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94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5867">
                <a:solidFill>
                  <a:srgbClr val="205867"/>
                </a:solidFill>
                <a:latin typeface="Calibri"/>
                <a:ea typeface="Calibri"/>
                <a:cs typeface="Calibri"/>
                <a:sym typeface="Calibri"/>
              </a:rPr>
              <a:t>النشاط العلمي</a:t>
            </a:r>
            <a:endParaRPr b="1" sz="5867">
              <a:solidFill>
                <a:srgbClr val="20586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9"/>
          <p:cNvSpPr txBox="1"/>
          <p:nvPr/>
        </p:nvSpPr>
        <p:spPr>
          <a:xfrm>
            <a:off x="2006598" y="2831110"/>
            <a:ext cx="8178799" cy="3743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44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40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المرجع: الفضاء في النشاط العلمي</a:t>
            </a:r>
            <a:endParaRPr/>
          </a:p>
        </p:txBody>
      </p:sp>
      <p:sp>
        <p:nvSpPr>
          <p:cNvPr id="126" name="Google Shape;126;p19"/>
          <p:cNvSpPr txBox="1"/>
          <p:nvPr/>
        </p:nvSpPr>
        <p:spPr>
          <a:xfrm>
            <a:off x="4084319" y="5970671"/>
            <a:ext cx="4023359" cy="5025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333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إعداد: الأستاذ سيف الدين الزرايفي</a:t>
            </a:r>
            <a:endParaRPr b="1" sz="1333">
              <a:solidFill>
                <a:srgbClr val="1F497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333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م.م العقاد الرائدة – مديرية الجديدة</a:t>
            </a:r>
            <a:endParaRPr/>
          </a:p>
        </p:txBody>
      </p:sp>
      <p:sp>
        <p:nvSpPr>
          <p:cNvPr id="127" name="Google Shape;127;p19"/>
          <p:cNvSpPr txBox="1"/>
          <p:nvPr/>
        </p:nvSpPr>
        <p:spPr>
          <a:xfrm>
            <a:off x="1674131" y="3398493"/>
            <a:ext cx="8708701" cy="18569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5400">
                <a:solidFill>
                  <a:srgbClr val="0097B2"/>
                </a:solidFill>
                <a:latin typeface="Arial"/>
                <a:ea typeface="Arial"/>
                <a:cs typeface="Arial"/>
                <a:sym typeface="Arial"/>
              </a:rPr>
              <a:t>الدرس الأول : أستطيع أن أتحرك و أتنقل</a:t>
            </a:r>
            <a:endParaRPr b="1" sz="5400">
              <a:solidFill>
                <a:srgbClr val="0097B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b="1" sz="5400">
              <a:solidFill>
                <a:srgbClr val="0097B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0"/>
          <p:cNvSpPr/>
          <p:nvPr/>
        </p:nvSpPr>
        <p:spPr>
          <a:xfrm>
            <a:off x="1522771" y="5415088"/>
            <a:ext cx="1174020" cy="1455354"/>
          </a:xfrm>
          <a:custGeom>
            <a:rect b="b" l="l" r="r" t="t"/>
            <a:pathLst>
              <a:path extrusionOk="0" h="3327606" w="2684349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4670" l="-157566" r="0" t="-6437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8">
              <a:solidFill>
                <a:schemeClr val="dk1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33" name="Google Shape;133;p20"/>
          <p:cNvSpPr/>
          <p:nvPr/>
        </p:nvSpPr>
        <p:spPr>
          <a:xfrm>
            <a:off x="9125803" y="5255412"/>
            <a:ext cx="1542198" cy="1628678"/>
          </a:xfrm>
          <a:custGeom>
            <a:rect b="b" l="l" r="r" t="t"/>
            <a:pathLst>
              <a:path extrusionOk="0" h="3755858" w="3556432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41555" l="-4349" r="-93443" t="-33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8">
              <a:solidFill>
                <a:schemeClr val="dk1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grpSp>
        <p:nvGrpSpPr>
          <p:cNvPr id="134" name="Google Shape;134;p20"/>
          <p:cNvGrpSpPr/>
          <p:nvPr/>
        </p:nvGrpSpPr>
        <p:grpSpPr>
          <a:xfrm>
            <a:off x="1836518" y="227367"/>
            <a:ext cx="8518967" cy="6196583"/>
            <a:chOff x="312517" y="227366"/>
            <a:chExt cx="8518967" cy="6196583"/>
          </a:xfrm>
        </p:grpSpPr>
        <p:grpSp>
          <p:nvGrpSpPr>
            <p:cNvPr id="135" name="Google Shape;135;p20"/>
            <p:cNvGrpSpPr/>
            <p:nvPr/>
          </p:nvGrpSpPr>
          <p:grpSpPr>
            <a:xfrm>
              <a:off x="312517" y="636608"/>
              <a:ext cx="8518967" cy="5787341"/>
              <a:chOff x="312517" y="636608"/>
              <a:chExt cx="8518967" cy="5787341"/>
            </a:xfrm>
          </p:grpSpPr>
          <p:sp>
            <p:nvSpPr>
              <p:cNvPr id="136" name="Google Shape;136;p20"/>
              <p:cNvSpPr/>
              <p:nvPr/>
            </p:nvSpPr>
            <p:spPr>
              <a:xfrm>
                <a:off x="312517" y="636608"/>
                <a:ext cx="8518967" cy="5787341"/>
              </a:xfrm>
              <a:prstGeom prst="roundRect">
                <a:avLst>
                  <a:gd fmla="val 2439" name="adj"/>
                </a:avLst>
              </a:prstGeom>
              <a:solidFill>
                <a:srgbClr val="F4FAFA"/>
              </a:solidFill>
              <a:ln cap="flat" cmpd="sng" w="28575">
                <a:solidFill>
                  <a:srgbClr val="00566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137" name="Google Shape;137;p20"/>
              <p:cNvPicPr preferRelativeResize="0"/>
              <p:nvPr/>
            </p:nvPicPr>
            <p:blipFill rotWithShape="1">
              <a:blip r:embed="rId5">
                <a:alphaModFix amt="5000"/>
              </a:blip>
              <a:srcRect b="17176" l="0" r="43502" t="45760"/>
              <a:stretch/>
            </p:blipFill>
            <p:spPr>
              <a:xfrm>
                <a:off x="2611613" y="636608"/>
                <a:ext cx="6219870" cy="578734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38" name="Google Shape;138;p20"/>
            <p:cNvSpPr/>
            <p:nvPr/>
          </p:nvSpPr>
          <p:spPr>
            <a:xfrm>
              <a:off x="625110" y="227366"/>
              <a:ext cx="622415" cy="562981"/>
            </a:xfrm>
            <a:custGeom>
              <a:rect b="b" l="l" r="r" t="t"/>
              <a:pathLst>
                <a:path extrusionOk="0" h="1189600" w="1239167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28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9" name="Google Shape;139;p20"/>
            <p:cNvSpPr/>
            <p:nvPr/>
          </p:nvSpPr>
          <p:spPr>
            <a:xfrm rot="10800000">
              <a:off x="2253541" y="368699"/>
              <a:ext cx="4636919" cy="532201"/>
            </a:xfrm>
            <a:prstGeom prst="roundRect">
              <a:avLst>
                <a:gd fmla="val 50000" name="adj"/>
              </a:avLst>
            </a:prstGeom>
            <a:solidFill>
              <a:srgbClr val="005664"/>
            </a:solidFill>
            <a:ln cap="flat" cmpd="sng" w="13650">
              <a:solidFill>
                <a:srgbClr val="0056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0" name="Google Shape;140;p20"/>
          <p:cNvSpPr txBox="1"/>
          <p:nvPr/>
        </p:nvSpPr>
        <p:spPr>
          <a:xfrm>
            <a:off x="4237389" y="554186"/>
            <a:ext cx="3717222" cy="325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691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الشروط والوسائل الديداكتيكية والتقنية</a:t>
            </a:r>
            <a:endParaRPr/>
          </a:p>
        </p:txBody>
      </p:sp>
      <p:sp>
        <p:nvSpPr>
          <p:cNvPr id="141" name="Google Shape;141;p20"/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ar-MA" sz="1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خاص بالأستاذ</a:t>
            </a:r>
            <a:endParaRPr b="1" i="1" sz="18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2" name="Google Shape;142;p20"/>
          <p:cNvGrpSpPr/>
          <p:nvPr/>
        </p:nvGrpSpPr>
        <p:grpSpPr>
          <a:xfrm>
            <a:off x="2707116" y="1234244"/>
            <a:ext cx="6777771" cy="2270353"/>
            <a:chOff x="500199" y="2389210"/>
            <a:chExt cx="4148645" cy="2541602"/>
          </a:xfrm>
        </p:grpSpPr>
        <p:grpSp>
          <p:nvGrpSpPr>
            <p:cNvPr id="143" name="Google Shape;143;p20"/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144" name="Google Shape;144;p20"/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fmla="val 8533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0097B2"/>
                </a:solidFill>
                <a:prstDash val="solid"/>
                <a:miter lim="800000"/>
                <a:headEnd len="sm" w="sm" type="none"/>
                <a:tailEnd len="sm" w="sm" type="none"/>
              </a:ln>
              <a:effectLst>
                <a:outerShdw blurRad="50800" rotWithShape="0" algn="tr" dir="81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05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5" name="Google Shape;145;p20"/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fmla="val 50000" name="adj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rotWithShape="0" algn="tr" dir="81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ar-MA" sz="20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مطابقة الشرائح لإطار العرض</a:t>
                </a:r>
                <a:endParaRPr/>
              </a:p>
            </p:txBody>
          </p:sp>
        </p:grpSp>
        <p:grpSp>
          <p:nvGrpSpPr>
            <p:cNvPr id="146" name="Google Shape;146;p20"/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147" name="Google Shape;147;p20"/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fmla="val 8533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0097B2"/>
                </a:solidFill>
                <a:prstDash val="solid"/>
                <a:miter lim="800000"/>
                <a:headEnd len="sm" w="sm" type="none"/>
                <a:tailEnd len="sm" w="sm" type="none"/>
              </a:ln>
              <a:effectLst>
                <a:outerShdw blurRad="50800" rotWithShape="0" algn="tr" dir="81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05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" name="Google Shape;148;p20"/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fmla="val 50000" name="adj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rotWithShape="0" algn="tr" dir="81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ar-MA" sz="20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مؤشر الليزر</a:t>
                </a:r>
                <a:endParaRPr/>
              </a:p>
            </p:txBody>
          </p:sp>
        </p:grpSp>
      </p:grpSp>
      <p:pic>
        <p:nvPicPr>
          <p:cNvPr id="149" name="Google Shape;149;p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431936" y="1650058"/>
            <a:ext cx="2964022" cy="8639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0" name="Google Shape;150;p20"/>
          <p:cNvGrpSpPr/>
          <p:nvPr/>
        </p:nvGrpSpPr>
        <p:grpSpPr>
          <a:xfrm>
            <a:off x="2707116" y="3811917"/>
            <a:ext cx="6777771" cy="2270353"/>
            <a:chOff x="500199" y="2389210"/>
            <a:chExt cx="4148645" cy="2541602"/>
          </a:xfrm>
        </p:grpSpPr>
        <p:grpSp>
          <p:nvGrpSpPr>
            <p:cNvPr id="151" name="Google Shape;151;p20"/>
            <p:cNvGrpSpPr/>
            <p:nvPr/>
          </p:nvGrpSpPr>
          <p:grpSpPr>
            <a:xfrm>
              <a:off x="2712699" y="2389210"/>
              <a:ext cx="1936145" cy="2541602"/>
              <a:chOff x="3077908" y="2389210"/>
              <a:chExt cx="1936145" cy="2541602"/>
            </a:xfrm>
          </p:grpSpPr>
          <p:sp>
            <p:nvSpPr>
              <p:cNvPr id="152" name="Google Shape;152;p20"/>
              <p:cNvSpPr/>
              <p:nvPr/>
            </p:nvSpPr>
            <p:spPr>
              <a:xfrm flipH="1">
                <a:off x="3077910" y="2389210"/>
                <a:ext cx="1936143" cy="1946196"/>
              </a:xfrm>
              <a:prstGeom prst="roundRect">
                <a:avLst>
                  <a:gd fmla="val 8533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0097B2"/>
                </a:solidFill>
                <a:prstDash val="solid"/>
                <a:miter lim="800000"/>
                <a:headEnd len="sm" w="sm" type="none"/>
                <a:tailEnd len="sm" w="sm" type="none"/>
              </a:ln>
              <a:effectLst>
                <a:outerShdw blurRad="50800" rotWithShape="0" algn="tr" dir="81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05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" name="Google Shape;153;p20"/>
              <p:cNvSpPr/>
              <p:nvPr/>
            </p:nvSpPr>
            <p:spPr>
              <a:xfrm flipH="1">
                <a:off x="3077908" y="4466938"/>
                <a:ext cx="1936143" cy="463874"/>
              </a:xfrm>
              <a:prstGeom prst="roundRect">
                <a:avLst>
                  <a:gd fmla="val 50000" name="adj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rotWithShape="0" algn="tr" dir="81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ar-MA" sz="20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حاسوب جاهز يتضمن شرائح الدرس </a:t>
                </a:r>
                <a:endParaRPr/>
              </a:p>
            </p:txBody>
          </p:sp>
        </p:grpSp>
        <p:grpSp>
          <p:nvGrpSpPr>
            <p:cNvPr id="154" name="Google Shape;154;p20"/>
            <p:cNvGrpSpPr/>
            <p:nvPr/>
          </p:nvGrpSpPr>
          <p:grpSpPr>
            <a:xfrm>
              <a:off x="500199" y="2389210"/>
              <a:ext cx="1936144" cy="2541602"/>
              <a:chOff x="556072" y="2389210"/>
              <a:chExt cx="1936144" cy="2541602"/>
            </a:xfrm>
          </p:grpSpPr>
          <p:sp>
            <p:nvSpPr>
              <p:cNvPr id="155" name="Google Shape;155;p20"/>
              <p:cNvSpPr/>
              <p:nvPr/>
            </p:nvSpPr>
            <p:spPr>
              <a:xfrm flipH="1">
                <a:off x="556073" y="2389210"/>
                <a:ext cx="1936143" cy="1946196"/>
              </a:xfrm>
              <a:prstGeom prst="roundRect">
                <a:avLst>
                  <a:gd fmla="val 8533" name="adj"/>
                </a:avLst>
              </a:prstGeom>
              <a:solidFill>
                <a:schemeClr val="lt1"/>
              </a:solidFill>
              <a:ln cap="flat" cmpd="sng" w="9525">
                <a:solidFill>
                  <a:srgbClr val="0097B2"/>
                </a:solidFill>
                <a:prstDash val="solid"/>
                <a:miter lim="800000"/>
                <a:headEnd len="sm" w="sm" type="none"/>
                <a:tailEnd len="sm" w="sm" type="none"/>
              </a:ln>
              <a:effectLst>
                <a:outerShdw blurRad="50800" rotWithShape="0" algn="tr" dir="81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05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" name="Google Shape;156;p20"/>
              <p:cNvSpPr/>
              <p:nvPr/>
            </p:nvSpPr>
            <p:spPr>
              <a:xfrm flipH="1">
                <a:off x="556072" y="4466938"/>
                <a:ext cx="1936143" cy="463874"/>
              </a:xfrm>
              <a:prstGeom prst="roundRect">
                <a:avLst>
                  <a:gd fmla="val 50000" name="adj"/>
                </a:avLst>
              </a:prstGeom>
              <a:solidFill>
                <a:srgbClr val="0097B2"/>
              </a:solidFill>
              <a:ln>
                <a:noFill/>
              </a:ln>
              <a:effectLst>
                <a:outerShdw blurRad="50800" rotWithShape="0" algn="tr" dir="81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ar-MA" sz="20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المذكرة اليومية:  جذاذة</a:t>
                </a:r>
                <a:endParaRPr/>
              </a:p>
            </p:txBody>
          </p:sp>
        </p:grpSp>
      </p:grpSp>
      <p:pic>
        <p:nvPicPr>
          <p:cNvPr id="157" name="Google Shape;157;p2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493335" y="1353606"/>
            <a:ext cx="1488108" cy="14865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176167" y="4080544"/>
            <a:ext cx="1452551" cy="1266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0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705943" y="3979990"/>
            <a:ext cx="1062892" cy="14832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" name="Google Shape;164;p21"/>
          <p:cNvGrpSpPr/>
          <p:nvPr/>
        </p:nvGrpSpPr>
        <p:grpSpPr>
          <a:xfrm>
            <a:off x="1836517" y="143094"/>
            <a:ext cx="8518967" cy="6196583"/>
            <a:chOff x="312517" y="227366"/>
            <a:chExt cx="8518967" cy="6196583"/>
          </a:xfrm>
        </p:grpSpPr>
        <p:sp>
          <p:nvSpPr>
            <p:cNvPr id="165" name="Google Shape;165;p21"/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fmla="val 2439" name="adj"/>
              </a:avLst>
            </a:prstGeom>
            <a:solidFill>
              <a:srgbClr val="F4FAFA"/>
            </a:solidFill>
            <a:ln cap="flat" cmpd="sng" w="28575">
              <a:solidFill>
                <a:srgbClr val="005664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p21"/>
            <p:cNvSpPr/>
            <p:nvPr/>
          </p:nvSpPr>
          <p:spPr>
            <a:xfrm>
              <a:off x="625110" y="227366"/>
              <a:ext cx="622415" cy="562981"/>
            </a:xfrm>
            <a:custGeom>
              <a:rect b="b" l="l" r="r" t="t"/>
              <a:pathLst>
                <a:path extrusionOk="0" h="1189600" w="1239167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28">
                <a:solidFill>
                  <a:srgbClr val="000000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67" name="Google Shape;167;p21"/>
            <p:cNvSpPr/>
            <p:nvPr/>
          </p:nvSpPr>
          <p:spPr>
            <a:xfrm rot="10800000">
              <a:off x="2253541" y="368699"/>
              <a:ext cx="4636919" cy="532201"/>
            </a:xfrm>
            <a:prstGeom prst="roundRect">
              <a:avLst>
                <a:gd fmla="val 50000" name="adj"/>
              </a:avLst>
            </a:prstGeom>
            <a:solidFill>
              <a:srgbClr val="005664"/>
            </a:solidFill>
            <a:ln cap="flat" cmpd="sng" w="13650">
              <a:solidFill>
                <a:srgbClr val="0056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8" name="Google Shape;168;p21"/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ar-MA" sz="1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خاص بالأستاذ</a:t>
            </a:r>
            <a:endParaRPr b="1" i="1" sz="18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9" name="Google Shape;169;p21"/>
          <p:cNvGrpSpPr/>
          <p:nvPr/>
        </p:nvGrpSpPr>
        <p:grpSpPr>
          <a:xfrm>
            <a:off x="2074563" y="1127826"/>
            <a:ext cx="8280919" cy="754100"/>
            <a:chOff x="431540" y="1609115"/>
            <a:chExt cx="8280919" cy="754100"/>
          </a:xfrm>
        </p:grpSpPr>
        <p:sp>
          <p:nvSpPr>
            <p:cNvPr id="170" name="Google Shape;170;p21"/>
            <p:cNvSpPr/>
            <p:nvPr/>
          </p:nvSpPr>
          <p:spPr>
            <a:xfrm>
              <a:off x="431540" y="1609115"/>
              <a:ext cx="6729087" cy="754100"/>
            </a:xfrm>
            <a:prstGeom prst="roundRect">
              <a:avLst>
                <a:gd fmla="val 15858" name="adj"/>
              </a:avLst>
            </a:prstGeom>
            <a:solidFill>
              <a:srgbClr val="FFC000"/>
            </a:solidFill>
            <a:ln>
              <a:noFill/>
            </a:ln>
            <a:effectLst>
              <a:outerShdw blurRad="57785" algn="ctr" dir="3180000" dist="33020">
                <a:srgbClr val="000000">
                  <a:alpha val="29803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4400">
                  <a:solidFill>
                    <a:srgbClr val="106585"/>
                  </a:solidFill>
                  <a:latin typeface="Arial"/>
                  <a:ea typeface="Arial"/>
                  <a:cs typeface="Arial"/>
                  <a:sym typeface="Arial"/>
                </a:rPr>
                <a:t>أستطيع أن أتحرك و أتنقل</a:t>
              </a:r>
              <a:endParaRPr/>
            </a:p>
          </p:txBody>
        </p:sp>
        <p:sp>
          <p:nvSpPr>
            <p:cNvPr id="171" name="Google Shape;171;p21"/>
            <p:cNvSpPr/>
            <p:nvPr/>
          </p:nvSpPr>
          <p:spPr>
            <a:xfrm>
              <a:off x="7279652" y="1609115"/>
              <a:ext cx="1432807" cy="735122"/>
            </a:xfrm>
            <a:prstGeom prst="roundRect">
              <a:avLst>
                <a:gd fmla="val 15212" name="adj"/>
              </a:avLst>
            </a:prstGeom>
            <a:solidFill>
              <a:srgbClr val="FFC000"/>
            </a:solidFill>
            <a:ln>
              <a:noFill/>
            </a:ln>
            <a:effectLst>
              <a:outerShdw blurRad="57785" algn="ctr" dir="3180000" dist="33020">
                <a:srgbClr val="000000">
                  <a:alpha val="29803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3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الدرس 1</a:t>
              </a:r>
              <a:endParaRPr b="1" sz="3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2" name="Google Shape;172;p21"/>
          <p:cNvSpPr txBox="1"/>
          <p:nvPr/>
        </p:nvSpPr>
        <p:spPr>
          <a:xfrm rot="-5400000">
            <a:off x="9223312" y="4395991"/>
            <a:ext cx="129757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الاستراتيجيات</a:t>
            </a:r>
            <a:endParaRPr/>
          </a:p>
        </p:txBody>
      </p:sp>
      <p:sp>
        <p:nvSpPr>
          <p:cNvPr id="173" name="Google Shape;173;p21"/>
          <p:cNvSpPr txBox="1"/>
          <p:nvPr/>
        </p:nvSpPr>
        <p:spPr>
          <a:xfrm>
            <a:off x="3549403" y="451956"/>
            <a:ext cx="4809259" cy="3173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691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تقديم الوحدة الثانية </a:t>
            </a:r>
            <a:endParaRPr/>
          </a:p>
        </p:txBody>
      </p:sp>
      <p:grpSp>
        <p:nvGrpSpPr>
          <p:cNvPr id="174" name="Google Shape;174;p21"/>
          <p:cNvGrpSpPr/>
          <p:nvPr/>
        </p:nvGrpSpPr>
        <p:grpSpPr>
          <a:xfrm>
            <a:off x="2074563" y="2120123"/>
            <a:ext cx="8280918" cy="864000"/>
            <a:chOff x="431541" y="2505774"/>
            <a:chExt cx="8280918" cy="864000"/>
          </a:xfrm>
        </p:grpSpPr>
        <p:sp>
          <p:nvSpPr>
            <p:cNvPr id="175" name="Google Shape;175;p21"/>
            <p:cNvSpPr/>
            <p:nvPr/>
          </p:nvSpPr>
          <p:spPr>
            <a:xfrm>
              <a:off x="431541" y="2505774"/>
              <a:ext cx="6729086" cy="864000"/>
            </a:xfrm>
            <a:prstGeom prst="roundRect">
              <a:avLst>
                <a:gd fmla="val 15858" name="adj"/>
              </a:avLst>
            </a:prstGeom>
            <a:solidFill>
              <a:schemeClr val="lt1"/>
            </a:solidFill>
            <a:ln cap="flat" cmpd="sng" w="12700">
              <a:solidFill>
                <a:srgbClr val="70B1B6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4400">
                  <a:solidFill>
                    <a:srgbClr val="106585"/>
                  </a:solidFill>
                  <a:latin typeface="Arial"/>
                  <a:ea typeface="Arial"/>
                  <a:cs typeface="Arial"/>
                  <a:sym typeface="Arial"/>
                </a:rPr>
                <a:t>أنا أتنفس</a:t>
              </a:r>
              <a:endParaRPr/>
            </a:p>
          </p:txBody>
        </p:sp>
        <p:sp>
          <p:nvSpPr>
            <p:cNvPr id="176" name="Google Shape;176;p21"/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fmla="val 15212" name="adj"/>
              </a:avLst>
            </a:prstGeom>
            <a:solidFill>
              <a:srgbClr val="0097B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3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الدرس 2</a:t>
              </a:r>
              <a:endParaRPr b="1" sz="3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7" name="Google Shape;177;p21"/>
          <p:cNvGrpSpPr/>
          <p:nvPr/>
        </p:nvGrpSpPr>
        <p:grpSpPr>
          <a:xfrm>
            <a:off x="2074564" y="3211515"/>
            <a:ext cx="8280918" cy="864000"/>
            <a:chOff x="431541" y="2505774"/>
            <a:chExt cx="8280918" cy="864000"/>
          </a:xfrm>
        </p:grpSpPr>
        <p:sp>
          <p:nvSpPr>
            <p:cNvPr id="178" name="Google Shape;178;p21"/>
            <p:cNvSpPr/>
            <p:nvPr/>
          </p:nvSpPr>
          <p:spPr>
            <a:xfrm>
              <a:off x="431541" y="2505774"/>
              <a:ext cx="6729086" cy="864000"/>
            </a:xfrm>
            <a:prstGeom prst="roundRect">
              <a:avLst>
                <a:gd fmla="val 15858" name="adj"/>
              </a:avLst>
            </a:prstGeom>
            <a:solidFill>
              <a:schemeClr val="lt1"/>
            </a:solidFill>
            <a:ln cap="flat" cmpd="sng" w="12700">
              <a:solidFill>
                <a:srgbClr val="70B1B6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4400">
                  <a:solidFill>
                    <a:srgbClr val="106585"/>
                  </a:solidFill>
                  <a:latin typeface="Arial"/>
                  <a:ea typeface="Arial"/>
                  <a:cs typeface="Arial"/>
                  <a:sym typeface="Arial"/>
                </a:rPr>
                <a:t>أنا أتغدى</a:t>
              </a:r>
              <a:endParaRPr/>
            </a:p>
          </p:txBody>
        </p:sp>
        <p:sp>
          <p:nvSpPr>
            <p:cNvPr id="179" name="Google Shape;179;p21"/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fmla="val 15212" name="adj"/>
              </a:avLst>
            </a:prstGeom>
            <a:solidFill>
              <a:srgbClr val="0097B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3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الدرس 3</a:t>
              </a:r>
              <a:endParaRPr b="1" sz="3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0" name="Google Shape;180;p21"/>
          <p:cNvGrpSpPr/>
          <p:nvPr/>
        </p:nvGrpSpPr>
        <p:grpSpPr>
          <a:xfrm>
            <a:off x="2074564" y="4304023"/>
            <a:ext cx="8280918" cy="864000"/>
            <a:chOff x="431541" y="2505774"/>
            <a:chExt cx="8280918" cy="864000"/>
          </a:xfrm>
        </p:grpSpPr>
        <p:sp>
          <p:nvSpPr>
            <p:cNvPr id="181" name="Google Shape;181;p21"/>
            <p:cNvSpPr/>
            <p:nvPr/>
          </p:nvSpPr>
          <p:spPr>
            <a:xfrm>
              <a:off x="431541" y="2505774"/>
              <a:ext cx="6729086" cy="864000"/>
            </a:xfrm>
            <a:prstGeom prst="roundRect">
              <a:avLst>
                <a:gd fmla="val 15858" name="adj"/>
              </a:avLst>
            </a:prstGeom>
            <a:solidFill>
              <a:schemeClr val="lt1"/>
            </a:solidFill>
            <a:ln cap="flat" cmpd="sng" w="12700">
              <a:solidFill>
                <a:srgbClr val="70B1B6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4400">
                  <a:solidFill>
                    <a:srgbClr val="106585"/>
                  </a:solidFill>
                  <a:latin typeface="Arial"/>
                  <a:ea typeface="Arial"/>
                  <a:cs typeface="Arial"/>
                  <a:sym typeface="Arial"/>
                </a:rPr>
                <a:t>كيف أصنع بهلوانا متحرك ؟</a:t>
              </a:r>
              <a:endParaRPr/>
            </a:p>
          </p:txBody>
        </p:sp>
        <p:sp>
          <p:nvSpPr>
            <p:cNvPr id="182" name="Google Shape;182;p21"/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fmla="val 15212" name="adj"/>
              </a:avLst>
            </a:prstGeom>
            <a:solidFill>
              <a:srgbClr val="0097B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3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الدرس 4</a:t>
              </a:r>
              <a:endParaRPr b="1" sz="3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3" name="Google Shape;183;p21"/>
          <p:cNvGrpSpPr/>
          <p:nvPr/>
        </p:nvGrpSpPr>
        <p:grpSpPr>
          <a:xfrm>
            <a:off x="2074564" y="5321850"/>
            <a:ext cx="8280918" cy="864000"/>
            <a:chOff x="431541" y="2505774"/>
            <a:chExt cx="8280918" cy="864000"/>
          </a:xfrm>
        </p:grpSpPr>
        <p:sp>
          <p:nvSpPr>
            <p:cNvPr id="184" name="Google Shape;184;p21"/>
            <p:cNvSpPr/>
            <p:nvPr/>
          </p:nvSpPr>
          <p:spPr>
            <a:xfrm>
              <a:off x="431541" y="2505774"/>
              <a:ext cx="6729086" cy="864000"/>
            </a:xfrm>
            <a:prstGeom prst="roundRect">
              <a:avLst>
                <a:gd fmla="val 15858" name="adj"/>
              </a:avLst>
            </a:prstGeom>
            <a:solidFill>
              <a:schemeClr val="lt1"/>
            </a:solidFill>
            <a:ln cap="flat" cmpd="sng" w="12700">
              <a:solidFill>
                <a:srgbClr val="70B1B6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4400">
                  <a:solidFill>
                    <a:srgbClr val="106585"/>
                  </a:solidFill>
                  <a:latin typeface="Arial"/>
                  <a:ea typeface="Arial"/>
                  <a:cs typeface="Arial"/>
                  <a:sym typeface="Arial"/>
                </a:rPr>
                <a:t>أدعم تعلماتي و أنميها</a:t>
              </a:r>
              <a:endParaRPr/>
            </a:p>
          </p:txBody>
        </p:sp>
        <p:sp>
          <p:nvSpPr>
            <p:cNvPr id="185" name="Google Shape;185;p21"/>
            <p:cNvSpPr/>
            <p:nvPr/>
          </p:nvSpPr>
          <p:spPr>
            <a:xfrm>
              <a:off x="7279652" y="2505774"/>
              <a:ext cx="1432807" cy="864000"/>
            </a:xfrm>
            <a:prstGeom prst="roundRect">
              <a:avLst>
                <a:gd fmla="val 15212" name="adj"/>
              </a:avLst>
            </a:prstGeom>
            <a:solidFill>
              <a:srgbClr val="0097B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28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أقوم تعلماتي</a:t>
              </a:r>
              <a:endParaRPr b="1" sz="2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2"/>
          <p:cNvSpPr/>
          <p:nvPr/>
        </p:nvSpPr>
        <p:spPr>
          <a:xfrm>
            <a:off x="1522771" y="5415088"/>
            <a:ext cx="1174020" cy="1455354"/>
          </a:xfrm>
          <a:custGeom>
            <a:rect b="b" l="l" r="r" t="t"/>
            <a:pathLst>
              <a:path extrusionOk="0" h="3327606" w="2684349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4670" l="-157566" r="0" t="-6437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8">
              <a:solidFill>
                <a:schemeClr val="dk1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91" name="Google Shape;191;p22"/>
          <p:cNvSpPr/>
          <p:nvPr/>
        </p:nvSpPr>
        <p:spPr>
          <a:xfrm>
            <a:off x="9125803" y="5255412"/>
            <a:ext cx="1542198" cy="1628678"/>
          </a:xfrm>
          <a:custGeom>
            <a:rect b="b" l="l" r="r" t="t"/>
            <a:pathLst>
              <a:path extrusionOk="0" h="3755858" w="3556432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41555" l="-4349" r="-93443" t="-33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8">
              <a:solidFill>
                <a:schemeClr val="dk1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92" name="Google Shape;192;p22"/>
          <p:cNvSpPr/>
          <p:nvPr/>
        </p:nvSpPr>
        <p:spPr>
          <a:xfrm>
            <a:off x="2690206" y="23206"/>
            <a:ext cx="6811591" cy="6811591"/>
          </a:xfrm>
          <a:prstGeom prst="ellipse">
            <a:avLst/>
          </a:prstGeom>
          <a:solidFill>
            <a:srgbClr val="D6E9EA">
              <a:alpha val="33725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3" name="Google Shape;193;p22"/>
          <p:cNvGrpSpPr/>
          <p:nvPr/>
        </p:nvGrpSpPr>
        <p:grpSpPr>
          <a:xfrm>
            <a:off x="2109781" y="3240081"/>
            <a:ext cx="8168503" cy="1713495"/>
            <a:chOff x="487748" y="2562619"/>
            <a:chExt cx="8168503" cy="1386577"/>
          </a:xfrm>
        </p:grpSpPr>
        <p:sp>
          <p:nvSpPr>
            <p:cNvPr id="194" name="Google Shape;194;p22"/>
            <p:cNvSpPr txBox="1"/>
            <p:nvPr/>
          </p:nvSpPr>
          <p:spPr>
            <a:xfrm>
              <a:off x="1334399" y="2562619"/>
              <a:ext cx="6366352" cy="8218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MA" sz="60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rPr>
                <a:t>أستطيع أن أتحرك و أتنقل</a:t>
              </a:r>
              <a:endParaRPr b="1" sz="60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22"/>
            <p:cNvSpPr txBox="1"/>
            <p:nvPr/>
          </p:nvSpPr>
          <p:spPr>
            <a:xfrm>
              <a:off x="487748" y="3525801"/>
              <a:ext cx="8168503" cy="4233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800">
                <a:solidFill>
                  <a:srgbClr val="0097B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6" name="Google Shape;196;p22"/>
          <p:cNvSpPr txBox="1"/>
          <p:nvPr/>
        </p:nvSpPr>
        <p:spPr>
          <a:xfrm>
            <a:off x="3135442" y="1869005"/>
            <a:ext cx="6366352" cy="8921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6857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8000">
                <a:solidFill>
                  <a:srgbClr val="106585"/>
                </a:solidFill>
                <a:latin typeface="Dosis"/>
                <a:ea typeface="Dosis"/>
                <a:cs typeface="Dosis"/>
                <a:sym typeface="Dosis"/>
              </a:rPr>
              <a:t>درس اليوم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3"/>
          <p:cNvSpPr/>
          <p:nvPr/>
        </p:nvSpPr>
        <p:spPr>
          <a:xfrm>
            <a:off x="1524000" y="0"/>
            <a:ext cx="9144000" cy="6858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5553" l="0" r="0" t="-5554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000000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grpSp>
        <p:nvGrpSpPr>
          <p:cNvPr id="202" name="Google Shape;202;p23"/>
          <p:cNvGrpSpPr/>
          <p:nvPr/>
        </p:nvGrpSpPr>
        <p:grpSpPr>
          <a:xfrm>
            <a:off x="1918223" y="663395"/>
            <a:ext cx="8636000" cy="5700550"/>
            <a:chOff x="0" y="-47625"/>
            <a:chExt cx="3895412" cy="2602800"/>
          </a:xfrm>
        </p:grpSpPr>
        <p:sp>
          <p:nvSpPr>
            <p:cNvPr id="203" name="Google Shape;203;p23"/>
            <p:cNvSpPr/>
            <p:nvPr/>
          </p:nvSpPr>
          <p:spPr>
            <a:xfrm>
              <a:off x="0" y="0"/>
              <a:ext cx="3895412" cy="2555175"/>
            </a:xfrm>
            <a:custGeom>
              <a:rect b="b" l="l" r="r" t="t"/>
              <a:pathLst>
                <a:path extrusionOk="0" h="2555175" w="3895412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204;p23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just">
                <a:lnSpc>
                  <a:spcPct val="178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5" name="Google Shape;205;p23"/>
          <p:cNvSpPr/>
          <p:nvPr/>
        </p:nvSpPr>
        <p:spPr>
          <a:xfrm>
            <a:off x="9601202" y="294200"/>
            <a:ext cx="619583" cy="594800"/>
          </a:xfrm>
          <a:custGeom>
            <a:rect b="b" l="l" r="r" t="t"/>
            <a:pathLst>
              <a:path extrusionOk="0" h="1189600" w="1239167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000000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06" name="Google Shape;206;p23"/>
          <p:cNvSpPr txBox="1"/>
          <p:nvPr/>
        </p:nvSpPr>
        <p:spPr>
          <a:xfrm>
            <a:off x="1447802" y="365553"/>
            <a:ext cx="1752599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ar-MA"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خاص بالأستاذ</a:t>
            </a:r>
            <a:endParaRPr i="1" sz="16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23"/>
          <p:cNvSpPr txBox="1"/>
          <p:nvPr/>
        </p:nvSpPr>
        <p:spPr>
          <a:xfrm>
            <a:off x="3013666" y="1365590"/>
            <a:ext cx="6164669" cy="4072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622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334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مراحل الحصة</a:t>
            </a:r>
            <a:endParaRPr/>
          </a:p>
        </p:txBody>
      </p:sp>
      <p:sp>
        <p:nvSpPr>
          <p:cNvPr id="208" name="Google Shape;208;p23"/>
          <p:cNvSpPr/>
          <p:nvPr/>
        </p:nvSpPr>
        <p:spPr>
          <a:xfrm>
            <a:off x="2466775" y="2044679"/>
            <a:ext cx="6624649" cy="676858"/>
          </a:xfrm>
          <a:prstGeom prst="flowChartAlternateProcess">
            <a:avLst/>
          </a:prstGeom>
          <a:solidFill>
            <a:srgbClr val="F2F2F2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40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وضعية الانطلاق</a:t>
            </a:r>
            <a:endParaRPr/>
          </a:p>
        </p:txBody>
      </p:sp>
      <p:sp>
        <p:nvSpPr>
          <p:cNvPr id="209" name="Google Shape;209;p23"/>
          <p:cNvSpPr/>
          <p:nvPr/>
        </p:nvSpPr>
        <p:spPr>
          <a:xfrm>
            <a:off x="9346340" y="2185455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13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210" name="Google Shape;210;p23"/>
          <p:cNvSpPr/>
          <p:nvPr/>
        </p:nvSpPr>
        <p:spPr>
          <a:xfrm>
            <a:off x="9346340" y="2792855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13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211" name="Google Shape;211;p23"/>
          <p:cNvSpPr/>
          <p:nvPr/>
        </p:nvSpPr>
        <p:spPr>
          <a:xfrm>
            <a:off x="9346340" y="3378120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13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212" name="Google Shape;212;p23"/>
          <p:cNvSpPr/>
          <p:nvPr/>
        </p:nvSpPr>
        <p:spPr>
          <a:xfrm>
            <a:off x="9346340" y="4021047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13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213" name="Google Shape;213;p23"/>
          <p:cNvSpPr/>
          <p:nvPr/>
        </p:nvSpPr>
        <p:spPr>
          <a:xfrm>
            <a:off x="2466775" y="2780928"/>
            <a:ext cx="6624649" cy="538808"/>
          </a:xfrm>
          <a:prstGeom prst="roundRect">
            <a:avLst>
              <a:gd fmla="val 16667" name="adj"/>
            </a:avLst>
          </a:prstGeom>
          <a:solidFill>
            <a:srgbClr val="F2F2F2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40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أتساءل</a:t>
            </a:r>
            <a:endParaRPr/>
          </a:p>
        </p:txBody>
      </p:sp>
      <p:sp>
        <p:nvSpPr>
          <p:cNvPr id="214" name="Google Shape;214;p23"/>
          <p:cNvSpPr/>
          <p:nvPr/>
        </p:nvSpPr>
        <p:spPr>
          <a:xfrm>
            <a:off x="2450353" y="3369207"/>
            <a:ext cx="6624649" cy="538808"/>
          </a:xfrm>
          <a:prstGeom prst="roundRect">
            <a:avLst>
              <a:gd fmla="val 16667" name="adj"/>
            </a:avLst>
          </a:prstGeom>
          <a:solidFill>
            <a:srgbClr val="F2F2F2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40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أقترح</a:t>
            </a:r>
            <a:r>
              <a:rPr lang="ar-MA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ar-MA" sz="240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فرضيات</a:t>
            </a:r>
            <a:endParaRPr b="1" sz="2400">
              <a:solidFill>
                <a:srgbClr val="2F549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23"/>
          <p:cNvSpPr/>
          <p:nvPr/>
        </p:nvSpPr>
        <p:spPr>
          <a:xfrm>
            <a:off x="2466775" y="3976572"/>
            <a:ext cx="6624649" cy="538808"/>
          </a:xfrm>
          <a:prstGeom prst="roundRect">
            <a:avLst>
              <a:gd fmla="val 16667" name="adj"/>
            </a:avLst>
          </a:prstGeom>
          <a:solidFill>
            <a:srgbClr val="F2F2F2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40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أختبر</a:t>
            </a:r>
            <a:r>
              <a:rPr lang="ar-MA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ar-MA" sz="240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فرضياتي</a:t>
            </a:r>
            <a:endParaRPr b="1" sz="2400">
              <a:solidFill>
                <a:srgbClr val="2F549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23"/>
          <p:cNvSpPr/>
          <p:nvPr/>
        </p:nvSpPr>
        <p:spPr>
          <a:xfrm>
            <a:off x="2523663" y="4546376"/>
            <a:ext cx="6624649" cy="538808"/>
          </a:xfrm>
          <a:prstGeom prst="roundRect">
            <a:avLst>
              <a:gd fmla="val 16667" name="adj"/>
            </a:avLst>
          </a:prstGeom>
          <a:solidFill>
            <a:srgbClr val="F2F2F2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40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أستخلص</a:t>
            </a:r>
            <a:endParaRPr b="1" sz="2400">
              <a:solidFill>
                <a:srgbClr val="2F549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23"/>
          <p:cNvSpPr/>
          <p:nvPr/>
        </p:nvSpPr>
        <p:spPr>
          <a:xfrm>
            <a:off x="9346340" y="4606311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13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b="1" sz="2133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23"/>
          <p:cNvSpPr/>
          <p:nvPr/>
        </p:nvSpPr>
        <p:spPr>
          <a:xfrm>
            <a:off x="2466775" y="5100143"/>
            <a:ext cx="6624649" cy="538808"/>
          </a:xfrm>
          <a:prstGeom prst="roundRect">
            <a:avLst>
              <a:gd fmla="val 16667" name="adj"/>
            </a:avLst>
          </a:prstGeom>
          <a:solidFill>
            <a:srgbClr val="F2F2F2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40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أطبق</a:t>
            </a:r>
            <a:endParaRPr b="1" sz="2400">
              <a:solidFill>
                <a:srgbClr val="2F549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23"/>
          <p:cNvSpPr/>
          <p:nvPr/>
        </p:nvSpPr>
        <p:spPr>
          <a:xfrm>
            <a:off x="9346340" y="5197334"/>
            <a:ext cx="395307" cy="395307"/>
          </a:xfrm>
          <a:prstGeom prst="ellipse">
            <a:avLst/>
          </a:prstGeom>
          <a:solidFill>
            <a:srgbClr val="106585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13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 b="1" sz="2133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4"/>
          <p:cNvSpPr/>
          <p:nvPr/>
        </p:nvSpPr>
        <p:spPr>
          <a:xfrm>
            <a:off x="1522771" y="5415088"/>
            <a:ext cx="1174020" cy="1455354"/>
          </a:xfrm>
          <a:custGeom>
            <a:rect b="b" l="l" r="r" t="t"/>
            <a:pathLst>
              <a:path extrusionOk="0" h="3327606" w="2684349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4670" l="-157566" r="0" t="-6437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8">
              <a:solidFill>
                <a:schemeClr val="dk1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25" name="Google Shape;225;p24"/>
          <p:cNvSpPr/>
          <p:nvPr/>
        </p:nvSpPr>
        <p:spPr>
          <a:xfrm>
            <a:off x="9125803" y="5255412"/>
            <a:ext cx="1542198" cy="1628678"/>
          </a:xfrm>
          <a:custGeom>
            <a:rect b="b" l="l" r="r" t="t"/>
            <a:pathLst>
              <a:path extrusionOk="0" h="3755858" w="3556432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41555" l="-4349" r="-93443" t="-33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8">
              <a:solidFill>
                <a:schemeClr val="dk1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grpSp>
        <p:nvGrpSpPr>
          <p:cNvPr id="226" name="Google Shape;226;p24"/>
          <p:cNvGrpSpPr/>
          <p:nvPr/>
        </p:nvGrpSpPr>
        <p:grpSpPr>
          <a:xfrm>
            <a:off x="1925970" y="165878"/>
            <a:ext cx="8518967" cy="6196583"/>
            <a:chOff x="312517" y="227366"/>
            <a:chExt cx="8518967" cy="6196583"/>
          </a:xfrm>
        </p:grpSpPr>
        <p:sp>
          <p:nvSpPr>
            <p:cNvPr id="227" name="Google Shape;227;p24"/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fmla="val 2439" name="adj"/>
              </a:avLst>
            </a:prstGeom>
            <a:solidFill>
              <a:srgbClr val="F4FAFA"/>
            </a:solidFill>
            <a:ln cap="flat" cmpd="sng" w="28575">
              <a:solidFill>
                <a:srgbClr val="005664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24"/>
            <p:cNvSpPr/>
            <p:nvPr/>
          </p:nvSpPr>
          <p:spPr>
            <a:xfrm>
              <a:off x="625110" y="227366"/>
              <a:ext cx="622415" cy="562981"/>
            </a:xfrm>
            <a:custGeom>
              <a:rect b="b" l="l" r="r" t="t"/>
              <a:pathLst>
                <a:path extrusionOk="0" h="1189600" w="1239167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28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29" name="Google Shape;229;p24"/>
            <p:cNvSpPr/>
            <p:nvPr/>
          </p:nvSpPr>
          <p:spPr>
            <a:xfrm rot="10800000">
              <a:off x="2253541" y="368699"/>
              <a:ext cx="4636919" cy="532201"/>
            </a:xfrm>
            <a:prstGeom prst="roundRect">
              <a:avLst>
                <a:gd fmla="val 50000" name="adj"/>
              </a:avLst>
            </a:prstGeom>
            <a:solidFill>
              <a:srgbClr val="005664"/>
            </a:solidFill>
            <a:ln cap="flat" cmpd="sng" w="13650">
              <a:solidFill>
                <a:srgbClr val="0056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0" name="Google Shape;230;p24"/>
          <p:cNvSpPr txBox="1"/>
          <p:nvPr/>
        </p:nvSpPr>
        <p:spPr>
          <a:xfrm>
            <a:off x="4237389" y="554186"/>
            <a:ext cx="3717222" cy="325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691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3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عند نهاية الحصة</a:t>
            </a:r>
            <a:endParaRPr/>
          </a:p>
        </p:txBody>
      </p:sp>
      <p:sp>
        <p:nvSpPr>
          <p:cNvPr id="231" name="Google Shape;231;p24"/>
          <p:cNvSpPr txBox="1"/>
          <p:nvPr/>
        </p:nvSpPr>
        <p:spPr>
          <a:xfrm>
            <a:off x="8922677" y="277065"/>
            <a:ext cx="14328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ar-MA" sz="1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خاص بالأستاذ</a:t>
            </a:r>
            <a:endParaRPr b="1" i="1" sz="18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24"/>
          <p:cNvSpPr txBox="1"/>
          <p:nvPr/>
        </p:nvSpPr>
        <p:spPr>
          <a:xfrm>
            <a:off x="3073400" y="1369580"/>
            <a:ext cx="60452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400">
                <a:solidFill>
                  <a:srgbClr val="106585"/>
                </a:solidFill>
                <a:latin typeface="Arial"/>
                <a:ea typeface="Arial"/>
                <a:cs typeface="Arial"/>
                <a:sym typeface="Arial"/>
              </a:rPr>
              <a:t>على الأقل % 80 من المتعلمين سيكونون قادرين على:</a:t>
            </a:r>
            <a:endParaRPr/>
          </a:p>
        </p:txBody>
      </p:sp>
      <p:grpSp>
        <p:nvGrpSpPr>
          <p:cNvPr id="233" name="Google Shape;233;p24"/>
          <p:cNvGrpSpPr/>
          <p:nvPr/>
        </p:nvGrpSpPr>
        <p:grpSpPr>
          <a:xfrm>
            <a:off x="8494659" y="2930461"/>
            <a:ext cx="442544" cy="376435"/>
            <a:chOff x="7590605" y="2045628"/>
            <a:chExt cx="442544" cy="376435"/>
          </a:xfrm>
        </p:grpSpPr>
        <p:sp>
          <p:nvSpPr>
            <p:cNvPr id="234" name="Google Shape;234;p24"/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rotWithShape="0" algn="tr" dir="81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35" name="Google Shape;235;p24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36" name="Google Shape;236;p2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733751" y="2393931"/>
            <a:ext cx="4648849" cy="1035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2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566153" y="3325554"/>
            <a:ext cx="2724530" cy="138801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8" name="Google Shape;238;p24"/>
          <p:cNvGrpSpPr/>
          <p:nvPr/>
        </p:nvGrpSpPr>
        <p:grpSpPr>
          <a:xfrm>
            <a:off x="8494659" y="2425873"/>
            <a:ext cx="442544" cy="376435"/>
            <a:chOff x="7590605" y="2045628"/>
            <a:chExt cx="442544" cy="376435"/>
          </a:xfrm>
        </p:grpSpPr>
        <p:sp>
          <p:nvSpPr>
            <p:cNvPr id="239" name="Google Shape;239;p24"/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rotWithShape="0" algn="tr" dir="81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40" name="Google Shape;240;p24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41" name="Google Shape;241;p24"/>
          <p:cNvGrpSpPr/>
          <p:nvPr/>
        </p:nvGrpSpPr>
        <p:grpSpPr>
          <a:xfrm>
            <a:off x="8508862" y="3353838"/>
            <a:ext cx="442544" cy="376435"/>
            <a:chOff x="7590605" y="2045628"/>
            <a:chExt cx="442544" cy="376435"/>
          </a:xfrm>
        </p:grpSpPr>
        <p:sp>
          <p:nvSpPr>
            <p:cNvPr id="242" name="Google Shape;242;p24"/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rotWithShape="0" algn="tr" dir="81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43" name="Google Shape;243;p24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44" name="Google Shape;244;p24"/>
          <p:cNvGrpSpPr/>
          <p:nvPr/>
        </p:nvGrpSpPr>
        <p:grpSpPr>
          <a:xfrm>
            <a:off x="8539883" y="3773769"/>
            <a:ext cx="442544" cy="376435"/>
            <a:chOff x="7590605" y="2045628"/>
            <a:chExt cx="442544" cy="376435"/>
          </a:xfrm>
        </p:grpSpPr>
        <p:sp>
          <p:nvSpPr>
            <p:cNvPr id="245" name="Google Shape;245;p24"/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rotWithShape="0" algn="tr" dir="81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46" name="Google Shape;246;p24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47" name="Google Shape;247;p24"/>
          <p:cNvGrpSpPr/>
          <p:nvPr/>
        </p:nvGrpSpPr>
        <p:grpSpPr>
          <a:xfrm>
            <a:off x="8599310" y="4246554"/>
            <a:ext cx="442544" cy="376435"/>
            <a:chOff x="7590605" y="2045628"/>
            <a:chExt cx="442544" cy="376435"/>
          </a:xfrm>
        </p:grpSpPr>
        <p:sp>
          <p:nvSpPr>
            <p:cNvPr id="248" name="Google Shape;248;p24"/>
            <p:cNvSpPr/>
            <p:nvPr/>
          </p:nvSpPr>
          <p:spPr>
            <a:xfrm flipH="1">
              <a:off x="7590605" y="2045628"/>
              <a:ext cx="387758" cy="376435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rotWithShape="0" algn="tr" dir="81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49" name="Google Shape;249;p24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681053" y="2056318"/>
              <a:ext cx="352096" cy="27287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5"/>
          <p:cNvSpPr/>
          <p:nvPr/>
        </p:nvSpPr>
        <p:spPr>
          <a:xfrm>
            <a:off x="1522771" y="5415088"/>
            <a:ext cx="1174020" cy="1455354"/>
          </a:xfrm>
          <a:custGeom>
            <a:rect b="b" l="l" r="r" t="t"/>
            <a:pathLst>
              <a:path extrusionOk="0" h="3327606" w="2684349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4670" l="-157566" r="0" t="-6437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8">
              <a:solidFill>
                <a:schemeClr val="dk1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55" name="Google Shape;255;p25"/>
          <p:cNvSpPr/>
          <p:nvPr/>
        </p:nvSpPr>
        <p:spPr>
          <a:xfrm>
            <a:off x="9125803" y="5255412"/>
            <a:ext cx="1542198" cy="1628678"/>
          </a:xfrm>
          <a:custGeom>
            <a:rect b="b" l="l" r="r" t="t"/>
            <a:pathLst>
              <a:path extrusionOk="0" h="3755858" w="3556432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41555" l="-4349" r="-93443" t="-33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8">
              <a:solidFill>
                <a:schemeClr val="dk1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56" name="Google Shape;256;p25"/>
          <p:cNvSpPr/>
          <p:nvPr/>
        </p:nvSpPr>
        <p:spPr>
          <a:xfrm>
            <a:off x="2690206" y="23206"/>
            <a:ext cx="6811591" cy="6811591"/>
          </a:xfrm>
          <a:prstGeom prst="ellipse">
            <a:avLst/>
          </a:prstGeom>
          <a:solidFill>
            <a:srgbClr val="D6E9EA">
              <a:alpha val="33725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25"/>
          <p:cNvSpPr txBox="1"/>
          <p:nvPr/>
        </p:nvSpPr>
        <p:spPr>
          <a:xfrm>
            <a:off x="2891406" y="3338094"/>
            <a:ext cx="6366352" cy="8548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6857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8000">
                <a:solidFill>
                  <a:srgbClr val="10658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ar-MA" sz="800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وضعية الانطلاق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6"/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841">
                <a:solidFill>
                  <a:srgbClr val="FCFEFD"/>
                </a:solidFill>
                <a:latin typeface="Arimo"/>
                <a:ea typeface="Arimo"/>
                <a:cs typeface="Arimo"/>
                <a:sym typeface="Arimo"/>
              </a:rPr>
              <a:t>Version provisoire pour la formation des enseignants </a:t>
            </a:r>
            <a:endParaRPr/>
          </a:p>
        </p:txBody>
      </p:sp>
      <p:sp>
        <p:nvSpPr>
          <p:cNvPr id="263" name="Google Shape;263;p26"/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 cap="flat" cmpd="sng" w="12700">
            <a:solidFill>
              <a:srgbClr val="002060">
                <a:alpha val="0"/>
              </a:srgbClr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26"/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26"/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fmla="val 1963" name="adj"/>
            </a:avLst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26"/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fmla="val 14434" name="adj"/>
            </a:avLst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67" name="Google Shape;267;p26"/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841">
                <a:solidFill>
                  <a:srgbClr val="FCFEFD"/>
                </a:solidFill>
                <a:latin typeface="Arimo"/>
                <a:ea typeface="Arimo"/>
                <a:cs typeface="Arimo"/>
                <a:sym typeface="Arimo"/>
              </a:rPr>
              <a:t>Version provisoire pour la formation des enseignants </a:t>
            </a:r>
            <a:endParaRPr/>
          </a:p>
        </p:txBody>
      </p:sp>
      <p:graphicFrame>
        <p:nvGraphicFramePr>
          <p:cNvPr id="268" name="Google Shape;268;p26"/>
          <p:cNvGraphicFramePr/>
          <p:nvPr/>
        </p:nvGraphicFramePr>
        <p:xfrm>
          <a:off x="1704475" y="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{2A9F3AF0-8642-4138-AED0-89E66C0727C8}</a:tableStyleId>
              </a:tblPr>
              <a:tblGrid>
                <a:gridCol w="1357050"/>
                <a:gridCol w="1357050"/>
                <a:gridCol w="1613750"/>
                <a:gridCol w="1485400"/>
                <a:gridCol w="1509750"/>
                <a:gridCol w="1461050"/>
              </a:tblGrid>
              <a:tr h="358825"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1200" u="none" cap="none" strike="noStrike">
                          <a:solidFill>
                            <a:srgbClr val="A5A5A5"/>
                          </a:solidFill>
                        </a:rPr>
                        <a:t>6. أطبق</a:t>
                      </a:r>
                      <a:endParaRPr b="1" sz="1200" u="none" cap="none" strike="noStrike">
                        <a:solidFill>
                          <a:srgbClr val="A5A5A5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1200" u="none" cap="none" strike="noStrike">
                          <a:solidFill>
                            <a:srgbClr val="A5A5A5"/>
                          </a:solidFill>
                        </a:rPr>
                        <a:t>5. أستخلص</a:t>
                      </a:r>
                      <a:endParaRPr b="1" sz="1200" u="none" cap="none" strike="noStrike">
                        <a:solidFill>
                          <a:srgbClr val="A5A5A5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A5A5A5"/>
                        </a:buClr>
                        <a:buSzPts val="1200"/>
                        <a:buFont typeface="Arial"/>
                        <a:buNone/>
                      </a:pPr>
                      <a:r>
                        <a:rPr b="1" lang="ar-MA" sz="1200" u="none" cap="none" strike="noStrike">
                          <a:solidFill>
                            <a:srgbClr val="A5A5A5"/>
                          </a:solidFill>
                        </a:rPr>
                        <a:t>4. أختبر</a:t>
                      </a:r>
                      <a:r>
                        <a:rPr lang="ar-MA" sz="1200" u="none" cap="none" strike="noStrike">
                          <a:solidFill>
                            <a:srgbClr val="A5A5A5"/>
                          </a:solidFill>
                        </a:rPr>
                        <a:t> </a:t>
                      </a:r>
                      <a:r>
                        <a:rPr b="1" lang="ar-MA" sz="1200" u="none" cap="none" strike="noStrike">
                          <a:solidFill>
                            <a:srgbClr val="A5A5A5"/>
                          </a:solidFill>
                        </a:rPr>
                        <a:t>فرضياتي</a:t>
                      </a:r>
                      <a:endParaRPr b="1" sz="1200" u="none" cap="none" strike="noStrike">
                        <a:solidFill>
                          <a:srgbClr val="A5A5A5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A5A5A5"/>
                        </a:buClr>
                        <a:buSzPts val="1200"/>
                        <a:buFont typeface="Arial"/>
                        <a:buNone/>
                      </a:pPr>
                      <a:r>
                        <a:rPr b="1" lang="ar-MA" sz="1200" u="none" cap="none" strike="noStrike">
                          <a:solidFill>
                            <a:srgbClr val="A5A5A5"/>
                          </a:solidFill>
                        </a:rPr>
                        <a:t>3. أقترح</a:t>
                      </a:r>
                      <a:r>
                        <a:rPr lang="ar-MA" sz="1200" u="none" cap="none" strike="noStrike">
                          <a:solidFill>
                            <a:srgbClr val="A5A5A5"/>
                          </a:solidFill>
                        </a:rPr>
                        <a:t> </a:t>
                      </a:r>
                      <a:r>
                        <a:rPr b="1" lang="ar-MA" sz="1200" u="none" cap="none" strike="noStrike">
                          <a:solidFill>
                            <a:srgbClr val="A5A5A5"/>
                          </a:solidFill>
                        </a:rPr>
                        <a:t>فرضيات</a:t>
                      </a:r>
                      <a:endParaRPr b="1" sz="1200" u="none" cap="none" strike="noStrike">
                        <a:solidFill>
                          <a:srgbClr val="A5A5A5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A5A5A5"/>
                        </a:buClr>
                        <a:buSzPts val="1200"/>
                        <a:buFont typeface="Arial"/>
                        <a:buNone/>
                      </a:pPr>
                      <a:r>
                        <a:rPr b="1" lang="ar-MA" sz="1200" u="none" cap="none" strike="noStrike">
                          <a:solidFill>
                            <a:srgbClr val="A5A5A5"/>
                          </a:solidFill>
                        </a:rPr>
                        <a:t>2. أتساءل</a:t>
                      </a:r>
                      <a:endParaRPr b="1" sz="1200" u="none" cap="none" strike="noStrike">
                        <a:solidFill>
                          <a:srgbClr val="A5A5A5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1200" u="none" cap="none" strike="noStrike">
                          <a:solidFill>
                            <a:schemeClr val="lt1"/>
                          </a:solidFill>
                        </a:rPr>
                        <a:t>1. وضعية الانطلاق</a:t>
                      </a:r>
                      <a:endParaRPr b="1" sz="12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06584"/>
                    </a:solidFill>
                  </a:tcPr>
                </a:tc>
              </a:tr>
            </a:tbl>
          </a:graphicData>
        </a:graphic>
      </p:graphicFrame>
      <p:sp>
        <p:nvSpPr>
          <p:cNvPr id="269" name="Google Shape;269;p26"/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 cap="flat" cmpd="sng" w="12700">
            <a:solidFill>
              <a:srgbClr val="002060">
                <a:alpha val="0"/>
              </a:srgbClr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0" name="Google Shape;270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9872200" y="493450"/>
            <a:ext cx="344372" cy="328748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26"/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0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ضعوا الكراسة في القمطر.</a:t>
            </a:r>
            <a:endParaRPr i="1" sz="2000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2" name="Google Shape;272;p26"/>
          <p:cNvGrpSpPr/>
          <p:nvPr/>
        </p:nvGrpSpPr>
        <p:grpSpPr>
          <a:xfrm>
            <a:off x="1972982" y="880562"/>
            <a:ext cx="792000" cy="792000"/>
            <a:chOff x="498143" y="776756"/>
            <a:chExt cx="792000" cy="792000"/>
          </a:xfrm>
        </p:grpSpPr>
        <p:sp>
          <p:nvSpPr>
            <p:cNvPr id="273" name="Google Shape;273;p26"/>
            <p:cNvSpPr/>
            <p:nvPr/>
          </p:nvSpPr>
          <p:spPr>
            <a:xfrm>
              <a:off x="498143" y="776756"/>
              <a:ext cx="792000" cy="792000"/>
            </a:xfrm>
            <a:prstGeom prst="roundRect">
              <a:avLst>
                <a:gd fmla="val 9774" name="adj"/>
              </a:avLst>
            </a:prstGeom>
            <a:noFill/>
            <a:ln>
              <a:noFill/>
            </a:ln>
            <a:effectLst>
              <a:outerShdw blurRad="50800" rotWithShape="0" algn="tl" dir="2700000" dist="38100">
                <a:srgbClr val="000000">
                  <a:alpha val="8627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74" name="Google Shape;274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98912" y="923017"/>
              <a:ext cx="615210" cy="53511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75" name="Google Shape;275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00599" y="2088445"/>
            <a:ext cx="2793340" cy="30754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7"/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841">
                <a:solidFill>
                  <a:srgbClr val="FCFEFD"/>
                </a:solidFill>
                <a:latin typeface="Arimo"/>
                <a:ea typeface="Arimo"/>
                <a:cs typeface="Arimo"/>
                <a:sym typeface="Arimo"/>
              </a:rPr>
              <a:t>Version provisoire pour la formation des enseignants </a:t>
            </a:r>
            <a:endParaRPr/>
          </a:p>
        </p:txBody>
      </p:sp>
      <p:sp>
        <p:nvSpPr>
          <p:cNvPr id="281" name="Google Shape;281;p27"/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 cap="flat" cmpd="sng" w="12700">
            <a:solidFill>
              <a:srgbClr val="002060">
                <a:alpha val="0"/>
              </a:srgbClr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27"/>
          <p:cNvSpPr/>
          <p:nvPr/>
        </p:nvSpPr>
        <p:spPr>
          <a:xfrm>
            <a:off x="1524000" y="-34591"/>
            <a:ext cx="9144000" cy="6881075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27"/>
          <p:cNvSpPr/>
          <p:nvPr/>
        </p:nvSpPr>
        <p:spPr>
          <a:xfrm>
            <a:off x="1836518" y="398835"/>
            <a:ext cx="8518967" cy="6130461"/>
          </a:xfrm>
          <a:prstGeom prst="roundRect">
            <a:avLst>
              <a:gd fmla="val 1963" name="adj"/>
            </a:avLst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27"/>
          <p:cNvSpPr/>
          <p:nvPr/>
        </p:nvSpPr>
        <p:spPr>
          <a:xfrm>
            <a:off x="1722000" y="0"/>
            <a:ext cx="8748000" cy="954494"/>
          </a:xfrm>
          <a:prstGeom prst="roundRect">
            <a:avLst>
              <a:gd fmla="val 14434" name="adj"/>
            </a:avLst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85" name="Google Shape;285;p27"/>
          <p:cNvSpPr txBox="1"/>
          <p:nvPr/>
        </p:nvSpPr>
        <p:spPr>
          <a:xfrm>
            <a:off x="4712527" y="5759620"/>
            <a:ext cx="2523604" cy="1438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841">
                <a:solidFill>
                  <a:srgbClr val="FCFEFD"/>
                </a:solidFill>
                <a:latin typeface="Arimo"/>
                <a:ea typeface="Arimo"/>
                <a:cs typeface="Arimo"/>
                <a:sym typeface="Arimo"/>
              </a:rPr>
              <a:t>Version provisoire pour la formation des enseignants </a:t>
            </a:r>
            <a:endParaRPr/>
          </a:p>
        </p:txBody>
      </p:sp>
      <p:graphicFrame>
        <p:nvGraphicFramePr>
          <p:cNvPr id="286" name="Google Shape;286;p27"/>
          <p:cNvGraphicFramePr/>
          <p:nvPr/>
        </p:nvGraphicFramePr>
        <p:xfrm>
          <a:off x="1704475" y="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{2A9F3AF0-8642-4138-AED0-89E66C0727C8}</a:tableStyleId>
              </a:tblPr>
              <a:tblGrid>
                <a:gridCol w="1357050"/>
                <a:gridCol w="1357050"/>
                <a:gridCol w="1613750"/>
                <a:gridCol w="1485400"/>
                <a:gridCol w="1509750"/>
                <a:gridCol w="1461050"/>
              </a:tblGrid>
              <a:tr h="358825"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1200" u="none" cap="none" strike="noStrike">
                          <a:solidFill>
                            <a:srgbClr val="A5A5A5"/>
                          </a:solidFill>
                        </a:rPr>
                        <a:t>6. أطبق</a:t>
                      </a:r>
                      <a:endParaRPr b="1" sz="1200" u="none" cap="none" strike="noStrike">
                        <a:solidFill>
                          <a:srgbClr val="A5A5A5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1200" u="none" cap="none" strike="noStrike">
                          <a:solidFill>
                            <a:srgbClr val="A5A5A5"/>
                          </a:solidFill>
                        </a:rPr>
                        <a:t>5. أستخلص</a:t>
                      </a:r>
                      <a:endParaRPr b="1" sz="1200" u="none" cap="none" strike="noStrike">
                        <a:solidFill>
                          <a:srgbClr val="A5A5A5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A5A5A5"/>
                        </a:buClr>
                        <a:buSzPts val="1200"/>
                        <a:buFont typeface="Arial"/>
                        <a:buNone/>
                      </a:pPr>
                      <a:r>
                        <a:rPr b="1" lang="ar-MA" sz="1200" u="none" cap="none" strike="noStrike">
                          <a:solidFill>
                            <a:srgbClr val="A5A5A5"/>
                          </a:solidFill>
                        </a:rPr>
                        <a:t>4. أختبر</a:t>
                      </a:r>
                      <a:r>
                        <a:rPr lang="ar-MA" sz="1200" u="none" cap="none" strike="noStrike">
                          <a:solidFill>
                            <a:srgbClr val="A5A5A5"/>
                          </a:solidFill>
                        </a:rPr>
                        <a:t> </a:t>
                      </a:r>
                      <a:r>
                        <a:rPr b="1" lang="ar-MA" sz="1200" u="none" cap="none" strike="noStrike">
                          <a:solidFill>
                            <a:srgbClr val="A5A5A5"/>
                          </a:solidFill>
                        </a:rPr>
                        <a:t>فرضياتي</a:t>
                      </a:r>
                      <a:endParaRPr b="1" sz="1200" u="none" cap="none" strike="noStrike">
                        <a:solidFill>
                          <a:srgbClr val="A5A5A5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A5A5A5"/>
                        </a:buClr>
                        <a:buSzPts val="1200"/>
                        <a:buFont typeface="Arial"/>
                        <a:buNone/>
                      </a:pPr>
                      <a:r>
                        <a:rPr b="1" lang="ar-MA" sz="1200" u="none" cap="none" strike="noStrike">
                          <a:solidFill>
                            <a:srgbClr val="A5A5A5"/>
                          </a:solidFill>
                        </a:rPr>
                        <a:t>3. أقترح</a:t>
                      </a:r>
                      <a:r>
                        <a:rPr lang="ar-MA" sz="1200" u="none" cap="none" strike="noStrike">
                          <a:solidFill>
                            <a:srgbClr val="A5A5A5"/>
                          </a:solidFill>
                        </a:rPr>
                        <a:t> </a:t>
                      </a:r>
                      <a:r>
                        <a:rPr b="1" lang="ar-MA" sz="1200" u="none" cap="none" strike="noStrike">
                          <a:solidFill>
                            <a:srgbClr val="A5A5A5"/>
                          </a:solidFill>
                        </a:rPr>
                        <a:t>فرضيات</a:t>
                      </a:r>
                      <a:endParaRPr b="1" sz="1200" u="none" cap="none" strike="noStrike">
                        <a:solidFill>
                          <a:srgbClr val="A5A5A5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A5A5A5"/>
                        </a:buClr>
                        <a:buSzPts val="1200"/>
                        <a:buFont typeface="Arial"/>
                        <a:buNone/>
                      </a:pPr>
                      <a:r>
                        <a:rPr b="1" lang="ar-MA" sz="1200" u="none" cap="none" strike="noStrike">
                          <a:solidFill>
                            <a:srgbClr val="A5A5A5"/>
                          </a:solidFill>
                        </a:rPr>
                        <a:t>2. أتساءل</a:t>
                      </a:r>
                      <a:endParaRPr b="1" sz="1200" u="none" cap="none" strike="noStrike">
                        <a:solidFill>
                          <a:srgbClr val="A5A5A5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ar-MA" sz="1200" u="none" cap="none" strike="noStrike">
                          <a:solidFill>
                            <a:schemeClr val="lt1"/>
                          </a:solidFill>
                        </a:rPr>
                        <a:t>1. وضعية الانطلاق</a:t>
                      </a:r>
                      <a:endParaRPr b="1" sz="12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06584"/>
                    </a:solidFill>
                  </a:tcPr>
                </a:tc>
              </a:tr>
            </a:tbl>
          </a:graphicData>
        </a:graphic>
      </p:graphicFrame>
      <p:sp>
        <p:nvSpPr>
          <p:cNvPr id="287" name="Google Shape;287;p27"/>
          <p:cNvSpPr/>
          <p:nvPr/>
        </p:nvSpPr>
        <p:spPr>
          <a:xfrm>
            <a:off x="1278194" y="0"/>
            <a:ext cx="9556954" cy="6858000"/>
          </a:xfrm>
          <a:prstGeom prst="rect">
            <a:avLst/>
          </a:prstGeom>
          <a:noFill/>
          <a:ln cap="flat" cmpd="sng" w="12700">
            <a:solidFill>
              <a:srgbClr val="002060">
                <a:alpha val="0"/>
              </a:srgbClr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8" name="Google Shape;288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9872200" y="493450"/>
            <a:ext cx="344372" cy="328748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27"/>
          <p:cNvSpPr txBox="1"/>
          <p:nvPr/>
        </p:nvSpPr>
        <p:spPr>
          <a:xfrm>
            <a:off x="2093556" y="435953"/>
            <a:ext cx="777864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0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مرحبا بكم ، سننطلق في حصة النشاط العلمي.</a:t>
            </a:r>
            <a:endParaRPr/>
          </a:p>
        </p:txBody>
      </p:sp>
      <p:pic>
        <p:nvPicPr>
          <p:cNvPr id="290" name="Google Shape;290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22614" y="1904377"/>
            <a:ext cx="5468113" cy="33342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8"/>
          <p:cNvSpPr/>
          <p:nvPr/>
        </p:nvSpPr>
        <p:spPr>
          <a:xfrm>
            <a:off x="4656215" y="190084"/>
            <a:ext cx="2879571" cy="815913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EEEEEE"/>
              </a:gs>
              <a:gs pos="100000">
                <a:schemeClr val="lt1"/>
              </a:gs>
            </a:gsLst>
            <a:lin ang="8100000" scaled="0"/>
          </a:gradFill>
          <a:ln cap="flat" cmpd="sng" w="19050">
            <a:solidFill>
              <a:srgbClr val="F5F7FC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127000" rotWithShape="0" algn="tr" dir="8100000" dist="63500">
              <a:srgbClr val="000000">
                <a:alpha val="2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A783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28"/>
          <p:cNvSpPr txBox="1"/>
          <p:nvPr/>
        </p:nvSpPr>
        <p:spPr>
          <a:xfrm>
            <a:off x="4378235" y="224814"/>
            <a:ext cx="3409554" cy="1052576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50" spcFirstLastPara="1" rIns="68550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وضعية الانطلاق</a:t>
            </a:r>
            <a:endParaRPr/>
          </a:p>
          <a:p>
            <a:pPr indent="0" lvl="0" marL="0" marR="0" rtl="0" algn="ctr">
              <a:spcBef>
                <a:spcPts val="700"/>
              </a:spcBef>
              <a:spcAft>
                <a:spcPts val="0"/>
              </a:spcAft>
              <a:buNone/>
            </a:pPr>
            <a:r>
              <a:rPr b="1" lang="ar-MA" sz="140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Situation déclenchante</a:t>
            </a:r>
            <a:endParaRPr b="1" sz="1400">
              <a:solidFill>
                <a:srgbClr val="2F549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49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8" name="Google Shape;298;p28"/>
          <p:cNvGrpSpPr/>
          <p:nvPr/>
        </p:nvGrpSpPr>
        <p:grpSpPr>
          <a:xfrm>
            <a:off x="7927892" y="490056"/>
            <a:ext cx="604200" cy="215968"/>
            <a:chOff x="264939" y="188640"/>
            <a:chExt cx="604358" cy="216024"/>
          </a:xfrm>
        </p:grpSpPr>
        <p:sp>
          <p:nvSpPr>
            <p:cNvPr id="299" name="Google Shape;299;p2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>
                <a:gd fmla="val 50000" name="adj"/>
              </a:avLst>
            </a:prstGeom>
            <a:solidFill>
              <a:srgbClr val="0070C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" name="Google Shape;300;p2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>
                <a:gd fmla="val 50000" name="adj"/>
              </a:avLst>
            </a:prstGeom>
            <a:solidFill>
              <a:srgbClr val="0070C0">
                <a:alpha val="78823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Google Shape;301;p28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>
                <a:gd fmla="val 50000" name="adj"/>
              </a:avLst>
            </a:prstGeom>
            <a:solidFill>
              <a:srgbClr val="0070C0">
                <a:alpha val="56862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02" name="Google Shape;302;p28"/>
          <p:cNvGrpSpPr/>
          <p:nvPr/>
        </p:nvGrpSpPr>
        <p:grpSpPr>
          <a:xfrm rot="10800000">
            <a:off x="3720064" y="521825"/>
            <a:ext cx="604200" cy="215968"/>
            <a:chOff x="264939" y="188640"/>
            <a:chExt cx="604358" cy="216024"/>
          </a:xfrm>
        </p:grpSpPr>
        <p:sp>
          <p:nvSpPr>
            <p:cNvPr id="303" name="Google Shape;303;p2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>
                <a:gd fmla="val 50000" name="adj"/>
              </a:avLst>
            </a:prstGeom>
            <a:solidFill>
              <a:srgbClr val="0070C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2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>
                <a:gd fmla="val 50000" name="adj"/>
              </a:avLst>
            </a:prstGeom>
            <a:solidFill>
              <a:srgbClr val="0070C0">
                <a:alpha val="78823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" name="Google Shape;305;p28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>
                <a:gd fmla="val 50000" name="adj"/>
              </a:avLst>
            </a:prstGeom>
            <a:solidFill>
              <a:srgbClr val="0070C0">
                <a:alpha val="56862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06" name="Google Shape;306;p28"/>
          <p:cNvGrpSpPr/>
          <p:nvPr/>
        </p:nvGrpSpPr>
        <p:grpSpPr>
          <a:xfrm>
            <a:off x="2316282" y="1312120"/>
            <a:ext cx="8309192" cy="5012337"/>
            <a:chOff x="2034703" y="1151662"/>
            <a:chExt cx="7807300" cy="5013642"/>
          </a:xfrm>
        </p:grpSpPr>
        <p:sp>
          <p:nvSpPr>
            <p:cNvPr id="307" name="Google Shape;307;p28"/>
            <p:cNvSpPr/>
            <p:nvPr/>
          </p:nvSpPr>
          <p:spPr>
            <a:xfrm>
              <a:off x="2034703" y="1151664"/>
              <a:ext cx="7807300" cy="5013640"/>
            </a:xfrm>
            <a:prstGeom prst="roundRect">
              <a:avLst>
                <a:gd fmla="val 1621" name="adj"/>
              </a:avLst>
            </a:prstGeom>
            <a:solidFill>
              <a:srgbClr val="A5A5A5"/>
            </a:solidFill>
            <a:ln>
              <a:noFill/>
            </a:ln>
            <a:effectLst>
              <a:outerShdw blurRad="381000" rotWithShape="0" algn="tl" dir="2700000" dist="127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" name="Google Shape;308;p28"/>
            <p:cNvSpPr/>
            <p:nvPr/>
          </p:nvSpPr>
          <p:spPr>
            <a:xfrm rot="-5400000">
              <a:off x="-264305" y="3595509"/>
              <a:ext cx="5013640" cy="125950"/>
            </a:xfrm>
            <a:prstGeom prst="trapezoid">
              <a:avLst>
                <a:gd fmla="val 37500" name="adj"/>
              </a:avLst>
            </a:prstGeom>
            <a:gradFill>
              <a:gsLst>
                <a:gs pos="0">
                  <a:srgbClr val="EEEEEE"/>
                </a:gs>
                <a:gs pos="26000">
                  <a:schemeClr val="lt1"/>
                </a:gs>
                <a:gs pos="50000">
                  <a:srgbClr val="F3F3F3"/>
                </a:gs>
                <a:gs pos="75000">
                  <a:srgbClr val="E2E2E2"/>
                </a:gs>
                <a:gs pos="100000">
                  <a:srgbClr val="E2E2E2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" name="Google Shape;309;p28"/>
            <p:cNvSpPr/>
            <p:nvPr/>
          </p:nvSpPr>
          <p:spPr>
            <a:xfrm flipH="1" rot="5400000">
              <a:off x="7129387" y="3595509"/>
              <a:ext cx="5013640" cy="125950"/>
            </a:xfrm>
            <a:prstGeom prst="trapezoid">
              <a:avLst>
                <a:gd fmla="val 37500" name="adj"/>
              </a:avLst>
            </a:prstGeom>
            <a:gradFill>
              <a:gsLst>
                <a:gs pos="0">
                  <a:srgbClr val="EEEEEE"/>
                </a:gs>
                <a:gs pos="26000">
                  <a:schemeClr val="lt1"/>
                </a:gs>
                <a:gs pos="50000">
                  <a:srgbClr val="F3F3F3"/>
                </a:gs>
                <a:gs pos="75000">
                  <a:srgbClr val="E2E2E2"/>
                </a:gs>
                <a:gs pos="100000">
                  <a:srgbClr val="E2E2E2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Google Shape;310;p28"/>
            <p:cNvSpPr/>
            <p:nvPr/>
          </p:nvSpPr>
          <p:spPr>
            <a:xfrm>
              <a:off x="3900276" y="1151662"/>
              <a:ext cx="1331495" cy="5013642"/>
            </a:xfrm>
            <a:prstGeom prst="rect">
              <a:avLst/>
            </a:prstGeom>
            <a:gradFill>
              <a:gsLst>
                <a:gs pos="0">
                  <a:srgbClr val="F7F7F7">
                    <a:alpha val="0"/>
                  </a:srgbClr>
                </a:gs>
                <a:gs pos="63000">
                  <a:srgbClr val="FFFFFF">
                    <a:alpha val="32941"/>
                  </a:srgbClr>
                </a:gs>
                <a:gs pos="100000">
                  <a:srgbClr val="F7F7F7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" name="Google Shape;311;p28"/>
            <p:cNvSpPr/>
            <p:nvPr/>
          </p:nvSpPr>
          <p:spPr>
            <a:xfrm>
              <a:off x="2303475" y="1151664"/>
              <a:ext cx="7269757" cy="5013640"/>
            </a:xfrm>
            <a:prstGeom prst="rect">
              <a:avLst/>
            </a:prstGeom>
            <a:gradFill>
              <a:gsLst>
                <a:gs pos="0">
                  <a:srgbClr val="F7F7F7"/>
                </a:gs>
                <a:gs pos="15000">
                  <a:srgbClr val="F7F7F7"/>
                </a:gs>
                <a:gs pos="29000">
                  <a:srgbClr val="FBFBFB"/>
                </a:gs>
                <a:gs pos="47000">
                  <a:srgbClr val="EAEAEA"/>
                </a:gs>
                <a:gs pos="57000">
                  <a:srgbClr val="FBFBFB"/>
                </a:gs>
                <a:gs pos="74000">
                  <a:srgbClr val="EEEEEE"/>
                </a:gs>
                <a:gs pos="89000">
                  <a:srgbClr val="F7F7F7"/>
                </a:gs>
                <a:gs pos="100000">
                  <a:srgbClr val="F5F5F5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" name="Google Shape;312;p28"/>
            <p:cNvSpPr/>
            <p:nvPr/>
          </p:nvSpPr>
          <p:spPr>
            <a:xfrm>
              <a:off x="5979406" y="1151662"/>
              <a:ext cx="308198" cy="5013642"/>
            </a:xfrm>
            <a:prstGeom prst="rect">
              <a:avLst/>
            </a:prstGeom>
            <a:gradFill>
              <a:gsLst>
                <a:gs pos="0">
                  <a:srgbClr val="D8D8D8"/>
                </a:gs>
                <a:gs pos="100000">
                  <a:srgbClr val="F7F7F7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" name="Google Shape;313;p28"/>
            <p:cNvSpPr/>
            <p:nvPr/>
          </p:nvSpPr>
          <p:spPr>
            <a:xfrm flipH="1" rot="5400000">
              <a:off x="7080192" y="3643031"/>
              <a:ext cx="5013640" cy="30906"/>
            </a:xfrm>
            <a:custGeom>
              <a:rect b="b" l="l" r="r" t="t"/>
              <a:pathLst>
                <a:path extrusionOk="0" h="54754" w="5013640">
                  <a:moveTo>
                    <a:pt x="5013640" y="54754"/>
                  </a:moveTo>
                  <a:lnTo>
                    <a:pt x="4993107" y="0"/>
                  </a:lnTo>
                  <a:lnTo>
                    <a:pt x="20533" y="0"/>
                  </a:lnTo>
                  <a:lnTo>
                    <a:pt x="0" y="54754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4" name="Google Shape;314;p28"/>
          <p:cNvSpPr/>
          <p:nvPr/>
        </p:nvSpPr>
        <p:spPr>
          <a:xfrm rot="1860000">
            <a:off x="4145769" y="3286707"/>
            <a:ext cx="25695" cy="25695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28"/>
          <p:cNvSpPr/>
          <p:nvPr/>
        </p:nvSpPr>
        <p:spPr>
          <a:xfrm>
            <a:off x="7372719" y="4166866"/>
            <a:ext cx="167304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28"/>
          <p:cNvSpPr txBox="1"/>
          <p:nvPr/>
        </p:nvSpPr>
        <p:spPr>
          <a:xfrm>
            <a:off x="5282333" y="5139530"/>
            <a:ext cx="3715916" cy="3416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ar-MA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كيف أتحرك ؟</a:t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p28"/>
          <p:cNvSpPr txBox="1"/>
          <p:nvPr/>
        </p:nvSpPr>
        <p:spPr>
          <a:xfrm>
            <a:off x="7371023" y="4339019"/>
            <a:ext cx="371591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سؤال التقصي</a:t>
            </a:r>
            <a:endParaRPr/>
          </a:p>
        </p:txBody>
      </p:sp>
      <p:sp>
        <p:nvSpPr>
          <p:cNvPr id="318" name="Google Shape;318;p28"/>
          <p:cNvSpPr txBox="1"/>
          <p:nvPr/>
        </p:nvSpPr>
        <p:spPr>
          <a:xfrm>
            <a:off x="10804849" y="2463282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9" name="Google Shape;319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08325" y="2171321"/>
            <a:ext cx="3124197" cy="17449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27186" y="4203470"/>
            <a:ext cx="3358408" cy="18584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291121" y="1553092"/>
            <a:ext cx="2800741" cy="371527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28"/>
          <p:cNvSpPr txBox="1"/>
          <p:nvPr/>
        </p:nvSpPr>
        <p:spPr>
          <a:xfrm>
            <a:off x="6784137" y="2597258"/>
            <a:ext cx="34350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يختار الأستاذ بعض من المتعلمين يقومون بإنجاز حركات رياضية ثم يوجه الأستاذ المناقشة  لوصف الحركات التي يقوم بها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زملائهم للوصول إلى طرح السؤال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1600">
        <p14:prism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9"/>
          <p:cNvSpPr/>
          <p:nvPr/>
        </p:nvSpPr>
        <p:spPr>
          <a:xfrm>
            <a:off x="4656215" y="190084"/>
            <a:ext cx="2879571" cy="815913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EEEEEE"/>
              </a:gs>
              <a:gs pos="100000">
                <a:schemeClr val="lt1"/>
              </a:gs>
            </a:gsLst>
            <a:lin ang="8100000" scaled="0"/>
          </a:gradFill>
          <a:ln cap="flat" cmpd="sng" w="19050">
            <a:solidFill>
              <a:srgbClr val="F5F7FC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127000" rotWithShape="0" algn="tr" dir="8100000" dist="63500">
              <a:srgbClr val="000000">
                <a:alpha val="2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A783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29"/>
          <p:cNvSpPr txBox="1"/>
          <p:nvPr/>
        </p:nvSpPr>
        <p:spPr>
          <a:xfrm>
            <a:off x="4374212" y="330506"/>
            <a:ext cx="3409554" cy="59860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50" spcFirstLastPara="1" rIns="68550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الفرضيات: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160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Les hypothèses </a:t>
            </a:r>
            <a:endParaRPr/>
          </a:p>
        </p:txBody>
      </p:sp>
      <p:grpSp>
        <p:nvGrpSpPr>
          <p:cNvPr id="330" name="Google Shape;330;p29"/>
          <p:cNvGrpSpPr/>
          <p:nvPr/>
        </p:nvGrpSpPr>
        <p:grpSpPr>
          <a:xfrm>
            <a:off x="7927892" y="490056"/>
            <a:ext cx="604200" cy="215968"/>
            <a:chOff x="264939" y="188640"/>
            <a:chExt cx="604358" cy="216024"/>
          </a:xfrm>
        </p:grpSpPr>
        <p:sp>
          <p:nvSpPr>
            <p:cNvPr id="331" name="Google Shape;331;p29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>
                <a:gd fmla="val 50000" name="adj"/>
              </a:avLst>
            </a:prstGeom>
            <a:solidFill>
              <a:srgbClr val="0070C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" name="Google Shape;332;p2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>
                <a:gd fmla="val 50000" name="adj"/>
              </a:avLst>
            </a:prstGeom>
            <a:solidFill>
              <a:srgbClr val="0070C0">
                <a:alpha val="78823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Google Shape;333;p29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>
                <a:gd fmla="val 50000" name="adj"/>
              </a:avLst>
            </a:prstGeom>
            <a:solidFill>
              <a:srgbClr val="0070C0">
                <a:alpha val="56862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4" name="Google Shape;334;p29"/>
          <p:cNvGrpSpPr/>
          <p:nvPr/>
        </p:nvGrpSpPr>
        <p:grpSpPr>
          <a:xfrm rot="10800000">
            <a:off x="3720064" y="521825"/>
            <a:ext cx="604200" cy="215968"/>
            <a:chOff x="264939" y="188640"/>
            <a:chExt cx="604358" cy="216024"/>
          </a:xfrm>
        </p:grpSpPr>
        <p:sp>
          <p:nvSpPr>
            <p:cNvPr id="335" name="Google Shape;335;p29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>
                <a:gd fmla="val 50000" name="adj"/>
              </a:avLst>
            </a:prstGeom>
            <a:solidFill>
              <a:srgbClr val="0070C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" name="Google Shape;336;p2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>
                <a:gd fmla="val 50000" name="adj"/>
              </a:avLst>
            </a:prstGeom>
            <a:solidFill>
              <a:srgbClr val="0070C0">
                <a:alpha val="78823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" name="Google Shape;337;p29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>
                <a:gd fmla="val 50000" name="adj"/>
              </a:avLst>
            </a:prstGeom>
            <a:solidFill>
              <a:srgbClr val="0070C0">
                <a:alpha val="56862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8" name="Google Shape;338;p29"/>
          <p:cNvGrpSpPr/>
          <p:nvPr/>
        </p:nvGrpSpPr>
        <p:grpSpPr>
          <a:xfrm>
            <a:off x="2091486" y="1277390"/>
            <a:ext cx="8309192" cy="5012337"/>
            <a:chOff x="2034703" y="1151662"/>
            <a:chExt cx="7807300" cy="5013642"/>
          </a:xfrm>
        </p:grpSpPr>
        <p:sp>
          <p:nvSpPr>
            <p:cNvPr id="339" name="Google Shape;339;p29"/>
            <p:cNvSpPr/>
            <p:nvPr/>
          </p:nvSpPr>
          <p:spPr>
            <a:xfrm>
              <a:off x="2034703" y="1151664"/>
              <a:ext cx="7807300" cy="5013640"/>
            </a:xfrm>
            <a:prstGeom prst="roundRect">
              <a:avLst>
                <a:gd fmla="val 1621" name="adj"/>
              </a:avLst>
            </a:prstGeom>
            <a:solidFill>
              <a:srgbClr val="A5A5A5"/>
            </a:solidFill>
            <a:ln>
              <a:noFill/>
            </a:ln>
            <a:effectLst>
              <a:outerShdw blurRad="381000" rotWithShape="0" algn="tl" dir="2700000" dist="127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" name="Google Shape;340;p29"/>
            <p:cNvSpPr/>
            <p:nvPr/>
          </p:nvSpPr>
          <p:spPr>
            <a:xfrm rot="-5400000">
              <a:off x="-264305" y="3595509"/>
              <a:ext cx="5013640" cy="125950"/>
            </a:xfrm>
            <a:prstGeom prst="trapezoid">
              <a:avLst>
                <a:gd fmla="val 37500" name="adj"/>
              </a:avLst>
            </a:prstGeom>
            <a:gradFill>
              <a:gsLst>
                <a:gs pos="0">
                  <a:srgbClr val="EEEEEE"/>
                </a:gs>
                <a:gs pos="26000">
                  <a:schemeClr val="lt1"/>
                </a:gs>
                <a:gs pos="50000">
                  <a:srgbClr val="F3F3F3"/>
                </a:gs>
                <a:gs pos="75000">
                  <a:srgbClr val="E2E2E2"/>
                </a:gs>
                <a:gs pos="100000">
                  <a:srgbClr val="E2E2E2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" name="Google Shape;341;p29"/>
            <p:cNvSpPr/>
            <p:nvPr/>
          </p:nvSpPr>
          <p:spPr>
            <a:xfrm flipH="1" rot="5400000">
              <a:off x="7129387" y="3595509"/>
              <a:ext cx="5013640" cy="125950"/>
            </a:xfrm>
            <a:prstGeom prst="trapezoid">
              <a:avLst>
                <a:gd fmla="val 37500" name="adj"/>
              </a:avLst>
            </a:prstGeom>
            <a:gradFill>
              <a:gsLst>
                <a:gs pos="0">
                  <a:srgbClr val="EEEEEE"/>
                </a:gs>
                <a:gs pos="26000">
                  <a:schemeClr val="lt1"/>
                </a:gs>
                <a:gs pos="50000">
                  <a:srgbClr val="F3F3F3"/>
                </a:gs>
                <a:gs pos="75000">
                  <a:srgbClr val="E2E2E2"/>
                </a:gs>
                <a:gs pos="100000">
                  <a:srgbClr val="E2E2E2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" name="Google Shape;342;p29"/>
            <p:cNvSpPr/>
            <p:nvPr/>
          </p:nvSpPr>
          <p:spPr>
            <a:xfrm>
              <a:off x="3900276" y="1151662"/>
              <a:ext cx="1331495" cy="5013642"/>
            </a:xfrm>
            <a:prstGeom prst="rect">
              <a:avLst/>
            </a:prstGeom>
            <a:gradFill>
              <a:gsLst>
                <a:gs pos="0">
                  <a:srgbClr val="F7F7F7">
                    <a:alpha val="0"/>
                  </a:srgbClr>
                </a:gs>
                <a:gs pos="63000">
                  <a:srgbClr val="FFFFFF">
                    <a:alpha val="32941"/>
                  </a:srgbClr>
                </a:gs>
                <a:gs pos="100000">
                  <a:srgbClr val="F7F7F7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" name="Google Shape;343;p29"/>
            <p:cNvSpPr/>
            <p:nvPr/>
          </p:nvSpPr>
          <p:spPr>
            <a:xfrm>
              <a:off x="2303475" y="1151664"/>
              <a:ext cx="7269757" cy="5013640"/>
            </a:xfrm>
            <a:prstGeom prst="rect">
              <a:avLst/>
            </a:prstGeom>
            <a:gradFill>
              <a:gsLst>
                <a:gs pos="0">
                  <a:srgbClr val="F7F7F7"/>
                </a:gs>
                <a:gs pos="15000">
                  <a:srgbClr val="F7F7F7"/>
                </a:gs>
                <a:gs pos="29000">
                  <a:srgbClr val="FBFBFB"/>
                </a:gs>
                <a:gs pos="47000">
                  <a:srgbClr val="EAEAEA"/>
                </a:gs>
                <a:gs pos="57000">
                  <a:srgbClr val="FBFBFB"/>
                </a:gs>
                <a:gs pos="74000">
                  <a:srgbClr val="EEEEEE"/>
                </a:gs>
                <a:gs pos="89000">
                  <a:srgbClr val="F7F7F7"/>
                </a:gs>
                <a:gs pos="100000">
                  <a:srgbClr val="F5F5F5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" name="Google Shape;344;p29"/>
            <p:cNvSpPr/>
            <p:nvPr/>
          </p:nvSpPr>
          <p:spPr>
            <a:xfrm>
              <a:off x="5979406" y="1151662"/>
              <a:ext cx="308198" cy="5013642"/>
            </a:xfrm>
            <a:prstGeom prst="rect">
              <a:avLst/>
            </a:prstGeom>
            <a:gradFill>
              <a:gsLst>
                <a:gs pos="0">
                  <a:srgbClr val="D8D8D8"/>
                </a:gs>
                <a:gs pos="100000">
                  <a:srgbClr val="F7F7F7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" name="Google Shape;345;p29"/>
            <p:cNvSpPr/>
            <p:nvPr/>
          </p:nvSpPr>
          <p:spPr>
            <a:xfrm flipH="1" rot="5400000">
              <a:off x="7080192" y="3643031"/>
              <a:ext cx="5013640" cy="30906"/>
            </a:xfrm>
            <a:custGeom>
              <a:rect b="b" l="l" r="r" t="t"/>
              <a:pathLst>
                <a:path extrusionOk="0" h="54754" w="5013640">
                  <a:moveTo>
                    <a:pt x="5013640" y="54754"/>
                  </a:moveTo>
                  <a:lnTo>
                    <a:pt x="4993107" y="0"/>
                  </a:lnTo>
                  <a:lnTo>
                    <a:pt x="20533" y="0"/>
                  </a:lnTo>
                  <a:lnTo>
                    <a:pt x="0" y="54754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6" name="Google Shape;346;p29"/>
          <p:cNvSpPr/>
          <p:nvPr/>
        </p:nvSpPr>
        <p:spPr>
          <a:xfrm rot="1860000">
            <a:off x="4145769" y="3286707"/>
            <a:ext cx="25695" cy="25695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7" name="Google Shape;347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99890" y="6459380"/>
            <a:ext cx="6592220" cy="29531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41298" y="4599625"/>
            <a:ext cx="962159" cy="342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60298" y="4028257"/>
            <a:ext cx="1324160" cy="342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882743" y="2604411"/>
            <a:ext cx="521847" cy="352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2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824979" y="2631039"/>
            <a:ext cx="1080673" cy="3347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2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067196" y="3255820"/>
            <a:ext cx="1436364" cy="346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2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2867616" y="1857189"/>
            <a:ext cx="3124197" cy="17449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29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2786477" y="3889338"/>
            <a:ext cx="3358408" cy="18584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600">
        <p14:prism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30"/>
          <p:cNvSpPr/>
          <p:nvPr/>
        </p:nvSpPr>
        <p:spPr>
          <a:xfrm>
            <a:off x="4656215" y="190084"/>
            <a:ext cx="2879571" cy="815913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EEEEEE"/>
              </a:gs>
              <a:gs pos="100000">
                <a:schemeClr val="lt1"/>
              </a:gs>
            </a:gsLst>
            <a:lin ang="8100000" scaled="0"/>
          </a:gradFill>
          <a:ln cap="flat" cmpd="sng" w="19050">
            <a:solidFill>
              <a:srgbClr val="F5F7FC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127000" rotWithShape="0" algn="tr" dir="8100000" dist="63500">
              <a:srgbClr val="000000">
                <a:alpha val="2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A783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61" name="Google Shape;361;p30"/>
          <p:cNvGrpSpPr/>
          <p:nvPr/>
        </p:nvGrpSpPr>
        <p:grpSpPr>
          <a:xfrm>
            <a:off x="7927892" y="490056"/>
            <a:ext cx="604200" cy="215968"/>
            <a:chOff x="264939" y="188640"/>
            <a:chExt cx="604358" cy="216024"/>
          </a:xfrm>
        </p:grpSpPr>
        <p:sp>
          <p:nvSpPr>
            <p:cNvPr id="362" name="Google Shape;362;p30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>
                <a:gd fmla="val 50000" name="adj"/>
              </a:avLst>
            </a:prstGeom>
            <a:solidFill>
              <a:srgbClr val="0070C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" name="Google Shape;363;p30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>
                <a:gd fmla="val 50000" name="adj"/>
              </a:avLst>
            </a:prstGeom>
            <a:solidFill>
              <a:srgbClr val="0070C0">
                <a:alpha val="78823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" name="Google Shape;364;p3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>
                <a:gd fmla="val 50000" name="adj"/>
              </a:avLst>
            </a:prstGeom>
            <a:solidFill>
              <a:srgbClr val="0070C0">
                <a:alpha val="56862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5" name="Google Shape;365;p30"/>
          <p:cNvGrpSpPr/>
          <p:nvPr/>
        </p:nvGrpSpPr>
        <p:grpSpPr>
          <a:xfrm rot="10800000">
            <a:off x="3720064" y="521825"/>
            <a:ext cx="604200" cy="215968"/>
            <a:chOff x="264939" y="188640"/>
            <a:chExt cx="604358" cy="216024"/>
          </a:xfrm>
        </p:grpSpPr>
        <p:sp>
          <p:nvSpPr>
            <p:cNvPr id="366" name="Google Shape;366;p30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>
                <a:gd fmla="val 50000" name="adj"/>
              </a:avLst>
            </a:prstGeom>
            <a:solidFill>
              <a:srgbClr val="0070C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" name="Google Shape;367;p30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>
                <a:gd fmla="val 50000" name="adj"/>
              </a:avLst>
            </a:prstGeom>
            <a:solidFill>
              <a:srgbClr val="0070C0">
                <a:alpha val="78823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" name="Google Shape;368;p3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>
                <a:gd fmla="val 50000" name="adj"/>
              </a:avLst>
            </a:prstGeom>
            <a:solidFill>
              <a:srgbClr val="0070C0">
                <a:alpha val="56862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9" name="Google Shape;369;p30"/>
          <p:cNvGrpSpPr/>
          <p:nvPr/>
        </p:nvGrpSpPr>
        <p:grpSpPr>
          <a:xfrm>
            <a:off x="746449" y="1277390"/>
            <a:ext cx="11000792" cy="5012337"/>
            <a:chOff x="2034703" y="1151662"/>
            <a:chExt cx="7807300" cy="5013642"/>
          </a:xfrm>
        </p:grpSpPr>
        <p:sp>
          <p:nvSpPr>
            <p:cNvPr id="370" name="Google Shape;370;p30"/>
            <p:cNvSpPr/>
            <p:nvPr/>
          </p:nvSpPr>
          <p:spPr>
            <a:xfrm>
              <a:off x="2034703" y="1151664"/>
              <a:ext cx="7807300" cy="5013640"/>
            </a:xfrm>
            <a:prstGeom prst="roundRect">
              <a:avLst>
                <a:gd fmla="val 1621" name="adj"/>
              </a:avLst>
            </a:prstGeom>
            <a:solidFill>
              <a:srgbClr val="A5A5A5"/>
            </a:solidFill>
            <a:ln>
              <a:noFill/>
            </a:ln>
            <a:effectLst>
              <a:outerShdw blurRad="381000" rotWithShape="0" algn="tl" dir="2700000" dist="127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" name="Google Shape;371;p30"/>
            <p:cNvSpPr/>
            <p:nvPr/>
          </p:nvSpPr>
          <p:spPr>
            <a:xfrm rot="-5400000">
              <a:off x="-264305" y="3595509"/>
              <a:ext cx="5013640" cy="125950"/>
            </a:xfrm>
            <a:prstGeom prst="trapezoid">
              <a:avLst>
                <a:gd fmla="val 37500" name="adj"/>
              </a:avLst>
            </a:prstGeom>
            <a:gradFill>
              <a:gsLst>
                <a:gs pos="0">
                  <a:srgbClr val="EEEEEE"/>
                </a:gs>
                <a:gs pos="26000">
                  <a:schemeClr val="lt1"/>
                </a:gs>
                <a:gs pos="50000">
                  <a:srgbClr val="F3F3F3"/>
                </a:gs>
                <a:gs pos="75000">
                  <a:srgbClr val="E2E2E2"/>
                </a:gs>
                <a:gs pos="100000">
                  <a:srgbClr val="E2E2E2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372;p30"/>
            <p:cNvSpPr/>
            <p:nvPr/>
          </p:nvSpPr>
          <p:spPr>
            <a:xfrm flipH="1" rot="5400000">
              <a:off x="7129387" y="3595509"/>
              <a:ext cx="5013640" cy="125950"/>
            </a:xfrm>
            <a:prstGeom prst="trapezoid">
              <a:avLst>
                <a:gd fmla="val 37500" name="adj"/>
              </a:avLst>
            </a:prstGeom>
            <a:gradFill>
              <a:gsLst>
                <a:gs pos="0">
                  <a:srgbClr val="EEEEEE"/>
                </a:gs>
                <a:gs pos="26000">
                  <a:schemeClr val="lt1"/>
                </a:gs>
                <a:gs pos="50000">
                  <a:srgbClr val="F3F3F3"/>
                </a:gs>
                <a:gs pos="75000">
                  <a:srgbClr val="E2E2E2"/>
                </a:gs>
                <a:gs pos="100000">
                  <a:srgbClr val="E2E2E2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" name="Google Shape;373;p30"/>
            <p:cNvSpPr/>
            <p:nvPr/>
          </p:nvSpPr>
          <p:spPr>
            <a:xfrm>
              <a:off x="3900276" y="1151662"/>
              <a:ext cx="1331495" cy="5013642"/>
            </a:xfrm>
            <a:prstGeom prst="rect">
              <a:avLst/>
            </a:prstGeom>
            <a:gradFill>
              <a:gsLst>
                <a:gs pos="0">
                  <a:srgbClr val="F7F7F7">
                    <a:alpha val="0"/>
                  </a:srgbClr>
                </a:gs>
                <a:gs pos="63000">
                  <a:srgbClr val="FFFFFF">
                    <a:alpha val="32941"/>
                  </a:srgbClr>
                </a:gs>
                <a:gs pos="100000">
                  <a:srgbClr val="F7F7F7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" name="Google Shape;374;p30"/>
            <p:cNvSpPr/>
            <p:nvPr/>
          </p:nvSpPr>
          <p:spPr>
            <a:xfrm>
              <a:off x="2303475" y="1151664"/>
              <a:ext cx="7269757" cy="5013640"/>
            </a:xfrm>
            <a:prstGeom prst="rect">
              <a:avLst/>
            </a:prstGeom>
            <a:gradFill>
              <a:gsLst>
                <a:gs pos="0">
                  <a:srgbClr val="F7F7F7"/>
                </a:gs>
                <a:gs pos="15000">
                  <a:srgbClr val="F7F7F7"/>
                </a:gs>
                <a:gs pos="29000">
                  <a:srgbClr val="FBFBFB"/>
                </a:gs>
                <a:gs pos="47000">
                  <a:srgbClr val="EAEAEA"/>
                </a:gs>
                <a:gs pos="57000">
                  <a:srgbClr val="FBFBFB"/>
                </a:gs>
                <a:gs pos="74000">
                  <a:srgbClr val="EEEEEE"/>
                </a:gs>
                <a:gs pos="89000">
                  <a:srgbClr val="F7F7F7"/>
                </a:gs>
                <a:gs pos="100000">
                  <a:srgbClr val="F5F5F5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" name="Google Shape;375;p30"/>
            <p:cNvSpPr/>
            <p:nvPr/>
          </p:nvSpPr>
          <p:spPr>
            <a:xfrm>
              <a:off x="5979406" y="1151662"/>
              <a:ext cx="308198" cy="5013642"/>
            </a:xfrm>
            <a:prstGeom prst="rect">
              <a:avLst/>
            </a:prstGeom>
            <a:gradFill>
              <a:gsLst>
                <a:gs pos="0">
                  <a:srgbClr val="D8D8D8"/>
                </a:gs>
                <a:gs pos="100000">
                  <a:srgbClr val="F7F7F7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" name="Google Shape;376;p30"/>
            <p:cNvSpPr/>
            <p:nvPr/>
          </p:nvSpPr>
          <p:spPr>
            <a:xfrm flipH="1" rot="5400000">
              <a:off x="7080192" y="3643031"/>
              <a:ext cx="5013640" cy="30906"/>
            </a:xfrm>
            <a:custGeom>
              <a:rect b="b" l="l" r="r" t="t"/>
              <a:pathLst>
                <a:path extrusionOk="0" h="54754" w="5013640">
                  <a:moveTo>
                    <a:pt x="5013640" y="54754"/>
                  </a:moveTo>
                  <a:lnTo>
                    <a:pt x="4993107" y="0"/>
                  </a:lnTo>
                  <a:lnTo>
                    <a:pt x="20533" y="0"/>
                  </a:lnTo>
                  <a:lnTo>
                    <a:pt x="0" y="54754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77" name="Google Shape;377;p30"/>
          <p:cNvSpPr/>
          <p:nvPr/>
        </p:nvSpPr>
        <p:spPr>
          <a:xfrm rot="1860000">
            <a:off x="4145769" y="3286707"/>
            <a:ext cx="25695" cy="25695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8" name="Google Shape;378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25801" y="2027696"/>
            <a:ext cx="1133633" cy="419158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30"/>
          <p:cNvSpPr txBox="1"/>
          <p:nvPr/>
        </p:nvSpPr>
        <p:spPr>
          <a:xfrm>
            <a:off x="5192201" y="336692"/>
            <a:ext cx="1693092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أختبر فرضياتي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0" name="Google Shape;380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82394" y="2380667"/>
            <a:ext cx="4921117" cy="2438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64208" y="2977092"/>
            <a:ext cx="4960775" cy="12683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600">
        <p14:prism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31"/>
          <p:cNvSpPr/>
          <p:nvPr/>
        </p:nvSpPr>
        <p:spPr>
          <a:xfrm>
            <a:off x="4656215" y="190084"/>
            <a:ext cx="2879571" cy="815913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EEEEEE"/>
              </a:gs>
              <a:gs pos="100000">
                <a:schemeClr val="lt1"/>
              </a:gs>
            </a:gsLst>
            <a:lin ang="8100000" scaled="0"/>
          </a:gradFill>
          <a:ln cap="flat" cmpd="sng" w="19050">
            <a:solidFill>
              <a:srgbClr val="F5F7FC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127000" rotWithShape="0" algn="tr" dir="8100000" dist="63500">
              <a:srgbClr val="000000">
                <a:alpha val="2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A783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88" name="Google Shape;388;p31"/>
          <p:cNvGrpSpPr/>
          <p:nvPr/>
        </p:nvGrpSpPr>
        <p:grpSpPr>
          <a:xfrm>
            <a:off x="7927892" y="490056"/>
            <a:ext cx="604200" cy="215968"/>
            <a:chOff x="264939" y="188640"/>
            <a:chExt cx="604358" cy="216024"/>
          </a:xfrm>
        </p:grpSpPr>
        <p:sp>
          <p:nvSpPr>
            <p:cNvPr id="389" name="Google Shape;389;p31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>
                <a:gd fmla="val 50000" name="adj"/>
              </a:avLst>
            </a:prstGeom>
            <a:solidFill>
              <a:srgbClr val="0070C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" name="Google Shape;390;p31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>
                <a:gd fmla="val 50000" name="adj"/>
              </a:avLst>
            </a:prstGeom>
            <a:solidFill>
              <a:srgbClr val="0070C0">
                <a:alpha val="78823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" name="Google Shape;391;p31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>
                <a:gd fmla="val 50000" name="adj"/>
              </a:avLst>
            </a:prstGeom>
            <a:solidFill>
              <a:srgbClr val="0070C0">
                <a:alpha val="56862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92" name="Google Shape;392;p31"/>
          <p:cNvGrpSpPr/>
          <p:nvPr/>
        </p:nvGrpSpPr>
        <p:grpSpPr>
          <a:xfrm rot="10800000">
            <a:off x="3720064" y="521825"/>
            <a:ext cx="604200" cy="215968"/>
            <a:chOff x="264939" y="188640"/>
            <a:chExt cx="604358" cy="216024"/>
          </a:xfrm>
        </p:grpSpPr>
        <p:sp>
          <p:nvSpPr>
            <p:cNvPr id="393" name="Google Shape;393;p31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>
                <a:gd fmla="val 50000" name="adj"/>
              </a:avLst>
            </a:prstGeom>
            <a:solidFill>
              <a:srgbClr val="0070C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" name="Google Shape;394;p31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>
                <a:gd fmla="val 50000" name="adj"/>
              </a:avLst>
            </a:prstGeom>
            <a:solidFill>
              <a:srgbClr val="0070C0">
                <a:alpha val="78823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" name="Google Shape;395;p31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>
                <a:gd fmla="val 50000" name="adj"/>
              </a:avLst>
            </a:prstGeom>
            <a:solidFill>
              <a:srgbClr val="0070C0">
                <a:alpha val="56862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96" name="Google Shape;396;p31"/>
          <p:cNvGrpSpPr/>
          <p:nvPr/>
        </p:nvGrpSpPr>
        <p:grpSpPr>
          <a:xfrm>
            <a:off x="2091486" y="1277390"/>
            <a:ext cx="8309192" cy="5012337"/>
            <a:chOff x="2034703" y="1151662"/>
            <a:chExt cx="7807300" cy="5013642"/>
          </a:xfrm>
        </p:grpSpPr>
        <p:sp>
          <p:nvSpPr>
            <p:cNvPr id="397" name="Google Shape;397;p31"/>
            <p:cNvSpPr/>
            <p:nvPr/>
          </p:nvSpPr>
          <p:spPr>
            <a:xfrm>
              <a:off x="2034703" y="1151664"/>
              <a:ext cx="7807300" cy="5013640"/>
            </a:xfrm>
            <a:prstGeom prst="roundRect">
              <a:avLst>
                <a:gd fmla="val 1621" name="adj"/>
              </a:avLst>
            </a:prstGeom>
            <a:solidFill>
              <a:srgbClr val="A5A5A5"/>
            </a:solidFill>
            <a:ln>
              <a:noFill/>
            </a:ln>
            <a:effectLst>
              <a:outerShdw blurRad="381000" rotWithShape="0" algn="tl" dir="2700000" dist="127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" name="Google Shape;398;p31"/>
            <p:cNvSpPr/>
            <p:nvPr/>
          </p:nvSpPr>
          <p:spPr>
            <a:xfrm rot="-5400000">
              <a:off x="-264305" y="3595509"/>
              <a:ext cx="5013640" cy="125950"/>
            </a:xfrm>
            <a:prstGeom prst="trapezoid">
              <a:avLst>
                <a:gd fmla="val 37500" name="adj"/>
              </a:avLst>
            </a:prstGeom>
            <a:gradFill>
              <a:gsLst>
                <a:gs pos="0">
                  <a:srgbClr val="EEEEEE"/>
                </a:gs>
                <a:gs pos="26000">
                  <a:schemeClr val="lt1"/>
                </a:gs>
                <a:gs pos="50000">
                  <a:srgbClr val="F3F3F3"/>
                </a:gs>
                <a:gs pos="75000">
                  <a:srgbClr val="E2E2E2"/>
                </a:gs>
                <a:gs pos="100000">
                  <a:srgbClr val="E2E2E2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" name="Google Shape;399;p31"/>
            <p:cNvSpPr/>
            <p:nvPr/>
          </p:nvSpPr>
          <p:spPr>
            <a:xfrm flipH="1" rot="5400000">
              <a:off x="7129387" y="3595509"/>
              <a:ext cx="5013640" cy="125950"/>
            </a:xfrm>
            <a:prstGeom prst="trapezoid">
              <a:avLst>
                <a:gd fmla="val 37500" name="adj"/>
              </a:avLst>
            </a:prstGeom>
            <a:gradFill>
              <a:gsLst>
                <a:gs pos="0">
                  <a:srgbClr val="EEEEEE"/>
                </a:gs>
                <a:gs pos="26000">
                  <a:schemeClr val="lt1"/>
                </a:gs>
                <a:gs pos="50000">
                  <a:srgbClr val="F3F3F3"/>
                </a:gs>
                <a:gs pos="75000">
                  <a:srgbClr val="E2E2E2"/>
                </a:gs>
                <a:gs pos="100000">
                  <a:srgbClr val="E2E2E2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" name="Google Shape;400;p31"/>
            <p:cNvSpPr/>
            <p:nvPr/>
          </p:nvSpPr>
          <p:spPr>
            <a:xfrm>
              <a:off x="3900276" y="1151662"/>
              <a:ext cx="1331495" cy="5013642"/>
            </a:xfrm>
            <a:prstGeom prst="rect">
              <a:avLst/>
            </a:prstGeom>
            <a:gradFill>
              <a:gsLst>
                <a:gs pos="0">
                  <a:srgbClr val="F7F7F7">
                    <a:alpha val="0"/>
                  </a:srgbClr>
                </a:gs>
                <a:gs pos="63000">
                  <a:srgbClr val="FFFFFF">
                    <a:alpha val="32941"/>
                  </a:srgbClr>
                </a:gs>
                <a:gs pos="100000">
                  <a:srgbClr val="F7F7F7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1" name="Google Shape;401;p31"/>
            <p:cNvSpPr/>
            <p:nvPr/>
          </p:nvSpPr>
          <p:spPr>
            <a:xfrm>
              <a:off x="2303475" y="1151664"/>
              <a:ext cx="7269757" cy="5013640"/>
            </a:xfrm>
            <a:prstGeom prst="rect">
              <a:avLst/>
            </a:prstGeom>
            <a:gradFill>
              <a:gsLst>
                <a:gs pos="0">
                  <a:srgbClr val="F7F7F7"/>
                </a:gs>
                <a:gs pos="15000">
                  <a:srgbClr val="F7F7F7"/>
                </a:gs>
                <a:gs pos="29000">
                  <a:srgbClr val="FBFBFB"/>
                </a:gs>
                <a:gs pos="47000">
                  <a:srgbClr val="EAEAEA"/>
                </a:gs>
                <a:gs pos="57000">
                  <a:srgbClr val="FBFBFB"/>
                </a:gs>
                <a:gs pos="74000">
                  <a:srgbClr val="EEEEEE"/>
                </a:gs>
                <a:gs pos="89000">
                  <a:srgbClr val="F7F7F7"/>
                </a:gs>
                <a:gs pos="100000">
                  <a:srgbClr val="F5F5F5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2" name="Google Shape;402;p31"/>
            <p:cNvSpPr/>
            <p:nvPr/>
          </p:nvSpPr>
          <p:spPr>
            <a:xfrm>
              <a:off x="5979406" y="1151662"/>
              <a:ext cx="308198" cy="5013642"/>
            </a:xfrm>
            <a:prstGeom prst="rect">
              <a:avLst/>
            </a:prstGeom>
            <a:gradFill>
              <a:gsLst>
                <a:gs pos="0">
                  <a:srgbClr val="D8D8D8"/>
                </a:gs>
                <a:gs pos="100000">
                  <a:srgbClr val="F7F7F7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3" name="Google Shape;403;p31"/>
            <p:cNvSpPr/>
            <p:nvPr/>
          </p:nvSpPr>
          <p:spPr>
            <a:xfrm flipH="1" rot="5400000">
              <a:off x="7080192" y="3643031"/>
              <a:ext cx="5013640" cy="30906"/>
            </a:xfrm>
            <a:custGeom>
              <a:rect b="b" l="l" r="r" t="t"/>
              <a:pathLst>
                <a:path extrusionOk="0" h="54754" w="5013640">
                  <a:moveTo>
                    <a:pt x="5013640" y="54754"/>
                  </a:moveTo>
                  <a:lnTo>
                    <a:pt x="4993107" y="0"/>
                  </a:lnTo>
                  <a:lnTo>
                    <a:pt x="20533" y="0"/>
                  </a:lnTo>
                  <a:lnTo>
                    <a:pt x="0" y="54754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04" name="Google Shape;404;p31"/>
          <p:cNvSpPr/>
          <p:nvPr/>
        </p:nvSpPr>
        <p:spPr>
          <a:xfrm rot="1860000">
            <a:off x="4145769" y="3286707"/>
            <a:ext cx="25695" cy="25695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5" name="Google Shape;405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00665" y="1500479"/>
            <a:ext cx="1124107" cy="323895"/>
          </a:xfrm>
          <a:prstGeom prst="rect">
            <a:avLst/>
          </a:prstGeom>
          <a:noFill/>
          <a:ln>
            <a:noFill/>
          </a:ln>
        </p:spPr>
      </p:pic>
      <p:sp>
        <p:nvSpPr>
          <p:cNvPr id="406" name="Google Shape;406;p31"/>
          <p:cNvSpPr txBox="1"/>
          <p:nvPr/>
        </p:nvSpPr>
        <p:spPr>
          <a:xfrm>
            <a:off x="5192201" y="336692"/>
            <a:ext cx="1693092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أختبر فرضياتي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7" name="Google Shape;407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81271" y="2586223"/>
            <a:ext cx="3621364" cy="17194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47032" y="3164462"/>
            <a:ext cx="2924583" cy="832875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31"/>
          <p:cNvSpPr txBox="1"/>
          <p:nvPr/>
        </p:nvSpPr>
        <p:spPr>
          <a:xfrm>
            <a:off x="6510816" y="2617480"/>
            <a:ext cx="3427753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يهدف هذا النشاط من خلال ملاحظة المتعلمين الرسمين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و تحليلهما الى التعرف أن من بين مكونات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1600">
        <p14:prism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32"/>
          <p:cNvSpPr/>
          <p:nvPr/>
        </p:nvSpPr>
        <p:spPr>
          <a:xfrm>
            <a:off x="4656215" y="190084"/>
            <a:ext cx="2879571" cy="815913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EEEEEE"/>
              </a:gs>
              <a:gs pos="100000">
                <a:schemeClr val="lt1"/>
              </a:gs>
            </a:gsLst>
            <a:lin ang="8100000" scaled="0"/>
          </a:gradFill>
          <a:ln cap="flat" cmpd="sng" w="19050">
            <a:solidFill>
              <a:srgbClr val="F5F7FC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127000" rotWithShape="0" algn="tr" dir="8100000" dist="63500">
              <a:srgbClr val="000000">
                <a:alpha val="2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A783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16" name="Google Shape;416;p32"/>
          <p:cNvGrpSpPr/>
          <p:nvPr/>
        </p:nvGrpSpPr>
        <p:grpSpPr>
          <a:xfrm>
            <a:off x="7927892" y="490056"/>
            <a:ext cx="604200" cy="215968"/>
            <a:chOff x="264939" y="188640"/>
            <a:chExt cx="604358" cy="216024"/>
          </a:xfrm>
        </p:grpSpPr>
        <p:sp>
          <p:nvSpPr>
            <p:cNvPr id="417" name="Google Shape;417;p32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>
                <a:gd fmla="val 50000" name="adj"/>
              </a:avLst>
            </a:prstGeom>
            <a:solidFill>
              <a:srgbClr val="0070C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" name="Google Shape;418;p32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>
                <a:gd fmla="val 50000" name="adj"/>
              </a:avLst>
            </a:prstGeom>
            <a:solidFill>
              <a:srgbClr val="0070C0">
                <a:alpha val="78823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" name="Google Shape;419;p32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>
                <a:gd fmla="val 50000" name="adj"/>
              </a:avLst>
            </a:prstGeom>
            <a:solidFill>
              <a:srgbClr val="0070C0">
                <a:alpha val="56862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20" name="Google Shape;420;p32"/>
          <p:cNvGrpSpPr/>
          <p:nvPr/>
        </p:nvGrpSpPr>
        <p:grpSpPr>
          <a:xfrm rot="10800000">
            <a:off x="3720064" y="521825"/>
            <a:ext cx="604200" cy="215968"/>
            <a:chOff x="264939" y="188640"/>
            <a:chExt cx="604358" cy="216024"/>
          </a:xfrm>
        </p:grpSpPr>
        <p:sp>
          <p:nvSpPr>
            <p:cNvPr id="421" name="Google Shape;421;p32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>
                <a:gd fmla="val 50000" name="adj"/>
              </a:avLst>
            </a:prstGeom>
            <a:solidFill>
              <a:srgbClr val="0070C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" name="Google Shape;422;p32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>
                <a:gd fmla="val 50000" name="adj"/>
              </a:avLst>
            </a:prstGeom>
            <a:solidFill>
              <a:srgbClr val="0070C0">
                <a:alpha val="78823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3" name="Google Shape;423;p32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>
                <a:gd fmla="val 50000" name="adj"/>
              </a:avLst>
            </a:prstGeom>
            <a:solidFill>
              <a:srgbClr val="0070C0">
                <a:alpha val="56862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24" name="Google Shape;424;p32"/>
          <p:cNvGrpSpPr/>
          <p:nvPr/>
        </p:nvGrpSpPr>
        <p:grpSpPr>
          <a:xfrm>
            <a:off x="422987" y="1323838"/>
            <a:ext cx="11346025" cy="5012337"/>
            <a:chOff x="2034703" y="1151662"/>
            <a:chExt cx="7807300" cy="5013642"/>
          </a:xfrm>
        </p:grpSpPr>
        <p:sp>
          <p:nvSpPr>
            <p:cNvPr id="425" name="Google Shape;425;p32"/>
            <p:cNvSpPr/>
            <p:nvPr/>
          </p:nvSpPr>
          <p:spPr>
            <a:xfrm>
              <a:off x="2034703" y="1151664"/>
              <a:ext cx="7807300" cy="5013640"/>
            </a:xfrm>
            <a:prstGeom prst="roundRect">
              <a:avLst>
                <a:gd fmla="val 1621" name="adj"/>
              </a:avLst>
            </a:prstGeom>
            <a:solidFill>
              <a:srgbClr val="A5A5A5"/>
            </a:solidFill>
            <a:ln>
              <a:noFill/>
            </a:ln>
            <a:effectLst>
              <a:outerShdw blurRad="381000" rotWithShape="0" algn="tl" dir="2700000" dist="127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" name="Google Shape;426;p32"/>
            <p:cNvSpPr/>
            <p:nvPr/>
          </p:nvSpPr>
          <p:spPr>
            <a:xfrm rot="-5400000">
              <a:off x="-264305" y="3595509"/>
              <a:ext cx="5013640" cy="125950"/>
            </a:xfrm>
            <a:prstGeom prst="trapezoid">
              <a:avLst>
                <a:gd fmla="val 37500" name="adj"/>
              </a:avLst>
            </a:prstGeom>
            <a:gradFill>
              <a:gsLst>
                <a:gs pos="0">
                  <a:srgbClr val="EEEEEE"/>
                </a:gs>
                <a:gs pos="26000">
                  <a:schemeClr val="lt1"/>
                </a:gs>
                <a:gs pos="50000">
                  <a:srgbClr val="F3F3F3"/>
                </a:gs>
                <a:gs pos="75000">
                  <a:srgbClr val="E2E2E2"/>
                </a:gs>
                <a:gs pos="100000">
                  <a:srgbClr val="E2E2E2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" name="Google Shape;427;p32"/>
            <p:cNvSpPr/>
            <p:nvPr/>
          </p:nvSpPr>
          <p:spPr>
            <a:xfrm flipH="1" rot="5400000">
              <a:off x="7129387" y="3595509"/>
              <a:ext cx="5013640" cy="125950"/>
            </a:xfrm>
            <a:prstGeom prst="trapezoid">
              <a:avLst>
                <a:gd fmla="val 37500" name="adj"/>
              </a:avLst>
            </a:prstGeom>
            <a:gradFill>
              <a:gsLst>
                <a:gs pos="0">
                  <a:srgbClr val="EEEEEE"/>
                </a:gs>
                <a:gs pos="26000">
                  <a:schemeClr val="lt1"/>
                </a:gs>
                <a:gs pos="50000">
                  <a:srgbClr val="F3F3F3"/>
                </a:gs>
                <a:gs pos="75000">
                  <a:srgbClr val="E2E2E2"/>
                </a:gs>
                <a:gs pos="100000">
                  <a:srgbClr val="E2E2E2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8" name="Google Shape;428;p32"/>
            <p:cNvSpPr/>
            <p:nvPr/>
          </p:nvSpPr>
          <p:spPr>
            <a:xfrm>
              <a:off x="3900276" y="1151662"/>
              <a:ext cx="1331495" cy="5013642"/>
            </a:xfrm>
            <a:prstGeom prst="rect">
              <a:avLst/>
            </a:prstGeom>
            <a:gradFill>
              <a:gsLst>
                <a:gs pos="0">
                  <a:srgbClr val="F7F7F7">
                    <a:alpha val="0"/>
                  </a:srgbClr>
                </a:gs>
                <a:gs pos="63000">
                  <a:srgbClr val="FFFFFF">
                    <a:alpha val="32941"/>
                  </a:srgbClr>
                </a:gs>
                <a:gs pos="100000">
                  <a:srgbClr val="F7F7F7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" name="Google Shape;429;p32"/>
            <p:cNvSpPr/>
            <p:nvPr/>
          </p:nvSpPr>
          <p:spPr>
            <a:xfrm>
              <a:off x="2303475" y="1151664"/>
              <a:ext cx="7269757" cy="5013640"/>
            </a:xfrm>
            <a:prstGeom prst="rect">
              <a:avLst/>
            </a:prstGeom>
            <a:gradFill>
              <a:gsLst>
                <a:gs pos="0">
                  <a:srgbClr val="F7F7F7"/>
                </a:gs>
                <a:gs pos="15000">
                  <a:srgbClr val="F7F7F7"/>
                </a:gs>
                <a:gs pos="29000">
                  <a:srgbClr val="FBFBFB"/>
                </a:gs>
                <a:gs pos="47000">
                  <a:srgbClr val="EAEAEA"/>
                </a:gs>
                <a:gs pos="57000">
                  <a:srgbClr val="FBFBFB"/>
                </a:gs>
                <a:gs pos="74000">
                  <a:srgbClr val="EEEEEE"/>
                </a:gs>
                <a:gs pos="89000">
                  <a:srgbClr val="F7F7F7"/>
                </a:gs>
                <a:gs pos="100000">
                  <a:srgbClr val="F5F5F5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" name="Google Shape;430;p32"/>
            <p:cNvSpPr/>
            <p:nvPr/>
          </p:nvSpPr>
          <p:spPr>
            <a:xfrm>
              <a:off x="5979406" y="1151662"/>
              <a:ext cx="308198" cy="5013642"/>
            </a:xfrm>
            <a:prstGeom prst="rect">
              <a:avLst/>
            </a:prstGeom>
            <a:gradFill>
              <a:gsLst>
                <a:gs pos="0">
                  <a:srgbClr val="D8D8D8"/>
                </a:gs>
                <a:gs pos="100000">
                  <a:srgbClr val="F7F7F7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" name="Google Shape;431;p32"/>
            <p:cNvSpPr/>
            <p:nvPr/>
          </p:nvSpPr>
          <p:spPr>
            <a:xfrm flipH="1" rot="5400000">
              <a:off x="7080192" y="3643031"/>
              <a:ext cx="5013640" cy="30906"/>
            </a:xfrm>
            <a:custGeom>
              <a:rect b="b" l="l" r="r" t="t"/>
              <a:pathLst>
                <a:path extrusionOk="0" h="54754" w="5013640">
                  <a:moveTo>
                    <a:pt x="5013640" y="54754"/>
                  </a:moveTo>
                  <a:lnTo>
                    <a:pt x="4993107" y="0"/>
                  </a:lnTo>
                  <a:lnTo>
                    <a:pt x="20533" y="0"/>
                  </a:lnTo>
                  <a:lnTo>
                    <a:pt x="0" y="54754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32" name="Google Shape;432;p32"/>
          <p:cNvSpPr/>
          <p:nvPr/>
        </p:nvSpPr>
        <p:spPr>
          <a:xfrm rot="1860000">
            <a:off x="4145769" y="3286707"/>
            <a:ext cx="25695" cy="25695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3" name="Google Shape;433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96468" y="1545596"/>
            <a:ext cx="1124107" cy="447737"/>
          </a:xfrm>
          <a:prstGeom prst="rect">
            <a:avLst/>
          </a:prstGeom>
          <a:noFill/>
          <a:ln>
            <a:noFill/>
          </a:ln>
        </p:spPr>
      </p:pic>
      <p:sp>
        <p:nvSpPr>
          <p:cNvPr id="434" name="Google Shape;434;p32"/>
          <p:cNvSpPr txBox="1"/>
          <p:nvPr/>
        </p:nvSpPr>
        <p:spPr>
          <a:xfrm>
            <a:off x="5192201" y="336692"/>
            <a:ext cx="1693092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أختبر فرضياتي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5" name="Google Shape;435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71952" y="3007034"/>
            <a:ext cx="4696480" cy="1857634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Google Shape;436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90199" y="2425928"/>
            <a:ext cx="5089849" cy="24387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600">
        <p14:prism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33"/>
          <p:cNvSpPr/>
          <p:nvPr/>
        </p:nvSpPr>
        <p:spPr>
          <a:xfrm>
            <a:off x="4656215" y="190084"/>
            <a:ext cx="2879571" cy="815913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EEEEEE"/>
              </a:gs>
              <a:gs pos="100000">
                <a:schemeClr val="lt1"/>
              </a:gs>
            </a:gsLst>
            <a:lin ang="8100000" scaled="0"/>
          </a:gradFill>
          <a:ln cap="flat" cmpd="sng" w="19050">
            <a:solidFill>
              <a:srgbClr val="F5F7FC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127000" rotWithShape="0" algn="tr" dir="8100000" dist="63500">
              <a:srgbClr val="000000">
                <a:alpha val="2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A783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43" name="Google Shape;443;p33"/>
          <p:cNvGrpSpPr/>
          <p:nvPr/>
        </p:nvGrpSpPr>
        <p:grpSpPr>
          <a:xfrm>
            <a:off x="7927892" y="490056"/>
            <a:ext cx="604200" cy="215968"/>
            <a:chOff x="264939" y="188640"/>
            <a:chExt cx="604358" cy="216024"/>
          </a:xfrm>
        </p:grpSpPr>
        <p:sp>
          <p:nvSpPr>
            <p:cNvPr id="444" name="Google Shape;444;p3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>
                <a:gd fmla="val 50000" name="adj"/>
              </a:avLst>
            </a:prstGeom>
            <a:solidFill>
              <a:srgbClr val="0070C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" name="Google Shape;445;p33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>
                <a:gd fmla="val 50000" name="adj"/>
              </a:avLst>
            </a:prstGeom>
            <a:solidFill>
              <a:srgbClr val="0070C0">
                <a:alpha val="78823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6" name="Google Shape;446;p33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>
                <a:gd fmla="val 50000" name="adj"/>
              </a:avLst>
            </a:prstGeom>
            <a:solidFill>
              <a:srgbClr val="0070C0">
                <a:alpha val="56862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47" name="Google Shape;447;p33"/>
          <p:cNvGrpSpPr/>
          <p:nvPr/>
        </p:nvGrpSpPr>
        <p:grpSpPr>
          <a:xfrm rot="10800000">
            <a:off x="3720064" y="521825"/>
            <a:ext cx="604200" cy="215968"/>
            <a:chOff x="264939" y="188640"/>
            <a:chExt cx="604358" cy="216024"/>
          </a:xfrm>
        </p:grpSpPr>
        <p:sp>
          <p:nvSpPr>
            <p:cNvPr id="448" name="Google Shape;448;p3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>
                <a:gd fmla="val 50000" name="adj"/>
              </a:avLst>
            </a:prstGeom>
            <a:solidFill>
              <a:srgbClr val="0070C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" name="Google Shape;449;p33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>
                <a:gd fmla="val 50000" name="adj"/>
              </a:avLst>
            </a:prstGeom>
            <a:solidFill>
              <a:srgbClr val="0070C0">
                <a:alpha val="78823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" name="Google Shape;450;p33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>
                <a:gd fmla="val 50000" name="adj"/>
              </a:avLst>
            </a:prstGeom>
            <a:solidFill>
              <a:srgbClr val="0070C0">
                <a:alpha val="56862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51" name="Google Shape;451;p33"/>
          <p:cNvGrpSpPr/>
          <p:nvPr/>
        </p:nvGrpSpPr>
        <p:grpSpPr>
          <a:xfrm>
            <a:off x="422987" y="1323838"/>
            <a:ext cx="11346025" cy="5012337"/>
            <a:chOff x="2034703" y="1151662"/>
            <a:chExt cx="7807300" cy="5013642"/>
          </a:xfrm>
        </p:grpSpPr>
        <p:sp>
          <p:nvSpPr>
            <p:cNvPr id="452" name="Google Shape;452;p33"/>
            <p:cNvSpPr/>
            <p:nvPr/>
          </p:nvSpPr>
          <p:spPr>
            <a:xfrm>
              <a:off x="2034703" y="1151664"/>
              <a:ext cx="7807300" cy="5013640"/>
            </a:xfrm>
            <a:prstGeom prst="roundRect">
              <a:avLst>
                <a:gd fmla="val 1621" name="adj"/>
              </a:avLst>
            </a:prstGeom>
            <a:solidFill>
              <a:srgbClr val="A5A5A5"/>
            </a:solidFill>
            <a:ln>
              <a:noFill/>
            </a:ln>
            <a:effectLst>
              <a:outerShdw blurRad="381000" rotWithShape="0" algn="tl" dir="2700000" dist="127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" name="Google Shape;453;p33"/>
            <p:cNvSpPr/>
            <p:nvPr/>
          </p:nvSpPr>
          <p:spPr>
            <a:xfrm rot="-5400000">
              <a:off x="-264305" y="3595509"/>
              <a:ext cx="5013640" cy="125950"/>
            </a:xfrm>
            <a:prstGeom prst="trapezoid">
              <a:avLst>
                <a:gd fmla="val 37500" name="adj"/>
              </a:avLst>
            </a:prstGeom>
            <a:gradFill>
              <a:gsLst>
                <a:gs pos="0">
                  <a:srgbClr val="EEEEEE"/>
                </a:gs>
                <a:gs pos="26000">
                  <a:schemeClr val="lt1"/>
                </a:gs>
                <a:gs pos="50000">
                  <a:srgbClr val="F3F3F3"/>
                </a:gs>
                <a:gs pos="75000">
                  <a:srgbClr val="E2E2E2"/>
                </a:gs>
                <a:gs pos="100000">
                  <a:srgbClr val="E2E2E2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" name="Google Shape;454;p33"/>
            <p:cNvSpPr/>
            <p:nvPr/>
          </p:nvSpPr>
          <p:spPr>
            <a:xfrm flipH="1" rot="5400000">
              <a:off x="7129387" y="3595509"/>
              <a:ext cx="5013640" cy="125950"/>
            </a:xfrm>
            <a:prstGeom prst="trapezoid">
              <a:avLst>
                <a:gd fmla="val 37500" name="adj"/>
              </a:avLst>
            </a:prstGeom>
            <a:gradFill>
              <a:gsLst>
                <a:gs pos="0">
                  <a:srgbClr val="EEEEEE"/>
                </a:gs>
                <a:gs pos="26000">
                  <a:schemeClr val="lt1"/>
                </a:gs>
                <a:gs pos="50000">
                  <a:srgbClr val="F3F3F3"/>
                </a:gs>
                <a:gs pos="75000">
                  <a:srgbClr val="E2E2E2"/>
                </a:gs>
                <a:gs pos="100000">
                  <a:srgbClr val="E2E2E2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" name="Google Shape;455;p33"/>
            <p:cNvSpPr/>
            <p:nvPr/>
          </p:nvSpPr>
          <p:spPr>
            <a:xfrm>
              <a:off x="3900276" y="1151662"/>
              <a:ext cx="1331495" cy="5013642"/>
            </a:xfrm>
            <a:prstGeom prst="rect">
              <a:avLst/>
            </a:prstGeom>
            <a:gradFill>
              <a:gsLst>
                <a:gs pos="0">
                  <a:srgbClr val="F7F7F7">
                    <a:alpha val="0"/>
                  </a:srgbClr>
                </a:gs>
                <a:gs pos="63000">
                  <a:srgbClr val="FFFFFF">
                    <a:alpha val="32941"/>
                  </a:srgbClr>
                </a:gs>
                <a:gs pos="100000">
                  <a:srgbClr val="F7F7F7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" name="Google Shape;456;p33"/>
            <p:cNvSpPr/>
            <p:nvPr/>
          </p:nvSpPr>
          <p:spPr>
            <a:xfrm>
              <a:off x="2303475" y="1151664"/>
              <a:ext cx="7269757" cy="5013640"/>
            </a:xfrm>
            <a:prstGeom prst="rect">
              <a:avLst/>
            </a:prstGeom>
            <a:gradFill>
              <a:gsLst>
                <a:gs pos="0">
                  <a:srgbClr val="F7F7F7"/>
                </a:gs>
                <a:gs pos="15000">
                  <a:srgbClr val="F7F7F7"/>
                </a:gs>
                <a:gs pos="29000">
                  <a:srgbClr val="FBFBFB"/>
                </a:gs>
                <a:gs pos="47000">
                  <a:srgbClr val="EAEAEA"/>
                </a:gs>
                <a:gs pos="57000">
                  <a:srgbClr val="FBFBFB"/>
                </a:gs>
                <a:gs pos="74000">
                  <a:srgbClr val="EEEEEE"/>
                </a:gs>
                <a:gs pos="89000">
                  <a:srgbClr val="F7F7F7"/>
                </a:gs>
                <a:gs pos="100000">
                  <a:srgbClr val="F5F5F5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7" name="Google Shape;457;p33"/>
            <p:cNvSpPr/>
            <p:nvPr/>
          </p:nvSpPr>
          <p:spPr>
            <a:xfrm>
              <a:off x="5979406" y="1151662"/>
              <a:ext cx="308198" cy="5013642"/>
            </a:xfrm>
            <a:prstGeom prst="rect">
              <a:avLst/>
            </a:prstGeom>
            <a:gradFill>
              <a:gsLst>
                <a:gs pos="0">
                  <a:srgbClr val="D8D8D8"/>
                </a:gs>
                <a:gs pos="100000">
                  <a:srgbClr val="F7F7F7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8" name="Google Shape;458;p33"/>
            <p:cNvSpPr/>
            <p:nvPr/>
          </p:nvSpPr>
          <p:spPr>
            <a:xfrm flipH="1" rot="5400000">
              <a:off x="7080192" y="3643031"/>
              <a:ext cx="5013640" cy="30906"/>
            </a:xfrm>
            <a:custGeom>
              <a:rect b="b" l="l" r="r" t="t"/>
              <a:pathLst>
                <a:path extrusionOk="0" h="54754" w="5013640">
                  <a:moveTo>
                    <a:pt x="5013640" y="54754"/>
                  </a:moveTo>
                  <a:lnTo>
                    <a:pt x="4993107" y="0"/>
                  </a:lnTo>
                  <a:lnTo>
                    <a:pt x="20533" y="0"/>
                  </a:lnTo>
                  <a:lnTo>
                    <a:pt x="0" y="54754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59" name="Google Shape;459;p33"/>
          <p:cNvSpPr/>
          <p:nvPr/>
        </p:nvSpPr>
        <p:spPr>
          <a:xfrm rot="1860000">
            <a:off x="4145769" y="3286707"/>
            <a:ext cx="25695" cy="25695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0" name="Google Shape;460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17817" y="2340214"/>
            <a:ext cx="1171739" cy="323895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p33"/>
          <p:cNvSpPr txBox="1"/>
          <p:nvPr/>
        </p:nvSpPr>
        <p:spPr>
          <a:xfrm>
            <a:off x="5192201" y="336692"/>
            <a:ext cx="1693092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أختبر فرضياتي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2" name="Google Shape;462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67099" y="3081872"/>
            <a:ext cx="4763165" cy="2381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463" name="Google Shape;463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4036" y="2967873"/>
            <a:ext cx="5283814" cy="17242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600">
        <p14:prism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34"/>
          <p:cNvSpPr/>
          <p:nvPr/>
        </p:nvSpPr>
        <p:spPr>
          <a:xfrm>
            <a:off x="4656215" y="190084"/>
            <a:ext cx="2879571" cy="815913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EEEEEE"/>
              </a:gs>
              <a:gs pos="100000">
                <a:schemeClr val="lt1"/>
              </a:gs>
            </a:gsLst>
            <a:lin ang="8100000" scaled="0"/>
          </a:gradFill>
          <a:ln cap="flat" cmpd="sng" w="19050">
            <a:solidFill>
              <a:srgbClr val="F5F7FC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127000" rotWithShape="0" algn="tr" dir="8100000" dist="63500">
              <a:srgbClr val="000000">
                <a:alpha val="2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A783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70" name="Google Shape;470;p34"/>
          <p:cNvGrpSpPr/>
          <p:nvPr/>
        </p:nvGrpSpPr>
        <p:grpSpPr>
          <a:xfrm>
            <a:off x="7927892" y="490056"/>
            <a:ext cx="604200" cy="215968"/>
            <a:chOff x="264939" y="188640"/>
            <a:chExt cx="604358" cy="216024"/>
          </a:xfrm>
        </p:grpSpPr>
        <p:sp>
          <p:nvSpPr>
            <p:cNvPr id="471" name="Google Shape;471;p34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>
                <a:gd fmla="val 50000" name="adj"/>
              </a:avLst>
            </a:prstGeom>
            <a:solidFill>
              <a:srgbClr val="0070C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2" name="Google Shape;472;p34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>
                <a:gd fmla="val 50000" name="adj"/>
              </a:avLst>
            </a:prstGeom>
            <a:solidFill>
              <a:srgbClr val="0070C0">
                <a:alpha val="78823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3" name="Google Shape;473;p34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>
                <a:gd fmla="val 50000" name="adj"/>
              </a:avLst>
            </a:prstGeom>
            <a:solidFill>
              <a:srgbClr val="0070C0">
                <a:alpha val="56862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74" name="Google Shape;474;p34"/>
          <p:cNvGrpSpPr/>
          <p:nvPr/>
        </p:nvGrpSpPr>
        <p:grpSpPr>
          <a:xfrm rot="10800000">
            <a:off x="3720064" y="521825"/>
            <a:ext cx="604200" cy="215968"/>
            <a:chOff x="264939" y="188640"/>
            <a:chExt cx="604358" cy="216024"/>
          </a:xfrm>
        </p:grpSpPr>
        <p:sp>
          <p:nvSpPr>
            <p:cNvPr id="475" name="Google Shape;475;p34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>
                <a:gd fmla="val 50000" name="adj"/>
              </a:avLst>
            </a:prstGeom>
            <a:solidFill>
              <a:srgbClr val="0070C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6" name="Google Shape;476;p34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>
                <a:gd fmla="val 50000" name="adj"/>
              </a:avLst>
            </a:prstGeom>
            <a:solidFill>
              <a:srgbClr val="0070C0">
                <a:alpha val="78823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7" name="Google Shape;477;p34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>
                <a:gd fmla="val 50000" name="adj"/>
              </a:avLst>
            </a:prstGeom>
            <a:solidFill>
              <a:srgbClr val="0070C0">
                <a:alpha val="56862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78" name="Google Shape;478;p34"/>
          <p:cNvGrpSpPr/>
          <p:nvPr/>
        </p:nvGrpSpPr>
        <p:grpSpPr>
          <a:xfrm>
            <a:off x="422987" y="1323838"/>
            <a:ext cx="11346025" cy="5012337"/>
            <a:chOff x="2034703" y="1151662"/>
            <a:chExt cx="7807300" cy="5013642"/>
          </a:xfrm>
        </p:grpSpPr>
        <p:sp>
          <p:nvSpPr>
            <p:cNvPr id="479" name="Google Shape;479;p34"/>
            <p:cNvSpPr/>
            <p:nvPr/>
          </p:nvSpPr>
          <p:spPr>
            <a:xfrm>
              <a:off x="2034703" y="1151664"/>
              <a:ext cx="7807300" cy="5013640"/>
            </a:xfrm>
            <a:prstGeom prst="roundRect">
              <a:avLst>
                <a:gd fmla="val 1621" name="adj"/>
              </a:avLst>
            </a:prstGeom>
            <a:solidFill>
              <a:srgbClr val="A5A5A5"/>
            </a:solidFill>
            <a:ln>
              <a:noFill/>
            </a:ln>
            <a:effectLst>
              <a:outerShdw blurRad="381000" rotWithShape="0" algn="tl" dir="2700000" dist="127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" name="Google Shape;480;p34"/>
            <p:cNvSpPr/>
            <p:nvPr/>
          </p:nvSpPr>
          <p:spPr>
            <a:xfrm rot="-5400000">
              <a:off x="-264305" y="3595509"/>
              <a:ext cx="5013640" cy="125950"/>
            </a:xfrm>
            <a:prstGeom prst="trapezoid">
              <a:avLst>
                <a:gd fmla="val 37500" name="adj"/>
              </a:avLst>
            </a:prstGeom>
            <a:gradFill>
              <a:gsLst>
                <a:gs pos="0">
                  <a:srgbClr val="EEEEEE"/>
                </a:gs>
                <a:gs pos="26000">
                  <a:schemeClr val="lt1"/>
                </a:gs>
                <a:gs pos="50000">
                  <a:srgbClr val="F3F3F3"/>
                </a:gs>
                <a:gs pos="75000">
                  <a:srgbClr val="E2E2E2"/>
                </a:gs>
                <a:gs pos="100000">
                  <a:srgbClr val="E2E2E2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1" name="Google Shape;481;p34"/>
            <p:cNvSpPr/>
            <p:nvPr/>
          </p:nvSpPr>
          <p:spPr>
            <a:xfrm flipH="1" rot="5400000">
              <a:off x="7129387" y="3595509"/>
              <a:ext cx="5013640" cy="125950"/>
            </a:xfrm>
            <a:prstGeom prst="trapezoid">
              <a:avLst>
                <a:gd fmla="val 37500" name="adj"/>
              </a:avLst>
            </a:prstGeom>
            <a:gradFill>
              <a:gsLst>
                <a:gs pos="0">
                  <a:srgbClr val="EEEEEE"/>
                </a:gs>
                <a:gs pos="26000">
                  <a:schemeClr val="lt1"/>
                </a:gs>
                <a:gs pos="50000">
                  <a:srgbClr val="F3F3F3"/>
                </a:gs>
                <a:gs pos="75000">
                  <a:srgbClr val="E2E2E2"/>
                </a:gs>
                <a:gs pos="100000">
                  <a:srgbClr val="E2E2E2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" name="Google Shape;482;p34"/>
            <p:cNvSpPr/>
            <p:nvPr/>
          </p:nvSpPr>
          <p:spPr>
            <a:xfrm>
              <a:off x="3900276" y="1151662"/>
              <a:ext cx="1331495" cy="5013642"/>
            </a:xfrm>
            <a:prstGeom prst="rect">
              <a:avLst/>
            </a:prstGeom>
            <a:gradFill>
              <a:gsLst>
                <a:gs pos="0">
                  <a:srgbClr val="F7F7F7">
                    <a:alpha val="0"/>
                  </a:srgbClr>
                </a:gs>
                <a:gs pos="63000">
                  <a:srgbClr val="FFFFFF">
                    <a:alpha val="32941"/>
                  </a:srgbClr>
                </a:gs>
                <a:gs pos="100000">
                  <a:srgbClr val="F7F7F7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3" name="Google Shape;483;p34"/>
            <p:cNvSpPr/>
            <p:nvPr/>
          </p:nvSpPr>
          <p:spPr>
            <a:xfrm>
              <a:off x="2303475" y="1151664"/>
              <a:ext cx="7269757" cy="5013640"/>
            </a:xfrm>
            <a:prstGeom prst="rect">
              <a:avLst/>
            </a:prstGeom>
            <a:gradFill>
              <a:gsLst>
                <a:gs pos="0">
                  <a:srgbClr val="F7F7F7"/>
                </a:gs>
                <a:gs pos="15000">
                  <a:srgbClr val="F7F7F7"/>
                </a:gs>
                <a:gs pos="29000">
                  <a:srgbClr val="FBFBFB"/>
                </a:gs>
                <a:gs pos="47000">
                  <a:srgbClr val="EAEAEA"/>
                </a:gs>
                <a:gs pos="57000">
                  <a:srgbClr val="FBFBFB"/>
                </a:gs>
                <a:gs pos="74000">
                  <a:srgbClr val="EEEEEE"/>
                </a:gs>
                <a:gs pos="89000">
                  <a:srgbClr val="F7F7F7"/>
                </a:gs>
                <a:gs pos="100000">
                  <a:srgbClr val="F5F5F5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4" name="Google Shape;484;p34"/>
            <p:cNvSpPr/>
            <p:nvPr/>
          </p:nvSpPr>
          <p:spPr>
            <a:xfrm>
              <a:off x="5979406" y="1151662"/>
              <a:ext cx="308198" cy="5013642"/>
            </a:xfrm>
            <a:prstGeom prst="rect">
              <a:avLst/>
            </a:prstGeom>
            <a:gradFill>
              <a:gsLst>
                <a:gs pos="0">
                  <a:srgbClr val="D8D8D8"/>
                </a:gs>
                <a:gs pos="100000">
                  <a:srgbClr val="F7F7F7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5" name="Google Shape;485;p34"/>
            <p:cNvSpPr/>
            <p:nvPr/>
          </p:nvSpPr>
          <p:spPr>
            <a:xfrm flipH="1" rot="5400000">
              <a:off x="7080192" y="3643031"/>
              <a:ext cx="5013640" cy="30906"/>
            </a:xfrm>
            <a:custGeom>
              <a:rect b="b" l="l" r="r" t="t"/>
              <a:pathLst>
                <a:path extrusionOk="0" h="54754" w="5013640">
                  <a:moveTo>
                    <a:pt x="5013640" y="54754"/>
                  </a:moveTo>
                  <a:lnTo>
                    <a:pt x="4993107" y="0"/>
                  </a:lnTo>
                  <a:lnTo>
                    <a:pt x="20533" y="0"/>
                  </a:lnTo>
                  <a:lnTo>
                    <a:pt x="0" y="54754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86" name="Google Shape;486;p34"/>
          <p:cNvSpPr/>
          <p:nvPr/>
        </p:nvSpPr>
        <p:spPr>
          <a:xfrm rot="1860000">
            <a:off x="4145769" y="3286707"/>
            <a:ext cx="25695" cy="25695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7" name="Google Shape;487;p34"/>
          <p:cNvSpPr/>
          <p:nvPr/>
        </p:nvSpPr>
        <p:spPr>
          <a:xfrm>
            <a:off x="6334089" y="3183755"/>
            <a:ext cx="4999414" cy="1985404"/>
          </a:xfrm>
          <a:prstGeom prst="rect">
            <a:avLst/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8" name="Google Shape;488;p34"/>
          <p:cNvSpPr txBox="1"/>
          <p:nvPr/>
        </p:nvSpPr>
        <p:spPr>
          <a:xfrm>
            <a:off x="5407390" y="283369"/>
            <a:ext cx="1196161" cy="800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أستخلص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9" name="Google Shape;489;p34"/>
          <p:cNvSpPr txBox="1"/>
          <p:nvPr/>
        </p:nvSpPr>
        <p:spPr>
          <a:xfrm>
            <a:off x="8333785" y="2589927"/>
            <a:ext cx="113364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يستخلصون :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90" name="Google Shape;490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81288" y="6410409"/>
            <a:ext cx="5353797" cy="276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491" name="Google Shape;491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88987" y="3317184"/>
            <a:ext cx="4289618" cy="176395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2" name="Google Shape;492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18897" y="1717557"/>
            <a:ext cx="5135848" cy="504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3" name="Google Shape;493;p3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58512" y="2470491"/>
            <a:ext cx="5156593" cy="22386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600">
        <p14:prism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35"/>
          <p:cNvSpPr/>
          <p:nvPr/>
        </p:nvSpPr>
        <p:spPr>
          <a:xfrm>
            <a:off x="4656215" y="190084"/>
            <a:ext cx="2879571" cy="815913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EEEEEE"/>
              </a:gs>
              <a:gs pos="100000">
                <a:schemeClr val="lt1"/>
              </a:gs>
            </a:gsLst>
            <a:lin ang="8100000" scaled="0"/>
          </a:gradFill>
          <a:ln cap="flat" cmpd="sng" w="19050">
            <a:solidFill>
              <a:srgbClr val="F5F7FC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127000" rotWithShape="0" algn="tr" dir="8100000" dist="63500">
              <a:srgbClr val="000000">
                <a:alpha val="2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A783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00" name="Google Shape;500;p35"/>
          <p:cNvGrpSpPr/>
          <p:nvPr/>
        </p:nvGrpSpPr>
        <p:grpSpPr>
          <a:xfrm>
            <a:off x="7927892" y="490056"/>
            <a:ext cx="604200" cy="215968"/>
            <a:chOff x="264939" y="188640"/>
            <a:chExt cx="604358" cy="216024"/>
          </a:xfrm>
        </p:grpSpPr>
        <p:sp>
          <p:nvSpPr>
            <p:cNvPr id="501" name="Google Shape;501;p35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>
                <a:gd fmla="val 50000" name="adj"/>
              </a:avLst>
            </a:prstGeom>
            <a:solidFill>
              <a:srgbClr val="0070C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2" name="Google Shape;502;p35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>
                <a:gd fmla="val 50000" name="adj"/>
              </a:avLst>
            </a:prstGeom>
            <a:solidFill>
              <a:srgbClr val="0070C0">
                <a:alpha val="78823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3" name="Google Shape;503;p35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>
                <a:gd fmla="val 50000" name="adj"/>
              </a:avLst>
            </a:prstGeom>
            <a:solidFill>
              <a:srgbClr val="0070C0">
                <a:alpha val="56862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04" name="Google Shape;504;p35"/>
          <p:cNvGrpSpPr/>
          <p:nvPr/>
        </p:nvGrpSpPr>
        <p:grpSpPr>
          <a:xfrm rot="10800000">
            <a:off x="3720064" y="521825"/>
            <a:ext cx="604200" cy="215968"/>
            <a:chOff x="264939" y="188640"/>
            <a:chExt cx="604358" cy="216024"/>
          </a:xfrm>
        </p:grpSpPr>
        <p:sp>
          <p:nvSpPr>
            <p:cNvPr id="505" name="Google Shape;505;p35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>
                <a:gd fmla="val 50000" name="adj"/>
              </a:avLst>
            </a:prstGeom>
            <a:solidFill>
              <a:srgbClr val="0070C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6" name="Google Shape;506;p35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>
                <a:gd fmla="val 50000" name="adj"/>
              </a:avLst>
            </a:prstGeom>
            <a:solidFill>
              <a:srgbClr val="0070C0">
                <a:alpha val="78823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7" name="Google Shape;507;p35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>
                <a:gd fmla="val 50000" name="adj"/>
              </a:avLst>
            </a:prstGeom>
            <a:solidFill>
              <a:srgbClr val="0070C0">
                <a:alpha val="56862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08" name="Google Shape;508;p35"/>
          <p:cNvGrpSpPr/>
          <p:nvPr/>
        </p:nvGrpSpPr>
        <p:grpSpPr>
          <a:xfrm>
            <a:off x="422987" y="1323838"/>
            <a:ext cx="11346025" cy="5012337"/>
            <a:chOff x="2034703" y="1151662"/>
            <a:chExt cx="7807300" cy="5013642"/>
          </a:xfrm>
        </p:grpSpPr>
        <p:sp>
          <p:nvSpPr>
            <p:cNvPr id="509" name="Google Shape;509;p35"/>
            <p:cNvSpPr/>
            <p:nvPr/>
          </p:nvSpPr>
          <p:spPr>
            <a:xfrm>
              <a:off x="2034703" y="1151664"/>
              <a:ext cx="7807300" cy="5013640"/>
            </a:xfrm>
            <a:prstGeom prst="roundRect">
              <a:avLst>
                <a:gd fmla="val 1621" name="adj"/>
              </a:avLst>
            </a:prstGeom>
            <a:solidFill>
              <a:srgbClr val="A5A5A5"/>
            </a:solidFill>
            <a:ln>
              <a:noFill/>
            </a:ln>
            <a:effectLst>
              <a:outerShdw blurRad="381000" rotWithShape="0" algn="tl" dir="2700000" dist="127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" name="Google Shape;510;p35"/>
            <p:cNvSpPr/>
            <p:nvPr/>
          </p:nvSpPr>
          <p:spPr>
            <a:xfrm rot="-5400000">
              <a:off x="-264305" y="3595509"/>
              <a:ext cx="5013640" cy="125950"/>
            </a:xfrm>
            <a:prstGeom prst="trapezoid">
              <a:avLst>
                <a:gd fmla="val 37500" name="adj"/>
              </a:avLst>
            </a:prstGeom>
            <a:gradFill>
              <a:gsLst>
                <a:gs pos="0">
                  <a:srgbClr val="EEEEEE"/>
                </a:gs>
                <a:gs pos="26000">
                  <a:schemeClr val="lt1"/>
                </a:gs>
                <a:gs pos="50000">
                  <a:srgbClr val="F3F3F3"/>
                </a:gs>
                <a:gs pos="75000">
                  <a:srgbClr val="E2E2E2"/>
                </a:gs>
                <a:gs pos="100000">
                  <a:srgbClr val="E2E2E2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1" name="Google Shape;511;p35"/>
            <p:cNvSpPr/>
            <p:nvPr/>
          </p:nvSpPr>
          <p:spPr>
            <a:xfrm flipH="1" rot="5400000">
              <a:off x="7129387" y="3595509"/>
              <a:ext cx="5013640" cy="125950"/>
            </a:xfrm>
            <a:prstGeom prst="trapezoid">
              <a:avLst>
                <a:gd fmla="val 37500" name="adj"/>
              </a:avLst>
            </a:prstGeom>
            <a:gradFill>
              <a:gsLst>
                <a:gs pos="0">
                  <a:srgbClr val="EEEEEE"/>
                </a:gs>
                <a:gs pos="26000">
                  <a:schemeClr val="lt1"/>
                </a:gs>
                <a:gs pos="50000">
                  <a:srgbClr val="F3F3F3"/>
                </a:gs>
                <a:gs pos="75000">
                  <a:srgbClr val="E2E2E2"/>
                </a:gs>
                <a:gs pos="100000">
                  <a:srgbClr val="E2E2E2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2" name="Google Shape;512;p35"/>
            <p:cNvSpPr/>
            <p:nvPr/>
          </p:nvSpPr>
          <p:spPr>
            <a:xfrm>
              <a:off x="3900276" y="1151662"/>
              <a:ext cx="1331495" cy="5013642"/>
            </a:xfrm>
            <a:prstGeom prst="rect">
              <a:avLst/>
            </a:prstGeom>
            <a:gradFill>
              <a:gsLst>
                <a:gs pos="0">
                  <a:srgbClr val="F7F7F7">
                    <a:alpha val="0"/>
                  </a:srgbClr>
                </a:gs>
                <a:gs pos="63000">
                  <a:srgbClr val="FFFFFF">
                    <a:alpha val="32941"/>
                  </a:srgbClr>
                </a:gs>
                <a:gs pos="100000">
                  <a:srgbClr val="F7F7F7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3" name="Google Shape;513;p35"/>
            <p:cNvSpPr/>
            <p:nvPr/>
          </p:nvSpPr>
          <p:spPr>
            <a:xfrm>
              <a:off x="2303475" y="1151664"/>
              <a:ext cx="7269757" cy="5013640"/>
            </a:xfrm>
            <a:prstGeom prst="rect">
              <a:avLst/>
            </a:prstGeom>
            <a:gradFill>
              <a:gsLst>
                <a:gs pos="0">
                  <a:srgbClr val="F7F7F7"/>
                </a:gs>
                <a:gs pos="15000">
                  <a:srgbClr val="F7F7F7"/>
                </a:gs>
                <a:gs pos="29000">
                  <a:srgbClr val="FBFBFB"/>
                </a:gs>
                <a:gs pos="47000">
                  <a:srgbClr val="EAEAEA"/>
                </a:gs>
                <a:gs pos="57000">
                  <a:srgbClr val="FBFBFB"/>
                </a:gs>
                <a:gs pos="74000">
                  <a:srgbClr val="EEEEEE"/>
                </a:gs>
                <a:gs pos="89000">
                  <a:srgbClr val="F7F7F7"/>
                </a:gs>
                <a:gs pos="100000">
                  <a:srgbClr val="F5F5F5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4" name="Google Shape;514;p35"/>
            <p:cNvSpPr/>
            <p:nvPr/>
          </p:nvSpPr>
          <p:spPr>
            <a:xfrm>
              <a:off x="5979406" y="1151662"/>
              <a:ext cx="308198" cy="5013642"/>
            </a:xfrm>
            <a:prstGeom prst="rect">
              <a:avLst/>
            </a:prstGeom>
            <a:gradFill>
              <a:gsLst>
                <a:gs pos="0">
                  <a:srgbClr val="D8D8D8"/>
                </a:gs>
                <a:gs pos="100000">
                  <a:srgbClr val="F7F7F7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5" name="Google Shape;515;p35"/>
            <p:cNvSpPr/>
            <p:nvPr/>
          </p:nvSpPr>
          <p:spPr>
            <a:xfrm flipH="1" rot="5400000">
              <a:off x="7080192" y="3643031"/>
              <a:ext cx="5013640" cy="30906"/>
            </a:xfrm>
            <a:custGeom>
              <a:rect b="b" l="l" r="r" t="t"/>
              <a:pathLst>
                <a:path extrusionOk="0" h="54754" w="5013640">
                  <a:moveTo>
                    <a:pt x="5013640" y="54754"/>
                  </a:moveTo>
                  <a:lnTo>
                    <a:pt x="4993107" y="0"/>
                  </a:lnTo>
                  <a:lnTo>
                    <a:pt x="20533" y="0"/>
                  </a:lnTo>
                  <a:lnTo>
                    <a:pt x="0" y="54754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16" name="Google Shape;516;p35"/>
          <p:cNvSpPr/>
          <p:nvPr/>
        </p:nvSpPr>
        <p:spPr>
          <a:xfrm rot="1860000">
            <a:off x="4145769" y="3286707"/>
            <a:ext cx="25695" cy="25695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7" name="Google Shape;517;p35"/>
          <p:cNvSpPr txBox="1"/>
          <p:nvPr/>
        </p:nvSpPr>
        <p:spPr>
          <a:xfrm>
            <a:off x="5551864" y="268885"/>
            <a:ext cx="92845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أطبق</a:t>
            </a:r>
            <a:endParaRPr sz="3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18" name="Google Shape;518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3582" y="2771192"/>
            <a:ext cx="5190264" cy="1842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9" name="Google Shape;519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68222" y="2771192"/>
            <a:ext cx="5145527" cy="16513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600">
        <p14:prism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36"/>
          <p:cNvSpPr/>
          <p:nvPr/>
        </p:nvSpPr>
        <p:spPr>
          <a:xfrm>
            <a:off x="4656215" y="190084"/>
            <a:ext cx="2879571" cy="815913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EEEEEE"/>
              </a:gs>
              <a:gs pos="100000">
                <a:schemeClr val="lt1"/>
              </a:gs>
            </a:gsLst>
            <a:lin ang="8100000" scaled="0"/>
          </a:gradFill>
          <a:ln cap="flat" cmpd="sng" w="19050">
            <a:solidFill>
              <a:srgbClr val="F5F7FC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127000" rotWithShape="0" algn="tr" dir="8100000" dist="63500">
              <a:srgbClr val="000000">
                <a:alpha val="2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A783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26" name="Google Shape;526;p36"/>
          <p:cNvGrpSpPr/>
          <p:nvPr/>
        </p:nvGrpSpPr>
        <p:grpSpPr>
          <a:xfrm>
            <a:off x="7927892" y="490056"/>
            <a:ext cx="604200" cy="215968"/>
            <a:chOff x="264939" y="188640"/>
            <a:chExt cx="604358" cy="216024"/>
          </a:xfrm>
        </p:grpSpPr>
        <p:sp>
          <p:nvSpPr>
            <p:cNvPr id="527" name="Google Shape;527;p36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>
                <a:gd fmla="val 50000" name="adj"/>
              </a:avLst>
            </a:prstGeom>
            <a:solidFill>
              <a:srgbClr val="0070C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8" name="Google Shape;528;p36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>
                <a:gd fmla="val 50000" name="adj"/>
              </a:avLst>
            </a:prstGeom>
            <a:solidFill>
              <a:srgbClr val="0070C0">
                <a:alpha val="78823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9" name="Google Shape;529;p36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>
                <a:gd fmla="val 50000" name="adj"/>
              </a:avLst>
            </a:prstGeom>
            <a:solidFill>
              <a:srgbClr val="0070C0">
                <a:alpha val="56862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30" name="Google Shape;530;p36"/>
          <p:cNvGrpSpPr/>
          <p:nvPr/>
        </p:nvGrpSpPr>
        <p:grpSpPr>
          <a:xfrm rot="10800000">
            <a:off x="3720064" y="521825"/>
            <a:ext cx="604200" cy="215968"/>
            <a:chOff x="264939" y="188640"/>
            <a:chExt cx="604358" cy="216024"/>
          </a:xfrm>
        </p:grpSpPr>
        <p:sp>
          <p:nvSpPr>
            <p:cNvPr id="531" name="Google Shape;531;p36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>
                <a:gd fmla="val 50000" name="adj"/>
              </a:avLst>
            </a:prstGeom>
            <a:solidFill>
              <a:srgbClr val="0070C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2" name="Google Shape;532;p36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>
                <a:gd fmla="val 50000" name="adj"/>
              </a:avLst>
            </a:prstGeom>
            <a:solidFill>
              <a:srgbClr val="0070C0">
                <a:alpha val="78823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3" name="Google Shape;533;p36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>
                <a:gd fmla="val 50000" name="adj"/>
              </a:avLst>
            </a:prstGeom>
            <a:solidFill>
              <a:srgbClr val="0070C0">
                <a:alpha val="56862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34" name="Google Shape;534;p36"/>
          <p:cNvGrpSpPr/>
          <p:nvPr/>
        </p:nvGrpSpPr>
        <p:grpSpPr>
          <a:xfrm>
            <a:off x="422987" y="1323838"/>
            <a:ext cx="11346025" cy="5012337"/>
            <a:chOff x="2034703" y="1151662"/>
            <a:chExt cx="7807300" cy="5013642"/>
          </a:xfrm>
        </p:grpSpPr>
        <p:sp>
          <p:nvSpPr>
            <p:cNvPr id="535" name="Google Shape;535;p36"/>
            <p:cNvSpPr/>
            <p:nvPr/>
          </p:nvSpPr>
          <p:spPr>
            <a:xfrm>
              <a:off x="2034703" y="1151664"/>
              <a:ext cx="7807300" cy="5013640"/>
            </a:xfrm>
            <a:prstGeom prst="roundRect">
              <a:avLst>
                <a:gd fmla="val 1621" name="adj"/>
              </a:avLst>
            </a:prstGeom>
            <a:solidFill>
              <a:srgbClr val="A5A5A5"/>
            </a:solidFill>
            <a:ln>
              <a:noFill/>
            </a:ln>
            <a:effectLst>
              <a:outerShdw blurRad="381000" rotWithShape="0" algn="tl" dir="2700000" dist="127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6" name="Google Shape;536;p36"/>
            <p:cNvSpPr/>
            <p:nvPr/>
          </p:nvSpPr>
          <p:spPr>
            <a:xfrm rot="-5400000">
              <a:off x="-264305" y="3595509"/>
              <a:ext cx="5013640" cy="125950"/>
            </a:xfrm>
            <a:prstGeom prst="trapezoid">
              <a:avLst>
                <a:gd fmla="val 37500" name="adj"/>
              </a:avLst>
            </a:prstGeom>
            <a:gradFill>
              <a:gsLst>
                <a:gs pos="0">
                  <a:srgbClr val="EEEEEE"/>
                </a:gs>
                <a:gs pos="26000">
                  <a:schemeClr val="lt1"/>
                </a:gs>
                <a:gs pos="50000">
                  <a:srgbClr val="F3F3F3"/>
                </a:gs>
                <a:gs pos="75000">
                  <a:srgbClr val="E2E2E2"/>
                </a:gs>
                <a:gs pos="100000">
                  <a:srgbClr val="E2E2E2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7" name="Google Shape;537;p36"/>
            <p:cNvSpPr/>
            <p:nvPr/>
          </p:nvSpPr>
          <p:spPr>
            <a:xfrm flipH="1" rot="5400000">
              <a:off x="7129387" y="3595509"/>
              <a:ext cx="5013640" cy="125950"/>
            </a:xfrm>
            <a:prstGeom prst="trapezoid">
              <a:avLst>
                <a:gd fmla="val 37500" name="adj"/>
              </a:avLst>
            </a:prstGeom>
            <a:gradFill>
              <a:gsLst>
                <a:gs pos="0">
                  <a:srgbClr val="EEEEEE"/>
                </a:gs>
                <a:gs pos="26000">
                  <a:schemeClr val="lt1"/>
                </a:gs>
                <a:gs pos="50000">
                  <a:srgbClr val="F3F3F3"/>
                </a:gs>
                <a:gs pos="75000">
                  <a:srgbClr val="E2E2E2"/>
                </a:gs>
                <a:gs pos="100000">
                  <a:srgbClr val="E2E2E2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8" name="Google Shape;538;p36"/>
            <p:cNvSpPr/>
            <p:nvPr/>
          </p:nvSpPr>
          <p:spPr>
            <a:xfrm>
              <a:off x="3900276" y="1151662"/>
              <a:ext cx="1331495" cy="5013642"/>
            </a:xfrm>
            <a:prstGeom prst="rect">
              <a:avLst/>
            </a:prstGeom>
            <a:gradFill>
              <a:gsLst>
                <a:gs pos="0">
                  <a:srgbClr val="F7F7F7">
                    <a:alpha val="0"/>
                  </a:srgbClr>
                </a:gs>
                <a:gs pos="63000">
                  <a:srgbClr val="FFFFFF">
                    <a:alpha val="32941"/>
                  </a:srgbClr>
                </a:gs>
                <a:gs pos="100000">
                  <a:srgbClr val="F7F7F7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9" name="Google Shape;539;p36"/>
            <p:cNvSpPr/>
            <p:nvPr/>
          </p:nvSpPr>
          <p:spPr>
            <a:xfrm>
              <a:off x="2303475" y="1151664"/>
              <a:ext cx="7269757" cy="5013640"/>
            </a:xfrm>
            <a:prstGeom prst="rect">
              <a:avLst/>
            </a:prstGeom>
            <a:gradFill>
              <a:gsLst>
                <a:gs pos="0">
                  <a:srgbClr val="F7F7F7"/>
                </a:gs>
                <a:gs pos="15000">
                  <a:srgbClr val="F7F7F7"/>
                </a:gs>
                <a:gs pos="29000">
                  <a:srgbClr val="FBFBFB"/>
                </a:gs>
                <a:gs pos="47000">
                  <a:srgbClr val="EAEAEA"/>
                </a:gs>
                <a:gs pos="57000">
                  <a:srgbClr val="FBFBFB"/>
                </a:gs>
                <a:gs pos="74000">
                  <a:srgbClr val="EEEEEE"/>
                </a:gs>
                <a:gs pos="89000">
                  <a:srgbClr val="F7F7F7"/>
                </a:gs>
                <a:gs pos="100000">
                  <a:srgbClr val="F5F5F5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0" name="Google Shape;540;p36"/>
            <p:cNvSpPr/>
            <p:nvPr/>
          </p:nvSpPr>
          <p:spPr>
            <a:xfrm>
              <a:off x="5979406" y="1151662"/>
              <a:ext cx="308198" cy="5013642"/>
            </a:xfrm>
            <a:prstGeom prst="rect">
              <a:avLst/>
            </a:prstGeom>
            <a:gradFill>
              <a:gsLst>
                <a:gs pos="0">
                  <a:srgbClr val="D8D8D8"/>
                </a:gs>
                <a:gs pos="100000">
                  <a:srgbClr val="F7F7F7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1" name="Google Shape;541;p36"/>
            <p:cNvSpPr/>
            <p:nvPr/>
          </p:nvSpPr>
          <p:spPr>
            <a:xfrm flipH="1" rot="5400000">
              <a:off x="7080192" y="3643031"/>
              <a:ext cx="5013640" cy="30906"/>
            </a:xfrm>
            <a:custGeom>
              <a:rect b="b" l="l" r="r" t="t"/>
              <a:pathLst>
                <a:path extrusionOk="0" h="54754" w="5013640">
                  <a:moveTo>
                    <a:pt x="5013640" y="54754"/>
                  </a:moveTo>
                  <a:lnTo>
                    <a:pt x="4993107" y="0"/>
                  </a:lnTo>
                  <a:lnTo>
                    <a:pt x="20533" y="0"/>
                  </a:lnTo>
                  <a:lnTo>
                    <a:pt x="0" y="54754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42" name="Google Shape;542;p36"/>
          <p:cNvSpPr/>
          <p:nvPr/>
        </p:nvSpPr>
        <p:spPr>
          <a:xfrm rot="1860000">
            <a:off x="4145769" y="3286707"/>
            <a:ext cx="25695" cy="25695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3" name="Google Shape;543;p36"/>
          <p:cNvSpPr txBox="1"/>
          <p:nvPr/>
        </p:nvSpPr>
        <p:spPr>
          <a:xfrm>
            <a:off x="5357697" y="137366"/>
            <a:ext cx="1245854" cy="9848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المعجم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44" name="Google Shape;544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09952" y="3021586"/>
            <a:ext cx="4858386" cy="1281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45" name="Google Shape;545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8992" y="3553947"/>
            <a:ext cx="5177007" cy="7621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600">
        <p14:prism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e7d195523061f1c0c989bbdf341b111e769f2ee359bd8df638E53E9931A62DC22263A6E1A75FFBC630BB5D77BA969D9175F253EB94D93A1189E24A7D909BAD0376573965191318DE1FD009565C070D0758BE63ED47B2EDEA90557AF5557698B3C970B7156711F56A817E054E0F6C1C4A122430A250CE9C515ABA2065CACC41450FAD86564000734B172F27CA8E080E88" id="550" name="Google Shape;550;p37"/>
          <p:cNvSpPr/>
          <p:nvPr/>
        </p:nvSpPr>
        <p:spPr>
          <a:xfrm>
            <a:off x="1651165" y="1473622"/>
            <a:ext cx="9122013" cy="2862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600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شكرا لكم</a:t>
            </a:r>
            <a:endParaRPr b="1" sz="6000">
              <a:solidFill>
                <a:srgbClr val="2F549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600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على حسن  انتباهكم </a:t>
            </a:r>
            <a:endParaRPr b="1" sz="6000">
              <a:solidFill>
                <a:srgbClr val="2F549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MA" sz="600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و إلى اللقاء </a:t>
            </a:r>
            <a:endParaRPr b="1" sz="6000">
              <a:solidFill>
                <a:srgbClr val="2F549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1" name="Google Shape;551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49839" y="1031958"/>
            <a:ext cx="821635" cy="73527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2" name="Google Shape;552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8848273" y="4094380"/>
            <a:ext cx="1000539" cy="974882"/>
          </a:xfrm>
          <a:prstGeom prst="rect">
            <a:avLst/>
          </a:prstGeom>
          <a:noFill/>
          <a:ln>
            <a:noFill/>
          </a:ln>
        </p:spPr>
      </p:pic>
      <p:pic>
        <p:nvPicPr>
          <p:cNvPr id="553" name="Google Shape;553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3946457">
            <a:off x="2100600" y="1491357"/>
            <a:ext cx="901657" cy="878619"/>
          </a:xfrm>
          <a:custGeom>
            <a:rect b="b" l="l" r="r" t="t"/>
            <a:pathLst>
              <a:path extrusionOk="0" h="878619" w="901657">
                <a:moveTo>
                  <a:pt x="0" y="148317"/>
                </a:moveTo>
                <a:lnTo>
                  <a:pt x="178846" y="228790"/>
                </a:lnTo>
                <a:lnTo>
                  <a:pt x="281792" y="0"/>
                </a:lnTo>
                <a:lnTo>
                  <a:pt x="901657" y="0"/>
                </a:lnTo>
                <a:lnTo>
                  <a:pt x="901657" y="878619"/>
                </a:lnTo>
                <a:lnTo>
                  <a:pt x="0" y="878619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554" name="Google Shape;554;p3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93715" y="3921531"/>
            <a:ext cx="2050013" cy="18238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5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5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www.jpppt.com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www.ggslide.com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