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0"/>
  </p:notesMasterIdLst>
  <p:handoutMasterIdLst>
    <p:handoutMasterId r:id="rId71"/>
  </p:handoutMasterIdLst>
  <p:sldIdLst>
    <p:sldId id="779" r:id="rId4"/>
    <p:sldId id="911" r:id="rId5"/>
    <p:sldId id="2134806870" r:id="rId6"/>
    <p:sldId id="780" r:id="rId7"/>
    <p:sldId id="2134806760" r:id="rId8"/>
    <p:sldId id="973" r:id="rId9"/>
    <p:sldId id="950" r:id="rId10"/>
    <p:sldId id="2134806701" r:id="rId11"/>
    <p:sldId id="2134806827" r:id="rId12"/>
    <p:sldId id="2134806628" r:id="rId13"/>
    <p:sldId id="2134806702" r:id="rId14"/>
    <p:sldId id="2134806819" r:id="rId15"/>
    <p:sldId id="2134806820" r:id="rId16"/>
    <p:sldId id="2134806821" r:id="rId17"/>
    <p:sldId id="2134806822" r:id="rId18"/>
    <p:sldId id="2134806823" r:id="rId19"/>
    <p:sldId id="2134806703" r:id="rId20"/>
    <p:sldId id="2134806804" r:id="rId21"/>
    <p:sldId id="2134806750" r:id="rId22"/>
    <p:sldId id="2134806801" r:id="rId23"/>
    <p:sldId id="2134806753" r:id="rId24"/>
    <p:sldId id="2134806825" r:id="rId25"/>
    <p:sldId id="2134806826" r:id="rId26"/>
    <p:sldId id="2134806709" r:id="rId27"/>
    <p:sldId id="2134806710" r:id="rId28"/>
    <p:sldId id="2134806711" r:id="rId29"/>
    <p:sldId id="2134806828" r:id="rId30"/>
    <p:sldId id="2134806829" r:id="rId31"/>
    <p:sldId id="2134806830" r:id="rId32"/>
    <p:sldId id="2134806831" r:id="rId33"/>
    <p:sldId id="2134806832" r:id="rId34"/>
    <p:sldId id="2134806833" r:id="rId35"/>
    <p:sldId id="2134806871" r:id="rId36"/>
    <p:sldId id="2134806840" r:id="rId37"/>
    <p:sldId id="2134806875" r:id="rId38"/>
    <p:sldId id="2134806876" r:id="rId39"/>
    <p:sldId id="2134806837" r:id="rId40"/>
    <p:sldId id="2134806838" r:id="rId41"/>
    <p:sldId id="2134806847" r:id="rId42"/>
    <p:sldId id="2134806848" r:id="rId43"/>
    <p:sldId id="2134806849" r:id="rId44"/>
    <p:sldId id="2134806850" r:id="rId45"/>
    <p:sldId id="2134806851" r:id="rId46"/>
    <p:sldId id="2134806872" r:id="rId47"/>
    <p:sldId id="2134806853" r:id="rId48"/>
    <p:sldId id="2134806873" r:id="rId49"/>
    <p:sldId id="2134806855" r:id="rId50"/>
    <p:sldId id="2134806856" r:id="rId51"/>
    <p:sldId id="2134806857" r:id="rId52"/>
    <p:sldId id="2134806792" r:id="rId53"/>
    <p:sldId id="2134806791" r:id="rId54"/>
    <p:sldId id="2134806793" r:id="rId55"/>
    <p:sldId id="2134806877" r:id="rId56"/>
    <p:sldId id="2134806878" r:id="rId57"/>
    <p:sldId id="2134806879" r:id="rId58"/>
    <p:sldId id="2134806874" r:id="rId59"/>
    <p:sldId id="2134806817" r:id="rId60"/>
    <p:sldId id="2134806795" r:id="rId61"/>
    <p:sldId id="2134806818" r:id="rId62"/>
    <p:sldId id="2134806746" r:id="rId63"/>
    <p:sldId id="2134806747" r:id="rId64"/>
    <p:sldId id="2134806740" r:id="rId65"/>
    <p:sldId id="2134806748" r:id="rId66"/>
    <p:sldId id="2134806699" r:id="rId67"/>
    <p:sldId id="2134806797" r:id="rId68"/>
    <p:sldId id="2134806798" r:id="rId69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2"/>
    </p:embeddedFon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FC8D00"/>
    <a:srgbClr val="FFEFB9"/>
    <a:srgbClr val="4B5050"/>
    <a:srgbClr val="FAE496"/>
    <a:srgbClr val="17AB98"/>
    <a:srgbClr val="F6BB00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32546-CDA4-43E0-B065-D6866966C990}" v="314" dt="2025-11-24T10:19:52.1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6281" autoAdjust="0"/>
  </p:normalViewPr>
  <p:slideViewPr>
    <p:cSldViewPr snapToGrid="0">
      <p:cViewPr varScale="1">
        <p:scale>
          <a:sx n="71" d="100"/>
          <a:sy n="71" d="100"/>
        </p:scale>
        <p:origin x="126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3.fntdata"/><Relationship Id="rId79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1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2.fntdata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5.fntdata"/><Relationship Id="rId7" Type="http://schemas.openxmlformats.org/officeDocument/2006/relationships/slide" Target="slides/slide4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7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14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mp4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3945937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243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464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: مقارنة وترتيب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550132" y="4318826"/>
            <a:ext cx="5669432" cy="2026929"/>
            <a:chOff x="-1241432" y="1046149"/>
            <a:chExt cx="5669432" cy="202692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-1241432" y="1046149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مراجعة وتوليف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548" y="5447386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2608087" y="5584900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4678320" y="520177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8EECA44-23FC-DDD1-88B9-2A9EDA3FA7CE}"/>
              </a:ext>
            </a:extLst>
          </p:cNvPr>
          <p:cNvGrpSpPr/>
          <p:nvPr/>
        </p:nvGrpSpPr>
        <p:grpSpPr>
          <a:xfrm>
            <a:off x="4413184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60A66BD-7B43-0F69-2ECA-84695D65BE1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9E6446A4-0133-1353-75FD-E63E2C3934B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EEDD38E-436A-6447-5980-924A7C2EC05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: تأطير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4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26397"/>
            <a:ext cx="8178799" cy="15691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96D8DF-994F-78C5-04C1-D3E6C3162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321" y="2320413"/>
            <a:ext cx="3108897" cy="40705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385EC6-EC07-6F3A-FB39-A7692E1B0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102" y="2320413"/>
            <a:ext cx="3108898" cy="407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3"/>
            <a:ext cx="6564862" cy="25569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787" y="3272537"/>
            <a:ext cx="6632478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قراءة وكتابة وتمثيل أعداد عشرية؛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العدد العشري انطلاقا من القيمة المكانية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أعداد عشرية ترتيبا تناقصيا </a:t>
            </a:r>
            <a:r>
              <a:rPr lang="ar-SA" sz="20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وتزايديا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تأطير أعداد عشرية؛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التمييز بين وضعيات البحث عن الكل أو الجزء ووضعيات المقارنة؛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وضعيات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مسائل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بالاستعانة بنموذج الأشرطة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2CD9-151D-A507-5867-76581F9B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C6BED5-7C90-5A6A-A691-64129F13029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A694CF-9B46-9C36-EAE9-B636ABB4D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9E45FF6-CA5A-704F-B82F-7BF119E9A7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20F8E3-F280-5E38-AE4F-EF8333F087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28C8B8-0139-CE88-9965-94B1826C1A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6B0322-2E9C-1AD0-D326-4ABCE61A3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E46D0F-F1CA-EE83-E3C7-CF430C6FF26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620721-7F34-78BF-2B26-FE67BA24DC7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D305FF1-23D6-6F5C-0193-BF77AA8F33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219F60-4D72-D3A8-0F2B-849F5C0B30B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03786E-C5AC-899C-0E15-6D6F5294CB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3B894EF-FD2A-AC22-0F20-C60E4B3C5B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A8167392-BD90-5D8B-A979-EBF5265C1E5D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23" name="ZoneTexte 2">
            <a:extLst>
              <a:ext uri="{FF2B5EF4-FFF2-40B4-BE49-F238E27FC236}">
                <a16:creationId xmlns:a16="http://schemas.microsoft.com/office/drawing/2014/main" id="{ACCA27F9-386B-65CC-FC23-0187BEA4C931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EE2422D-A2CE-3927-A5DC-63DDFA07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25C16D-28A0-A575-89D3-C0DAFCEEB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839" y="2009515"/>
            <a:ext cx="3017089" cy="37618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31F629-00E2-F5C3-8B0E-B4F342AD6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65" y="2009514"/>
            <a:ext cx="3017090" cy="3761829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234B31-355F-BE23-AFB4-B9497447ED63}"/>
              </a:ext>
            </a:extLst>
          </p:cNvPr>
          <p:cNvSpPr/>
          <p:nvPr/>
        </p:nvSpPr>
        <p:spPr>
          <a:xfrm flipH="1">
            <a:off x="1711030" y="3576979"/>
            <a:ext cx="2398854" cy="9950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1BFB03-97CB-5A14-86D0-5B671407DB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CBD916-6370-1B95-2E91-191F7D20E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BE51E9-328D-53B1-0C4E-618270B4D63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E758C5-8EA3-3736-0622-D58256161E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71698E-BD8C-8486-983B-7673F2C54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2F3755-2FF9-3EAB-7AC8-4C6A803737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766FB7A-5E0E-B189-0D8E-0A57966464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CF6E91-F9CF-076D-0E60-F1FCCC5902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EA3F5FC-4D6D-99D1-1826-279A60CA983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E2EFCF5-35D2-FF7B-E9A8-F0B8079138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1CBF97A-8335-8724-A494-4AE936981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0FE353-2E20-EDFD-1488-678ECAEC80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E5733B8-D150-C554-685F-2E7CD1AB4CDE}"/>
              </a:ext>
            </a:extLst>
          </p:cNvPr>
          <p:cNvSpPr txBox="1"/>
          <p:nvPr/>
        </p:nvSpPr>
        <p:spPr>
          <a:xfrm>
            <a:off x="1196324" y="86437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2" name="Groupe 8">
            <a:extLst>
              <a:ext uri="{FF2B5EF4-FFF2-40B4-BE49-F238E27FC236}">
                <a16:creationId xmlns:a16="http://schemas.microsoft.com/office/drawing/2014/main" id="{F23FDE1D-6758-5804-F9D4-A1C2CFDA947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0324DBE-9A89-69C7-6F55-51BFAD89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FFAFC1C-D76E-99EF-140D-71F6F05AF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73D088F-86FC-9F57-6538-FB1CFD19D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1960848"/>
            <a:ext cx="7656256" cy="4612009"/>
          </a:xfrm>
          <a:prstGeom prst="rect">
            <a:avLst/>
          </a:prstGeom>
        </p:spPr>
      </p:pic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051EF-B750-CCAB-AA38-8E73E12C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5886AD-FE24-477D-BB6C-3AD285AE958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417B6F5-FF11-1FE5-261E-16E16E31F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A47D8D-0A0C-67AB-9D61-58FD13C3C62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FA0A787-7F06-695D-7D4C-5AAED7EDC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ABD6656-D7B6-1DFC-4A52-2BDC41B5D0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3F9F6CD-3A6E-D260-107A-6FD2A1E2AB6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9054EAA-B6C0-D22C-75CC-7CAD0B3EDC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79C81E6-4311-3B42-2CE9-D97584007A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357CC3E-9064-4E16-3892-26537D021B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2EA4B2-92D7-E0CF-8C61-EE1CE37FBFC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B2E2786-C4CD-5752-EAC5-9BC4EB4033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A525185-3538-7F86-52B5-679EB2D347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61D79F-D721-819C-F5AE-37AE16D69F95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85B160D-2F1C-EF1A-3A3A-5C33B73B7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EABB4B-FED1-2182-FF75-24390AF34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5440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A819AF-10D2-C0C4-C636-CCD678E33C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E32C2C-08CE-C3F1-7AAF-01ABDCA1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F7562FE-7B16-07BC-3CD0-C80AF438231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69FCA2-CABC-D664-6F8E-5B102D85D9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49AA27-A413-215B-A5B1-22FCF8F8E9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5F65E59-7CAE-4FEB-E4F7-E1027F989B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E231697-EA95-01C2-B928-58EACA04DA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1E9C42-096C-F63F-347E-3CA752B22E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968C62-104A-7A33-785B-9D7EDB7E63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F9EEBA-DF70-B942-D4C8-4CF58E7E24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2BCB394-9CE8-73D3-CF3A-DF4B973575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0157E3-2243-23C3-4CC0-113F31FEE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96FFB-CA31-662E-6FAD-4D79FCF61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858C18-193B-C7B7-5C14-E46B84CDF2D6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لحل هذه العمليات.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0FE0A0-589F-5821-9ADB-512685D7B016}"/>
              </a:ext>
            </a:extLst>
          </p:cNvPr>
          <p:cNvGrpSpPr/>
          <p:nvPr/>
        </p:nvGrpSpPr>
        <p:grpSpPr>
          <a:xfrm>
            <a:off x="1747470" y="2593298"/>
            <a:ext cx="5597012" cy="613155"/>
            <a:chOff x="1581931" y="2616985"/>
            <a:chExt cx="5597012" cy="613155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D76D06-BB20-2A2C-EEB9-C9A3D7AD04DA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3C23CBE-288F-93DD-E032-3CC95C30EA98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6D5FED9-7E71-9083-BEF6-D430C60077E7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E1B4468-670B-2F8B-4302-F45E408F5C53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7759146-B46D-3F7C-E759-2E7A5020F95C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A23BF1A-D7F3-CAD9-FD27-E9C0A4C15B1D}"/>
              </a:ext>
            </a:extLst>
          </p:cNvPr>
          <p:cNvGrpSpPr/>
          <p:nvPr/>
        </p:nvGrpSpPr>
        <p:grpSpPr>
          <a:xfrm>
            <a:off x="2374061" y="3589664"/>
            <a:ext cx="5090686" cy="931210"/>
            <a:chOff x="2208522" y="3613351"/>
            <a:chExt cx="5090686" cy="931210"/>
          </a:xfrm>
        </p:grpSpPr>
        <p:pic>
          <p:nvPicPr>
            <p:cNvPr id="36" name="Image 35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DD0B5E72-0C9A-90D9-56B4-8FDAF2B7B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01D3360-86E7-7815-21FC-A77962B08CD5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9FB1471-EFA6-F01A-F7B1-9E80E6B1A69F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365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3E3D6B7-83C3-FD16-AEFD-C0E2C777405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31FD12F-2411-8257-ACAF-DC4D67B865BA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87FEAF4-A7E3-C840-56EB-EB7E8C78AA3C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0F9C7B20-A334-DDC2-1BAF-C96E42F96B9C}"/>
                  </a:ext>
                </a:extLst>
              </p:cNvPr>
              <p:cNvSpPr/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𝟐𝟒𝟎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0F9C7B20-A334-DDC2-1BAF-C96E42F96B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796F9-F7E6-5DA4-21F7-5EAD5C585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3882D83-6876-3395-D4A6-1BD103A185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C255916-7942-716D-6084-5124BCB46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FAF64CB-F282-74F6-C08D-80ED065503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4861610-DB5E-248C-EA41-0E7A0467A4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9523716-1ABF-55B1-8651-16347C7104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114486-F1A6-09A0-778F-248514D3CB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963F2AE-9B0A-D577-AF4A-767B21FD41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3A77760-FFBD-D435-A77F-18533FB363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111AF2B-5AE3-7292-8225-7DDDFC6DA72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48DF7D2-3383-D17E-5A48-4B7975B4EDD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FFD9A60-A44E-D73B-2CC1-FB1BC8179C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3063342-A443-954A-8CBE-D10E4D4011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D0AB8EF-A898-ECE2-B487-36C2859E7E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D0FA8D-D02C-3AE9-2C56-D8343861FD3F}"/>
              </a:ext>
            </a:extLst>
          </p:cNvPr>
          <p:cNvSpPr txBox="1"/>
          <p:nvPr/>
        </p:nvSpPr>
        <p:spPr>
          <a:xfrm>
            <a:off x="2700726" y="871079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1CF399F-4C6B-1442-E3F0-C4DBA99A67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7DF7B3-46BC-1572-0FCE-8CF09ED6A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51" y="2453206"/>
            <a:ext cx="7516005" cy="195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51741-497B-4BBA-F240-9458B2132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5CC0A3-B560-1010-B108-A6BBB9ADD7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7403EED-BDEF-59EF-4D51-30AC1D8A0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F4B26FD-B70A-5E01-8B99-80C247DA22E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1FE030-C45E-F6E8-63BB-F65783CD41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81A5933-D022-91AA-E78D-E970C05C890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52178C4-863F-677D-56C3-C00E933AD99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0C416-C1F6-D012-DC05-2D9E1A3A8FD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527204C-19A2-AB14-76B3-B1922D0210E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B2900C6-720E-3D74-38FE-5F314BA22F1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E97AC97-6D3B-77BE-AE55-C7924D3A11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0542F3E-2A59-4F5A-4410-1E4DCEA7AE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E5AC8A5-C868-805E-6D03-013B8E2AF2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7C49394-5677-2833-7191-B720F0C473A4}"/>
              </a:ext>
            </a:extLst>
          </p:cNvPr>
          <p:cNvSpPr txBox="1"/>
          <p:nvPr/>
        </p:nvSpPr>
        <p:spPr>
          <a:xfrm>
            <a:off x="2815225" y="819402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42679-A3EB-A381-42F0-D9CEE57B2A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926D29-34E1-2691-9D09-15FDEDC02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38" y="2483475"/>
            <a:ext cx="7625082" cy="21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5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أعداد عشرية انطلاقا من القيمة المكانية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70BC27-0AE7-FBBE-3CF2-59716007DD16}"/>
              </a:ext>
            </a:extLst>
          </p:cNvPr>
          <p:cNvSpPr txBox="1"/>
          <p:nvPr/>
        </p:nvSpPr>
        <p:spPr>
          <a:xfrm>
            <a:off x="1674683" y="3999407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AC6024-9F1E-F003-D110-EA96EBE362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F04507-1EDC-662C-0483-3849FBC5C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653654-3F12-8B4C-2E58-6E8F0AD2F2A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0BC496-2EDA-0D89-8F71-6178674BA8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0C23A08-61B2-843B-579C-2C8A572969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260A800-F339-26D9-D2FB-498B2B8A92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66E3A3-47B7-FA23-BE9B-12CF131A08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CF7E42-D303-697F-61D2-B842BE924C6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F75F19C-FB06-1176-8E79-6DB44455A7F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36277F-26F4-49EA-8AD5-A0FC91CBD3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A49534-3FF7-2479-78F7-6B3863E5668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44B73B-012C-DFAB-3C91-9C45EEB634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6B4670-345F-101E-44CC-8F94BC09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فككوا العدد العشري التالي انطلاقا من القيم المكانية لأرقامه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/>
              <p:nvPr/>
            </p:nvSpPr>
            <p:spPr>
              <a:xfrm>
                <a:off x="2389240" y="2702210"/>
                <a:ext cx="398539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𝟕𝟗𝟑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240" y="2702210"/>
                <a:ext cx="3985398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C87B-1DB0-3AD3-ED86-9E68803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909F17-C735-AA6A-4150-B90DB58E673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5C3838-8DDD-079D-E52D-8AF553C3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7DE1B75-0385-3E4B-6DFF-B4874423A23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317818-E3C6-B1B8-E25C-72E3172F06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35457B-15C8-2082-8AEF-502EE7C8A8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2407ED-08FD-9551-C4B7-AF92E0057AE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204D72-E486-4C2F-F44D-C5C0900B12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B5AE70-9966-E8E5-322D-6E3CF06F69C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D55C769-C7A6-5288-7E83-362DA096C5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618B86C-4C64-F734-B7C0-B4AA2E0ADA2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E77A5A1-41A5-583A-909F-B54F6AEB1C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7084C6E-2C84-B50E-070D-CA4D47CEA8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6C8568D-C169-83A7-253D-E03BA2215EF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1BB4EE-EE6A-F27C-43B3-726904C8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16DBF2-7DEF-D328-853E-8A45478F0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0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2DFF38-6B4C-4300-3639-E206441C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/>
              <p:nvPr/>
            </p:nvSpPr>
            <p:spPr>
              <a:xfrm>
                <a:off x="-531667" y="2786512"/>
                <a:ext cx="747332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𝟕𝟗𝟑</m:t>
                      </m:r>
                      <m:r>
                        <a:rPr lang="fr-FR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𝟎𝟗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𝟎𝟎𝟑</m:t>
                      </m:r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31667" y="2786512"/>
                <a:ext cx="7473323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7C2D9A5-E0D6-5CAD-50F8-D0CC791F7D50}"/>
                  </a:ext>
                </a:extLst>
              </p:cNvPr>
              <p:cNvSpPr txBox="1"/>
              <p:nvPr/>
            </p:nvSpPr>
            <p:spPr>
              <a:xfrm>
                <a:off x="-265471" y="3698609"/>
                <a:ext cx="956678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𝟕𝟗𝟑</m:t>
                      </m:r>
                      <m:r>
                        <a:rPr lang="fr-FR" sz="2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𝟎𝟏</m:t>
                          </m:r>
                        </m:e>
                      </m:d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𝟎𝟎𝟏</m:t>
                          </m:r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7C2D9A5-E0D6-5CAD-50F8-D0CC791F7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5471" y="3698609"/>
                <a:ext cx="956678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131A-EDD2-AA0C-BAFD-E0FDC1A0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A2A7DC-75C3-4B16-9850-B56A5131A9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BA95625-C98A-DAA7-D994-8DD2EC5E6A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F670B7D-63A5-ACD4-DB62-7F37785DAA04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F5A1660-EE89-3C94-28D7-04828C8CB400}"/>
                </a:ext>
              </a:extLst>
            </p:cNvPr>
            <p:cNvSpPr/>
            <p:nvPr/>
          </p:nvSpPr>
          <p:spPr>
            <a:xfrm>
              <a:off x="2122894" y="2601942"/>
              <a:ext cx="542540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3713A2-2615-0B81-B918-858938BAD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3478" y="377214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3EE6822-F777-7277-1E8F-764DB08DA53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E1E4440-9738-9288-C14D-375D1F4BA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11AB7BA-E32E-B81D-8CA5-D720A9BB8AE7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•تفكيك أعداد عشرية انطلاقا من القيمة المكانية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1BFCE1D-6E05-92A7-9D65-BF3773F288C6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E70157-942E-5841-8E22-E09AE2746C96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52E01A-81E9-5A2D-493D-D61C1A19D44E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63710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8560A-40C0-D707-2B7F-4FE46ABB3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F0821E1-51E0-DA4C-7D53-E78CB545FA1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70F9A0C-057A-463F-7EFA-114640EFFD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ECECEB-EE33-90BA-B43A-C3E01B40F4AE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556680-7F72-F990-5CAB-01603D13ED53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4A7D731-FB70-F083-DA99-CAA2D3BA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2436" y="4147070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8D8896D-E05E-0BB0-9108-627C86B59D5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5FC611C-2B75-FA88-B53C-477D667D81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9F81757-0D0F-8A03-77D3-32FB049D6C46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•تفكيك أعداد عشرية انطلاقا من القيمة المكانية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677729F-AC5C-9958-9C0F-573ACDAFA848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FD9AF6-0054-C814-8EF7-C69DA8EB00C7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426AAA-9B8B-DE94-2A8A-143875E146A5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96185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1C6FADB-EA34-111D-68C4-7E4709EA25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117EA70-58E2-493A-9535-D78A4761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9B667C-34E5-70A4-0EEA-6FC30207B88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9FA074D-F545-5EED-5664-184B60D769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B0512D-E3D0-278B-E599-712A9B09DA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15C5DDA-AF85-91DA-AECC-F5E1AC3EA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718F5A-8D2F-0BA8-CC7B-808001D7D54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CDD6467-51CF-9E9A-3CFE-E8F7C69261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5BE32E2-BB54-AA99-26F7-82E769F9FF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35A045-9C36-D409-E831-03112BC6DF0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19B0F11-13C5-623A-C649-C58E6B3266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204F7A-1C20-BDD4-B472-DE273D81E3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994370-A3B0-2577-A08A-5E9A0B204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12" y="1925385"/>
            <a:ext cx="3108897" cy="40705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46CFC1-562D-A21C-DDB2-C76AFF5B0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93" y="1925385"/>
            <a:ext cx="3108898" cy="40705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985109" y="2369789"/>
            <a:ext cx="2448078" cy="1159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68C299-16C5-0ACE-56FB-A8081DAE03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0FB99D-189B-F879-F828-91EA9D6A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41099-DA6F-ECCF-7626-6378DE44C1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D46564-99E4-AE23-C88E-43FE0B569B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74C50E-0E8E-CADE-BBEF-82BDD639BA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43AC08-A04E-0D4A-33A5-92926F5EE6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518493-DC6A-C809-478B-1AC678C2A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CD92C4-7FA8-BC55-F24E-7E440652EEC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705303-E752-E852-59A3-9E6EE87875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A966580-B397-DA91-44DD-319EBF790E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25C771-BBE8-732B-3E20-DCC56252E88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D2C6169-51B7-CB5B-191C-A307072390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8E99B9-D983-69A5-D1B5-E3659A1D58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38" y="2104629"/>
            <a:ext cx="5502493" cy="389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D6EFFC-6DBE-0CB4-CC5A-A48C8DEBD7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54CF8A-3619-984C-10D2-9B7A835B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83015-25DC-E562-8955-59CDFF75ED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B81D4F-EC72-46AA-43C4-EBF68807C0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DBBC8B-337E-E3F7-2868-6412E9E50E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B5E0D2E-02FE-E509-65E3-A8B28D7C72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FA6FF4B-7867-707B-B193-B2FF938062D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4CCF29-C0C6-9C26-7C86-06603C9963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D27BE40-8A9F-F3A9-4439-09B089AB64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A7F4A2E-0CA9-7E18-187B-452FCD113E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F7B365-7606-B65A-0BB4-B69AED4556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9E7CD7-5830-5498-793B-5FC0FDA74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78A36A48-56C1-3294-D706-5B6D83253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97" y="1917631"/>
            <a:ext cx="8144503" cy="452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3A350-C650-00F9-6395-08805684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7228935-D63A-10C9-A6FB-CE88156C24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77301B2-F07E-D33B-756B-1A86BA81157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E24EAFB-758B-591A-99C4-F59C6F5E5486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D5EEEF-2BE9-B414-C919-165C5B5B7D55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02FA6A-1DED-7EB7-5535-46B04E210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E6C3473-267B-E83E-DDC8-D92D5596902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CCE7AA3-BDCD-888B-1745-84E8426701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46BC13F-BE62-197A-1821-2D7720DC0ACE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وترتيب أعداد عشرية </a:t>
              </a:r>
              <a:r>
                <a:rPr lang="ar-SA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تزايديا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وتناقصيا،</a:t>
              </a:r>
              <a:endPara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7B74723-D62A-F356-B74F-4BDA349EB636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03427E-7BC8-4C39-05CF-0234E4A6CC3A}"/>
              </a:ext>
            </a:extLst>
          </p:cNvPr>
          <p:cNvSpPr txBox="1"/>
          <p:nvPr/>
        </p:nvSpPr>
        <p:spPr>
          <a:xfrm>
            <a:off x="1674683" y="3999407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E512A4-44EE-A773-D559-29AB99B6CDBA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07144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C3A05-AA6D-54E4-29C4-448CE39C3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41104F-4AC8-9927-6ED3-0717F9FF156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FF8A029-4825-4013-9CC8-86889B7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A55EF94-B515-7D4E-7120-A48D2AFF550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1743FF2-EE79-AEB1-28F0-FA13FEC891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D88C1A3-8ECE-4B98-639D-BC820A13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EA4DC22-17A6-FA4A-8B19-D8E1A861A9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B52BC03-B638-40F3-7446-4164A94ADA0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DE9167-5A4B-AE97-7073-200F965763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70A0C13-F9CD-5D6E-3864-6EE13DF1EB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2E25A7-D651-B843-3F4C-6467A88A721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2E9585D-39D3-FCC6-25D6-8CA15D51F8A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C74AD85-2665-14D7-3CA1-457BE8B1B4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804F43-73F8-5906-DB44-4951C1B92DB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279303-19E1-273D-3F90-76F3C2A39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A5A918-DB87-7212-E795-FE8FCC96E6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02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535A-A050-EA73-8D26-51C39476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B5A88-EDF7-8DEB-B50A-1853BD46BB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4BAD7CD-7485-0DE8-16DD-B2535B266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1CF67D0-C87E-88D9-EFAD-E763B7DF1D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422F61-C6E5-728A-8B3E-A03206A996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EC553F-4773-E37E-0D8F-F65CE263D6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0FC311-B00F-E45D-A023-F34582DB75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189B5D-6A41-3573-1686-79A627D090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AEBA49B-A3E3-0034-5723-21111E70E8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2149BC1-D7C6-B00C-98B3-8AB793E30B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7D6BBC-E2DC-2D7F-0D38-D60121C31F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C91AE7F-AA2D-4F61-2391-D18A15D2CE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83822EC-FA59-5AE6-2D9A-F3DB2EC83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21BC8F-0D53-F6BB-0BD4-A0439F83AE0E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رتبوا الأعداد التالية ترتيبا تناقصيا. 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BD761-7633-1801-46EF-844FB4DA0D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3BD19D-F956-3AA7-7C27-ECECF66BB932}"/>
                  </a:ext>
                </a:extLst>
              </p:cNvPr>
              <p:cNvSpPr txBox="1"/>
              <p:nvPr/>
            </p:nvSpPr>
            <p:spPr>
              <a:xfrm>
                <a:off x="-301453" y="2947717"/>
                <a:ext cx="8204663" cy="121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:r>
                  <a:rPr lang="fr-FR" sz="5000" b="1" dirty="0">
                    <a:solidFill>
                      <a:schemeClr val="accent1"/>
                    </a:solidFill>
                    <a:latin typeface="Calibri" panose="020F0502020204030204"/>
                  </a:rPr>
                  <a:t>45,36 ; 4,75 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5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5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𝟒𝟓𝟕</m:t>
                        </m:r>
                      </m:num>
                      <m:den>
                        <m:r>
                          <a:rPr lang="fr-FR" sz="5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fr-FR" sz="5000" b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fr-FR" sz="5000" b="1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𝟒𝟓</m:t>
                    </m:r>
                    <m:r>
                      <a:rPr lang="fr-FR" sz="5000" b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5000" b="1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𝟔𝟑</m:t>
                    </m:r>
                  </m:oMath>
                </a14:m>
                <a:endParaRPr lang="fr-FR" sz="5000" b="1" dirty="0">
                  <a:solidFill>
                    <a:schemeClr val="accent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3BD19D-F956-3AA7-7C27-ECECF66BB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1453" y="2947717"/>
                <a:ext cx="8204663" cy="1211485"/>
              </a:xfrm>
              <a:prstGeom prst="rect">
                <a:avLst/>
              </a:prstGeom>
              <a:blipFill>
                <a:blip r:embed="rId4"/>
                <a:stretch>
                  <a:fillRect b="-1464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7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E2B95-2AA9-8A3F-B26F-F76F0B78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3D983E7-3EC7-D089-41F5-5B1E005505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5FE3D6A-5E1E-BF4C-E8DA-D592E57E8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D64A3B0-12FD-7FD7-C754-6067CA0F9FB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4F0E960-076A-059F-5CBE-48C6F1A80E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44858D9-DE7D-8131-1FAF-D44548CE0C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07FB42-C5BB-B18E-28F8-6C01518A89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50E2C25-6576-652C-ADA8-9D6609BE599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4AD170-3B66-8139-53C5-E406D2ED8A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3E229DC-275F-06A8-62D8-A32678D338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3247D98-92BC-3623-5269-0EF2B88145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290F624-BA77-7C99-C6E4-12D70B007A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62AF562-9DE1-D0F9-3E38-2B6AD1BB8AF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51971324-06F1-5598-2BD6-84AE954223B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3B855F-AF12-38BA-1EED-C2E88A383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6843E0-4522-A403-9E1F-E6C25C8C27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1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1BE9D-5D07-203D-3F57-95167724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309C12-5DDC-B81A-EE5C-B24BFCD799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0ADC9A-11FB-B3DA-9D70-9E3821F9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7B7EABF-E9A2-1428-34E9-91798A4D1AF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EE28BE-38DE-4EE3-65D3-AB82AC477A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30135A-B7E1-9ED6-E283-FA9CD21270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B065C26-F98F-8C60-812C-A6DF8168F2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586EFD-BDD8-6177-4306-5809F46D18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8CBEA6-35E9-617B-8129-56667F0BFF0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AF1B38C-4E6C-C5CA-C575-F1B3C25557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6B8F91F-2A6A-64C3-7142-ABADF5A320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E922364-AFF6-9E32-9BA4-F0E6CA7C67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5FF741-EB86-A147-383A-4C113C397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04F63D2-B261-4CF5-13D3-EF30EBB90E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FE7D65-433B-5D2D-A570-14AF2FCDF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907B3FD-FA12-6384-C72C-598C1E77E3D9}"/>
                  </a:ext>
                </a:extLst>
              </p:cNvPr>
              <p:cNvSpPr txBox="1"/>
              <p:nvPr/>
            </p:nvSpPr>
            <p:spPr>
              <a:xfrm>
                <a:off x="-747527" y="2821429"/>
                <a:ext cx="9043033" cy="1215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𝟒𝟓𝟕</m:t>
                        </m:r>
                      </m:num>
                      <m:den>
                        <m:r>
                          <a:rPr lang="fr-FR" sz="5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fr-FR" sz="5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fr-FR" sz="5000" b="1" dirty="0">
                    <a:solidFill>
                      <a:srgbClr val="FF0000"/>
                    </a:solidFill>
                    <a:latin typeface="Calibri" panose="020F0502020204030204"/>
                  </a:rPr>
                  <a:t> 45,63 &gt; 45,36 &gt; 4,75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907B3FD-FA12-6384-C72C-598C1E77E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7527" y="2821429"/>
                <a:ext cx="9043033" cy="1215141"/>
              </a:xfrm>
              <a:prstGeom prst="rect">
                <a:avLst/>
              </a:prstGeom>
              <a:blipFill>
                <a:blip r:embed="rId4"/>
                <a:stretch>
                  <a:fillRect r="-3235" b="-140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5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9804-3B39-FEAD-6FA2-E3C1EDE0B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01B16E9-5DDA-7F3E-5755-87474AA2436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AA000EB-2AF2-C200-DBEE-0FDCE200D9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4140DAD-2FF7-77E6-1256-6A8C55AAA085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C42FA1C-4CD2-AEA2-CEE2-551BDFDBB68A}"/>
                </a:ext>
              </a:extLst>
            </p:cNvPr>
            <p:cNvSpPr/>
            <p:nvPr/>
          </p:nvSpPr>
          <p:spPr>
            <a:xfrm>
              <a:off x="1950709" y="2601942"/>
              <a:ext cx="5597588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29590F2-4180-1283-1D2E-00CD9A8F5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3478" y="377214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B82E35E-6109-B3C1-A8A6-83F547E928F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D930C20-3BC9-B1BF-3978-B4FFCA73D6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96B6569-D9A2-F3A8-9053-568B42646409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•مقارنة وترتيب أعداد عشرية </a:t>
              </a:r>
              <a:r>
                <a:rPr lang="ar-SA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تزايديا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وتناقصيا،</a:t>
              </a:r>
            </a:p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E918632-EEEC-63BC-A789-7E2FDFC73CBC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6642DA-C3B5-C169-152F-0220BA7DA4F5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A22370-7577-1ED3-47A1-836F3FFE0629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296909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45F19-D01D-1DDD-B6C3-98D60183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C36CA06-BA20-2A5E-1AF6-7A4A794ECC8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C94E06-D87C-F734-6BBC-C3C48C77B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9B3168C-55CF-5654-C7FF-8347598BA7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80AC7F-02CE-DABA-0B3B-E008B5C73D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B0DD781-2CCC-8731-AE7F-28645A6C49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B87FBF6-4128-0D05-2216-D35EA22781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907F39-6B26-0B47-9AFC-964139D293C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3895E1E-2D0A-9185-6F49-75773A96A4D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369254F-095E-72F6-20EC-A212BB5C65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474C0B-8AB4-A328-B156-F59299BB42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084FCB-725C-577B-5150-98BC244D5E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7B5E7E1-77D6-2DD2-A413-E71639FF9F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51B22AC-5F71-B3F0-B7D2-3DA5820419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4A3679D-FEA7-FA06-D4FA-10C53CAF0F9E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55D3231-D0F4-8578-7F2E-1008B0BBAD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1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7C58A-E07B-2F67-2862-7B4858A3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1B0DA46-CFB2-4295-86E0-EF4DA1DA4FD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9333A7A-0136-7B16-5501-C2F1F3B99D4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71AE5A3-A492-9608-BAED-901CC90163F4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D34099B-0F12-9A2A-D849-4D008571C817}"/>
                </a:ext>
              </a:extLst>
            </p:cNvPr>
            <p:cNvSpPr/>
            <p:nvPr/>
          </p:nvSpPr>
          <p:spPr>
            <a:xfrm>
              <a:off x="1950709" y="2601942"/>
              <a:ext cx="5597588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716B079-4A8C-EA38-424F-BAA23E532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63166" y="41085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C7136A1-C578-07CD-B5C2-DEDA7B6811B0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28F4A3E-1667-8E04-C904-E5160E27FC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F325249-EE7B-4F2B-D248-D35A142AFC67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•مقارنة وترتيب أعداد عشرية </a:t>
              </a:r>
              <a:r>
                <a:rPr lang="ar-MA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تزايديا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وتناقصيا،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928CD54-426D-761A-8E92-AE141E38A0A1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F1A90A-26F7-8B60-7930-B7F0DDE5D7BB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576200-2C84-6AAD-E9E8-F857306E4B02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6125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1969C-F4AC-F3EC-68A7-ACF7B9B37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9973E2-5127-FB5A-01B7-2BBAC856D0C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FEADA53-1F8F-0671-C22F-310CB2827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7182C78-0529-22A3-2934-4E13FB9F75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667A0E6-6759-446F-E593-8D95FB89A8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656B7D5-5E62-B2DC-C6EC-A78A4842AF1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C72124E-5CC1-D407-A589-E7F87B131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8AB4EC5-A716-0463-B2D9-5903FA2547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EEDA61F-A4F8-215D-C9E2-8E14AA6D1C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327C3E3-50E7-B9B2-0FDE-7A367EBD5E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A7AF9C4-600D-B27B-1718-3C557E9F7FB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166D26-6730-1888-66B4-441E91D6CAA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CE990FB-ACF3-9692-58E7-1CBC59EDA3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E65E9D5-A0F3-1CA4-F66B-14D0478B06D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068A4C-B278-1DF0-F68A-E7B2C038D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DF307E-BCE5-2345-D817-400B5EA860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51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2306-BCB0-D220-DAAC-202F4E76E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EE6811C-2A31-65C7-5518-71B55E4325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35C337B-D6DA-F269-5159-F033579B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95E6A70-A89D-0B6E-0BDF-E56B9996CC1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ABE547-6C16-BA5F-BD23-764327F8A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29C0EC7-D0C7-B4C9-2EFD-7EFC8E0F89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9929C0F-A499-2C18-A1F7-55B51B259ED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02D7823-73A8-ED31-1058-677D7A5AF4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124DA20-EA08-A6ED-56EA-BD087D095A0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18E5E88-7E6B-B276-BE6A-DBCCCC6F4DE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3300A8-6789-54F2-5404-DC9259D22ED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0FB9EFB-36F9-6F57-2B59-4BCF3C3D90C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D5EDD50-AFE4-D6D6-E84B-3001494A75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463F9B-BA3E-00AF-49F4-9005F3EE0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9831B4-445F-7804-E468-B3EFFEB95052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2F4D3-5944-AE28-2139-79C80A8A5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12" y="1925385"/>
            <a:ext cx="3108897" cy="40705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71E2F9-8739-C8EF-6C50-826D5C0ED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93" y="1925385"/>
            <a:ext cx="3108898" cy="40705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B53626-8E13-426C-BF41-075673919148}"/>
              </a:ext>
            </a:extLst>
          </p:cNvPr>
          <p:cNvSpPr/>
          <p:nvPr/>
        </p:nvSpPr>
        <p:spPr>
          <a:xfrm>
            <a:off x="4985109" y="4994787"/>
            <a:ext cx="2448078" cy="747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80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70DB-041C-7ADF-7224-B2C84E763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C91F787-E12F-9A72-4548-AE2C2CBA37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20F5-C293-0DB6-2365-83216E23B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6BC132E-5872-BC9C-73AE-8686AD47EA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DB500D7-334D-A8E8-8862-F423C80B83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5F04029-F0AE-4EB1-FB32-FE47A691C0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A275388-8F93-2F56-1B90-859474F9EE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19A5A72-87BF-A555-2BDA-4D899C692D9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C4B13E1-704B-FB52-FE37-D4A5F37D5F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3D8D5E0-9B08-072C-880A-E4F6BFBFC66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C4169B0-BE38-521F-BE55-8C34A772E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B6CB7A2-04B6-618A-BA58-A2CE4467CC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162A41-DC81-D827-9DD8-635BB71E9EB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3FA0F-A70A-1736-7CED-196F82BB4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7C3615-8912-A4E3-7C90-0F1172262B7A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8522DC8-AEDD-4D85-6497-5126987E6EC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1773876C-4072-5010-3ED3-867F32F3F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EAF417-FD9F-59B6-2112-267DA7164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7E125F4-D7D2-DD5A-9BD5-D9D7BC218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1C90F7-B388-F3B3-6401-09DDDE745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05" y="2929513"/>
            <a:ext cx="5728626" cy="268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2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5398A-747B-2D3F-C6B9-24358263E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85359C-066E-BAF7-3AF9-3FFCA69D5F7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3C06DFE-D695-2323-4CBC-F26F042D3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9D5B8B0-44FC-FF36-B4D6-4707B6B8507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EE0FE7-4C5C-B4E8-F601-06688F1FA5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B1538F1-DF7C-1512-2BF9-42B6B885B7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58441F-4291-7F00-E818-1B5373B207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403AE91-25AD-338A-064E-7C9790C5A4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0B05EB-06F3-5549-6AA1-DDA84317FF0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91C878-484C-E410-1FB6-84994369CE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6A1D281-FBF1-9DB5-8103-DE1E52480D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84EA052-52CA-A341-7E6D-D5C97EC08F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51C4043-6E7A-EC93-600E-837B206F56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D30C10-06EB-EE21-4CCA-D072D81E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AD0DE0-D379-4AAB-8CFA-4BD5A665D148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870AE4D-E413-ED87-1D50-BB4C991F6E0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B9B5491E-7B7F-D1E6-0660-D9BE30217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788485D7-9861-B223-B9A3-1A052DFBC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7ECD7694-EE4E-0A23-213D-10384AF4E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378" y="2203299"/>
            <a:ext cx="7696030" cy="31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9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4C0D4-602A-5C03-0CFC-87F8DA77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4C0A09-CE08-DF7D-BEA0-1CB5AA65F2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E498FE4-3497-5721-2533-3AC67260250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766AC-0BC1-EBA2-B841-6374159B51DB}"/>
              </a:ext>
            </a:extLst>
          </p:cNvPr>
          <p:cNvGrpSpPr/>
          <p:nvPr/>
        </p:nvGrpSpPr>
        <p:grpSpPr>
          <a:xfrm>
            <a:off x="907572" y="2249226"/>
            <a:ext cx="6782898" cy="3463315"/>
            <a:chOff x="1409725" y="2237493"/>
            <a:chExt cx="625187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799C9C0-C3D5-2BE3-1C05-F3A14B6772F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41DEBED-2BBB-ED32-C592-63FFDBE6E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9728" y="352754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BE4798B-B523-9D1E-4F14-25B73A2C13F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DFB7678-27D6-A51E-75A3-266545E9A3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D574E0-8CA7-CD7C-0441-4968CDC24B9B}"/>
                </a:ext>
              </a:extLst>
            </p:cNvPr>
            <p:cNvSpPr txBox="1"/>
            <p:nvPr/>
          </p:nvSpPr>
          <p:spPr>
            <a:xfrm>
              <a:off x="1409725" y="3035602"/>
              <a:ext cx="5935939" cy="3900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تأطير أعداد عشرية.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4C73044-2F10-F550-41EA-FB4C8EA37958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8836FB-A899-5CBD-54B5-EEEE2FDA702E}"/>
              </a:ext>
            </a:extLst>
          </p:cNvPr>
          <p:cNvSpPr txBox="1"/>
          <p:nvPr/>
        </p:nvSpPr>
        <p:spPr>
          <a:xfrm>
            <a:off x="1769477" y="455349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E94567-58AE-B35C-0287-04E678D1FFED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299930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F386-28D5-8084-E723-896CB4EA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546199F-A74D-078A-E4DF-94DD12C990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6F1AD8-123E-5290-949B-BD3CFE89A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7249B3D-6D35-EEFC-97DA-E59CD17BAEA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E72007-3DB9-9333-C937-E2305A1842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E767DC-37C7-6DA2-8110-3014090BB6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162806F-1E77-9E41-A490-EB53CF8D55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8FC7B4A-A731-5444-2B25-65CF9FB4B9B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783044B-8856-A5FF-17F4-64A6B27534D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F902CA-0DC4-155A-6E06-63726B8BF7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E0FF04-67F7-5C17-DB58-3B47043B0C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C6CE428-2302-06DF-A7C1-29F1D2248C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C143FE2-59A8-EBBD-A041-82BBAE687A6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14727B9-94F0-0A42-4775-FD65F89599E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7895B3-837D-DB8F-7B9D-B2F4D830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249183-8A24-D6C5-36A1-1BF9072619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0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83DE-B043-00D6-A58F-B8C2D764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0ABFC7-8D5D-F7EC-1EA6-129492C7E2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886BEF-FCE0-0208-78C2-155C35CD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4EEFB65-D7E4-0EFD-ACF5-E6EBA769D2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8988849-CCD1-989B-72EB-33DA8D2AA9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39ADD65-800A-71AF-51AA-8DEB437445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DE16D62-5013-9174-EF70-A9819E64B8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01D062-F932-7325-AD2E-98724FCC19D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D499FF9-E1DB-D599-0601-7AC9E4798D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F4D3A3B-B16E-A210-E4F3-8A79C9F13C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C26C4E-C1D7-3597-B5EC-5B0043B61E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EEBF63E-EF7B-F90D-F79E-B5285BB0A4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01AEB4-9130-D410-4F8B-11E1760B50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F0F4CB6-C2F7-9D7A-DCA0-451D7286E07C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أطروا العدد العشري التالي إلى الوحدتين، العشريين ثم جزئي المائة الأقرب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4BCEB1-E13D-196F-A7A9-F752FF4B3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/>
              <p:nvPr/>
            </p:nvSpPr>
            <p:spPr>
              <a:xfrm>
                <a:off x="1971518" y="2685674"/>
                <a:ext cx="490559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𝟓𝟐𝟑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518" y="2685674"/>
                <a:ext cx="490559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8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E345-AB9E-3D49-67AF-C704EDD31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AC9613A-2DC0-BB03-716D-E13E2E17BD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3FB7E5-53AD-9463-A0F6-676150355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C317B08-6B90-A8AB-9A4C-7593ECF34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BD45587-5737-5811-2783-14F5FF913E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87F428-6A07-DA57-4C13-AC1B1A3BCE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9C3C4F8-7586-DBE8-6C38-3913D7A64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A63E09E-B91D-BD32-F761-87CC93E4B97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4A3F15-EBC5-A6DB-54F1-EE469C30B0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DE9465-FAAA-13AF-9E6A-A9E65B4DA9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F71555-9F92-22D4-61EC-AB0C1DEC7EC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941E96-5952-37DD-F030-4356C0FC9C9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0331AE-630B-FA1A-821B-7F1FC79A9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4E9E47E-BC4D-7F18-F658-506EF38D2FB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7DD177-3B02-DFAB-72C4-366D25197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FFCCA-61CB-7FED-7142-E472E87E38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1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7EFC-512A-6FE6-D826-3848F067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0860B8-48C6-1D87-9AE4-62F91EE81D3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60F20-C4D7-5B4D-B498-C9649BB8F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F242FA7-DC83-47A2-3D91-8E3DC426C2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BA83F09-6A47-616F-1743-05AA2AD9DF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8E334B-AFDD-9771-1FEC-05814AEEE5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2AF5B68-47C9-20C7-A88F-A4F0E55C00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0A33E-47A6-BB5E-BB0E-AD7BB265EB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3F4794-F076-76B5-E622-051BEF76431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6CC5A0B-B432-1D8F-E6AD-CE39F18E334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F1FA51C-8479-75CC-4D73-139DFB73FF9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FF1CE6C-69D7-4911-35EB-32CE279299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0A22D71-A8E9-BCD5-D9C2-0E81203094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1B5F58-0FCC-4DD9-F908-D07727AF51EE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0CF996-E078-4ACB-FCF9-A12DB366A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sp>
        <p:nvSpPr>
          <p:cNvPr id="5" name="Rectangle: Diagonal Corners Rounded 2">
            <a:extLst>
              <a:ext uri="{FF2B5EF4-FFF2-40B4-BE49-F238E27FC236}">
                <a16:creationId xmlns:a16="http://schemas.microsoft.com/office/drawing/2014/main" id="{448EA409-3EED-0B5F-96B7-8D787B84D664}"/>
              </a:ext>
            </a:extLst>
          </p:cNvPr>
          <p:cNvSpPr/>
          <p:nvPr/>
        </p:nvSpPr>
        <p:spPr>
          <a:xfrm>
            <a:off x="1211141" y="3352842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7,523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الْ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عشر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7,523 ˂ 7,</a:t>
            </a:r>
            <a:r>
              <a: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Diagonal Corners Rounded 2">
            <a:extLst>
              <a:ext uri="{FF2B5EF4-FFF2-40B4-BE49-F238E27FC236}">
                <a16:creationId xmlns:a16="http://schemas.microsoft.com/office/drawing/2014/main" id="{C69159D2-E905-726B-7320-6F032BC689A5}"/>
              </a:ext>
            </a:extLst>
          </p:cNvPr>
          <p:cNvSpPr/>
          <p:nvPr/>
        </p:nvSpPr>
        <p:spPr>
          <a:xfrm>
            <a:off x="1211141" y="2142941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7,523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الْوَحدَتَيْنِ الْأَقربْ: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7,523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Diagonal Corners Rounded 2">
            <a:extLst>
              <a:ext uri="{FF2B5EF4-FFF2-40B4-BE49-F238E27FC236}">
                <a16:creationId xmlns:a16="http://schemas.microsoft.com/office/drawing/2014/main" id="{12FC09FE-9A21-CC51-43C2-99182E72E7C6}"/>
              </a:ext>
            </a:extLst>
          </p:cNvPr>
          <p:cNvSpPr/>
          <p:nvPr/>
        </p:nvSpPr>
        <p:spPr>
          <a:xfrm>
            <a:off x="1211141" y="4581505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7,523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جُزْءِ الْمِائَةِ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7,523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˂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7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D26C4-FEB8-E622-FD25-B8335B72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EF7E51A-8DD3-AAD3-614F-7F4A2BAC6B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1715033-D3D2-5232-E6C4-780323AE8B5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78F003-E2CF-F5EA-89C8-D1E2C540EE8A}"/>
              </a:ext>
            </a:extLst>
          </p:cNvPr>
          <p:cNvGrpSpPr/>
          <p:nvPr/>
        </p:nvGrpSpPr>
        <p:grpSpPr>
          <a:xfrm>
            <a:off x="950491" y="2249226"/>
            <a:ext cx="6721903" cy="3463315"/>
            <a:chOff x="1449283" y="2237493"/>
            <a:chExt cx="6195655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582795-AF45-DC83-5D85-C65CDE31A1DE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D721AAF-F05E-DC9C-5B60-95C9EE80C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3065" y="3825984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F8018DE-DD1A-04FF-1DA0-FD2250F2B87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93DFD6B-C0D2-370D-EBED-79E8B9EBC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7F66CFE-0E10-A262-8D48-731699F31FE1}"/>
                </a:ext>
              </a:extLst>
            </p:cNvPr>
            <p:cNvSpPr txBox="1"/>
            <p:nvPr/>
          </p:nvSpPr>
          <p:spPr>
            <a:xfrm>
              <a:off x="1449283" y="3183786"/>
              <a:ext cx="5935939" cy="768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•تأطير أعداد عشرية.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E35FF79-93FE-7A66-B9D5-9C8497ACC856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A1D551-D8C4-472F-4EFE-8BED7E08B97B}"/>
              </a:ext>
            </a:extLst>
          </p:cNvPr>
          <p:cNvSpPr txBox="1"/>
          <p:nvPr/>
        </p:nvSpPr>
        <p:spPr>
          <a:xfrm>
            <a:off x="1607235" y="4553499"/>
            <a:ext cx="53796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120A69-DA58-916A-BB0D-BE29B9B26CAF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33208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C8BB8-7FA9-0B66-31E3-71B5F955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F6C1A93-6568-E473-9F09-7C7AD287F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DD5E7B-2659-5B82-8859-4E4876534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84E0388-56BF-0829-BA17-CF26A64E18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5E22F37-8547-D803-3102-47A3C64E2C8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4F9EB3-0206-69D2-4A6B-C819DDF7AA4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0E92FFD-B26D-4C64-4EAD-D3408F241C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7ED3102-A56D-9ACE-E2E0-06E00EC5EE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DF9F9C3-4D6D-6C3B-0408-21C725E618C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C0FEF14-18CA-E6AC-5D68-D92C687B380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AF219BC-3A7B-5BAC-F63F-8CAE5CB90E8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FFC3FDE-222D-2CF9-D69C-DD6993DE02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8118EEB-9ABC-5EC6-C9C7-366758AA307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99E0144-3D55-2437-8D74-7A2E2426E7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A9AF4F1-3EC5-7F46-45D2-06C4476BED5D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A615A6-B929-DE07-7EF5-63EA9B05B5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97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FB32A-A518-4360-840F-C11EAA1FC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5D3E95-5C8E-D80D-800A-9E5C6A5E62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96C2C85-0644-CAE5-2C11-98BFE54068A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983ABE-1A83-82A8-B8C9-D906CCF5D339}"/>
              </a:ext>
            </a:extLst>
          </p:cNvPr>
          <p:cNvGrpSpPr/>
          <p:nvPr/>
        </p:nvGrpSpPr>
        <p:grpSpPr>
          <a:xfrm>
            <a:off x="950491" y="2249226"/>
            <a:ext cx="6721903" cy="3463315"/>
            <a:chOff x="1449283" y="2237493"/>
            <a:chExt cx="6195655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B923311-0F07-1DCF-36A8-A8637B9F29C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BDBF763-3F17-BDB6-0F97-4C0411893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3065" y="4161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222657A-C0C6-39B0-2BC0-AD88857A6DB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AEB2F15-F418-AB5B-8B56-1DEC74B266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4A40D42-BF1C-CEE0-2B05-BF7EA357DB5B}"/>
                </a:ext>
              </a:extLst>
            </p:cNvPr>
            <p:cNvSpPr txBox="1"/>
            <p:nvPr/>
          </p:nvSpPr>
          <p:spPr>
            <a:xfrm>
              <a:off x="1449283" y="3106155"/>
              <a:ext cx="5935939" cy="768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•تأطير أعداد عشرية.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588286-ABA8-819C-DDDF-73C360105131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C621B9-0337-4BB6-377D-7644E4D81727}"/>
              </a:ext>
            </a:extLst>
          </p:cNvPr>
          <p:cNvSpPr txBox="1"/>
          <p:nvPr/>
        </p:nvSpPr>
        <p:spPr>
          <a:xfrm>
            <a:off x="1607235" y="4553499"/>
            <a:ext cx="53796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B10F9E-247D-C7AF-519C-D44B2B1928A7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8396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EB9E8-B006-F829-BA42-F8BA26F6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85420AF-276F-EB41-D2EE-97A9B7E8F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F9F2BD8-6FD8-48E8-9699-4DBC4AC1A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B121911-1F70-B231-A880-F3F2A3C53F9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ECBB3C9-378D-59B0-5852-4EC163BD67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286B04E-DFE1-2E55-B5D0-4D5E0CE184B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1512C0-A597-9AEE-B00B-9AA0CD7AE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84A0294-13C3-4411-D286-000A68DE580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39FA038-4B9C-4218-11E4-A67347BD6CF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067E077-74F6-5FF8-ED28-93C12A68775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2F06C4-498F-CF0A-AD69-E67E15824E7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8694AED-EF00-1BDD-792A-105E13F273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BC8D0F6-F194-A131-9E8B-3887FE459D2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77BB08-E7B6-10F6-E8B8-CF3386C7E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493C67-49D7-FE9C-9C79-72AE6FB584A7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9336A5-3FA5-B379-2826-2E513F294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060" y="1968365"/>
            <a:ext cx="3108897" cy="40705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0515E-8828-DA54-8D0F-A625A4883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841" y="1968365"/>
            <a:ext cx="3108898" cy="40705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7112EE7-CDA1-37D4-5B6F-4F5AB140132C}"/>
              </a:ext>
            </a:extLst>
          </p:cNvPr>
          <p:cNvSpPr/>
          <p:nvPr/>
        </p:nvSpPr>
        <p:spPr>
          <a:xfrm>
            <a:off x="1549718" y="2930013"/>
            <a:ext cx="2571144" cy="6897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99F16-4DEB-C9A3-1F1F-2D438B4E7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3ABE12-9E09-B0A3-029D-039FA7EA647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FC91E49-8A17-D42E-7039-2BA0F2B1D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570521F-A61C-D217-EA28-23A4C81CA05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627743A-53AE-CFEE-62BB-A7458189EF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92CD2CA-7843-931F-456B-814054AF33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1D4A394-7282-1193-A7B0-D8875BA511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D5E7CE7-01E1-40EC-8CE1-7DD4A31633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530F8DA-12BD-143E-CEC3-4CAE9B0B3A2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25CDF98-94DB-C75D-A600-D634966121D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3E49201-1DFC-1B3B-A0D5-957C3172967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8453A54-F6DE-E6BB-7190-7B770278092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8B10A89-A178-6DCB-9EB6-C54D46B2A5D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5D050C-F4B3-FB4F-BAE5-FD7B7348A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264403-74B5-92D2-006C-49B4CA8D68A1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FFF7BB1-DA9C-7EC0-A792-B728E876E6D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6B958A8-F000-AFCE-BBBF-60616E42F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379B30-A8FF-4F2C-6CCF-68ECF97411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3245B33-0FDF-A786-B774-DD2227FB0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EDBE1A-17F4-93BE-215F-92754EBE41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2711140"/>
            <a:ext cx="5581281" cy="290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C5C87-6D0E-F494-AFC3-AB923D16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0C9173-D7D9-3978-48E5-FF480C010B5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1AC9E48-994B-A808-15CF-B9C64F75D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11FD93F-B3D2-FF6F-3D4D-6E01F89A367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2E0A812-0E18-376D-6C64-6E98BA8334F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5AE7615-3DC8-7B0F-6F49-5ED65DCAD9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8092B5-BC99-7A98-818E-3EEA8C55D60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076147-079E-9DEF-947A-D0E0FD1292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70F0BC0-2AA1-C3EE-487C-C6E764C2904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723233-00DC-1A4E-76D6-51E19347B05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766C418-D921-D54A-CD50-409BC136429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5FE587D-FE16-ABB5-4558-C72197C6F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15C886-57E9-202F-3896-AD153103DFE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637D0C-A289-179D-C689-2C4C16960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1E64AB-D014-5793-0C4B-7980D57C1D2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F70672BC-290F-0F1A-EA2F-86A50F6A8A7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D000E07-59FD-A96A-4B8A-F2E7B7247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21AB07BE-2D87-732A-0D3A-C667D4DCE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4580504D-E34F-772F-1CAE-78B98EAB1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05" y="2279745"/>
            <a:ext cx="8060609" cy="325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150CB-B2A4-05B7-61D7-6BFC78E1A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DCC6DA1-5272-D3A1-0C0B-2139B26EE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2D0E396-5582-19CF-1147-C533A4E5F50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4D318D4-3128-2186-997B-D10BB68BDF32}"/>
              </a:ext>
            </a:extLst>
          </p:cNvPr>
          <p:cNvGrpSpPr/>
          <p:nvPr/>
        </p:nvGrpSpPr>
        <p:grpSpPr>
          <a:xfrm>
            <a:off x="1607234" y="2378970"/>
            <a:ext cx="6272303" cy="3523691"/>
            <a:chOff x="1987281" y="2414572"/>
            <a:chExt cx="5781255" cy="248072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EC84CF8-02AC-7491-DF5D-A1C222A8F05A}"/>
                </a:ext>
              </a:extLst>
            </p:cNvPr>
            <p:cNvSpPr/>
            <p:nvPr/>
          </p:nvSpPr>
          <p:spPr>
            <a:xfrm>
              <a:off x="1987281" y="2677810"/>
              <a:ext cx="558548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4F94C52-20A8-946B-6CD8-8E3B0816F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136663" y="350681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B52AF188-0C1E-FCDC-0C19-CAC89C2F3AE4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3D774EC-26C6-0160-E2EF-0734D9A9C0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5FAC79-E218-75A7-FFB5-51A4E495856E}"/>
                </a:ext>
              </a:extLst>
            </p:cNvPr>
            <p:cNvSpPr txBox="1"/>
            <p:nvPr/>
          </p:nvSpPr>
          <p:spPr>
            <a:xfrm>
              <a:off x="2031431" y="2963847"/>
              <a:ext cx="5592402" cy="7776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التمييز بين وضعيات البحث عن الكل أو الجزء ووضعيات المقارنة؛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3A414D-E04A-DF6B-C480-1BE5CEFABCA3}"/>
              </a:ext>
            </a:extLst>
          </p:cNvPr>
          <p:cNvSpPr txBox="1"/>
          <p:nvPr/>
        </p:nvSpPr>
        <p:spPr>
          <a:xfrm>
            <a:off x="2568196" y="409694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81C9DC-E847-5D6D-BAC1-EEB5B72DDA1D}"/>
              </a:ext>
            </a:extLst>
          </p:cNvPr>
          <p:cNvSpPr txBox="1"/>
          <p:nvPr/>
        </p:nvSpPr>
        <p:spPr>
          <a:xfrm>
            <a:off x="1815781" y="4597948"/>
            <a:ext cx="5366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5B6E04-C30B-C575-1A9A-EB0D83E849A2}"/>
              </a:ext>
            </a:extLst>
          </p:cNvPr>
          <p:cNvSpPr txBox="1"/>
          <p:nvPr/>
        </p:nvSpPr>
        <p:spPr>
          <a:xfrm>
            <a:off x="3324904" y="513829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0527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0EA180-B84D-2A78-EF39-FA5BA5FD66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CC47AD3-04C2-192A-EDA5-FD4C6A38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E0B6A82-A830-A707-FB43-74070FF4D32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D511FB-6633-DE01-9634-E66CF65A78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8C87FBA-653B-5C20-2682-84550C2DC1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5C88C07-4CFE-2CBD-0901-37CF97EADE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966F2B-1151-5650-B69D-DCBC2618D0F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1F7E782-297B-C7F2-08C3-E0098974CF9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A79B58-4FC9-C0C5-EFBB-B796D99CE1F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13B7A48-3C20-8E00-DCB7-EBE48CB5A5A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F1562FF-2CFC-8774-EC80-3FFE2D8210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68FE96D-95D8-1D3C-54AC-19ADDDD924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2D970D-7824-69B9-232A-6880733789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ECFE1B-5746-6BD3-3EFC-1071D296B9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80ED6D-D580-C227-83E1-5FD0C850D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1F4CF31-9E43-86FB-D277-0A85D1D486C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4A38B9E-13B7-AD10-34B0-81527F3BC7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9B3BFC6-2CD9-78CD-1D02-2D0EC518E94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1C0D50-840A-8A9C-3D7A-607D59CE12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9902C5-B38C-1A20-B1E4-506D1B2267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6D460AC-4F08-AC2F-522D-87E088C915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2F7C40F-F219-5387-5727-381BE190DB5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C40F1C-122A-62F2-A258-81CCA06C5C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61390B0-C644-6C1D-1DC6-941BFC3836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DC1285B-7442-E76C-9FCD-62E90ED071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3EEF413-7CD0-A20B-1CDC-1CB74B64B3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،قوموا بحل المسألتين التاليتين،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4A832B5-5A3E-B2E6-3BCE-A5AD53E6E8ED}"/>
              </a:ext>
            </a:extLst>
          </p:cNvPr>
          <p:cNvSpPr/>
          <p:nvPr/>
        </p:nvSpPr>
        <p:spPr>
          <a:xfrm>
            <a:off x="722662" y="2871020"/>
            <a:ext cx="3282242" cy="165517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يَزيدُ ثَمَنُ الْمِعْطَفِ عَنْ ثَمَنِ السِّرْوالِ بِ 156 دِرْهَمًا، إِذا عَلِمْتَ أَنَّ ثَمَنَ الْمِعْطَفِ هَُوَ 540 دِرْهَمًا، فَما هُوَ ثَمَنُ السِّرْوالِ؟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9DA23C-0ABD-47F1-041E-B50C405F5B91}"/>
              </a:ext>
            </a:extLst>
          </p:cNvPr>
          <p:cNvSpPr/>
          <p:nvPr/>
        </p:nvSpPr>
        <p:spPr>
          <a:xfrm>
            <a:off x="4765256" y="2871020"/>
            <a:ext cx="3402158" cy="165517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أدى عُمَرُ 540 دِرْهَمًا مُقابِلَ مَنْتوجٍ اشْتراهُ مِنْ موْقِعٍ إِلِكْترونيٍّ، 156 دِرْهَمًا مُقابِلَ خِدْمَةِ التَّوْصيلِ. فَكَمْ أَدَّى عٌمرٌ ؟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3DBFC2-C0F5-F08F-E5FC-59971EC80C6E}"/>
              </a:ext>
            </a:extLst>
          </p:cNvPr>
          <p:cNvSpPr/>
          <p:nvPr/>
        </p:nvSpPr>
        <p:spPr>
          <a:xfrm>
            <a:off x="5719083" y="2575672"/>
            <a:ext cx="1494503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المسألة 1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8AA425E-C96D-1251-7CA0-8A7374C14F04}"/>
              </a:ext>
            </a:extLst>
          </p:cNvPr>
          <p:cNvSpPr/>
          <p:nvPr/>
        </p:nvSpPr>
        <p:spPr>
          <a:xfrm>
            <a:off x="1666412" y="2517827"/>
            <a:ext cx="1494503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المسألة 2 </a:t>
            </a:r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ADA0-9BA9-4BC9-B0A1-D4B2FF62C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3755C8-887C-55EF-D4BC-3BBC800866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30319B9-568E-4036-4D79-0194273C9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82E43E5-7869-D43E-2AB3-87E00C18581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930AAB-CEA9-A4E1-7353-534E242413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22F59FA-9305-711A-BEE0-A7E25573E66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B2D3992-00DE-F07B-5D32-2DA204C361B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DAB65F8-181C-E056-E374-64B12A18689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B395C1F-5485-56DC-79AF-FC8D96651D2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9B1579E-7B66-A669-01B4-C5474055577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E9E58FA-366C-E968-A9AB-895258A3ED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2839D1-2508-6BC9-3652-F4762FE77AA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3C5462F-6704-CB55-A969-4BD24197920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922C0D7-CAF2-2A79-CB44-B1D5F3685F3D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ABC7BB-3B6F-1A8B-1032-B96F2656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C4387D-D08E-8DD6-53BE-BAD11102DA3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9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869E-1C1A-4209-0E1A-550C34389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E04A593-5471-FEC5-054B-B128CF1D264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D40098C-332F-F54D-8AD3-21743F2D2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98A3DC6-2907-709E-80F2-6BA2E64CC89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FF639D-51B9-E883-AE49-43D5D159845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B69B283-42F9-2DF3-52A4-655153A4DA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0DDE50-FE29-0F7C-DB4A-F908A56EE2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6DDC0E9-A40C-B9D2-888A-0100C797785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4894E8E-E2F3-C09E-EE57-133C5487DEB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CBF7235-082A-0B48-ADBD-45F9DD05DD2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F302E75-723F-61C8-872F-0DC30C49CFB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4B1BA4C-B81B-8C23-A165-3D1A11B932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F977A22-F790-B420-C888-86A221F9864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EAF3F45-8A45-56EA-7BBC-912004E53EFF}"/>
              </a:ext>
            </a:extLst>
          </p:cNvPr>
          <p:cNvSpPr txBox="1"/>
          <p:nvPr/>
        </p:nvSpPr>
        <p:spPr>
          <a:xfrm>
            <a:off x="934066" y="871390"/>
            <a:ext cx="659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اربطوا بخط رقم كل مسألة برقم نموذج الأشرطة المناسب لكل مسألة 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038050-1D86-E50C-74D3-5263985CC924}"/>
              </a:ext>
            </a:extLst>
          </p:cNvPr>
          <p:cNvSpPr/>
          <p:nvPr/>
        </p:nvSpPr>
        <p:spPr>
          <a:xfrm>
            <a:off x="730960" y="2064768"/>
            <a:ext cx="3282242" cy="165517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يَزيدُ ثَمَنُ الْمِعْطَفِ عَنْ ثَمَنِ السِّرْوالِ بِ 156 دِرْهَمًا، إِذا عَلِمْتَ أَنَّ ثَمَنَ الْمِعْطَفِ هَُوَ 540 دِرْهَمًا، فَما هُوَ ثَمَنُ السِّرْوالِ؟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1C0654-5A21-616C-F5D7-E3DFDBD4657E}"/>
              </a:ext>
            </a:extLst>
          </p:cNvPr>
          <p:cNvSpPr/>
          <p:nvPr/>
        </p:nvSpPr>
        <p:spPr>
          <a:xfrm>
            <a:off x="4773554" y="2064768"/>
            <a:ext cx="3402158" cy="165517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أدى عُمَرُ 540 دِرْهَمًا مُقابِلَ مَنْتوجٍ اشْتراهُ مِنْ موْقِعٍ إِلِكْترونيٍّ، 176 دِرْهَمًا مُقابِلَ خِدْمَةِ التَّوْصيلِ. فَكَمْ أَدَّى عٌمرٌ ؟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D31F93D-9B94-8EEA-B599-1645532FD84D}"/>
              </a:ext>
            </a:extLst>
          </p:cNvPr>
          <p:cNvSpPr/>
          <p:nvPr/>
        </p:nvSpPr>
        <p:spPr>
          <a:xfrm>
            <a:off x="5727381" y="1769420"/>
            <a:ext cx="1494503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المسألة 1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A2D614-2C6B-F41A-4E1D-A6C3F36F2B31}"/>
              </a:ext>
            </a:extLst>
          </p:cNvPr>
          <p:cNvSpPr/>
          <p:nvPr/>
        </p:nvSpPr>
        <p:spPr>
          <a:xfrm>
            <a:off x="1674710" y="1711575"/>
            <a:ext cx="1494503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المسألة 2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5E3C01-5A7C-0531-2D89-503581DB698E}"/>
              </a:ext>
            </a:extLst>
          </p:cNvPr>
          <p:cNvSpPr/>
          <p:nvPr/>
        </p:nvSpPr>
        <p:spPr>
          <a:xfrm>
            <a:off x="1284362" y="4642052"/>
            <a:ext cx="2120387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نموذج الأشرطة 2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4571137-9B53-53CE-ADB5-17B661330AA2}"/>
              </a:ext>
            </a:extLst>
          </p:cNvPr>
          <p:cNvSpPr/>
          <p:nvPr/>
        </p:nvSpPr>
        <p:spPr>
          <a:xfrm>
            <a:off x="5504695" y="4642052"/>
            <a:ext cx="2120387" cy="40604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نموذج الأشرطة 1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A095208-7EE5-958F-0399-A7606B832B1B}"/>
              </a:ext>
            </a:extLst>
          </p:cNvPr>
          <p:cNvSpPr/>
          <p:nvPr/>
        </p:nvSpPr>
        <p:spPr>
          <a:xfrm>
            <a:off x="2247487" y="3719945"/>
            <a:ext cx="174474" cy="2031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06E8E84-0C8A-2975-300A-481764BB2095}"/>
              </a:ext>
            </a:extLst>
          </p:cNvPr>
          <p:cNvSpPr/>
          <p:nvPr/>
        </p:nvSpPr>
        <p:spPr>
          <a:xfrm>
            <a:off x="2257319" y="4445667"/>
            <a:ext cx="174474" cy="2031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E8C3912-2A1A-749E-7DE7-4B73A3A1DCC2}"/>
              </a:ext>
            </a:extLst>
          </p:cNvPr>
          <p:cNvSpPr/>
          <p:nvPr/>
        </p:nvSpPr>
        <p:spPr>
          <a:xfrm>
            <a:off x="6387395" y="3706912"/>
            <a:ext cx="174474" cy="2031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65237EE-D10A-9FCD-6FEB-C6930C02FA82}"/>
              </a:ext>
            </a:extLst>
          </p:cNvPr>
          <p:cNvSpPr/>
          <p:nvPr/>
        </p:nvSpPr>
        <p:spPr>
          <a:xfrm>
            <a:off x="6387395" y="4438926"/>
            <a:ext cx="174474" cy="2031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7F4FA8-792A-9509-A591-AB39DCA4C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11DB0DB-4569-3DFB-2833-8065867D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050" y="5048101"/>
            <a:ext cx="2435638" cy="150018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C9ADC0-EDCD-4E04-EB65-BC0028FF3F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803" y="5060257"/>
            <a:ext cx="2435639" cy="150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D9931-9C7E-54A3-9C24-9ACDA319E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75C688-00E6-178B-56DF-B0B28454B1D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35D9E0F-FA2F-5336-7D12-67E890CE8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0DA8F30-AF73-1AAE-0D96-22C49159137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7E83AA3-0D27-542F-26C0-14A8A0899B6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3606CD-B6E9-E41E-2E24-98E180D943C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82F17D9-613B-C210-E40A-0742349916A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D057BDD-5D19-4490-B800-A6ADD5B096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1146042-6F34-00C9-F4DD-A7B3F67AAFE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94D55D7-CB56-2DAE-B0EF-D8B52E559B8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6E45CD-9D1B-ECA6-B1C3-5644F265DE6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691D5A-27E8-ECED-2D8F-6E1FD34DF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9E2F56B-3462-F494-BAAD-9DA8FB3E20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CD8C75A-B5C3-A74F-AD33-85E6CEA6B419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367F51-F295-F3AD-578C-A3D6CFBCC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1DC051-1EFE-B1BF-3C51-F87B3D7389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5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F8E4E-059E-003E-683C-730D3D66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05495D5-B827-36C6-A369-141F87B19F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DA962E-C17C-E815-017B-23F7BD4B4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078941-D067-A0E5-1762-508696FF9AF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B134F4-6DA6-4B00-1CBE-9A8B358B1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1472105-EDB5-35D6-3013-25CE599FEDE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CA439F7-B0CA-ACD3-1963-AE797C4507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0F0D16-2EF9-DEF0-F327-65381F413F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85DA3DD-05E1-847B-D430-E16BFAAE46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35DB9AC-EF71-AE71-58E1-7E6EF2CFCF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FF59A02-04C8-65CF-2BDB-808EFAC9A2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7AD8DC8-1389-FB60-2EEC-7C9419F0045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2AD5579-92FD-37D4-2B9A-B56F7C0D7D3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58635E-AACF-73CE-6B32-6604189E1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818301-AB3A-F7B1-03AC-C28337079AFD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7328D7-D57E-A45D-9BF4-D8F263FE5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16" y="1543157"/>
            <a:ext cx="7181416" cy="471371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3EBB4A5-0BAC-5E1A-8A76-473959481D43}"/>
              </a:ext>
            </a:extLst>
          </p:cNvPr>
          <p:cNvCxnSpPr/>
          <p:nvPr/>
        </p:nvCxnSpPr>
        <p:spPr>
          <a:xfrm>
            <a:off x="6331981" y="3595214"/>
            <a:ext cx="0" cy="7177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6A50038-F905-A53C-B60F-046A7A51F223}"/>
              </a:ext>
            </a:extLst>
          </p:cNvPr>
          <p:cNvCxnSpPr/>
          <p:nvPr/>
        </p:nvCxnSpPr>
        <p:spPr>
          <a:xfrm>
            <a:off x="2394162" y="3595213"/>
            <a:ext cx="0" cy="7177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6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A9162-3ACF-1DCC-71B6-6F6F3C23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E2118C2-AAA0-998F-2DA7-64B766965DB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8D8AD9E-C95F-A14E-2A2F-2D09D01EABA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5DB706-77CE-7D9A-05C8-9D2ABDBEBF84}"/>
              </a:ext>
            </a:extLst>
          </p:cNvPr>
          <p:cNvGrpSpPr/>
          <p:nvPr/>
        </p:nvGrpSpPr>
        <p:grpSpPr>
          <a:xfrm>
            <a:off x="1580689" y="2378970"/>
            <a:ext cx="6179152" cy="3415926"/>
            <a:chOff x="1962814" y="2414572"/>
            <a:chExt cx="5695397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A183365-13C7-AA33-DF2B-019C28EC6251}"/>
                </a:ext>
              </a:extLst>
            </p:cNvPr>
            <p:cNvSpPr/>
            <p:nvPr/>
          </p:nvSpPr>
          <p:spPr>
            <a:xfrm>
              <a:off x="1962814" y="2601942"/>
              <a:ext cx="558548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648D242-4456-DAF6-EA13-3791B3396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6338" y="377569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12C58A46-11BE-8179-75F8-5643B2FC4249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6CBC0A0-E0C2-19E5-4CE2-0C416E304A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03703AF-2C26-F635-FAB4-37DD5930C931}"/>
                </a:ext>
              </a:extLst>
            </p:cNvPr>
            <p:cNvSpPr txBox="1"/>
            <p:nvPr/>
          </p:nvSpPr>
          <p:spPr>
            <a:xfrm>
              <a:off x="2031431" y="2963847"/>
              <a:ext cx="5592402" cy="7776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التمييز بين وضعيات البحث عن الكل أو الجزء ووضعيات المقارنة؛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5FF7F7E-FB41-3530-1022-5AD052123A50}"/>
              </a:ext>
            </a:extLst>
          </p:cNvPr>
          <p:cNvSpPr txBox="1"/>
          <p:nvPr/>
        </p:nvSpPr>
        <p:spPr>
          <a:xfrm>
            <a:off x="2487060" y="405014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D2A459-B8B1-9E72-05CD-F83373C92C28}"/>
              </a:ext>
            </a:extLst>
          </p:cNvPr>
          <p:cNvSpPr txBox="1"/>
          <p:nvPr/>
        </p:nvSpPr>
        <p:spPr>
          <a:xfrm>
            <a:off x="1734645" y="4564351"/>
            <a:ext cx="5366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368AE6-E0C6-DD38-E848-A3BCC11EAB8D}"/>
              </a:ext>
            </a:extLst>
          </p:cNvPr>
          <p:cNvSpPr txBox="1"/>
          <p:nvPr/>
        </p:nvSpPr>
        <p:spPr>
          <a:xfrm>
            <a:off x="3243768" y="5075633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383633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8ABAF-EC4E-2FE7-E6C8-B2A6FBD35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CFC0014-B35C-A1EF-9D71-FC58B5CE885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2CB0CD1-45E5-EEEC-5018-A72C57359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5C845F4-D20E-E908-3DBE-A78DEFF2769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979BB84-273F-7A26-E6BC-5E53932B56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757CF6C-AEAB-C617-5033-093FA6073D7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69D7320-3A93-2B5D-B36A-44A568DC96F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58B6E27-48CC-5AA5-5CD8-B1F451F9F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9616E3B-70F8-613E-01F1-9DD5F3BAC52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9D49E2B-76C2-BA97-5F9F-BA0654B1802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B4B347C-E96E-47DF-4C7B-BA3D9987ED7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BCB1384-B2C7-D9C2-2686-B3A0D7D4C95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70C55EA-3CDE-E291-3457-67729A51D0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4B8B576-E451-45F2-97E7-460DCCE21C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667AAD-A3EE-672A-92D3-A33E6CE6F26B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E498C03-44BC-C1B5-92E7-0EAF9F6440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75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1135-2A38-0373-4B49-C5CC490F9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41F81A-C50B-5285-C3F2-DBF18BD1CF3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3204AB3-7496-7FF3-AC81-DAD2C62EB0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E19282-99DC-5A80-31C9-F4680567307A}"/>
              </a:ext>
            </a:extLst>
          </p:cNvPr>
          <p:cNvGrpSpPr/>
          <p:nvPr/>
        </p:nvGrpSpPr>
        <p:grpSpPr>
          <a:xfrm>
            <a:off x="1580689" y="2378970"/>
            <a:ext cx="6179152" cy="3579378"/>
            <a:chOff x="1962814" y="2414572"/>
            <a:chExt cx="5695397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F1A1F3-5EA6-758E-DD52-C897DA2C0B93}"/>
                </a:ext>
              </a:extLst>
            </p:cNvPr>
            <p:cNvSpPr/>
            <p:nvPr/>
          </p:nvSpPr>
          <p:spPr>
            <a:xfrm>
              <a:off x="1962814" y="2601942"/>
              <a:ext cx="558548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9125CDD-33AA-7502-685D-AD4B342FE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6338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AAF32F0-A769-1782-45B6-E665EA666208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A96D657-2F41-CD31-98BF-D75C95577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6E6E36C-B3F5-C487-00FB-D1382E0AE643}"/>
              </a:ext>
            </a:extLst>
          </p:cNvPr>
          <p:cNvSpPr txBox="1"/>
          <p:nvPr/>
        </p:nvSpPr>
        <p:spPr>
          <a:xfrm>
            <a:off x="2487060" y="4307745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FF6F8C-5BDE-33BC-5D43-784861BA3EB8}"/>
              </a:ext>
            </a:extLst>
          </p:cNvPr>
          <p:cNvSpPr txBox="1"/>
          <p:nvPr/>
        </p:nvSpPr>
        <p:spPr>
          <a:xfrm>
            <a:off x="1734645" y="4821949"/>
            <a:ext cx="5366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FCFE45-644F-BB85-E8C7-4B59C8294052}"/>
              </a:ext>
            </a:extLst>
          </p:cNvPr>
          <p:cNvSpPr txBox="1"/>
          <p:nvPr/>
        </p:nvSpPr>
        <p:spPr>
          <a:xfrm>
            <a:off x="3243768" y="5333231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549FBE-4676-4338-5A99-6CC16C10F46F}"/>
              </a:ext>
            </a:extLst>
          </p:cNvPr>
          <p:cNvSpPr txBox="1"/>
          <p:nvPr/>
        </p:nvSpPr>
        <p:spPr>
          <a:xfrm>
            <a:off x="1538295" y="3233788"/>
            <a:ext cx="6067409" cy="1104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التمييز بين وضعيات البحث عن الكل أو الجزء ووضعيات المقارنة؛</a:t>
            </a:r>
          </a:p>
        </p:txBody>
      </p:sp>
    </p:spTree>
    <p:extLst>
      <p:ext uri="{BB962C8B-B14F-4D97-AF65-F5344CB8AC3E}">
        <p14:creationId xmlns:p14="http://schemas.microsoft.com/office/powerpoint/2010/main" val="55531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83DE00E-BBBD-FF73-4D0B-6399143A2C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0D49028-2714-471A-330B-89D98C97B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B00DC84-4001-399A-3FCA-24AA09208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D2BE7D5-2189-773C-D27C-DE9B61133CD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2E37F5B-611F-8631-D956-712F457CD8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97C10A5-C25E-DD18-A7A3-AF838D2573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5F9BE49-B7B3-FD0E-0914-B272ABCD60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5C8E4AA-4ADA-5B98-925C-6333B44196D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CF544A2-39D7-1CAA-68D2-0E85013A7E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AB81653-F584-A71E-27E3-CE65EB8A0A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DD0C2CE-8B7C-B624-E7C0-72F1445400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26AD508-25E9-6017-C858-B701A64F0F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781B2A-6EFD-D295-B7A9-69F74FB40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060" y="1787226"/>
            <a:ext cx="3108897" cy="40705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FF8C0F-C4D1-0ABA-BD13-E40BAEBB7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841" y="1787226"/>
            <a:ext cx="3108898" cy="40705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316561-9A62-6918-6C10-209AB3E7C635}"/>
              </a:ext>
            </a:extLst>
          </p:cNvPr>
          <p:cNvSpPr/>
          <p:nvPr/>
        </p:nvSpPr>
        <p:spPr>
          <a:xfrm>
            <a:off x="1576129" y="3429000"/>
            <a:ext cx="2514090" cy="11823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01844E6-5DC1-6304-60C6-5B4A8EB912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22B3AFB-A191-C887-7222-10D2F9D43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D6E3788-2029-008E-5612-41AF363B846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701AD0D-3154-44F4-054D-975E6E50E67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8AD92E-D8DA-A611-5A1D-41066F63C2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DBA4889-887F-3F19-76C8-EC2DC7137C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B3F560B-4583-8272-2B16-075E68B3835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1C14413-66BB-ADE2-D540-7872F0C0928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12C0AEB-EBE6-BCFA-8703-2506AF8838A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0B3CF0C-3DC3-F6AE-52DC-4B3275D2043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C59840-7308-443D-DE84-CA39044810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9BEDFC-F041-4907-7B33-72782DD39A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367005" y="83258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669414-6770-1737-B644-551DEBF68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38" y="1972052"/>
            <a:ext cx="5476876" cy="415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A454-501E-72A4-CA14-69F48B1FC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FD9496-8BD0-3D5E-63F0-DE1772406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3679294-D36A-D5B7-D445-5416AFA3E055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FFF00B-16DD-EB8A-00DA-FF4EE642A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46" y="1923653"/>
            <a:ext cx="7915810" cy="436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1A76CD-D9DE-9899-BDA8-076FF165D4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FD7859-012E-B1C1-D19C-90504F737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C0B49B8-0389-8F38-2AE5-4A1BEB848B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5B83FD0-4549-414E-C53B-F825D26A83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B383A41-EB73-F388-0890-3FC059D088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BB842DF-30EF-1DB5-07C5-05B13333A9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BA71FF3-6414-B355-9DAD-1D266F1E1E7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C487AA6-A82E-0DC1-D276-9A8C2257FC6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B3489C-E844-C3FB-2F55-A7AE8B353A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18A7B33-1E6B-98A0-ED10-01781D56DA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EF2B9E-BED2-84C4-2B4F-6F288643FCA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4CFED5E-896D-1245-5504-2F28441116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479752B-DBF4-93B9-249D-4D19BBE28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60" y="1706225"/>
            <a:ext cx="7078518" cy="471261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06EB25A-D0EF-C466-0D18-4B976C39C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076174"/>
              </p:ext>
            </p:extLst>
          </p:nvPr>
        </p:nvGraphicFramePr>
        <p:xfrm>
          <a:off x="1809120" y="3753641"/>
          <a:ext cx="2123783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83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62337D-E45C-CBBA-47EC-134DE5972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1435"/>
              </p:ext>
            </p:extLst>
          </p:nvPr>
        </p:nvGraphicFramePr>
        <p:xfrm>
          <a:off x="1809120" y="4386942"/>
          <a:ext cx="1514772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772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6F20496-8531-BC8B-D9CA-4D2181BF4CA2}"/>
              </a:ext>
            </a:extLst>
          </p:cNvPr>
          <p:cNvSpPr/>
          <p:nvPr/>
        </p:nvSpPr>
        <p:spPr>
          <a:xfrm>
            <a:off x="1833835" y="4453632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345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099C5B-598E-43F2-7BDE-6DB20C873C63}"/>
              </a:ext>
            </a:extLst>
          </p:cNvPr>
          <p:cNvSpPr/>
          <p:nvPr/>
        </p:nvSpPr>
        <p:spPr>
          <a:xfrm>
            <a:off x="2218786" y="3801679"/>
            <a:ext cx="1268361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380</a:t>
            </a:r>
            <a:endParaRPr lang="fr-FR" sz="3000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4788294-3053-CABA-0314-A47ABE112B99}"/>
              </a:ext>
            </a:extLst>
          </p:cNvPr>
          <p:cNvCxnSpPr>
            <a:cxnSpLocks/>
          </p:cNvCxnSpPr>
          <p:nvPr/>
        </p:nvCxnSpPr>
        <p:spPr>
          <a:xfrm>
            <a:off x="3323892" y="4784461"/>
            <a:ext cx="609011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27A4E2-19C6-3D74-3023-6B5303D81045}"/>
              </a:ext>
            </a:extLst>
          </p:cNvPr>
          <p:cNvSpPr/>
          <p:nvPr/>
        </p:nvSpPr>
        <p:spPr>
          <a:xfrm>
            <a:off x="2905909" y="4360123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BCD33EE-D525-7374-0BA8-DB111DBEE313}"/>
              </a:ext>
            </a:extLst>
          </p:cNvPr>
          <p:cNvSpPr/>
          <p:nvPr/>
        </p:nvSpPr>
        <p:spPr>
          <a:xfrm>
            <a:off x="722662" y="3811870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ثمن</a:t>
            </a:r>
          </a:p>
          <a:p>
            <a:pPr algn="ctr"/>
            <a:r>
              <a:rPr lang="ar-SA" b="1" dirty="0">
                <a:solidFill>
                  <a:srgbClr val="FF0000"/>
                </a:solidFill>
              </a:rPr>
              <a:t>السروال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EAD53AC-E9B8-C6CF-0E00-37A523520462}"/>
              </a:ext>
            </a:extLst>
          </p:cNvPr>
          <p:cNvSpPr/>
          <p:nvPr/>
        </p:nvSpPr>
        <p:spPr>
          <a:xfrm>
            <a:off x="761760" y="4470662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rgbClr val="FF0000"/>
                </a:solidFill>
              </a:rPr>
              <a:t>ثمن </a:t>
            </a:r>
          </a:p>
          <a:p>
            <a:pPr algn="ctr"/>
            <a:r>
              <a:rPr lang="ar-SA" sz="1400" b="1" dirty="0">
                <a:solidFill>
                  <a:srgbClr val="FF0000"/>
                </a:solidFill>
              </a:rPr>
              <a:t>القميص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322677-04A2-05D8-44A5-AEA8C2EC2AA7}"/>
              </a:ext>
            </a:extLst>
          </p:cNvPr>
          <p:cNvSpPr/>
          <p:nvPr/>
        </p:nvSpPr>
        <p:spPr>
          <a:xfrm>
            <a:off x="2878201" y="4857875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الفرق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9267C15-A304-42B8-3150-277F63631490}"/>
              </a:ext>
            </a:extLst>
          </p:cNvPr>
          <p:cNvSpPr/>
          <p:nvPr/>
        </p:nvSpPr>
        <p:spPr>
          <a:xfrm>
            <a:off x="4637703" y="4453632"/>
            <a:ext cx="2375078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380 – 345 = 35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A1B53E-6226-C811-9BDF-F33D2699AB9F}"/>
              </a:ext>
            </a:extLst>
          </p:cNvPr>
          <p:cNvSpPr/>
          <p:nvPr/>
        </p:nvSpPr>
        <p:spPr>
          <a:xfrm>
            <a:off x="3940685" y="5645031"/>
            <a:ext cx="3413844" cy="325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SA" sz="3200" b="1" baseline="30000" dirty="0">
                <a:solidFill>
                  <a:srgbClr val="FF0000"/>
                </a:solidFill>
                <a:latin typeface="Calibri" panose="020F0502020204030204"/>
              </a:rPr>
              <a:t>يزيد ثمن السروال عن ثمن القميص ب35 درهما</a:t>
            </a:r>
            <a:endParaRPr lang="fr-FR" sz="3200" b="1" baseline="30000" dirty="0">
              <a:solidFill>
                <a:srgbClr val="FF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8E222-61FE-A0D6-BADE-7E47A6156C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545372-E914-90E4-25CE-9D87AFFC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4C5CD4-B9E8-83E9-9F47-7552DDBBA38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DBB6B6-1181-2B13-0C0B-4E6445EA8E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64051F-D3DB-FB4A-4FD4-9B8BC4DC52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A896A4-A486-0E97-0B42-8AD0209D9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E96AB-F7E2-0B2D-5E0E-B6A75DE61D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0FE77A-6939-7088-1B40-4A4556E85E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C177370-2A42-26E9-9709-644440BAB1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A2D3AB-145C-733E-AC0F-46C0368272F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70122D-D992-0A69-56D9-27C0DAED6E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B11B57-F9EB-3919-5B69-141DADBA90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871145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FAD051-328F-18FB-96FF-6E909544A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86116"/>
            <a:ext cx="3108897" cy="40705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B6DE54-0813-359F-05A0-0E5C250F2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81" y="1986116"/>
            <a:ext cx="3108898" cy="407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95713-E18B-56F0-915A-A65EA65CF8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18CBC0-4E73-F955-0FD6-A3ABCBA4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A01D4A-0556-B20F-C2E7-9E9AC869F50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7DA8A-A51D-A032-15E8-FDAD3854E4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BF4F7E7-3668-C641-E7A4-8AB83564CA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7FFD1A-6D78-273F-FF39-DF5B34D1EA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3CA00D4-DF18-704F-36ED-0AF24A8641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0803AA-2434-17E8-811A-0E7781CE61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2C4F94-BB4A-0030-FBD8-83753476CE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DBCD90C-51C0-3F2D-0F69-2E6224502F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2FD30-61E6-9877-DB64-42F40B16FF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2DDD56-56EA-71CB-35EA-36D3A6D098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E200019C-EC4F-01FB-541B-AFEC7770D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5187B366-D98F-863C-0929-25F6C305AE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20576</TotalTime>
  <Words>1736</Words>
  <Application>Microsoft Office PowerPoint</Application>
  <PresentationFormat>Affichage à l'écran (4:3)</PresentationFormat>
  <Paragraphs>551</Paragraphs>
  <Slides>66</Slides>
  <Notes>3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66</vt:i4>
      </vt:variant>
    </vt:vector>
  </HeadingPairs>
  <TitlesOfParts>
    <vt:vector size="78" baseType="lpstr">
      <vt:lpstr>Dosis</vt:lpstr>
      <vt:lpstr>Chalkboard</vt:lpstr>
      <vt:lpstr>Calibri</vt:lpstr>
      <vt:lpstr>Arial</vt:lpstr>
      <vt:lpstr>Aptos</vt:lpstr>
      <vt:lpstr>DengXian</vt:lpstr>
      <vt:lpstr>Cambria Math</vt:lpstr>
      <vt:lpstr>Effra CC Arbc</vt:lpstr>
      <vt:lpstr>Arimo Italics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145</cp:revision>
  <cp:lastPrinted>2025-08-13T10:11:39Z</cp:lastPrinted>
  <dcterms:created xsi:type="dcterms:W3CDTF">2025-08-01T12:31:49Z</dcterms:created>
  <dcterms:modified xsi:type="dcterms:W3CDTF">2025-11-25T18:55:47Z</dcterms:modified>
</cp:coreProperties>
</file>