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5"/>
  </p:notesMasterIdLst>
  <p:handoutMasterIdLst>
    <p:handoutMasterId r:id="rId66"/>
  </p:handoutMasterIdLst>
  <p:sldIdLst>
    <p:sldId id="779" r:id="rId4"/>
    <p:sldId id="911" r:id="rId5"/>
    <p:sldId id="2134806870" r:id="rId6"/>
    <p:sldId id="780" r:id="rId7"/>
    <p:sldId id="2134806760" r:id="rId8"/>
    <p:sldId id="973" r:id="rId9"/>
    <p:sldId id="950" r:id="rId10"/>
    <p:sldId id="2134806701" r:id="rId11"/>
    <p:sldId id="2134806827" r:id="rId12"/>
    <p:sldId id="2134806628" r:id="rId13"/>
    <p:sldId id="2134806702" r:id="rId14"/>
    <p:sldId id="2134806819" r:id="rId15"/>
    <p:sldId id="2134806820" r:id="rId16"/>
    <p:sldId id="2134806821" r:id="rId17"/>
    <p:sldId id="2134806822" r:id="rId18"/>
    <p:sldId id="2134806823" r:id="rId19"/>
    <p:sldId id="2134806703" r:id="rId20"/>
    <p:sldId id="2134806804" r:id="rId21"/>
    <p:sldId id="2134806750" r:id="rId22"/>
    <p:sldId id="2134806801" r:id="rId23"/>
    <p:sldId id="2134806753" r:id="rId24"/>
    <p:sldId id="2134806825" r:id="rId25"/>
    <p:sldId id="2134806756" r:id="rId26"/>
    <p:sldId id="2134806826" r:id="rId27"/>
    <p:sldId id="2134806709" r:id="rId28"/>
    <p:sldId id="2134806710" r:id="rId29"/>
    <p:sldId id="2134806711" r:id="rId30"/>
    <p:sldId id="2134806828" r:id="rId31"/>
    <p:sldId id="2134806829" r:id="rId32"/>
    <p:sldId id="2134806830" r:id="rId33"/>
    <p:sldId id="2134806831" r:id="rId34"/>
    <p:sldId id="2134806832" r:id="rId35"/>
    <p:sldId id="2134806833" r:id="rId36"/>
    <p:sldId id="2134806871" r:id="rId37"/>
    <p:sldId id="2134806840" r:id="rId38"/>
    <p:sldId id="2134806836" r:id="rId39"/>
    <p:sldId id="2134806837" r:id="rId40"/>
    <p:sldId id="2134806838" r:id="rId41"/>
    <p:sldId id="2134806847" r:id="rId42"/>
    <p:sldId id="2134806848" r:id="rId43"/>
    <p:sldId id="2134806849" r:id="rId44"/>
    <p:sldId id="2134806850" r:id="rId45"/>
    <p:sldId id="2134806851" r:id="rId46"/>
    <p:sldId id="2134806872" r:id="rId47"/>
    <p:sldId id="2134806853" r:id="rId48"/>
    <p:sldId id="2134806873" r:id="rId49"/>
    <p:sldId id="2134806855" r:id="rId50"/>
    <p:sldId id="2134806856" r:id="rId51"/>
    <p:sldId id="2134806857" r:id="rId52"/>
    <p:sldId id="2134806792" r:id="rId53"/>
    <p:sldId id="2134806791" r:id="rId54"/>
    <p:sldId id="2134806793" r:id="rId55"/>
    <p:sldId id="2134806874" r:id="rId56"/>
    <p:sldId id="2134806818" r:id="rId57"/>
    <p:sldId id="2134806746" r:id="rId58"/>
    <p:sldId id="2134806747" r:id="rId59"/>
    <p:sldId id="2134806740" r:id="rId60"/>
    <p:sldId id="2134806748" r:id="rId61"/>
    <p:sldId id="2134806699" r:id="rId62"/>
    <p:sldId id="2134806797" r:id="rId63"/>
    <p:sldId id="2134806798" r:id="rId6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7"/>
      <p:bold r:id="rId68"/>
    </p:embeddedFont>
    <p:embeddedFont>
      <p:font typeface="Cambria Math" panose="02040503050406030204" pitchFamily="18" charset="0"/>
      <p:regular r:id="rId69"/>
    </p:embeddedFont>
    <p:embeddedFont>
      <p:font typeface="Dosis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FC8D00"/>
    <a:srgbClr val="FFEFB9"/>
    <a:srgbClr val="4B5050"/>
    <a:srgbClr val="FAE496"/>
    <a:srgbClr val="17AB98"/>
    <a:srgbClr val="F6BB00"/>
    <a:srgbClr val="EEB500"/>
    <a:srgbClr val="CCE4A1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6281" autoAdjust="0"/>
  </p:normalViewPr>
  <p:slideViewPr>
    <p:cSldViewPr snapToGrid="0">
      <p:cViewPr varScale="1">
        <p:scale>
          <a:sx n="71" d="100"/>
          <a:sy n="71" d="100"/>
        </p:scale>
        <p:origin x="126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handoutMaster" Target="handoutMasters/handoutMaster1.xml"/><Relationship Id="rId74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73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microsoft.com/office/2018/10/relationships/authors" Target="authors.xml"/><Relationship Id="rId7" Type="http://schemas.openxmlformats.org/officeDocument/2006/relationships/slide" Target="slides/slide4.xml"/><Relationship Id="rId71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76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1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14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14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gif"/><Relationship Id="rId5" Type="http://schemas.openxmlformats.org/officeDocument/2006/relationships/image" Target="../media/image5.emf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14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14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9.png"/><Relationship Id="rId4" Type="http://schemas.openxmlformats.org/officeDocument/2006/relationships/image" Target="../media/image1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14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7.mp4"/><Relationship Id="rId7" Type="http://schemas.openxmlformats.org/officeDocument/2006/relationships/image" Target="../media/image2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7.mp4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4009766" y="6043387"/>
            <a:ext cx="1124468" cy="288630"/>
            <a:chOff x="2255274" y="3768343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2255274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3110691" y="378410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84972-879C-84FA-FECB-9ABC27A9AB30}"/>
              </a:ext>
            </a:extLst>
          </p:cNvPr>
          <p:cNvSpPr/>
          <p:nvPr/>
        </p:nvSpPr>
        <p:spPr>
          <a:xfrm>
            <a:off x="959196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2A4E5D-E0F3-2367-B6ED-A421B3FC2E6C}"/>
              </a:ext>
            </a:extLst>
          </p:cNvPr>
          <p:cNvSpPr/>
          <p:nvPr/>
        </p:nvSpPr>
        <p:spPr>
          <a:xfrm>
            <a:off x="1814613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6A14649-0D87-A4CA-A7E4-83835A324CAC}"/>
              </a:ext>
            </a:extLst>
          </p:cNvPr>
          <p:cNvSpPr/>
          <p:nvPr/>
        </p:nvSpPr>
        <p:spPr>
          <a:xfrm>
            <a:off x="7105974" y="6037637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77BAC-ADB9-DE9B-BFAD-FCAAE5EE10F3}"/>
              </a:ext>
            </a:extLst>
          </p:cNvPr>
          <p:cNvSpPr/>
          <p:nvPr/>
        </p:nvSpPr>
        <p:spPr>
          <a:xfrm>
            <a:off x="7961391" y="605339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70132" y="3945937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32431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قسمة الأعداد الكسرية (1)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4647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قسمة الأعداد الكسرية (2)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550132" y="4318826"/>
            <a:ext cx="5669432" cy="2026929"/>
            <a:chOff x="-1241432" y="1046149"/>
            <a:chExt cx="5669432" cy="202692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-1241432" y="1046149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وضعيات المقارنة (2)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548" y="5447386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2608087" y="5584900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4678320" y="5201773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8EECA44-23FC-DDD1-88B9-2A9EDA3FA7CE}"/>
              </a:ext>
            </a:extLst>
          </p:cNvPr>
          <p:cNvGrpSpPr/>
          <p:nvPr/>
        </p:nvGrpSpPr>
        <p:grpSpPr>
          <a:xfrm>
            <a:off x="4413184" y="389616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60A66BD-7B43-0F69-2ECA-84695D65BE1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9E6446A4-0133-1353-75FD-E63E2C3934B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EEDD38E-436A-6447-5980-924A7C2EC05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ضرب وقسمة الأعداد الكسرية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040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26397"/>
            <a:ext cx="8178799" cy="156914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7266DF-8827-AE7B-DAB6-1CC5B4A3C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509" y="2251587"/>
            <a:ext cx="3287877" cy="41355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9C976F-CDA4-B519-CC11-66C89FCDF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09" y="2251587"/>
            <a:ext cx="3453386" cy="413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04EE-72EA-DBDB-3DB5-4AB9704BD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AA4B79A-A8B2-0299-3B58-EC223C7291D0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C8AFC8-1270-20F6-35D0-5F2FED1E2805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25436D2-36F9-A4E3-342C-9A1F34480E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AF8668-BBDC-6ED4-44AC-D90EDE26032C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C17A0ED-C683-FF30-4120-5441C5E1775B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E76C20-7140-D90C-C04E-471EC26FD07A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60EB69-79A6-78CC-262E-0B7F34E1A544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34D550-8171-C87E-C859-16E81C68DDEB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E5E8FD5-E5C8-E8A2-5898-C22F7EA5BEC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7EAF564-9FF3-299E-48F8-480856E329F5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627B593-02EB-173D-88C9-692467820598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74C23A6-DC82-DC5B-F531-5A4E1CFBB0A8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5A01B1-8C07-9E24-D50C-BFC2E3CA14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DAFCAB9-DF2A-5252-AB84-7155C1AE5719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AA21FD6-1087-B998-EBBB-CF9A7D1F804E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AC32C20E-DC73-B94E-67D1-DFE48348E2A5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D721C27B-60AF-3A49-753B-2A000B3F3D3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1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4"/>
            <a:ext cx="6564862" cy="2160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285787" y="3272537"/>
            <a:ext cx="6632478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خارج قسمة عدد كسري على عدد كسري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حساب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خارج قسمة عدد كسري على عدد عشري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r" rtl="1">
              <a:spcAft>
                <a:spcPts val="600"/>
              </a:spcAft>
            </a:pP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حساب جداء وخارج قسمة أعداد كسرية في وضعيات مركبة؛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حل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وضعيات 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مسائل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المقارنة بالاستعانة بنموذج الأشرطة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1A03BF6-6BD8-4AE7-765F-338972F7127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92CD9-151D-A507-5867-76581F9B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C6BED5-7C90-5A6A-A691-64129F13029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0A694CF-9B46-9C36-EAE9-B636ABB4D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9E45FF6-CA5A-704F-B82F-7BF119E9A7B2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E20F8E3-F280-5E38-AE4F-EF8333F087A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F28C8B8-0139-CE88-9965-94B1826C1AF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6B0322-2E9C-1AD0-D326-4ABCE61A3A6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E46D0F-F1CA-EE83-E3C7-CF430C6FF26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620721-7F34-78BF-2B26-FE67BA24DC70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D305FF1-23D6-6F5C-0193-BF77AA8F330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219F60-4D72-D3A8-0F2B-849F5C0B30B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D03786E-C5AC-899C-0E15-6D6F5294CB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3B894EF-FD2A-AC22-0F20-C60E4B3C5B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A8167392-BD90-5D8B-A979-EBF5265C1E5D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2" name="Groupe 8">
            <a:extLst>
              <a:ext uri="{FF2B5EF4-FFF2-40B4-BE49-F238E27FC236}">
                <a16:creationId xmlns:a16="http://schemas.microsoft.com/office/drawing/2014/main" id="{645DEB23-016A-0F9C-FB0C-E8C5BF43CA3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FC0C4A4A-6A0D-198F-4B53-389C64CAA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C71D7352-3278-F840-9657-5C51928012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3" name="ZoneTexte 2">
            <a:extLst>
              <a:ext uri="{FF2B5EF4-FFF2-40B4-BE49-F238E27FC236}">
                <a16:creationId xmlns:a16="http://schemas.microsoft.com/office/drawing/2014/main" id="{ACCA27F9-386B-65CC-FC23-0187BEA4C931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Image 2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EE2422D-A2CE-3927-A5DC-63DDFA07FD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9CCA35-C91F-A236-016C-4943E56C7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170" y="2010278"/>
            <a:ext cx="3361111" cy="397898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34AC94-9464-1619-50CD-ABBFAB9A4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4058" y="2005362"/>
            <a:ext cx="3361112" cy="3847933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4234B31-355F-BE23-AFB4-B9497447ED63}"/>
              </a:ext>
            </a:extLst>
          </p:cNvPr>
          <p:cNvSpPr/>
          <p:nvPr/>
        </p:nvSpPr>
        <p:spPr>
          <a:xfrm flipH="1">
            <a:off x="1612941" y="3999768"/>
            <a:ext cx="2683756" cy="15554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80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064E-6366-3342-E4B7-2A7509E4E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1BFB03-97CB-5A14-86D0-5B671407DB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DCBD916-6370-1B95-2E91-191F7D20E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EBE51E9-328D-53B1-0C4E-618270B4D63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E758C5-8EA3-3736-0622-D58256161E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C71698E-BD8C-8486-983B-7673F2C54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2F3755-2FF9-3EAB-7AC8-4C6A803737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766FB7A-5E0E-B189-0D8E-0A57966464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2CF6E91-F9CF-076D-0E60-F1FCCC5902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EA3F5FC-4D6D-99D1-1826-279A60CA983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E2EFCF5-35D2-FF7B-E9A8-F0B80791386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1CBF97A-8335-8724-A494-4AE936981A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E0FE353-2E20-EDFD-1488-678ECAEC80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E5733B8-D150-C554-685F-2E7CD1AB4CDE}"/>
              </a:ext>
            </a:extLst>
          </p:cNvPr>
          <p:cNvSpPr txBox="1"/>
          <p:nvPr/>
        </p:nvSpPr>
        <p:spPr>
          <a:xfrm>
            <a:off x="1196324" y="864376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253C69CE-9B6D-D785-C318-078AAD9A9326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F29EE9-52F8-032C-258B-E9AE0C112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e 8">
            <a:extLst>
              <a:ext uri="{FF2B5EF4-FFF2-40B4-BE49-F238E27FC236}">
                <a16:creationId xmlns:a16="http://schemas.microsoft.com/office/drawing/2014/main" id="{F23FDE1D-6758-5804-F9D4-A1C2CFDA947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F0324DBE-9A89-69C7-6F55-51BFAD893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4FFAFC1C-D76E-99EF-140D-71F6F05AF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6" name="Image 35">
            <a:extLst>
              <a:ext uri="{FF2B5EF4-FFF2-40B4-BE49-F238E27FC236}">
                <a16:creationId xmlns:a16="http://schemas.microsoft.com/office/drawing/2014/main" id="{4210E2B3-ABD2-4F8F-871C-64250BF84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62" y="1960849"/>
            <a:ext cx="7668333" cy="451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5CE89-7226-4B4F-70F5-D558247E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0FC9F7-8A25-827F-43C4-B4E38D0977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5B11AB6-826B-D6C9-6D25-33CFDC004D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DDDBEC7-F970-12C7-7D8B-FA5B96273A1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A0DCAC-E7F0-8055-5C8A-40F861DBC8BE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59A0081-A444-637B-4213-BF07A7900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870990" y="3925799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0D26B-88EB-681E-B9C7-90B76BACA7A8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تصحيح</a:t>
              </a: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الواجبات المنزلية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537A4B2-1731-9ECD-FD81-E220257E69D7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00F7CA5-030D-5CD8-F81C-E6879D008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BC2A6DE-E0E5-2D4F-EDBA-C69A0E47EE0D}"/>
                </a:ext>
              </a:extLst>
            </p:cNvPr>
            <p:cNvSpPr txBox="1"/>
            <p:nvPr/>
          </p:nvSpPr>
          <p:spPr>
            <a:xfrm>
              <a:off x="2369471" y="400060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1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D215-A4C3-B1BB-F9C4-BF5E3C23B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7CF9489-8569-110A-5175-8DA3ABBD020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486432B-E87E-01FE-7869-2C1D8E4A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ECFE84A-AAA9-F87B-8103-FA5837425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73299D5-129C-3F10-1EB2-A12190DB867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7E6F96A-4B2A-4C26-B278-EB495FD29BE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0A02409-DFC0-636A-08EF-AD1DAA7ED7F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FAEB2B7-08C4-69F5-E303-BB231EAFEEC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6C3FCF-97F8-E9C5-889C-6A3BD40A2A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5BEE594-F5EE-3796-C30E-F531D437905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9BBFB3F-7EE5-EBAC-E47A-8BE976480A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DEF5B11-3B73-DD16-D543-4961007A60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E8B7AAA-4A5D-B796-D04B-58097913080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4D3340-5087-69C4-3AAB-96C4F49E753F}"/>
              </a:ext>
            </a:extLst>
          </p:cNvPr>
          <p:cNvSpPr txBox="1"/>
          <p:nvPr/>
        </p:nvSpPr>
        <p:spPr>
          <a:xfrm>
            <a:off x="961411" y="8274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الأسبوع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A364FF-F154-2745-FF54-29EF37A644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F116A78-8A17-AA60-71F1-63DD26476E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A6B9E42A-2F90-71CB-7E32-1C3BEBC085E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051EF-B750-CCAB-AA38-8E73E12C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25886AD-FE24-477D-BB6C-3AD285AE958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417B6F5-FF11-1FE5-261E-16E16E31F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3A47D8D-0A0C-67AB-9D61-58FD13C3C62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FA0A787-7F06-695D-7D4C-5AAED7EDCB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ABD6656-D7B6-1DFC-4A52-2BDC41B5D0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3F9F6CD-3A6E-D260-107A-6FD2A1E2AB6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9054EAA-B6C0-D22C-75CC-7CAD0B3EDCE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79C81E6-4311-3B42-2CE9-D97584007A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357CC3E-9064-4E16-3892-26537D021B4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52EA4B2-92D7-E0CF-8C61-EE1CE37FBFC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B2E2786-C4CD-5752-EAC5-9BC4EB4033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A525185-3538-7F86-52B5-679EB2D3473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661D79F-D721-819C-F5AE-37AE16D69F95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85B160D-2F1C-EF1A-3A3A-5C33B73B7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EABB4B-FED1-2182-FF75-24390AF34E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15440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13FD6-7A4A-5771-C446-8FD0CD60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A819AF-10D2-C0C4-C636-CCD678E33C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E32C2C-08CE-C3F1-7AAF-01ABDCA1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F7562FE-7B16-07BC-3CD0-C80AF438231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969FCA2-CABC-D664-6F8E-5B102D85D9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849AA27-A413-215B-A5B1-22FCF8F8E99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5F65E59-7CAE-4FEB-E4F7-E1027F989B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E231697-EA95-01C2-B928-58EACA04DAF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1E9C42-096C-F63F-347E-3CA752B22E1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E968C62-104A-7A33-785B-9D7EDB7E636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FF9EEBA-DF70-B942-D4C8-4CF58E7E24A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2BCB394-9CE8-73D3-CF3A-DF4B9735750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0157E3-2243-23C3-4CC0-113F31FEE8B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96FFB-CA31-662E-6FAD-4D79FCF61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858C18-193B-C7B7-5C14-E46B84CDF2D6}"/>
              </a:ext>
            </a:extLst>
          </p:cNvPr>
          <p:cNvSpPr txBox="1"/>
          <p:nvPr/>
        </p:nvSpPr>
        <p:spPr>
          <a:xfrm>
            <a:off x="142875" y="881801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لحل هذه العمليات.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3771805-6D19-DA43-8491-C83B566D38F8}"/>
              </a:ext>
            </a:extLst>
          </p:cNvPr>
          <p:cNvGrpSpPr/>
          <p:nvPr/>
        </p:nvGrpSpPr>
        <p:grpSpPr>
          <a:xfrm>
            <a:off x="1581931" y="2615033"/>
            <a:ext cx="4992888" cy="566231"/>
            <a:chOff x="1581931" y="2615033"/>
            <a:chExt cx="4992888" cy="56623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FEAF771-8CAC-933A-BF7F-E3D2F68509D8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1686A5CE-2A86-915B-1679-C5A8A2D4407F}"/>
                    </a:ext>
                  </a:extLst>
                </p:cNvPr>
                <p:cNvSpPr txBox="1"/>
                <p:nvPr/>
              </p:nvSpPr>
              <p:spPr>
                <a:xfrm>
                  <a:off x="2383443" y="2680014"/>
                  <a:ext cx="14863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ar-SA" sz="2400" dirty="0"/>
                    <a:t>9</a:t>
                  </a:r>
                  <a:r>
                    <a:rPr lang="fr-FR" sz="2400" dirty="0"/>
                    <a:t> </a:t>
                  </a:r>
                  <a14:m>
                    <m:oMath xmlns:m="http://schemas.openxmlformats.org/officeDocument/2006/math">
                      <m:r>
                        <a:rPr lang="ar-SA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fr-FR" sz="2400" dirty="0"/>
                    <a:t> </a:t>
                  </a:r>
                  <a:r>
                    <a:rPr lang="ar-SA" sz="2400" dirty="0"/>
                    <a:t>5</a:t>
                  </a:r>
                  <a:r>
                    <a:rPr lang="fr-FR" sz="2400" dirty="0"/>
                    <a:t> = … </a:t>
                  </a:r>
                </a:p>
              </p:txBody>
            </p:sp>
          </mc:Choice>
          <mc:Fallback xmlns=""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1686A5CE-2A86-915B-1679-C5A8A2D440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3443" y="2680014"/>
                  <a:ext cx="1486304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6557" t="-12000" r="-4508" b="-32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C6AFB4E-6738-9F93-464B-DE72860AE5B7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039FF13-C1EE-B343-FCB7-4D97B25C35C4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6202E2D-9E9A-BCF1-B82F-67F1929EA8F9}"/>
                </a:ext>
              </a:extLst>
            </p:cNvPr>
            <p:cNvSpPr txBox="1"/>
            <p:nvPr/>
          </p:nvSpPr>
          <p:spPr>
            <a:xfrm>
              <a:off x="1914897" y="2615033"/>
              <a:ext cx="46599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06F1A20-AA2C-50AC-855C-F9D106724D8A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11" name="Image 10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38E5C9EF-A4BF-02B7-17F2-9BA3A732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08C06DC-546C-C394-671D-8A530B23EF1E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C09A468-87E0-64B3-0C58-BDC82896BCE2}"/>
                </a:ext>
              </a:extLst>
            </p:cNvPr>
            <p:cNvSpPr txBox="1"/>
            <p:nvPr/>
          </p:nvSpPr>
          <p:spPr>
            <a:xfrm>
              <a:off x="4122526" y="3879571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45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C847E16-0CD0-BD1F-26F4-0F9F0D9EC95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</a:t>
              </a:r>
              <a:r>
                <a:rPr lang="ar-S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62D2C27-B659-821E-F92E-F3D669D536B3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709F98F-5687-A88C-DC1F-48678EF9C055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00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796F9-F7E6-5DA4-21F7-5EAD5C585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3882D83-6876-3395-D4A6-1BD103A1858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C255916-7942-716D-6084-5124BCB46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FAF64CB-F282-74F6-C08D-80ED065503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4861610-DB5E-248C-EA41-0E7A0467A48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9523716-1ABF-55B1-8651-16347C7104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114486-F1A6-09A0-778F-248514D3CB8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963F2AE-9B0A-D577-AF4A-767B21FD418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3A77760-FFBD-D435-A77F-18533FB363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111AF2B-5AE3-7292-8225-7DDDFC6DA72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48DF7D2-3383-D17E-5A48-4B7975B4EDD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FFD9A60-A44E-D73B-2CC1-FB1BC8179C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3063342-A443-954A-8CBE-D10E4D4011C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D0AB8EF-A898-ECE2-B487-36C2859E7E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D0FA8D-D02C-3AE9-2C56-D8343861FD3F}"/>
              </a:ext>
            </a:extLst>
          </p:cNvPr>
          <p:cNvSpPr txBox="1"/>
          <p:nvPr/>
        </p:nvSpPr>
        <p:spPr>
          <a:xfrm>
            <a:off x="2700726" y="871079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1CF399F-4C6B-1442-E3F0-C4DBA99A678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2FC65C-3856-9B78-6E31-1925D1BF9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48" y="2680784"/>
            <a:ext cx="7747103" cy="206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51741-497B-4BBA-F240-9458B2132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5CC0A3-B560-1010-B108-A6BBB9ADD7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7403EED-BDEF-59EF-4D51-30AC1D8A0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F4B26FD-B70A-5E01-8B99-80C247DA22E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B1FE030-C45E-F6E8-63BB-F65783CD412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81A5933-D022-91AA-E78D-E970C05C890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52178C4-863F-677D-56C3-C00E933AD99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290C416-C1F6-D012-DC05-2D9E1A3A8FD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527204C-19A2-AB14-76B3-B1922D0210E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B2900C6-720E-3D74-38FE-5F314BA22F1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E97AC97-6D3B-77BE-AE55-C7924D3A112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0542F3E-2A59-4F5A-4410-1E4DCEA7AEF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E5AC8A5-C868-805E-6D03-013B8E2AF22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7C49394-5677-2833-7191-B720F0C473A4}"/>
              </a:ext>
            </a:extLst>
          </p:cNvPr>
          <p:cNvSpPr txBox="1"/>
          <p:nvPr/>
        </p:nvSpPr>
        <p:spPr>
          <a:xfrm>
            <a:off x="2815225" y="819402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42679-A3EB-A381-42F0-D9CEE57B2A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824DCF-11B4-35AA-1EEA-553EA11C5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83" y="2458587"/>
            <a:ext cx="7921076" cy="194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5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259A-F2DC-AFA9-B900-FE59471F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8E32E4-588B-439B-73DF-093C47F63A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09D3544-491D-9BFF-9731-4716358A5F4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E6C11-4B51-6BB2-98CA-18C6EC932220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1797921-0C7F-9076-8523-AEBB124C0706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203DD8D-5892-A38C-6B16-662CFF20B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FCBA1AA-DB5B-ED85-D40D-77499E93D33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E16447-25EC-942B-263F-A610DEEE66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6D25D5-79F1-4E71-68F1-E2684803F213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خارج قسمة عدد كسري على عدد كسري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00E665-6A80-F3C5-61A1-82F8C6BEC193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70BC27-0AE7-FBBE-3CF2-59716007DD16}"/>
              </a:ext>
            </a:extLst>
          </p:cNvPr>
          <p:cNvSpPr txBox="1"/>
          <p:nvPr/>
        </p:nvSpPr>
        <p:spPr>
          <a:xfrm>
            <a:off x="1674683" y="3999407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DC44AC-B699-3A23-0EE9-CC608A4159D1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4296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AC6024-9F1E-F003-D110-EA96EBE362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5F04507-1EDC-662C-0483-3849FBC5C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8653654-3F12-8B4C-2E58-6E8F0AD2F2A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0BC496-2EDA-0D89-8F71-6178674BA8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0C23A08-61B2-843B-579C-2C8A572969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260A800-F339-26D9-D2FB-498B2B8A92D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E66E3A3-47B7-FA23-BE9B-12CF131A08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CF7E42-D303-697F-61D2-B842BE924C6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F75F19C-FB06-1176-8E79-6DB44455A7F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36277F-26F4-49EA-8AD5-A0FC91CBD3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2A49534-3FF7-2479-78F7-6B3863E5668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444B73B-012C-DFAB-3C91-9C45EEB634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6B4670-345F-101E-44CC-8F94BC099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DE567E-86F9-6174-2306-70BA91BA82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AFCB-557E-E551-73DD-759C2B41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8EE539-4A36-6D59-DA39-0EF1EDA880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DED991A-D804-D15E-3E44-8FACEA24BE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BD9ABB-E7C5-E3B8-8587-13834788E1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7EFD39-2A55-5048-7FD1-3DB265A32E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309159-1C33-645C-5C44-927261131A5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8996CD-38B5-3202-D42F-A2DAA3ECAF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F29EC8-89A8-FCB3-0BF9-786C739D2B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D642F0-C92A-29D7-7F04-ACFA5BB60D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36079FA-1EEE-AF25-0286-D0AE848099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51CF3B-5256-8FD2-454B-39D74AE7D8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43431A1-9E15-56AA-F696-FDF26CC69EAB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خارج قسمة العددين الكسريين التاليين.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4DEA22C-BD7F-837C-9298-ECB04103783B}"/>
                  </a:ext>
                </a:extLst>
              </p:cNvPr>
              <p:cNvSpPr txBox="1"/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4DEA22C-BD7F-837C-9298-ECB041037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C87B-1DB0-3AD3-ED86-9E688036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5909F17-C735-AA6A-4150-B90DB58E673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65C3838-8DDD-079D-E52D-8AF553C3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7DE1B75-0385-3E4B-6DFF-B4874423A23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317818-E3C6-B1B8-E25C-72E3172F06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35457B-15C8-2082-8AEF-502EE7C8A8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92407ED-08FD-9551-C4B7-AF92E0057AE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0204D72-E486-4C2F-F44D-C5C0900B129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B5AE70-9966-E8E5-322D-6E3CF06F69C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D55C769-C7A6-5288-7E83-362DA096C5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618B86C-4C64-F734-B7C0-B4AA2E0ADA2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E77A5A1-41A5-583A-909F-B54F6AEB1C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7084C6E-2C84-B50E-070D-CA4D47CEA8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6C8568D-C169-83A7-253D-E03BA2215EF4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1BB4EE-EE6A-F27C-43B3-726904C8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16DBF2-7DEF-D328-853E-8A45478F0A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800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302A98-2B33-5748-7402-D9C9A98329A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68288F-B323-7FCF-158A-70B764C4B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C610C39-5386-8A1F-BCA9-822FC70B1E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1C1E48-3AB5-FBB5-C22F-617D6D89E1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F452F4-A4C5-16F8-5B7B-8302BF67D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A42F73-A27F-63EA-CFFC-BB7F52C911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F91D158-5BCC-4676-7805-FD267ABC31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6BC2D5-DEEC-9637-6529-233DE74509E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8C8006-FD9C-603D-68A4-C96CC7FBAED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6967D0-C1F1-1A04-73E8-A99353D3921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1B0640-45C6-E5FA-9246-4C7F360F0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D0399F-0843-4CA4-40EB-4C58EE2D7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2DFF38-6B4C-4300-3639-E206441C1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7A0632-E214-3B54-1145-F58117A2E255}"/>
                  </a:ext>
                </a:extLst>
              </p:cNvPr>
              <p:cNvSpPr txBox="1"/>
              <p:nvPr/>
            </p:nvSpPr>
            <p:spPr>
              <a:xfrm>
                <a:off x="2266486" y="2672713"/>
                <a:ext cx="4403120" cy="1901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7A0632-E214-3B54-1145-F58117A2E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486" y="2672713"/>
                <a:ext cx="4403120" cy="19017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131A-EDD2-AA0C-BAFD-E0FDC1A0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DA2A7DC-75C3-4B16-9850-B56A5131A97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BA95625-C98A-DAA7-D994-8DD2EC5E6A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F670B7D-63A5-ACD4-DB62-7F37785DAA04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F5A1660-EE89-3C94-28D7-04828C8CB400}"/>
                </a:ext>
              </a:extLst>
            </p:cNvPr>
            <p:cNvSpPr/>
            <p:nvPr/>
          </p:nvSpPr>
          <p:spPr>
            <a:xfrm>
              <a:off x="2122894" y="2601942"/>
              <a:ext cx="5425403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3713A2-2615-0B81-B918-858938BAD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43478" y="377214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3EE6822-F777-7277-1E8F-764DB08DA53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E1E4440-9738-9288-C14D-375D1F4BA5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11AB7BA-E32E-B81D-8CA5-D720A9BB8AE7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•حساب خارج قسمة عدد كسري على عدد كسري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1BFCE1D-6E05-92A7-9D65-BF3773F288C6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E70157-942E-5841-8E22-E09AE2746C96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52E01A-81E9-5A2D-493D-D61C1A19D44E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163710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F8F1742-732B-9CC9-66AF-6AD0FCBD6E2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EDF8E62-B33B-C0C4-9ED6-EAB6CA74F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70D2C4D-813E-C358-034B-9A042A01FD1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A5042B8-0275-CA35-0FBD-10D0989422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045FAF8-B1D0-9338-0261-D0285859FEC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779835-440C-6FB4-0117-367F239986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173528-877B-896B-6DB0-3CBBE465A96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3E9539D-3B87-0460-8218-1D9149986B6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8278768-AE96-EAEA-4AB8-891576B1C23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EA0F8EB-236B-FDB3-AF9E-A7FB9B21BF0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6941646-C0C5-138D-BA5B-77FBB3BEAC7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A63F282-82D8-F317-B497-1A78F1DFA1B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032B40B-0C95-05DA-3880-3E54F9030C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E034BA4-0536-1556-9C40-088FA6E274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_P1_S4_L1">
            <a:hlinkClick r:id="" action="ppaction://media"/>
            <a:extLst>
              <a:ext uri="{FF2B5EF4-FFF2-40B4-BE49-F238E27FC236}">
                <a16:creationId xmlns:a16="http://schemas.microsoft.com/office/drawing/2014/main" id="{4C4462A3-2872-9058-10ED-F710B6617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3897" y="1821170"/>
            <a:ext cx="7059561" cy="397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8560A-40C0-D707-2B7F-4FE46ABB3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F0821E1-51E0-DA4C-7D53-E78CB545FA1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70F9A0C-057A-463F-7EFA-114640EFFD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ECECEB-EE33-90BA-B43A-C3E01B40F4AE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B556680-7F72-F990-5CAB-01603D13ED53}"/>
                </a:ext>
              </a:extLst>
            </p:cNvPr>
            <p:cNvSpPr/>
            <p:nvPr/>
          </p:nvSpPr>
          <p:spPr>
            <a:xfrm>
              <a:off x="1845087" y="2601942"/>
              <a:ext cx="570321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4A7D731-FB70-F083-DA99-CAA2D3BAD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42436" y="4147070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8D8896D-E05E-0BB0-9108-627C86B59D54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B5FC611C-2B75-FA88-B53C-477D667D81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9F81757-0D0F-8A03-77D3-32FB049D6C46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950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•حساب خارج قسمة عدد كسري على عدد كسري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677729F-AC5C-9958-9C0F-573ACDAFA848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4FD9AF6-0054-C814-8EF7-C69DA8EB00C7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426AAA-9B8B-DE94-2A8A-143875E146A5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96185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1C6FADB-EA34-111D-68C4-7E4709EA25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117EA70-58E2-493A-9535-D78A47610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89B667C-34E5-70A4-0EEA-6FC30207B88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9FA074D-F545-5EED-5664-184B60D769B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B0512D-E3D0-278B-E599-712A9B09DA0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15C5DDA-AF85-91DA-AECC-F5E1AC3EA1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8718F5A-8D2F-0BA8-CC7B-808001D7D54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CDD6467-51CF-9E9A-3CFE-E8F7C692619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5BE32E2-BB54-AA99-26F7-82E769F9FF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35A045-9C36-D409-E831-03112BC6DF0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19B0F11-13C5-623A-C649-C58E6B32665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C204F7A-1C20-BDD4-B472-DE273D81E3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CC9445-1A07-B0C3-0A77-39B19F9B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C46D5A-8071-62DB-7644-0FAF13887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677" y="1897251"/>
            <a:ext cx="3287877" cy="41355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BEE8B0-471A-B38B-8560-0B6ED6497F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77" y="1897251"/>
            <a:ext cx="3453386" cy="413556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E54E29-DAA4-44C5-9441-B604DA8C0456}"/>
              </a:ext>
            </a:extLst>
          </p:cNvPr>
          <p:cNvSpPr/>
          <p:nvPr/>
        </p:nvSpPr>
        <p:spPr>
          <a:xfrm>
            <a:off x="4744060" y="3237444"/>
            <a:ext cx="2780465" cy="8527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668C299-16C5-0ACE-56FB-A8081DAE03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10FB99D-189B-F879-F828-91EA9D6A4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0641099-DA6F-ECCF-7626-6378DE44C1B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AD46564-99E4-AE23-C88E-43FE0B569B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474C50E-0E8E-CADE-BBEF-82BDD639BA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43AC08-A04E-0D4A-33A5-92926F5EE6A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8518493-DC6A-C809-478B-1AC678C2A0E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6CD92C4-7FA8-BC55-F24E-7E440652EEC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4705303-E752-E852-59A3-9E6EE87875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A966580-B397-DA91-44DD-319EBF790EC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225C771-BBE8-732B-3E20-DCC56252E88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D2C6169-51B7-CB5B-191C-A3070723908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4C95B7-99C0-60C7-A8AF-BD0ED41BF1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01" y="2613336"/>
            <a:ext cx="5725830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D6EFFC-6DBE-0CB4-CC5A-A48C8DEBD7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954CF8A-3619-984C-10D2-9B7A835B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C883015-25DC-E562-8955-59CDFF75EDF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B81D4F-EC72-46AA-43C4-EBF68807C05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ADBBC8B-337E-E3F7-2868-6412E9E50E6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B5E0D2E-02FE-E509-65E3-A8B28D7C72C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FA6FF4B-7867-707B-B193-B2FF938062D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4CCF29-C0C6-9C26-7C86-06603C9963A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D27BE40-8A9F-F3A9-4439-09B089AB648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A7F4A2E-0CA9-7E18-187B-452FCD113E1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F7B365-7606-B65A-0BB4-B69AED4556B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89E7CD7-5830-5498-793B-5FC0FDA740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7713D53-FEB2-D686-57E9-4481746C2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61" y="1927412"/>
            <a:ext cx="8296885" cy="391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3A350-C650-00F9-6395-088056848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7228935-D63A-10C9-A6FB-CE88156C24F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B77301B2-F07E-D33B-756B-1A86BA81157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E24EAFB-758B-591A-99C4-F59C6F5E5486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D5EEEF-2BE9-B414-C919-165C5B5B7D55}"/>
                </a:ext>
              </a:extLst>
            </p:cNvPr>
            <p:cNvSpPr/>
            <p:nvPr/>
          </p:nvSpPr>
          <p:spPr>
            <a:xfrm>
              <a:off x="2116780" y="2601942"/>
              <a:ext cx="5431517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C02FA6A-1DED-7EB7-5535-46B04E210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E6C3473-267B-E83E-DDC8-D92D5596902E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CCE7AA3-BDCD-888B-1745-84E8426701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46BC13F-BE62-197A-1821-2D7720DC0ACE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•حساب خارج قسمة عدد كسري على عدد 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عشري</a:t>
              </a:r>
              <a:endPara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7B74723-D62A-F356-B74F-4BDA349EB636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F03427E-7BC8-4C39-05CF-0234E4A6CC3A}"/>
              </a:ext>
            </a:extLst>
          </p:cNvPr>
          <p:cNvSpPr txBox="1"/>
          <p:nvPr/>
        </p:nvSpPr>
        <p:spPr>
          <a:xfrm>
            <a:off x="1674683" y="3999407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E512A4-44EE-A773-D559-29AB99B6CDBA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407144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C3A05-AA6D-54E4-29C4-448CE39C3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B41104F-4AC8-9927-6ED3-0717F9FF156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FF8A029-4825-4013-9CC8-86889B732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A55EF94-B515-7D4E-7120-A48D2AFF550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1743FF2-EE79-AEB1-28F0-FA13FEC891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D88C1A3-8ECE-4B98-639D-BC820A1341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EA4DC22-17A6-FA4A-8B19-D8E1A861A9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B52BC03-B638-40F3-7446-4164A94ADA0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9DE9167-5A4B-AE97-7073-200F965763B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70A0C13-F9CD-5D6E-3864-6EE13DF1EB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2E25A7-D651-B843-3F4C-6467A88A721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2E9585D-39D3-FCC6-25D6-8CA15D51F8A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C74AD85-2665-14D7-3CA1-457BE8B1B4F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2804F43-73F8-5906-DB44-4951C1B92DB3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279303-19E1-273D-3F90-76F3C2A39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A5A918-DB87-7212-E795-FE8FCC96E69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02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6535A-A050-EA73-8D26-51C39476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5B5A88-EDF7-8DEB-B50A-1853BD46BBF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4BAD7CD-7485-0DE8-16DD-B2535B266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1CF67D0-C87E-88D9-EFAD-E763B7DF1DD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B422F61-C6E5-728A-8B3E-A03206A996E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4EC553F-4773-E37E-0D8F-F65CE263D60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50FC311-B00F-E45D-A023-F34582DB75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189B5D-6A41-3573-1686-79A627D090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AEBA49B-A3E3-0034-5723-21111E70E8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2149BC1-D7C6-B00C-98B3-8AB793E30B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E7D6BBC-E2DC-2D7F-0D38-D60121C31FF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C91AE7F-AA2D-4F61-2391-D18A15D2CE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83822EC-FA59-5AE6-2D9A-F3DB2EC8389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21BC8F-0D53-F6BB-0BD4-A0439F83AE0E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خارج القسمة التالية.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3BD761-7633-1801-46EF-844FB4DA0D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BCA746-E123-35BF-4475-3ACE6F6FA2B6}"/>
                  </a:ext>
                </a:extLst>
              </p:cNvPr>
              <p:cNvSpPr txBox="1"/>
              <p:nvPr/>
            </p:nvSpPr>
            <p:spPr>
              <a:xfrm>
                <a:off x="2565305" y="2517949"/>
                <a:ext cx="4357509" cy="1822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BCA746-E123-35BF-4475-3ACE6F6FA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305" y="2517949"/>
                <a:ext cx="4357509" cy="18221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72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E2B95-2AA9-8A3F-B26F-F76F0B78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3D983E7-3EC7-D089-41F5-5B1E005505D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5FE3D6A-5E1E-BF4C-E8DA-D592E57E8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D64A3B0-12FD-7FD7-C754-6067CA0F9FB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4F0E960-076A-059F-5CBE-48C6F1A80E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44858D9-DE7D-8131-1FAF-D44548CE0C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807FB42-C5BB-B18E-28F8-6C01518A89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50E2C25-6576-652C-ADA8-9D6609BE599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84AD170-3B66-8139-53C5-E406D2ED8A9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3E229DC-275F-06A8-62D8-A32678D338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3247D98-92BC-3623-5269-0EF2B881454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290F624-BA77-7C99-C6E4-12D70B007A3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62AF562-9DE1-D0F9-3E38-2B6AD1BB8AF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51971324-06F1-5598-2BD6-84AE954223B4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3B855F-AF12-38BA-1EED-C2E88A383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6843E0-4522-A403-9E1F-E6C25C8C27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18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1BE9D-5D07-203D-3F57-95167724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309C12-5DDC-B81A-EE5C-B24BFCD799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00ADC9A-11FB-B3DA-9D70-9E3821F9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7B7EABF-E9A2-1428-34E9-91798A4D1AF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EE28BE-38DE-4EE3-65D3-AB82AC477AF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730135A-B7E1-9ED6-E283-FA9CD212700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B065C26-F98F-8C60-812C-A6DF8168F2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7586EFD-BDD8-6177-4306-5809F46D18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8CBEA6-35E9-617B-8129-56667F0BFF0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AF1B38C-4E6C-C5CA-C575-F1B3C25557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6B8F91F-2A6A-64C3-7142-ABADF5A320D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E922364-AFF6-9E32-9BA4-F0E6CA7C67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15FF741-EB86-A147-383A-4C113C3973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04F63D2-B261-4CF5-13D3-EF30EBB90E1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FE7D65-433B-5D2D-A570-14AF2FCDF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CD55207-5AC9-21B1-8889-85DAF07D23D1}"/>
                  </a:ext>
                </a:extLst>
              </p:cNvPr>
              <p:cNvSpPr txBox="1"/>
              <p:nvPr/>
            </p:nvSpPr>
            <p:spPr>
              <a:xfrm>
                <a:off x="1494503" y="2517949"/>
                <a:ext cx="5428311" cy="1846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CD55207-5AC9-21B1-8889-85DAF07D2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503" y="2517949"/>
                <a:ext cx="5428311" cy="18460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52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59804-3B39-FEAD-6FA2-E3C1EDE0B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01B16E9-5DDA-7F3E-5755-87474AA2436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AA000EB-2AF2-C200-DBEE-0FDCE200D96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4140DAD-2FF7-77E6-1256-6A8C55AAA085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C42FA1C-4CD2-AEA2-CEE2-551BDFDBB68A}"/>
                </a:ext>
              </a:extLst>
            </p:cNvPr>
            <p:cNvSpPr/>
            <p:nvPr/>
          </p:nvSpPr>
          <p:spPr>
            <a:xfrm>
              <a:off x="1950709" y="2601942"/>
              <a:ext cx="5597588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29590F2-4180-1283-1D2E-00CD9A8F5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43478" y="377214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0B82E35E-6109-B3C1-A8A6-83F547E928F8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D930C20-3BC9-B1BF-3978-B4FFCA73D6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96B6569-D9A2-F3A8-9053-568B42646409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950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•حساب خارج قسمة عدد كسري على عدد عشري</a:t>
              </a:r>
            </a:p>
            <a:p>
              <a:pPr algn="r" rtl="1">
                <a:spcAft>
                  <a:spcPts val="600"/>
                </a:spcAft>
              </a:pP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E918632-EEEC-63BC-A789-7E2FDFC73CBC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6642DA-C3B5-C169-152F-0220BA7DA4F5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عرض شريط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A22370-7577-1ED3-47A1-836F3FFE0629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296909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45F19-D01D-1DDD-B6C3-98D601835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C36CA06-BA20-2A5E-1AF6-7A4A794ECC8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C94E06-D87C-F734-6BBC-C3C48C77B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9B3168C-55CF-5654-C7FF-8347598BA78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780AC7F-02CE-DABA-0B3B-E008B5C73D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B0DD781-2CCC-8731-AE7F-28645A6C49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B87FBF6-4128-0D05-2216-D35EA22781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E907F39-6B26-0B47-9AFC-964139D293C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3895E1E-2D0A-9185-6F49-75773A96A4D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369254F-095E-72F6-20EC-A212BB5C659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9474C0B-8AB4-A328-B156-F59299BB42D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C084FCB-725C-577B-5150-98BC244D5E3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7B5E7E1-77D6-2DD2-A413-E71639FF9F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51B22AC-5F71-B3F0-B7D2-3DA5820419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4A3679D-FEA7-FA06-D4FA-10C53CAF0F9E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55D3231-D0F4-8578-7F2E-1008B0BBADD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_P1_S4_L2 (2)">
            <a:hlinkClick r:id="" action="ppaction://media"/>
            <a:extLst>
              <a:ext uri="{FF2B5EF4-FFF2-40B4-BE49-F238E27FC236}">
                <a16:creationId xmlns:a16="http://schemas.microsoft.com/office/drawing/2014/main" id="{BEC8C4AD-C578-32D1-B6B8-5624950004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3138" y="1790393"/>
            <a:ext cx="7377467" cy="414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1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7C58A-E07B-2F67-2862-7B4858A3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1B0DA46-CFB2-4295-86E0-EF4DA1DA4FD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99333A7A-0136-7B16-5501-C2F1F3B99D4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71AE5A3-A492-9608-BAED-901CC90163F4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D34099B-0F12-9A2A-D849-4D008571C817}"/>
                </a:ext>
              </a:extLst>
            </p:cNvPr>
            <p:cNvSpPr/>
            <p:nvPr/>
          </p:nvSpPr>
          <p:spPr>
            <a:xfrm>
              <a:off x="1950709" y="2601942"/>
              <a:ext cx="5597588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716B079-4A8C-EA38-424F-BAA23E532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63166" y="4108589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C7136A1-C578-07CD-B5C2-DEDA7B6811B0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28F4A3E-1667-8E04-C904-E5160E27FC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F325249-EE7B-4F2B-D248-D35A142AFC67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•حساب خارج قسمة عدد كسري على عدد عشري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928CD54-426D-761A-8E92-AE141E38A0A1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F1A90A-26F7-8B60-7930-B7F0DDE5D7BB}"/>
              </a:ext>
            </a:extLst>
          </p:cNvPr>
          <p:cNvSpPr txBox="1"/>
          <p:nvPr/>
        </p:nvSpPr>
        <p:spPr>
          <a:xfrm>
            <a:off x="1600488" y="3991095"/>
            <a:ext cx="5332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576200-2C84-6AAD-E9E8-F857306E4B02}"/>
              </a:ext>
            </a:extLst>
          </p:cNvPr>
          <p:cNvSpPr txBox="1"/>
          <p:nvPr/>
        </p:nvSpPr>
        <p:spPr>
          <a:xfrm>
            <a:off x="2968481" y="446107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16125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9B140-2362-DC66-88D1-A33CD079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50C3C8-9105-4571-B909-A4A50BB0ED3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3F636B3-785E-9ACB-2D69-0035FE0F6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C5171FB-ACB5-3004-0F5E-A118E2F0838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23B816F-6819-3EDD-3DA8-E596B4AEB1F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F0A5994-222D-5FE5-A2A3-2244E305156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8907330-7615-AC54-4B3E-F51F483185C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213E284-C99E-8111-59F2-86AACDD033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5B78ADB-EC39-0E1C-9266-1E8645175DF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B8E89A2-FBF4-A6B3-CF74-17EA78BE7DC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6B6AB17-07EA-1230-C77B-1B73A8B0E36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C142A2E-0024-99AF-2A45-49927E6978D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FF38A72-B4E9-CF45-2706-0037DDCC680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BFB5D0-4AE7-EDD4-46C6-8B5E0C4A6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88A9AC-9401-83C6-AE73-95299CB64B8A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دفاتر البحث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8C6425-61FD-A28E-B3FA-B774F55EA9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8049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370DB-041C-7ADF-7224-B2C84E763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C91F787-E12F-9A72-4548-AE2C2CBA378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20F5-C293-0DB6-2365-83216E23B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6BC132E-5872-BC9C-73AE-8686AD47EAA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DB500D7-334D-A8E8-8862-F423C80B832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5F04029-F0AE-4EB1-FB32-FE47A691C0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A275388-8F93-2F56-1B90-859474F9EE7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19A5A72-87BF-A555-2BDA-4D899C692D9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C4B13E1-704B-FB52-FE37-D4A5F37D5FB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3D8D5E0-9B08-072C-880A-E4F6BFBFC66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C4169B0-BE38-521F-BE55-8C34A772E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B6CB7A2-04B6-618A-BA58-A2CE4467CC8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162A41-DC81-D827-9DD8-635BB71E9EB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F3FA0F-A70A-1736-7CED-196F82BB4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7C3615-8912-A4E3-7C90-0F1172262B7A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C8522DC8-AEDD-4D85-6497-5126987E6EC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1773876C-4072-5010-3ED3-867F32F3F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EAF417-FD9F-59B6-2112-267DA71645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7E125F4-D7D2-DD5A-9BD5-D9D7BC2187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4A7E2E-2312-B5B6-2B40-72FBFC4B8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27" y="2497394"/>
            <a:ext cx="5467104" cy="310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2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5398A-747B-2D3F-C6B9-24358263E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B85359C-066E-BAF7-3AF9-3FFCA69D5F7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3C06DFE-D695-2323-4CBC-F26F042D3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9D5B8B0-44FC-FF36-B4D6-4707B6B8507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CEE0FE7-4C5C-B4E8-F601-06688F1FA59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B1538F1-DF7C-1512-2BF9-42B6B885B7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958441F-4291-7F00-E818-1B5373B2079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403AE91-25AD-338A-064E-7C9790C5A4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90B05EB-06F3-5549-6AA1-DDA84317FF0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B91C878-484C-E410-1FB6-84994369CE2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6A1D281-FBF1-9DB5-8103-DE1E52480D1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84EA052-52CA-A341-7E6D-D5C97EC08F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51C4043-6E7A-EC93-600E-837B206F56C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CD30C10-06EB-EE21-4CCA-D072D81EF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AD0DE0-D379-4AAB-8CFA-4BD5A665D148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1870AE4D-E413-ED87-1D50-BB4C991F6E0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B9B5491E-7B7F-D1E6-0660-D9BE30217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788485D7-9861-B223-B9A3-1A052DFBC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D04AD8-4E65-7060-4460-1217B78EE3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89" y="2275518"/>
            <a:ext cx="8026240" cy="333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9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4C0D4-602A-5C03-0CFC-87F8DA77E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94C0A09-CE08-DF7D-BEA0-1CB5AA65F2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E498FE4-3497-5721-2533-3AC67260250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D766AC-0BC1-EBA2-B841-6374159B51DB}"/>
              </a:ext>
            </a:extLst>
          </p:cNvPr>
          <p:cNvGrpSpPr/>
          <p:nvPr/>
        </p:nvGrpSpPr>
        <p:grpSpPr>
          <a:xfrm>
            <a:off x="1211634" y="2249226"/>
            <a:ext cx="6478837" cy="3463315"/>
            <a:chOff x="1689982" y="2237493"/>
            <a:chExt cx="5971619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799C9C0-C3D5-2BE3-1C05-F3A14B6772FA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41DEBED-2BBB-ED32-C592-63FFDBE6E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29728" y="352754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BE4798B-B523-9D1E-4F14-25B73A2C13F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DFB7678-27D6-A51E-75A3-266545E9A3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BD574E0-8CA7-CD7C-0441-4968CDC24B9B}"/>
                </a:ext>
              </a:extLst>
            </p:cNvPr>
            <p:cNvSpPr txBox="1"/>
            <p:nvPr/>
          </p:nvSpPr>
          <p:spPr>
            <a:xfrm>
              <a:off x="1689982" y="2933721"/>
              <a:ext cx="5935939" cy="711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وخارج قسمة أعداد كسرية في وضعيات مركبة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4C73044-2F10-F550-41EA-FB4C8EA37958}"/>
              </a:ext>
            </a:extLst>
          </p:cNvPr>
          <p:cNvSpPr txBox="1"/>
          <p:nvPr/>
        </p:nvSpPr>
        <p:spPr>
          <a:xfrm>
            <a:off x="2405732" y="412290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8836FB-A899-5CBD-54B5-EEEE2FDA702E}"/>
              </a:ext>
            </a:extLst>
          </p:cNvPr>
          <p:cNvSpPr txBox="1"/>
          <p:nvPr/>
        </p:nvSpPr>
        <p:spPr>
          <a:xfrm>
            <a:off x="1769477" y="4553499"/>
            <a:ext cx="521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E94567-58AE-B35C-0287-04E678D1FFED}"/>
              </a:ext>
            </a:extLst>
          </p:cNvPr>
          <p:cNvSpPr txBox="1"/>
          <p:nvPr/>
        </p:nvSpPr>
        <p:spPr>
          <a:xfrm>
            <a:off x="3129776" y="5022956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299930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F386-28D5-8084-E723-896CB4EA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546199F-A74D-078A-E4DF-94DD12C990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6F1AD8-123E-5290-949B-BD3CFE89A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7249B3D-6D35-EEFC-97DA-E59CD17BAEA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6E72007-3DB9-9333-C937-E2305A1842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7E767DC-37C7-6DA2-8110-3014090BB64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162806F-1E77-9E41-A490-EB53CF8D55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8FC7B4A-A731-5444-2B25-65CF9FB4B9B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783044B-8856-A5FF-17F4-64A6B27534D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3F902CA-0DC4-155A-6E06-63726B8BF7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2E0FF04-67F7-5C17-DB58-3B47043B0C5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C6CE428-2302-06DF-A7C1-29F1D2248C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C143FE2-59A8-EBBD-A041-82BBAE687A6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14727B9-94F0-0A42-4775-FD65F89599E8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7895B3-837D-DB8F-7B9D-B2F4D830C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249183-8A24-D6C5-36A1-1BF9072619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05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283DE-B043-00D6-A58F-B8C2D764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0ABFC7-8D5D-F7EC-1EA6-129492C7E26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B886BEF-FCE0-0208-78C2-155C35CDE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4EEFB65-D7E4-0EFD-ACF5-E6EBA769D22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8988849-CCD1-989B-72EB-33DA8D2AA9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39ADD65-800A-71AF-51AA-8DEB437445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DE16D62-5013-9174-EF70-A9819E64B81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E01D062-F932-7325-AD2E-98724FCC19D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D499FF9-E1DB-D599-0601-7AC9E4798D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F4D3A3B-B16E-A210-E4F3-8A79C9F13C1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5C26C4E-C1D7-3597-B5EC-5B0043B61E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EEBF63E-EF7B-F90D-F79E-B5285BB0A4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001AEB4-9130-D410-4F8B-11E1760B50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F0F4CB6-C2F7-9D7A-DCA0-451D7286E07C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العملية التالية 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4BCEB1-E13D-196F-A7A9-F752FF4B35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93D73D-E005-DA58-166D-4CA2AD0652CA}"/>
                  </a:ext>
                </a:extLst>
              </p:cNvPr>
              <p:cNvSpPr txBox="1"/>
              <p:nvPr/>
            </p:nvSpPr>
            <p:spPr>
              <a:xfrm>
                <a:off x="1971518" y="2685674"/>
                <a:ext cx="4905592" cy="1826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93D73D-E005-DA58-166D-4CA2AD065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518" y="2685674"/>
                <a:ext cx="4905592" cy="1826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8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1E345-AB9E-3D49-67AF-C704EDD31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AC9613A-2DC0-BB03-716D-E13E2E17BD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3FB7E5-53AD-9463-A0F6-676150355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C317B08-6B90-A8AB-9A4C-7593ECF349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BD45587-5737-5811-2783-14F5FF913E4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87F428-6A07-DA57-4C13-AC1B1A3BCE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9C3C4F8-7586-DBE8-6C38-3913D7A641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A63E09E-B91D-BD32-F761-87CC93E4B97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4A3F15-EBC5-A6DB-54F1-EE469C30B04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0DE9465-FAAA-13AF-9E6A-A9E65B4DA99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F71555-9F92-22D4-61EC-AB0C1DEC7EC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A941E96-5952-37DD-F030-4356C0FC9C9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80331AE-630B-FA1A-821B-7F1FC79A90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4E9E47E-BC4D-7F18-F658-506EF38D2FB3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7DD177-3B02-DFAB-72C4-366D25197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FFCCA-61CB-7FED-7142-E472E87E38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14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77EFC-512A-6FE6-D826-3848F067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90860B8-48C6-1D87-9AE4-62F91EE81D3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5A60F20-C4D7-5B4D-B498-C9649BB8F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F242FA7-DC83-47A2-3D91-8E3DC426C25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BA83F09-6A47-616F-1743-05AA2AD9DF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B8E334B-AFDD-9771-1FEC-05814AEEE5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2AF5B68-47C9-20C7-A88F-A4F0E55C00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90A33E-47A6-BB5E-BB0E-AD7BB265EB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3F4794-F076-76B5-E622-051BEF76431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6CC5A0B-B432-1D8F-E6AD-CE39F18E334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F1FA51C-8479-75CC-4D73-139DFB73FF9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FF1CE6C-69D7-4911-35EB-32CE279299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0A22D71-A8E9-BCD5-D9C2-0E81203094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91B5F58-0FCC-4DD9-F908-D07727AF51EE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0CF996-E078-4ACB-FCF9-A12DB366A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BFBEB48-DF78-8160-CE05-4897EA39839D}"/>
                  </a:ext>
                </a:extLst>
              </p:cNvPr>
              <p:cNvSpPr txBox="1"/>
              <p:nvPr/>
            </p:nvSpPr>
            <p:spPr>
              <a:xfrm>
                <a:off x="1415845" y="2685674"/>
                <a:ext cx="5461265" cy="1826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𝟕𝟎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BFBEB48-DF78-8160-CE05-4897EA398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845" y="2685674"/>
                <a:ext cx="5461265" cy="1826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307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D26C4-FEB8-E622-FD25-B8335B72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EF7E51A-8DD3-AAD3-614F-7F4A2BAC6B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1715033-D3D2-5232-E6C4-780323AE8B5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378F003-E2CF-F5EA-89C8-D1E2C540EE8A}"/>
              </a:ext>
            </a:extLst>
          </p:cNvPr>
          <p:cNvGrpSpPr/>
          <p:nvPr/>
        </p:nvGrpSpPr>
        <p:grpSpPr>
          <a:xfrm>
            <a:off x="1211634" y="2249226"/>
            <a:ext cx="6460759" cy="3463315"/>
            <a:chOff x="1689982" y="2237493"/>
            <a:chExt cx="595495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3582795-AF45-DC83-5D85-C65CDE31A1DE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D721AAF-F05E-DC9C-5B60-95C9EE80C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13065" y="3825984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F8018DE-DD1A-04FF-1DA0-FD2250F2B87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93DFD6B-C0D2-370D-EBED-79E8B9EBC7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7F66CFE-0E10-A262-8D48-731699F31FE1}"/>
                </a:ext>
              </a:extLst>
            </p:cNvPr>
            <p:cNvSpPr txBox="1"/>
            <p:nvPr/>
          </p:nvSpPr>
          <p:spPr>
            <a:xfrm>
              <a:off x="1689982" y="2933721"/>
              <a:ext cx="5935939" cy="711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وخارج قسمة أعداد كسرية في وضعيات مركبة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E35FF79-93FE-7A66-B9D5-9C8497ACC856}"/>
              </a:ext>
            </a:extLst>
          </p:cNvPr>
          <p:cNvSpPr txBox="1"/>
          <p:nvPr/>
        </p:nvSpPr>
        <p:spPr>
          <a:xfrm>
            <a:off x="2405732" y="412290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A1D551-D8C4-472F-4EFE-8BED7E08B97B}"/>
              </a:ext>
            </a:extLst>
          </p:cNvPr>
          <p:cNvSpPr txBox="1"/>
          <p:nvPr/>
        </p:nvSpPr>
        <p:spPr>
          <a:xfrm>
            <a:off x="1607235" y="4553499"/>
            <a:ext cx="53796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120A69-DA58-916A-BB0D-BE29B9B26CAF}"/>
              </a:ext>
            </a:extLst>
          </p:cNvPr>
          <p:cNvSpPr txBox="1"/>
          <p:nvPr/>
        </p:nvSpPr>
        <p:spPr>
          <a:xfrm>
            <a:off x="3129776" y="5022956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33208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C8BB8-7FA9-0B66-31E3-71B5F955E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F6C1A93-6568-E473-9F09-7C7AD287F3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ADD5E7B-2659-5B82-8859-4E4876534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84E0388-56BF-0829-BA17-CF26A64E18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5E22F37-8547-D803-3102-47A3C64E2C8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4F9EB3-0206-69D2-4A6B-C819DDF7AA4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0E92FFD-B26D-4C64-4EAD-D3408F241C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7ED3102-A56D-9ACE-E2E0-06E00EC5EE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DF9F9C3-4D6D-6C3B-0408-21C725E618C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C0FEF14-18CA-E6AC-5D68-D92C687B380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AF219BC-3A7B-5BAC-F63F-8CAE5CB90E8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FFC3FDE-222D-2CF9-D69C-DD6993DE025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8118EEB-9ABC-5EC6-C9C7-366758AA307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99E0144-3D55-2437-8D74-7A2E2426E7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A9AF4F1-3EC5-7F46-45D2-06C4476BED5D}"/>
              </a:ext>
            </a:extLst>
          </p:cNvPr>
          <p:cNvSpPr txBox="1"/>
          <p:nvPr/>
        </p:nvSpPr>
        <p:spPr>
          <a:xfrm>
            <a:off x="384668" y="887705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نسبة تحكم تقل عن   </a:t>
            </a:r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 </a:t>
            </a:r>
            <a:endParaRPr lang="ar-MA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A615A6-B929-DE07-7EF5-63EA9B05B58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N6.P1.S4.L3">
            <a:hlinkClick r:id="" action="ppaction://media"/>
            <a:extLst>
              <a:ext uri="{FF2B5EF4-FFF2-40B4-BE49-F238E27FC236}">
                <a16:creationId xmlns:a16="http://schemas.microsoft.com/office/drawing/2014/main" id="{629F915A-04A4-2B04-614A-44FF189E6D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0992" y="1651882"/>
            <a:ext cx="7433187" cy="41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7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FB32A-A518-4360-840F-C11EAA1FC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5D3E95-5C8E-D80D-800A-9E5C6A5E625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96C2C85-0644-CAE5-2C11-98BFE54068A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983ABE-1A83-82A8-B8C9-D906CCF5D339}"/>
              </a:ext>
            </a:extLst>
          </p:cNvPr>
          <p:cNvGrpSpPr/>
          <p:nvPr/>
        </p:nvGrpSpPr>
        <p:grpSpPr>
          <a:xfrm>
            <a:off x="1211634" y="2249226"/>
            <a:ext cx="6460759" cy="3463315"/>
            <a:chOff x="1689982" y="2237493"/>
            <a:chExt cx="595495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B923311-0F07-1DCF-36A8-A8637B9F29CA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BDBF763-3F17-BDB6-0F97-4C0411893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13065" y="41614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222657A-C0C6-39B0-2BC0-AD88857A6DB8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AEB2F15-F418-AB5B-8B56-1DEC74B266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4A40D42-BF1C-CEE0-2B05-BF7EA357DB5B}"/>
                </a:ext>
              </a:extLst>
            </p:cNvPr>
            <p:cNvSpPr txBox="1"/>
            <p:nvPr/>
          </p:nvSpPr>
          <p:spPr>
            <a:xfrm>
              <a:off x="1689982" y="2933721"/>
              <a:ext cx="5935939" cy="711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وخارج قسمة أعداد كسرية في وضعيات مركبة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1588286-ABA8-819C-DDDF-73C360105131}"/>
              </a:ext>
            </a:extLst>
          </p:cNvPr>
          <p:cNvSpPr txBox="1"/>
          <p:nvPr/>
        </p:nvSpPr>
        <p:spPr>
          <a:xfrm>
            <a:off x="2405732" y="412290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C621B9-0337-4BB6-377D-7644E4D81727}"/>
              </a:ext>
            </a:extLst>
          </p:cNvPr>
          <p:cNvSpPr txBox="1"/>
          <p:nvPr/>
        </p:nvSpPr>
        <p:spPr>
          <a:xfrm>
            <a:off x="1607235" y="4553499"/>
            <a:ext cx="53796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( نسبة أقل من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B10F9E-247D-C7AF-519C-D44B2B1928A7}"/>
              </a:ext>
            </a:extLst>
          </p:cNvPr>
          <p:cNvSpPr txBox="1"/>
          <p:nvPr/>
        </p:nvSpPr>
        <p:spPr>
          <a:xfrm>
            <a:off x="3129776" y="5022956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183967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EB9E8-B006-F829-BA42-F8BA26F67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85420AF-276F-EB41-D2EE-97A9B7E8F7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F9F2BD8-6FD8-48E8-9699-4DBC4AC1A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B121911-1F70-B231-A880-F3F2A3C53F9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ECBB3C9-378D-59B0-5852-4EC163BD67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286B04E-DFE1-2E55-B5D0-4D5E0CE184B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1512C0-A597-9AEE-B00B-9AA0CD7AE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84A0294-13C3-4411-D286-000A68DE580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39FA038-4B9C-4218-11E4-A67347BD6CF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067E077-74F6-5FF8-ED28-93C12A68775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12F06C4-498F-CF0A-AD69-E67E15824E7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8694AED-EF00-1BDD-792A-105E13F2731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BC8D0F6-F194-A131-9E8B-3887FE459D2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277BB08-E7B6-10F6-E8B8-CF3386C7E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493C67-49D7-FE9C-9C79-72AE6FB584A7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DB0E48-6D55-5E2B-F4FC-7F711D4C3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677" y="1897251"/>
            <a:ext cx="3287877" cy="4135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492850-46BE-33DB-9022-832285CA1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77" y="1897251"/>
            <a:ext cx="3453386" cy="413556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7112EE7-CDA1-37D4-5B6F-4F5AB140132C}"/>
              </a:ext>
            </a:extLst>
          </p:cNvPr>
          <p:cNvSpPr/>
          <p:nvPr/>
        </p:nvSpPr>
        <p:spPr>
          <a:xfrm>
            <a:off x="4879331" y="4866968"/>
            <a:ext cx="2573521" cy="8569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99F16-4DEB-C9A3-1F1F-2D438B4E7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B3ABE12-9E09-B0A3-029D-039FA7EA647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FC91E49-8A17-D42E-7039-2BA0F2B1D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570521F-A61C-D217-EA28-23A4C81CA05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627743A-53AE-CFEE-62BB-A7458189EFF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92CD2CA-7843-931F-456B-814054AF33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1D4A394-7282-1193-A7B0-D8875BA511D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D5E7CE7-01E1-40EC-8CE1-7DD4A316336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530F8DA-12BD-143E-CEC3-4CAE9B0B3A2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25CDF98-94DB-C75D-A600-D634966121D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3E49201-1DFC-1B3B-A0D5-957C3172967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8453A54-F6DE-E6BB-7190-7B770278092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8B10A89-A178-6DCB-9EB6-C54D46B2A5D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5D050C-F4B3-FB4F-BAE5-FD7B7348A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264403-74B5-92D2-006C-49B4CA8D68A1}"/>
              </a:ext>
            </a:extLst>
          </p:cNvPr>
          <p:cNvSpPr txBox="1"/>
          <p:nvPr/>
        </p:nvSpPr>
        <p:spPr>
          <a:xfrm>
            <a:off x="367005" y="85827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FFF7BB1-DA9C-7EC0-A792-B728E876E6D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06B958A8-F000-AFCE-BBBF-60616E42F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F379B30-A8FF-4F2C-6CCF-68ECF97411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3245B33-0FDF-A786-B774-DD2227FB07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C3BB54-4580-677C-5F02-D22142C9E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38" y="2426185"/>
            <a:ext cx="5502493" cy="328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3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C5C87-6D0E-F494-AFC3-AB923D16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50C9173-D7D9-3978-48E5-FF480C010B5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1AC9E48-994B-A808-15CF-B9C64F75D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11FD93F-B3D2-FF6F-3D4D-6E01F89A367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2E0A812-0E18-376D-6C64-6E98BA8334F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5AE7615-3DC8-7B0F-6F49-5ED65DCAD9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98092B5-BC99-7A98-818E-3EEA8C55D60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076147-079E-9DEF-947A-D0E0FD1292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70F0BC0-2AA1-C3EE-487C-C6E764C2904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1723233-00DC-1A4E-76D6-51E19347B05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766C418-D921-D54A-CD50-409BC136429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5FE587D-FE16-ABB5-4558-C72197C6F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D15C886-57E9-202F-3896-AD153103DFE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637D0C-A289-179D-C689-2C4C16960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1E64AB-D014-5793-0C4B-7980D57C1D26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F70672BC-290F-0F1A-EA2F-86A50F6A8A7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AD000E07-59FD-A96A-4B8A-F2E7B7247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21AB07BE-2D87-732A-0D3A-C667D4DCE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DBFA531D-3D4D-4B13-AC84-ED9A7A5874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886" y="2279000"/>
            <a:ext cx="7561566" cy="352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9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150CB-B2A4-05B7-61D7-6BFC78E1A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DCC6DA1-5272-D3A1-0C0B-2139B26EE8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2D0E396-5582-19CF-1147-C533A4E5F50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4D318D4-3128-2186-997B-D10BB68BDF32}"/>
              </a:ext>
            </a:extLst>
          </p:cNvPr>
          <p:cNvGrpSpPr/>
          <p:nvPr/>
        </p:nvGrpSpPr>
        <p:grpSpPr>
          <a:xfrm>
            <a:off x="1580689" y="2378970"/>
            <a:ext cx="6179152" cy="2950656"/>
            <a:chOff x="1962814" y="2414572"/>
            <a:chExt cx="5695397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EC84CF8-02AC-7491-DF5D-A1C222A8F05A}"/>
                </a:ext>
              </a:extLst>
            </p:cNvPr>
            <p:cNvSpPr/>
            <p:nvPr/>
          </p:nvSpPr>
          <p:spPr>
            <a:xfrm>
              <a:off x="1962814" y="2601942"/>
              <a:ext cx="5585483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4F94C52-20A8-946B-6CD8-8E3B0816F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26338" y="339194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B52AF188-0C1E-FCDC-0C19-CAC89C2F3AE4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3D774EC-26C6-0160-E2EF-0734D9A9C0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5FAC79-E218-75A7-FFB5-51A4E495856E}"/>
                </a:ext>
              </a:extLst>
            </p:cNvPr>
            <p:cNvSpPr txBox="1"/>
            <p:nvPr/>
          </p:nvSpPr>
          <p:spPr>
            <a:xfrm>
              <a:off x="2031431" y="2963847"/>
              <a:ext cx="5592402" cy="426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وضعيات مسائل المقارنة؛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43A414D-E04A-DF6B-C480-1BE5CEFABCA3}"/>
              </a:ext>
            </a:extLst>
          </p:cNvPr>
          <p:cNvSpPr txBox="1"/>
          <p:nvPr/>
        </p:nvSpPr>
        <p:spPr>
          <a:xfrm>
            <a:off x="2568196" y="369162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5B6E04-C30B-C575-1A9A-EB0D83E849A2}"/>
              </a:ext>
            </a:extLst>
          </p:cNvPr>
          <p:cNvSpPr txBox="1"/>
          <p:nvPr/>
        </p:nvSpPr>
        <p:spPr>
          <a:xfrm>
            <a:off x="3324904" y="471710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405273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B0EA180-B84D-2A78-EF39-FA5BA5FD66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CC47AD3-04C2-192A-EDA5-FD4C6A38C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E0B6A82-A830-A707-FB43-74070FF4D32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3D511FB-6633-DE01-9634-E66CF65A789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8C87FBA-653B-5C20-2682-84550C2DC1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5C88C07-4CFE-2CBD-0901-37CF97EADE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E966F2B-1151-5650-B69D-DCBC2618D0F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1F7E782-297B-C7F2-08C3-E0098974CF9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8A79B58-4FC9-C0C5-EFBB-B796D99CE1F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13B7A48-3C20-8E00-DCB7-EBE48CB5A5A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F1562FF-2CFC-8774-EC80-3FFE2D82100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68FE96D-95D8-1D3C-54AC-19ADDDD924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C626D93-C647-68F5-FF7F-E68E5A6A3ED3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3B910B-2F5A-A3C8-DBEB-D34C925D5D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2D970D-7824-69B9-232A-6880733789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4ECFE1B-5746-6BD3-3EFC-1071D296B9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780ED6D-D580-C227-83E1-5FD0C850D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1F4CF31-9E43-86FB-D277-0A85D1D486C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4A38B9E-13B7-AD10-34B0-81527F3BC7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9B3BFC6-2CD9-78CD-1D02-2D0EC518E94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1C0D50-840A-8A9C-3D7A-607D59CE12C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49902C5-B38C-1A20-B1E4-506D1B22676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6D460AC-4F08-AC2F-522D-87E088C915A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2F7C40F-F219-5387-5727-381BE190DB5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1C40F1C-122A-62F2-A258-81CCA06C5C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61390B0-C644-6C1D-1DC6-941BFC3836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DC1285B-7442-E76C-9FCD-62E90ED071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3EEF413-7CD0-A20B-1CDC-1CB74B64B3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المسألة التالية، لديكم 5 دقائق.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A2051E1-4839-1C7C-668C-B52371794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58" y="1831364"/>
            <a:ext cx="7826418" cy="472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F8E4E-059E-003E-683C-730D3D66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05495D5-B827-36C6-A369-141F87B19F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DA962E-C17C-E815-017B-23F7BD4B4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8078941-D067-A0E5-1762-508696FF9AF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BB134F4-6DA6-4B00-1CBE-9A8B358B1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1472105-EDB5-35D6-3013-25CE599FEDE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CA439F7-B0CA-ACD3-1963-AE797C4507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0F0D16-2EF9-DEF0-F327-65381F413F9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85DA3DD-05E1-847B-D430-E16BFAAE46B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35DB9AC-EF71-AE71-58E1-7E6EF2CFCF9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FF59A02-04C8-65CF-2BDB-808EFAC9A23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7AD8DC8-1389-FB60-2EEC-7C9419F0045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2AD5579-92FD-37D4-2B9A-B56F7C0D7D3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58635E-AACF-73CE-6B32-6604189E1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818301-AB3A-F7B1-03AC-C28337079AFD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: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B25192-AA83-DD0D-3521-48B11A11E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73" y="1900480"/>
            <a:ext cx="7826418" cy="460876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0856ABF-3BB2-F95D-6E44-6FC014D9BB34}"/>
              </a:ext>
            </a:extLst>
          </p:cNvPr>
          <p:cNvSpPr/>
          <p:nvPr/>
        </p:nvSpPr>
        <p:spPr>
          <a:xfrm>
            <a:off x="4267201" y="4525968"/>
            <a:ext cx="2898143" cy="365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23 – 9 = 14</a:t>
            </a: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6485917F-E5AC-0AED-B6BD-A5D813CF2D2C}"/>
              </a:ext>
            </a:extLst>
          </p:cNvPr>
          <p:cNvGraphicFramePr>
            <a:graphicFrameLocks noGrp="1"/>
          </p:cNvGraphicFramePr>
          <p:nvPr/>
        </p:nvGraphicFramePr>
        <p:xfrm>
          <a:off x="1404043" y="4004280"/>
          <a:ext cx="2559154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154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B612E4C8-282E-CF41-09CA-848785E68799}"/>
              </a:ext>
            </a:extLst>
          </p:cNvPr>
          <p:cNvGraphicFramePr>
            <a:graphicFrameLocks noGrp="1"/>
          </p:cNvGraphicFramePr>
          <p:nvPr/>
        </p:nvGraphicFramePr>
        <p:xfrm>
          <a:off x="1404043" y="4637581"/>
          <a:ext cx="1277536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536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656095A-6039-C93D-BC23-138957A41A07}"/>
              </a:ext>
            </a:extLst>
          </p:cNvPr>
          <p:cNvSpPr/>
          <p:nvPr/>
        </p:nvSpPr>
        <p:spPr>
          <a:xfrm>
            <a:off x="1404043" y="4674287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</a:rPr>
              <a:t>9</a:t>
            </a:r>
            <a:endParaRPr lang="fr-FR" sz="3000" b="1" dirty="0">
              <a:solidFill>
                <a:schemeClr val="tx1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D927B59-4F5D-18B4-1F6A-BBD9F470F7EA}"/>
              </a:ext>
            </a:extLst>
          </p:cNvPr>
          <p:cNvSpPr/>
          <p:nvPr/>
        </p:nvSpPr>
        <p:spPr>
          <a:xfrm>
            <a:off x="2047399" y="4072643"/>
            <a:ext cx="1268361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</a:rPr>
              <a:t>23</a:t>
            </a:r>
            <a:endParaRPr lang="fr-FR" sz="3000" b="1" dirty="0">
              <a:solidFill>
                <a:schemeClr val="tx1"/>
              </a:solidFill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F7C55D40-F132-77AD-7ECD-0202A7D772BA}"/>
              </a:ext>
            </a:extLst>
          </p:cNvPr>
          <p:cNvCxnSpPr>
            <a:cxnSpLocks/>
          </p:cNvCxnSpPr>
          <p:nvPr/>
        </p:nvCxnSpPr>
        <p:spPr>
          <a:xfrm>
            <a:off x="2681579" y="5035100"/>
            <a:ext cx="1281618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1ED424BB-36CE-2C0F-DF06-E353D2C1A9C0}"/>
              </a:ext>
            </a:extLst>
          </p:cNvPr>
          <p:cNvSpPr/>
          <p:nvPr/>
        </p:nvSpPr>
        <p:spPr>
          <a:xfrm>
            <a:off x="2681579" y="4597631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D93EBC99-EC41-AC0D-AB0F-559279E6C0D5}"/>
              </a:ext>
            </a:extLst>
          </p:cNvPr>
          <p:cNvSpPr/>
          <p:nvPr/>
        </p:nvSpPr>
        <p:spPr>
          <a:xfrm>
            <a:off x="256436" y="4072643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طول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النخلة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5946164-5A52-8D4D-C494-CA6B558B9D74}"/>
              </a:ext>
            </a:extLst>
          </p:cNvPr>
          <p:cNvSpPr/>
          <p:nvPr/>
        </p:nvSpPr>
        <p:spPr>
          <a:xfrm>
            <a:off x="229421" y="4729645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tx1"/>
                </a:solidFill>
              </a:rPr>
              <a:t>طول</a:t>
            </a:r>
          </a:p>
          <a:p>
            <a:pPr algn="ctr"/>
            <a:r>
              <a:rPr lang="ar-SA" sz="1400" b="1" dirty="0">
                <a:solidFill>
                  <a:schemeClr val="tx1"/>
                </a:solidFill>
              </a:rPr>
              <a:t>شجرة الأرز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09FF560-8341-59E8-9D33-118F0439D9E0}"/>
              </a:ext>
            </a:extLst>
          </p:cNvPr>
          <p:cNvSpPr/>
          <p:nvPr/>
        </p:nvSpPr>
        <p:spPr>
          <a:xfrm>
            <a:off x="2681579" y="5075051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الفرق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315DCF6-ED05-92AC-999A-068236DF0502}"/>
              </a:ext>
            </a:extLst>
          </p:cNvPr>
          <p:cNvSpPr/>
          <p:nvPr/>
        </p:nvSpPr>
        <p:spPr>
          <a:xfrm>
            <a:off x="4456386" y="5552768"/>
            <a:ext cx="2898143" cy="365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يفوق طول النخلة طول شجرة الأرز ب14 مترا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9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61135-2A38-0373-4B49-C5CC490F9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41F81A-C50B-5285-C3F2-DBF18BD1CF3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3204AB3-7496-7FF3-AC81-DAD2C62EB00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BE19282-99DC-5A80-31C9-F4680567307A}"/>
              </a:ext>
            </a:extLst>
          </p:cNvPr>
          <p:cNvGrpSpPr/>
          <p:nvPr/>
        </p:nvGrpSpPr>
        <p:grpSpPr>
          <a:xfrm>
            <a:off x="1580689" y="2378970"/>
            <a:ext cx="6179152" cy="2950656"/>
            <a:chOff x="1962814" y="2414572"/>
            <a:chExt cx="5695397" cy="240485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F1A1F3-5EA6-758E-DD52-C897DA2C0B93}"/>
                </a:ext>
              </a:extLst>
            </p:cNvPr>
            <p:cNvSpPr/>
            <p:nvPr/>
          </p:nvSpPr>
          <p:spPr>
            <a:xfrm>
              <a:off x="1962814" y="2601942"/>
              <a:ext cx="5585483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9125CDD-33AA-7502-685D-AD4B342FE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26338" y="418755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AAF32F0-A769-1782-45B6-E665EA666208}"/>
                </a:ext>
              </a:extLst>
            </p:cNvPr>
            <p:cNvSpPr/>
            <p:nvPr/>
          </p:nvSpPr>
          <p:spPr>
            <a:xfrm>
              <a:off x="3206274" y="2430952"/>
              <a:ext cx="2800697" cy="51651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A96D657-2F41-CD31-98BF-D75C95577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414572"/>
              <a:ext cx="627891" cy="45479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393E776-11E4-CBA0-38D7-F8BAE631BB87}"/>
                </a:ext>
              </a:extLst>
            </p:cNvPr>
            <p:cNvSpPr txBox="1"/>
            <p:nvPr/>
          </p:nvSpPr>
          <p:spPr>
            <a:xfrm>
              <a:off x="2031431" y="2963847"/>
              <a:ext cx="5592402" cy="426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وضعيات مسائل المقارنة؛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6E6E36C-B3F5-C487-00FB-D1382E0AE643}"/>
              </a:ext>
            </a:extLst>
          </p:cNvPr>
          <p:cNvSpPr txBox="1"/>
          <p:nvPr/>
        </p:nvSpPr>
        <p:spPr>
          <a:xfrm>
            <a:off x="2568196" y="369162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FCFE45-644F-BB85-E8C7-4B59C8294052}"/>
              </a:ext>
            </a:extLst>
          </p:cNvPr>
          <p:cNvSpPr txBox="1"/>
          <p:nvPr/>
        </p:nvSpPr>
        <p:spPr>
          <a:xfrm>
            <a:off x="3324904" y="4717109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</a:t>
            </a:r>
          </a:p>
        </p:txBody>
      </p:sp>
    </p:spTree>
    <p:extLst>
      <p:ext uri="{BB962C8B-B14F-4D97-AF65-F5344CB8AC3E}">
        <p14:creationId xmlns:p14="http://schemas.microsoft.com/office/powerpoint/2010/main" val="55531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61132-D723-EBFF-3C6E-A5C0DE9C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83DE00E-BBBD-FF73-4D0B-6399143A2C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0D49028-2714-471A-330B-89D98C97B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B00DC84-4001-399A-3FCA-24AA092088B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D2BE7D5-2189-773C-D27C-DE9B61133CD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2E37F5B-611F-8631-D956-712F457CD82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97C10A5-C25E-DD18-A7A3-AF838D2573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5F9BE49-B7B3-FD0E-0914-B272ABCD60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5C8E4AA-4ADA-5B98-925C-6333B44196D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CF544A2-39D7-1CAA-68D2-0E85013A7E9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AB81653-F584-A71E-27E3-CE65EB8A0A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DD0C2CE-8B7C-B624-E7C0-72F14454009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26AD508-25E9-6017-C858-B701A64F0F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4686CD-2C7B-6660-A91A-A27896C3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DEAD64E-907B-219B-802D-9930169D5BE8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62EC92-77A6-E797-472B-050BB1FB1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290" y="1866727"/>
            <a:ext cx="3287877" cy="4135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67C01E-CE77-2571-7611-E8E205253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190" y="1866727"/>
            <a:ext cx="3453386" cy="413556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2316561-9A62-6918-6C10-209AB3E7C635}"/>
              </a:ext>
            </a:extLst>
          </p:cNvPr>
          <p:cNvSpPr/>
          <p:nvPr/>
        </p:nvSpPr>
        <p:spPr>
          <a:xfrm>
            <a:off x="1288896" y="4076902"/>
            <a:ext cx="2830820" cy="16651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01844E6-5DC1-6304-60C6-5B4A8EB912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22B3AFB-A191-C887-7222-10D2F9D43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D6E3788-2029-008E-5612-41AF363B846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701AD0D-3154-44F4-054D-975E6E50E67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8AD92E-D8DA-A611-5A1D-41066F63C25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DBA4889-887F-3F19-76C8-EC2DC7137C4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B3F560B-4583-8272-2B16-075E68B3835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1C14413-66BB-ADE2-D540-7872F0C0928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12C0AEB-EBE6-BCFA-8703-2506AF8838A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0B3CF0C-3DC3-F6AE-52DC-4B3275D2043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BC59840-7308-443D-DE84-CA390448104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89BEDFC-F041-4907-7B33-72782DD39A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367005" y="83258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5631" y="2790933"/>
            <a:ext cx="2517796" cy="2517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669414-6770-1737-B644-551DEBF68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38" y="1972052"/>
            <a:ext cx="5476876" cy="415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5A454-501E-72A4-CA14-69F48B1FC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FD9496-8BD0-3D5E-63F0-DE1772406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593A34-10E1-AF96-1902-06CEE91B9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73" y="2011390"/>
            <a:ext cx="7864522" cy="396274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1385CE7-FCC5-7C93-A3CB-6E81F19B1670}"/>
              </a:ext>
            </a:extLst>
          </p:cNvPr>
          <p:cNvSpPr/>
          <p:nvPr/>
        </p:nvSpPr>
        <p:spPr>
          <a:xfrm>
            <a:off x="7236542" y="4923826"/>
            <a:ext cx="705051" cy="459804"/>
          </a:xfrm>
          <a:prstGeom prst="roundRect">
            <a:avLst>
              <a:gd name="adj" fmla="val 751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898B28EF-32E7-50D6-B77C-42E028B6A871}"/>
              </a:ext>
            </a:extLst>
          </p:cNvPr>
          <p:cNvGraphicFramePr>
            <a:graphicFrameLocks noGrp="1"/>
          </p:cNvGraphicFramePr>
          <p:nvPr/>
        </p:nvGraphicFramePr>
        <p:xfrm>
          <a:off x="1384378" y="4198462"/>
          <a:ext cx="2559154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154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27D7B509-05A8-D546-FB03-3685BF87433B}"/>
              </a:ext>
            </a:extLst>
          </p:cNvPr>
          <p:cNvGraphicFramePr>
            <a:graphicFrameLocks noGrp="1"/>
          </p:cNvGraphicFramePr>
          <p:nvPr/>
        </p:nvGraphicFramePr>
        <p:xfrm>
          <a:off x="1384378" y="4831763"/>
          <a:ext cx="1634920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920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9BC839F-7B43-6AE1-1269-136321658E0B}"/>
              </a:ext>
            </a:extLst>
          </p:cNvPr>
          <p:cNvSpPr/>
          <p:nvPr/>
        </p:nvSpPr>
        <p:spPr>
          <a:xfrm>
            <a:off x="1384378" y="4868468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</a:rPr>
              <a:t>250</a:t>
            </a:r>
            <a:endParaRPr lang="fr-FR" sz="3000" b="1" dirty="0">
              <a:solidFill>
                <a:schemeClr val="tx1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2B66E0F-CA31-794B-923A-168BCD18408F}"/>
              </a:ext>
            </a:extLst>
          </p:cNvPr>
          <p:cNvSpPr/>
          <p:nvPr/>
        </p:nvSpPr>
        <p:spPr>
          <a:xfrm>
            <a:off x="2027733" y="4266824"/>
            <a:ext cx="1268361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0FFBDE6-BDE9-B6F3-2230-386FA25B6850}"/>
              </a:ext>
            </a:extLst>
          </p:cNvPr>
          <p:cNvCxnSpPr>
            <a:cxnSpLocks/>
          </p:cNvCxnSpPr>
          <p:nvPr/>
        </p:nvCxnSpPr>
        <p:spPr>
          <a:xfrm>
            <a:off x="3019298" y="5229282"/>
            <a:ext cx="92423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3CED5F6-7E15-1DC4-D130-B09C1CE13F11}"/>
              </a:ext>
            </a:extLst>
          </p:cNvPr>
          <p:cNvSpPr/>
          <p:nvPr/>
        </p:nvSpPr>
        <p:spPr>
          <a:xfrm>
            <a:off x="2748942" y="4831763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</a:rPr>
              <a:t>74</a:t>
            </a:r>
            <a:endParaRPr lang="fr-FR" sz="3000" b="1" dirty="0">
              <a:solidFill>
                <a:schemeClr val="tx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2AC594C-E5B3-8AE3-84B5-6CB67AF38A81}"/>
              </a:ext>
            </a:extLst>
          </p:cNvPr>
          <p:cNvSpPr/>
          <p:nvPr/>
        </p:nvSpPr>
        <p:spPr>
          <a:xfrm>
            <a:off x="236771" y="4266824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برج</a:t>
            </a:r>
          </a:p>
          <a:p>
            <a:pPr algn="ctr"/>
            <a:r>
              <a:rPr lang="ar-SA" b="1" dirty="0">
                <a:solidFill>
                  <a:schemeClr val="tx1"/>
                </a:solidFill>
              </a:rPr>
              <a:t>إيفل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576294B-DE82-5034-DA7D-D2E958D22527}"/>
              </a:ext>
            </a:extLst>
          </p:cNvPr>
          <p:cNvSpPr/>
          <p:nvPr/>
        </p:nvSpPr>
        <p:spPr>
          <a:xfrm>
            <a:off x="209756" y="4923826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chemeClr val="tx1"/>
                </a:solidFill>
              </a:rPr>
              <a:t>برج</a:t>
            </a:r>
          </a:p>
          <a:p>
            <a:pPr algn="ctr"/>
            <a:r>
              <a:rPr lang="ar-SA" sz="1400" b="1" dirty="0">
                <a:solidFill>
                  <a:schemeClr val="tx1"/>
                </a:solidFill>
              </a:rPr>
              <a:t>محمد السادس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87941F7-0E8F-58C1-A1A3-276A4F659FDE}"/>
              </a:ext>
            </a:extLst>
          </p:cNvPr>
          <p:cNvSpPr/>
          <p:nvPr/>
        </p:nvSpPr>
        <p:spPr>
          <a:xfrm>
            <a:off x="2758926" y="5302692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الفرق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FA56583-676E-B94B-58AE-9CB59EEA4B3E}"/>
              </a:ext>
            </a:extLst>
          </p:cNvPr>
          <p:cNvSpPr/>
          <p:nvPr/>
        </p:nvSpPr>
        <p:spPr>
          <a:xfrm>
            <a:off x="4113506" y="4571316"/>
            <a:ext cx="2111240" cy="374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250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ar-SA" sz="2000" b="1" dirty="0">
                <a:solidFill>
                  <a:schemeClr val="tx1"/>
                </a:solidFill>
              </a:rPr>
              <a:t>+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ar-SA" sz="2000" b="1" dirty="0">
                <a:solidFill>
                  <a:schemeClr val="tx1"/>
                </a:solidFill>
              </a:rPr>
              <a:t>74</a:t>
            </a:r>
            <a:r>
              <a:rPr lang="fr-FR" sz="2000" b="1" dirty="0">
                <a:solidFill>
                  <a:schemeClr val="tx1"/>
                </a:solidFill>
              </a:rPr>
              <a:t> = </a:t>
            </a:r>
            <a:r>
              <a:rPr lang="ar-SA" sz="2000" b="1" dirty="0">
                <a:solidFill>
                  <a:schemeClr val="tx1"/>
                </a:solidFill>
              </a:rPr>
              <a:t>324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3679294-D36A-D5B7-D445-5416AFA3E055}"/>
              </a:ext>
            </a:extLst>
          </p:cNvPr>
          <p:cNvSpPr txBox="1"/>
          <p:nvPr/>
        </p:nvSpPr>
        <p:spPr>
          <a:xfrm>
            <a:off x="-914540" y="880683"/>
            <a:ext cx="844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هذه العبارة؟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9641B-2E0A-A3A4-AF16-74ED02C0B0F1}"/>
              </a:ext>
            </a:extLst>
          </p:cNvPr>
          <p:cNvSpPr/>
          <p:nvPr/>
        </p:nvSpPr>
        <p:spPr>
          <a:xfrm>
            <a:off x="4306529" y="5155550"/>
            <a:ext cx="2828712" cy="325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sz="3200" b="1" baseline="3000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طولُ بُرْجِ إيفل هوَ: 324 مِتْرًا</a:t>
            </a:r>
            <a:endParaRPr kumimoji="0" lang="fr-FR" sz="3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0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11A76CD-D9DE-9899-BDA8-076FF165D4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FD7859-012E-B1C1-D19C-90504F737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C0B49B8-0389-8F38-2AE5-4A1BEB848B0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5B83FD0-4549-414E-C53B-F825D26A833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B383A41-EB73-F388-0890-3FC059D088A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BB842DF-30EF-1DB5-07C5-05B13333A9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BA71FF3-6414-B355-9DAD-1D266F1E1E7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C487AA6-A82E-0DC1-D276-9A8C2257FC6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DB3489C-E844-C3FB-2F55-A7AE8B353A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18A7B33-1E6B-98A0-ED10-01781D56DAB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2EF2B9E-BED2-84C4-2B4F-6F288643FCA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4CFED5E-896D-1245-5504-2F28441116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8938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479752B-DBF4-93B9-249D-4D19BBE28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760" y="1706225"/>
            <a:ext cx="7078518" cy="471261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06EB25A-D0EF-C466-0D18-4B976C39C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076174"/>
              </p:ext>
            </p:extLst>
          </p:nvPr>
        </p:nvGraphicFramePr>
        <p:xfrm>
          <a:off x="1809120" y="3753641"/>
          <a:ext cx="2123783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83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B62337D-E45C-CBBA-47EC-134DE5972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1435"/>
              </p:ext>
            </p:extLst>
          </p:nvPr>
        </p:nvGraphicFramePr>
        <p:xfrm>
          <a:off x="1809120" y="4386942"/>
          <a:ext cx="1514772" cy="52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772">
                  <a:extLst>
                    <a:ext uri="{9D8B030D-6E8A-4147-A177-3AD203B41FA5}">
                      <a16:colId xmlns:a16="http://schemas.microsoft.com/office/drawing/2014/main" val="2295415599"/>
                    </a:ext>
                  </a:extLst>
                </a:gridCol>
              </a:tblGrid>
              <a:tr h="521688">
                <a:tc>
                  <a:txBody>
                    <a:bodyPr/>
                    <a:lstStyle/>
                    <a:p>
                      <a:endParaRPr lang="fr-FR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363029"/>
                  </a:ext>
                </a:extLst>
              </a:tr>
            </a:tbl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6F20496-8531-BC8B-D9CA-4D2181BF4CA2}"/>
              </a:ext>
            </a:extLst>
          </p:cNvPr>
          <p:cNvSpPr/>
          <p:nvPr/>
        </p:nvSpPr>
        <p:spPr>
          <a:xfrm>
            <a:off x="1833835" y="4453632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345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099C5B-598E-43F2-7BDE-6DB20C873C63}"/>
              </a:ext>
            </a:extLst>
          </p:cNvPr>
          <p:cNvSpPr/>
          <p:nvPr/>
        </p:nvSpPr>
        <p:spPr>
          <a:xfrm>
            <a:off x="2218786" y="3801679"/>
            <a:ext cx="1268361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380</a:t>
            </a:r>
            <a:endParaRPr lang="fr-FR" sz="3000" b="1" dirty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4788294-3053-CABA-0314-A47ABE112B99}"/>
              </a:ext>
            </a:extLst>
          </p:cNvPr>
          <p:cNvCxnSpPr>
            <a:cxnSpLocks/>
          </p:cNvCxnSpPr>
          <p:nvPr/>
        </p:nvCxnSpPr>
        <p:spPr>
          <a:xfrm>
            <a:off x="3323892" y="4784461"/>
            <a:ext cx="609011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27A4E2-19C6-3D74-3023-6B5303D81045}"/>
              </a:ext>
            </a:extLst>
          </p:cNvPr>
          <p:cNvSpPr/>
          <p:nvPr/>
        </p:nvSpPr>
        <p:spPr>
          <a:xfrm>
            <a:off x="2905909" y="4360123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BCD33EE-D525-7374-0BA8-DB111DBEE313}"/>
              </a:ext>
            </a:extLst>
          </p:cNvPr>
          <p:cNvSpPr/>
          <p:nvPr/>
        </p:nvSpPr>
        <p:spPr>
          <a:xfrm>
            <a:off x="722662" y="3811870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ثمن</a:t>
            </a:r>
          </a:p>
          <a:p>
            <a:pPr algn="ctr"/>
            <a:r>
              <a:rPr lang="ar-SA" b="1" dirty="0">
                <a:solidFill>
                  <a:srgbClr val="FF0000"/>
                </a:solidFill>
              </a:rPr>
              <a:t>السروال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EAD53AC-E9B8-C6CF-0E00-37A523520462}"/>
              </a:ext>
            </a:extLst>
          </p:cNvPr>
          <p:cNvSpPr/>
          <p:nvPr/>
        </p:nvSpPr>
        <p:spPr>
          <a:xfrm>
            <a:off x="761760" y="4470662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rgbClr val="FF0000"/>
                </a:solidFill>
              </a:rPr>
              <a:t>ثمن </a:t>
            </a:r>
          </a:p>
          <a:p>
            <a:pPr algn="ctr"/>
            <a:r>
              <a:rPr lang="ar-SA" sz="1400" b="1" dirty="0">
                <a:solidFill>
                  <a:srgbClr val="FF0000"/>
                </a:solidFill>
              </a:rPr>
              <a:t>القميص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1322677-04A2-05D8-44A5-AEA8C2EC2AA7}"/>
              </a:ext>
            </a:extLst>
          </p:cNvPr>
          <p:cNvSpPr/>
          <p:nvPr/>
        </p:nvSpPr>
        <p:spPr>
          <a:xfrm>
            <a:off x="2878201" y="4857875"/>
            <a:ext cx="1444978" cy="397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الفرق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9267C15-A304-42B8-3150-277F63631490}"/>
              </a:ext>
            </a:extLst>
          </p:cNvPr>
          <p:cNvSpPr/>
          <p:nvPr/>
        </p:nvSpPr>
        <p:spPr>
          <a:xfrm>
            <a:off x="4637703" y="4453632"/>
            <a:ext cx="2375078" cy="374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380 – 345 = 35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A1B53E-6226-C811-9BDF-F33D2699AB9F}"/>
              </a:ext>
            </a:extLst>
          </p:cNvPr>
          <p:cNvSpPr/>
          <p:nvPr/>
        </p:nvSpPr>
        <p:spPr>
          <a:xfrm>
            <a:off x="3940685" y="5645031"/>
            <a:ext cx="3413844" cy="325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SA" sz="3200" b="1" baseline="30000" dirty="0">
                <a:solidFill>
                  <a:srgbClr val="FF0000"/>
                </a:solidFill>
                <a:latin typeface="Calibri" panose="020F0502020204030204"/>
              </a:rPr>
              <a:t>يزيد ثمن السروال عن ثمن القميص ب35 درهما</a:t>
            </a:r>
            <a:endParaRPr lang="fr-FR" sz="3200" b="1" baseline="30000" dirty="0">
              <a:solidFill>
                <a:srgbClr val="FF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6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78E222-61FE-A0D6-BADE-7E47A6156C7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545372-E914-90E4-25CE-9D87AFFC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44C5CD4-B9E8-83E9-9F47-7552DDBBA38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BDBB6B6-1181-2B13-0C0B-4E6445EA8E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864051F-D3DB-FB4A-4FD4-9B8BC4DC523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2A896A4-A486-0E97-0B42-8AD0209D913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30E96AB-F7E2-0B2D-5E0E-B6A75DE61DB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30FE77A-6939-7088-1B40-4A4556E85EA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C177370-2A42-26E9-9709-644440BAB10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A2D3AB-145C-733E-AC0F-46C0368272F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370122D-D992-0A69-56D9-27C0DAED6E3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BB11B57-F9EB-3919-5B69-141DADBA90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871145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AA32AF-0868-E2F1-89A3-F44C95D49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290" y="1866727"/>
            <a:ext cx="3287877" cy="41355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355B9B-8719-1D2D-D77F-4F4D2EBC9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190" y="1866727"/>
            <a:ext cx="3453386" cy="413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695713-E18B-56F0-915A-A65EA65CF8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18CBC0-4E73-F955-0FD6-A3ABCBA4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A01D4A-0556-B20F-C2E7-9E9AC869F50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E7DA8A-A51D-A032-15E8-FDAD3854E41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BF4F7E7-3668-C641-E7A4-8AB83564CA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A7FFD1A-6D78-273F-FF39-DF5B34D1EA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3CA00D4-DF18-704F-36ED-0AF24A8641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40803AA-2434-17E8-811A-0E7781CE61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2C4F94-BB4A-0030-FBD8-83753476CE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DBCD90C-51C0-3F2D-0F69-2E6224502F5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52FD30-61E6-9877-DB64-42F40B16FF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12DDD56-56EA-71CB-35EA-36D3A6D098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E200019C-EC4F-01FB-541B-AFEC7770D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5187B366-D98F-863C-0929-25F6C305AE7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19097</TotalTime>
  <Words>1474</Words>
  <Application>Microsoft Office PowerPoint</Application>
  <PresentationFormat>Affichage à l'écran (4:3)</PresentationFormat>
  <Paragraphs>515</Paragraphs>
  <Slides>61</Slides>
  <Notes>3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61</vt:i4>
      </vt:variant>
    </vt:vector>
  </HeadingPairs>
  <TitlesOfParts>
    <vt:vector size="73" baseType="lpstr">
      <vt:lpstr>Calibri</vt:lpstr>
      <vt:lpstr>DengXian</vt:lpstr>
      <vt:lpstr>Effra CC Arbc</vt:lpstr>
      <vt:lpstr>Aptos</vt:lpstr>
      <vt:lpstr>Arial</vt:lpstr>
      <vt:lpstr>Cambria Math</vt:lpstr>
      <vt:lpstr>Arimo Italics</vt:lpstr>
      <vt:lpstr>Dosis</vt:lpstr>
      <vt:lpstr>Chalkboard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148</cp:revision>
  <cp:lastPrinted>2025-08-13T10:11:39Z</cp:lastPrinted>
  <dcterms:created xsi:type="dcterms:W3CDTF">2025-08-01T12:31:49Z</dcterms:created>
  <dcterms:modified xsi:type="dcterms:W3CDTF">2025-11-23T21:48:59Z</dcterms:modified>
</cp:coreProperties>
</file>