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8"/>
  </p:notesMasterIdLst>
  <p:handoutMasterIdLst>
    <p:handoutMasterId r:id="rId59"/>
  </p:handoutMasterIdLst>
  <p:sldIdLst>
    <p:sldId id="779" r:id="rId4"/>
    <p:sldId id="1010" r:id="rId5"/>
    <p:sldId id="738" r:id="rId6"/>
    <p:sldId id="780" r:id="rId7"/>
    <p:sldId id="1011" r:id="rId8"/>
    <p:sldId id="1012" r:id="rId9"/>
    <p:sldId id="1013" r:id="rId10"/>
    <p:sldId id="746" r:id="rId11"/>
    <p:sldId id="914" r:id="rId12"/>
    <p:sldId id="986" r:id="rId13"/>
    <p:sldId id="2134806744" r:id="rId14"/>
    <p:sldId id="766" r:id="rId15"/>
    <p:sldId id="769" r:id="rId16"/>
    <p:sldId id="768" r:id="rId17"/>
    <p:sldId id="810" r:id="rId18"/>
    <p:sldId id="1016" r:id="rId19"/>
    <p:sldId id="812" r:id="rId20"/>
    <p:sldId id="751" r:id="rId21"/>
    <p:sldId id="909" r:id="rId22"/>
    <p:sldId id="1017" r:id="rId23"/>
    <p:sldId id="918" r:id="rId24"/>
    <p:sldId id="2134806730" r:id="rId25"/>
    <p:sldId id="849" r:id="rId26"/>
    <p:sldId id="919" r:id="rId27"/>
    <p:sldId id="851" r:id="rId28"/>
    <p:sldId id="2134806701" r:id="rId29"/>
    <p:sldId id="950" r:id="rId30"/>
    <p:sldId id="951" r:id="rId31"/>
    <p:sldId id="952" r:id="rId32"/>
    <p:sldId id="953" r:id="rId33"/>
    <p:sldId id="2134806736" r:id="rId34"/>
    <p:sldId id="2134806737" r:id="rId35"/>
    <p:sldId id="2134806738" r:id="rId36"/>
    <p:sldId id="2134806739" r:id="rId37"/>
    <p:sldId id="2134806740" r:id="rId38"/>
    <p:sldId id="2134806741" r:id="rId39"/>
    <p:sldId id="2134806742" r:id="rId40"/>
    <p:sldId id="2134806743" r:id="rId41"/>
    <p:sldId id="1018" r:id="rId42"/>
    <p:sldId id="2134806731" r:id="rId43"/>
    <p:sldId id="2134806732" r:id="rId44"/>
    <p:sldId id="2134806733" r:id="rId45"/>
    <p:sldId id="2134806734" r:id="rId46"/>
    <p:sldId id="1019" r:id="rId47"/>
    <p:sldId id="848" r:id="rId48"/>
    <p:sldId id="962" r:id="rId49"/>
    <p:sldId id="927" r:id="rId50"/>
    <p:sldId id="929" r:id="rId51"/>
    <p:sldId id="911" r:id="rId52"/>
    <p:sldId id="935" r:id="rId53"/>
    <p:sldId id="908" r:id="rId54"/>
    <p:sldId id="789" r:id="rId55"/>
    <p:sldId id="937" r:id="rId56"/>
    <p:sldId id="2134806700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Cambria Math" panose="02040503050406030204" pitchFamily="18" charset="0"/>
      <p:regular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00AB9B"/>
    <a:srgbClr val="B2B3AE"/>
    <a:srgbClr val="276F8B"/>
    <a:srgbClr val="7F807F"/>
    <a:srgbClr val="FC8D00"/>
    <a:srgbClr val="F6BB00"/>
    <a:srgbClr val="FFEFB9"/>
    <a:srgbClr val="FAE496"/>
    <a:srgbClr val="4B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A73D4-1EC7-4357-8B1F-C73CFBB29B30}" v="18" dt="2025-11-11T13:20:17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84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font" Target="fonts/font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5.fntdata"/><Relationship Id="rId69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3.fntdata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11/11/2025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9.emf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gif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6.mp4"/><Relationship Id="rId7" Type="http://schemas.openxmlformats.org/officeDocument/2006/relationships/image" Target="../media/image5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6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D1FD34B-4B26-BFD6-A119-2526629DB346}"/>
              </a:ext>
            </a:extLst>
          </p:cNvPr>
          <p:cNvSpPr/>
          <p:nvPr/>
        </p:nvSpPr>
        <p:spPr>
          <a:xfrm>
            <a:off x="7161995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AA11C50-240F-923B-26A4-2874F749D900}"/>
              </a:ext>
            </a:extLst>
          </p:cNvPr>
          <p:cNvSpPr/>
          <p:nvPr/>
        </p:nvSpPr>
        <p:spPr>
          <a:xfrm>
            <a:off x="570367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10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563565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130462" y="603718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714236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3AED1AE-1CBF-BC33-94E8-91A5463B2704}"/>
              </a:ext>
            </a:extLst>
          </p:cNvPr>
          <p:cNvSpPr/>
          <p:nvPr/>
        </p:nvSpPr>
        <p:spPr>
          <a:xfrm>
            <a:off x="5042457" y="605293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725146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27134" y="246984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الكسور المختلطة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وضعيات المقارنة 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457148"/>
            <a:ext cx="3780000" cy="1149239"/>
            <a:chOff x="-3386946" y="555067"/>
            <a:chExt cx="3780000" cy="114923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-3386946" y="827228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-1123320" y="555067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-3184890" y="937291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جداء الأعداد الكسرية 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936" y="4113484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497091" y="4398512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جداء الأعداد الكسرية (2)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31910" y="3876594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9987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جداء الأعداد الكسرية (2)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Picture 2" descr="An open book with text and pictures&#10;&#10;Description automatically generated">
            <a:extLst>
              <a:ext uri="{FF2B5EF4-FFF2-40B4-BE49-F238E27FC236}">
                <a16:creationId xmlns:a16="http://schemas.microsoft.com/office/drawing/2014/main" id="{467DC5A6-CF69-793E-1C64-A96644CA3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10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37942" y="3823166"/>
            <a:ext cx="5553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276F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عددين كسريين (مع الاختزال)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5" y="2239767"/>
            <a:ext cx="5072772" cy="2819009"/>
            <a:chOff x="2306080" y="2221113"/>
            <a:chExt cx="4675633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58764" y="3190408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80" y="3261861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59668" y="3868264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39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83551" y="93485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5516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open book with text and pictures&#10;&#10;Description automatically generated">
            <a:extLst>
              <a:ext uri="{FF2B5EF4-FFF2-40B4-BE49-F238E27FC236}">
                <a16:creationId xmlns:a16="http://schemas.microsoft.com/office/drawing/2014/main" id="{A1654C7F-B040-B7B3-43F0-908889511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0" y="762000"/>
            <a:ext cx="9144000" cy="6096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80211" y="926611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1791878" y="3987569"/>
            <a:ext cx="2691222" cy="7897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CAB455-5CEB-C074-DF62-28F9A64CD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89490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4E9AAA-FC99-F7F3-F241-8BAB37167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5516"/>
            <a:ext cx="1008000" cy="1008000"/>
          </a:xfrm>
          <a:prstGeom prst="ellipse">
            <a:avLst/>
          </a:prstGeom>
        </p:spPr>
      </p:pic>
      <p:pic>
        <p:nvPicPr>
          <p:cNvPr id="7" name="Picture 6" descr="A math problem with red numbers&#10;&#10;Description automatically generated">
            <a:extLst>
              <a:ext uri="{FF2B5EF4-FFF2-40B4-BE49-F238E27FC236}">
                <a16:creationId xmlns:a16="http://schemas.microsoft.com/office/drawing/2014/main" id="{198B6881-D434-6E0E-14C7-825FFDC28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59" y="2520439"/>
            <a:ext cx="7893456" cy="295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5" y="2239767"/>
            <a:ext cx="5072772" cy="2819009"/>
            <a:chOff x="2306080" y="2221113"/>
            <a:chExt cx="4675633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64382" y="3809444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80" y="3261861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24551" y="3868264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36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527973" y="945429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البحث.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91519" y="938025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للإنجاز.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24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/>
              <p:nvPr/>
            </p:nvSpPr>
            <p:spPr>
              <a:xfrm>
                <a:off x="2196051" y="2657451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051" y="2657451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1B4D10-8109-918B-D0A0-1C841A8B5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uniteur.mp4">
            <a:hlinkClick r:id="" action="ppaction://media"/>
            <a:extLst>
              <a:ext uri="{FF2B5EF4-FFF2-40B4-BE49-F238E27FC236}">
                <a16:creationId xmlns:a16="http://schemas.microsoft.com/office/drawing/2014/main" id="{A1FB5247-22CB-9A5D-2BF8-6E3E8339F7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1031" y="2079153"/>
            <a:ext cx="7805176" cy="439041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86465" y="85679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Picture 3" descr="A screenshot of a math game&#10;&#10;Description automatically generated">
            <a:extLst>
              <a:ext uri="{FF2B5EF4-FFF2-40B4-BE49-F238E27FC236}">
                <a16:creationId xmlns:a16="http://schemas.microsoft.com/office/drawing/2014/main" id="{E5876FBF-3BAB-F816-2934-AF69551F8A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2298875"/>
            <a:ext cx="7834179" cy="25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0412" y="8716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AF6B52-F063-2AA0-4911-E36A35E36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5516"/>
            <a:ext cx="1008000" cy="1008000"/>
          </a:xfrm>
          <a:prstGeom prst="ellipse">
            <a:avLst/>
          </a:prstGeom>
        </p:spPr>
      </p:pic>
      <p:pic>
        <p:nvPicPr>
          <p:cNvPr id="8" name="Picture 7" descr="A screenshot of a math game&#10;&#10;Description automatically generated">
            <a:extLst>
              <a:ext uri="{FF2B5EF4-FFF2-40B4-BE49-F238E27FC236}">
                <a16:creationId xmlns:a16="http://schemas.microsoft.com/office/drawing/2014/main" id="{D1030B85-3C9E-99C3-406A-7B3D1D55B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588258"/>
            <a:ext cx="8001000" cy="25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939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defTabSz="457200" rtl="1">
                <a:lnSpc>
                  <a:spcPct val="107000"/>
                </a:lnSpc>
                <a:spcAft>
                  <a:spcPts val="800"/>
                </a:spcAft>
                <a:defRPr/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عددين كسريين (مع الاختزال)</a:t>
              </a:r>
              <a:endParaRPr lang="en-US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كيفية حساب جداء عددين كسريين وكتاب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ته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شكل مختزل.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8BF2E0-603F-EC6D-1AB8-82739DA8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216"/>
            <a:ext cx="1008000" cy="1008000"/>
          </a:xfrm>
          <a:prstGeom prst="ellipse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682B2AA8-8A34-E329-AB55-8442A45C74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58692" y="91390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_P1_S3_L3 ">
            <a:hlinkClick r:id="" action="ppaction://media"/>
            <a:extLst>
              <a:ext uri="{FF2B5EF4-FFF2-40B4-BE49-F238E27FC236}">
                <a16:creationId xmlns:a16="http://schemas.microsoft.com/office/drawing/2014/main" id="{69198D76-AF2B-FBB7-E3BD-ED2F124836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67054" y="2163270"/>
            <a:ext cx="6009892" cy="338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14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عددين كسريين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ته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شكل مختزل.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7A8077-39C4-4BCF-1848-581B3D141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216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35B22D-1020-EC3B-CDA4-F6F9B4E0D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811" y="1981604"/>
            <a:ext cx="6106377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201468" y="915800"/>
            <a:ext cx="738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 جداء العددين الكسريين التاليين مع الاختزال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31267-B3F2-2904-5534-11F48BF54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F24EB69-5501-BB7A-DD31-57C8F1019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545" y="2194453"/>
            <a:ext cx="3846909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D9D37-EC7F-014C-E004-17FB5D59D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31072A-6503-5860-805A-A12DC1C84F76}"/>
              </a:ext>
            </a:extLst>
          </p:cNvPr>
          <p:cNvSpPr txBox="1"/>
          <p:nvPr/>
        </p:nvSpPr>
        <p:spPr>
          <a:xfrm>
            <a:off x="1226618" y="91580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B608BA5-8C24-0B8C-1057-87F1526BA2C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EC7A93-E193-7F56-999B-96A9868AC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354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27710" y="9385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C0CA2F-B2A2-5BD3-EC70-A6BD52003568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533E129-D13F-78B2-4FCE-5F16D6F6D2E1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B3BD865-6AA4-BA6B-ED5C-6A4A638607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99BA1F-9ADC-268A-0065-35DAEBB1442C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700A164-9BF5-7C8B-4EC8-6D48152E6C8D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44F9C1C-CDE3-842D-E8DD-46945D3424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297DC8-EF64-FAAA-A984-83C34BC92DB9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E63E544-B221-F0C9-5F12-1570EEBE9652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4114C9-66B7-15C7-919C-83BB5576D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D46772-99AE-D1D6-7D87-B04ADB94EB2B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58EB4D7-5A69-FFEB-B329-35B3394C57DC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D7F2FD7-08F7-4AFF-AEAF-3648D88DE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D98ABE-4F2C-5E3A-AD64-8BB8EE198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AB5F1D-2FD9-83C1-9065-822A96D6A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592" y="2974383"/>
            <a:ext cx="3846909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558183" y="909184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ضربوا البسط في البسط والمقام في المقام.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E08096-11D6-A0EA-8D17-31BB08DF5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E8B8DF8-4076-2D50-8EDE-D74603CDE85E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</p:grpSpPr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0FD892E6-F7CC-3E0E-E543-6E8DEF116BD4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435808A-96B4-D1B1-E73F-8BEC8CE4B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14EE70-7B8F-F14A-59DD-E071A6F42CAD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</p:grpSpPr>
        <p:sp>
          <p:nvSpPr>
            <p:cNvPr id="7" name="Rectangle : coins arrondis 14">
              <a:extLst>
                <a:ext uri="{FF2B5EF4-FFF2-40B4-BE49-F238E27FC236}">
                  <a16:creationId xmlns:a16="http://schemas.microsoft.com/office/drawing/2014/main" id="{EA35D4BE-E72A-B817-2E64-76ACCECD2BC4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6E174AD-757F-F838-8587-E77506A6B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750E79-B77D-0C25-24AC-195DC27B07ED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</p:grpSpPr>
        <p:sp>
          <p:nvSpPr>
            <p:cNvPr id="12" name="Rectangle : coins arrondis 16">
              <a:extLst>
                <a:ext uri="{FF2B5EF4-FFF2-40B4-BE49-F238E27FC236}">
                  <a16:creationId xmlns:a16="http://schemas.microsoft.com/office/drawing/2014/main" id="{EA93594E-FFFF-ECA2-C712-B753A4CC65AC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AEE27B6-A227-7975-6CD6-914BAF0CAC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0A486A-ABF8-C5B4-7EA3-D0A2E7B7E7F5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15" name="Rectangle : coins arrondis 23">
              <a:extLst>
                <a:ext uri="{FF2B5EF4-FFF2-40B4-BE49-F238E27FC236}">
                  <a16:creationId xmlns:a16="http://schemas.microsoft.com/office/drawing/2014/main" id="{B24C4D0D-F12E-47DA-FA95-3A67F3C1F0ED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21D83AB-7F55-662A-65DC-65A4837359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998093-E324-48CD-134C-2657D1ACDE99}"/>
              </a:ext>
            </a:extLst>
          </p:cNvPr>
          <p:cNvGrpSpPr/>
          <p:nvPr/>
        </p:nvGrpSpPr>
        <p:grpSpPr>
          <a:xfrm>
            <a:off x="3208344" y="3200569"/>
            <a:ext cx="2061697" cy="1877795"/>
            <a:chOff x="3604459" y="2921169"/>
            <a:chExt cx="2061697" cy="187779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E4647B5-959A-76CB-6EAE-150B0112E649}"/>
                </a:ext>
              </a:extLst>
            </p:cNvPr>
            <p:cNvSpPr txBox="1"/>
            <p:nvPr/>
          </p:nvSpPr>
          <p:spPr>
            <a:xfrm>
              <a:off x="4572000" y="3783300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251746D-519A-7B40-A7DE-A6CEB8573B12}"/>
                </a:ext>
              </a:extLst>
            </p:cNvPr>
            <p:cNvSpPr txBox="1"/>
            <p:nvPr/>
          </p:nvSpPr>
          <p:spPr>
            <a:xfrm>
              <a:off x="3604459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2D57D13-7000-181A-0C30-31B948471117}"/>
                </a:ext>
              </a:extLst>
            </p:cNvPr>
            <p:cNvSpPr txBox="1"/>
            <p:nvPr/>
          </p:nvSpPr>
          <p:spPr>
            <a:xfrm>
              <a:off x="3604459" y="3783301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AE3C14-F14E-251E-A549-ED97B35DB3E6}"/>
                </a:ext>
              </a:extLst>
            </p:cNvPr>
            <p:cNvSpPr txBox="1"/>
            <p:nvPr/>
          </p:nvSpPr>
          <p:spPr>
            <a:xfrm>
              <a:off x="4572000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9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D10354E-EFE8-A235-8B9A-7D5304AB30C6}"/>
                </a:ext>
              </a:extLst>
            </p:cNvPr>
            <p:cNvCxnSpPr>
              <a:cxnSpLocks/>
            </p:cNvCxnSpPr>
            <p:nvPr/>
          </p:nvCxnSpPr>
          <p:spPr>
            <a:xfrm>
              <a:off x="4694539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04C2407-416C-EB80-8B2E-0618BE0F2C52}"/>
                </a:ext>
              </a:extLst>
            </p:cNvPr>
            <p:cNvCxnSpPr>
              <a:cxnSpLocks/>
            </p:cNvCxnSpPr>
            <p:nvPr/>
          </p:nvCxnSpPr>
          <p:spPr>
            <a:xfrm>
              <a:off x="3691242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DADC81-5CE3-FC94-F22A-AB2083ADB9BA}"/>
                </a:ext>
              </a:extLst>
            </p:cNvPr>
            <p:cNvSpPr txBox="1"/>
            <p:nvPr/>
          </p:nvSpPr>
          <p:spPr>
            <a:xfrm>
              <a:off x="4193431" y="3513965"/>
              <a:ext cx="31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10486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  <a:endParaRPr lang="fr-FR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6EE51B0-3241-BC78-0A69-8FD4204D23E8}"/>
                </a:ext>
              </a:extLst>
            </p:cNvPr>
            <p:cNvSpPr txBox="1"/>
            <p:nvPr/>
          </p:nvSpPr>
          <p:spPr>
            <a:xfrm>
              <a:off x="5348522" y="3460134"/>
              <a:ext cx="31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10486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  <a:endParaRPr lang="fr-FR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4A1C2C8-896D-F306-10C1-8FAB56726C89}"/>
              </a:ext>
            </a:extLst>
          </p:cNvPr>
          <p:cNvSpPr txBox="1"/>
          <p:nvPr/>
        </p:nvSpPr>
        <p:spPr>
          <a:xfrm>
            <a:off x="5481346" y="3567668"/>
            <a:ext cx="106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7F807F"/>
                </a:solidFill>
              </a:rPr>
              <a:t>…..</a:t>
            </a:r>
            <a:endParaRPr lang="fr-FR" dirty="0">
              <a:solidFill>
                <a:srgbClr val="7F80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36BE-4D75-1855-D9F2-004FADDC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7AC48E-AA09-5E10-C458-D727C3524889}"/>
              </a:ext>
            </a:extLst>
          </p:cNvPr>
          <p:cNvSpPr txBox="1"/>
          <p:nvPr/>
        </p:nvSpPr>
        <p:spPr>
          <a:xfrm>
            <a:off x="1232968" y="91580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CCFE8-2830-F912-15BD-15CDABAD8C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D1BF83-701B-F964-29C0-A7BD9F4EC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1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32993" y="915800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B4AC6F-5B60-0F30-660D-911518B3F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23D4D39-0A2E-E810-8F0E-68DFF2883FF3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</p:grpSpPr>
        <p:sp>
          <p:nvSpPr>
            <p:cNvPr id="37" name="Rectangle : coins arrondis 7">
              <a:extLst>
                <a:ext uri="{FF2B5EF4-FFF2-40B4-BE49-F238E27FC236}">
                  <a16:creationId xmlns:a16="http://schemas.microsoft.com/office/drawing/2014/main" id="{73839D33-5E6B-A57A-1299-E2E0C2CB66D7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A734CA8C-4608-95FD-CFAB-3E5D706776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0D06AA8-D484-4D64-7514-607F69795DF8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</p:grpSpPr>
        <p:sp>
          <p:nvSpPr>
            <p:cNvPr id="40" name="Rectangle : coins arrondis 14">
              <a:extLst>
                <a:ext uri="{FF2B5EF4-FFF2-40B4-BE49-F238E27FC236}">
                  <a16:creationId xmlns:a16="http://schemas.microsoft.com/office/drawing/2014/main" id="{86C03AE5-2F1F-C953-5DB3-41648513B44F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B304B72E-C0B4-637A-815B-C632E091EE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8B85D0D-7958-FCB9-CE37-E44A20202942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</p:grpSpPr>
        <p:sp>
          <p:nvSpPr>
            <p:cNvPr id="43" name="Rectangle : coins arrondis 16">
              <a:extLst>
                <a:ext uri="{FF2B5EF4-FFF2-40B4-BE49-F238E27FC236}">
                  <a16:creationId xmlns:a16="http://schemas.microsoft.com/office/drawing/2014/main" id="{7F7ABAC9-7089-1AF1-284E-400AFF6BD4A5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5566A877-3094-B3D6-AFBF-F5C4364F57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B7D4ED1-B7AB-774F-B6A3-598EE7A63944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46" name="Rectangle : coins arrondis 23">
              <a:extLst>
                <a:ext uri="{FF2B5EF4-FFF2-40B4-BE49-F238E27FC236}">
                  <a16:creationId xmlns:a16="http://schemas.microsoft.com/office/drawing/2014/main" id="{641EC7C9-F6D3-BABF-412C-5A7162DB8356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C788D8A8-D7B8-D443-587C-7D1928F95E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32CBDF1-88AE-6CD0-1EA5-7AB02C01E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512" y="2893700"/>
            <a:ext cx="4608975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56768" y="9385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9580A6-6D80-4126-7258-88A31EAA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B88228E-5745-F889-910F-AAB19E25E7AE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33" name="Rectangle : coins arrondis 7">
              <a:extLst>
                <a:ext uri="{FF2B5EF4-FFF2-40B4-BE49-F238E27FC236}">
                  <a16:creationId xmlns:a16="http://schemas.microsoft.com/office/drawing/2014/main" id="{229FE13C-B947-95CE-3983-6961207EA35A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31F9624F-B82C-04F4-A0DF-D0210145E0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E29959-44F7-AC99-001C-B11683754D16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rgbClr val="104862"/>
          </a:solidFill>
        </p:grpSpPr>
        <p:sp>
          <p:nvSpPr>
            <p:cNvPr id="36" name="Rectangle : coins arrondis 14">
              <a:extLst>
                <a:ext uri="{FF2B5EF4-FFF2-40B4-BE49-F238E27FC236}">
                  <a16:creationId xmlns:a16="http://schemas.microsoft.com/office/drawing/2014/main" id="{4C6D1CA4-3A6D-A265-1A65-F0FCA3A5E493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D0D6D46B-72E7-7D3D-53A2-7A33BBFAD8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8095C4-3F1C-F48A-7B42-DCF6A2DDF130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</p:grpSpPr>
        <p:sp>
          <p:nvSpPr>
            <p:cNvPr id="39" name="Rectangle : coins arrondis 16">
              <a:extLst>
                <a:ext uri="{FF2B5EF4-FFF2-40B4-BE49-F238E27FC236}">
                  <a16:creationId xmlns:a16="http://schemas.microsoft.com/office/drawing/2014/main" id="{C7BA3692-C4D4-13A1-5DBC-98FDDBD1E230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375AEA98-E410-752F-E4E0-5D6769EA19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B013FDF-42D2-6D2B-757D-AB6B10AF731E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42" name="Rectangle : coins arrondis 23">
              <a:extLst>
                <a:ext uri="{FF2B5EF4-FFF2-40B4-BE49-F238E27FC236}">
                  <a16:creationId xmlns:a16="http://schemas.microsoft.com/office/drawing/2014/main" id="{DD97AC3C-F442-E6D9-69E8-AF91B05CB42D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7126100-0C80-50F2-2412-D19A5A2430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D27577-B3E2-57B8-641B-C7F1CC3FC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512" y="2969900"/>
            <a:ext cx="4608975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18DADF5-0AA8-6A5F-05E9-E82DDC19815E}"/>
              </a:ext>
            </a:extLst>
          </p:cNvPr>
          <p:cNvSpPr txBox="1"/>
          <p:nvPr/>
        </p:nvSpPr>
        <p:spPr>
          <a:xfrm>
            <a:off x="-242046" y="915800"/>
            <a:ext cx="776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فككوا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الجداء 8 × 9  والجداء 6 ×4 لإبراز العوامل المشتركة بين البسط والمقام.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DB3DEF-1171-D356-F504-FC9F79CEB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4C004E9-99CF-F827-70C6-D7FF68364BBF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EC968551-18A1-7022-65C0-FCA84D679568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A97A1FDC-9CBD-BB19-C62A-209A1C8AB1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3D63DFA-C8DE-9E68-DC44-BB959BC9C960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rgbClr val="104862"/>
          </a:solidFill>
        </p:grpSpPr>
        <p:sp>
          <p:nvSpPr>
            <p:cNvPr id="7" name="Rectangle : coins arrondis 14">
              <a:extLst>
                <a:ext uri="{FF2B5EF4-FFF2-40B4-BE49-F238E27FC236}">
                  <a16:creationId xmlns:a16="http://schemas.microsoft.com/office/drawing/2014/main" id="{34CA0E9B-D46B-EA3B-9293-2E885FA3A118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A090F19-AAAB-861A-85C3-4E7AC826CC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E7FB7E2-CF62-6E28-ACEA-A4978D301DE2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</p:grpSpPr>
        <p:sp>
          <p:nvSpPr>
            <p:cNvPr id="12" name="Rectangle : coins arrondis 16">
              <a:extLst>
                <a:ext uri="{FF2B5EF4-FFF2-40B4-BE49-F238E27FC236}">
                  <a16:creationId xmlns:a16="http://schemas.microsoft.com/office/drawing/2014/main" id="{E1946E7B-3DC4-EC76-557C-6EC2478B1501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831F84F5-5ABE-39AD-A8E4-D2F2B9B134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28137A-C613-1FDD-841A-BDD125563E4F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15" name="Rectangle : coins arrondis 23">
              <a:extLst>
                <a:ext uri="{FF2B5EF4-FFF2-40B4-BE49-F238E27FC236}">
                  <a16:creationId xmlns:a16="http://schemas.microsoft.com/office/drawing/2014/main" id="{2E932C69-B108-71A6-A348-5006AB750D1F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D0FF58D-E387-1638-2D48-36545BEC0E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47EC602-346A-54CB-8116-21A7E36B4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39" y="3069276"/>
            <a:ext cx="4608975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DD09-326C-826B-D0F3-9A17A561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5B3A4F3-2F5E-A789-48D6-A3C867977808}"/>
              </a:ext>
            </a:extLst>
          </p:cNvPr>
          <p:cNvSpPr txBox="1"/>
          <p:nvPr/>
        </p:nvSpPr>
        <p:spPr>
          <a:xfrm>
            <a:off x="1271068" y="92543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9AF781-491C-F65D-5729-29CE68F2E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1F0698-BE23-D64C-5871-6B1648F4C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5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D291-5BB9-10F7-8587-C25CEDE7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5F0BA03-925E-9FF8-3F61-37D7966FA164}"/>
              </a:ext>
            </a:extLst>
          </p:cNvPr>
          <p:cNvSpPr txBox="1"/>
          <p:nvPr/>
        </p:nvSpPr>
        <p:spPr>
          <a:xfrm>
            <a:off x="584642" y="817282"/>
            <a:ext cx="6872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أحسنتم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يمكننا التفكيك مباشرة إلى عوامل أولية لكن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إلى هذا  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6B725A-D04C-A576-7E72-8E3DA8BF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EC847C19-74DD-4F33-A255-8011019E5D8E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52" name="Rectangle : coins arrondis 7">
              <a:extLst>
                <a:ext uri="{FF2B5EF4-FFF2-40B4-BE49-F238E27FC236}">
                  <a16:creationId xmlns:a16="http://schemas.microsoft.com/office/drawing/2014/main" id="{7360AB30-359A-EC74-4C70-4149ABDCAF81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E82F8721-2E60-6BC6-887E-68FDA99A0B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A9211F6-CF01-01F5-8266-7B8E21E8D840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rgbClr val="104862"/>
          </a:solidFill>
        </p:grpSpPr>
        <p:sp>
          <p:nvSpPr>
            <p:cNvPr id="55" name="Rectangle : coins arrondis 14">
              <a:extLst>
                <a:ext uri="{FF2B5EF4-FFF2-40B4-BE49-F238E27FC236}">
                  <a16:creationId xmlns:a16="http://schemas.microsoft.com/office/drawing/2014/main" id="{57A58EB6-0BD1-81E8-9BF4-6263793B2075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5D328266-57EE-9834-44AC-FD536CA4FB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6D09ED9-B8E6-3260-B093-13E391542E02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</p:grpSpPr>
        <p:sp>
          <p:nvSpPr>
            <p:cNvPr id="58" name="Rectangle : coins arrondis 16">
              <a:extLst>
                <a:ext uri="{FF2B5EF4-FFF2-40B4-BE49-F238E27FC236}">
                  <a16:creationId xmlns:a16="http://schemas.microsoft.com/office/drawing/2014/main" id="{53A294CA-100F-6B01-AB08-41D2AF0C759B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40B4A50B-0285-EBFB-8057-9BC39B7B1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DC60E96-CBBB-F7D2-8A8C-A95A119BA929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61" name="Rectangle : coins arrondis 23">
              <a:extLst>
                <a:ext uri="{FF2B5EF4-FFF2-40B4-BE49-F238E27FC236}">
                  <a16:creationId xmlns:a16="http://schemas.microsoft.com/office/drawing/2014/main" id="{E3200BB7-AE3C-F4DE-750F-B167AEDBB2A5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DD059E1E-7A72-CAC2-D045-D2034D5FB5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AEEF3196-240F-F157-7BA1-D64221853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78" y="2929559"/>
            <a:ext cx="721829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7EC2C-C809-C8B6-FAE4-8BBA8BAA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C2B67E8-6B5B-D159-16B7-93881427B226}"/>
              </a:ext>
            </a:extLst>
          </p:cNvPr>
          <p:cNvSpPr txBox="1"/>
          <p:nvPr/>
        </p:nvSpPr>
        <p:spPr>
          <a:xfrm>
            <a:off x="1037718" y="911036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120E40-9D12-0C8E-309B-9AA23C041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C7F6F82-F1F4-273E-0E81-C629EBBA2266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7">
              <a:extLst>
                <a:ext uri="{FF2B5EF4-FFF2-40B4-BE49-F238E27FC236}">
                  <a16:creationId xmlns:a16="http://schemas.microsoft.com/office/drawing/2014/main" id="{3A90DC3D-BE48-97BD-4376-64091A8464A3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FAF507-E2D5-7C50-BE88-A2CC635DCF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9C4F871-D014-F9D7-EF59-49C8E8D474D9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C62C963-4E5B-66ED-8C30-286BFE40E863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1BDBDA1-0048-7D03-4995-BCAA3D220D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B7431A2-F2AD-38CF-3D84-EF785F6073A9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  <a:solidFill>
            <a:srgbClr val="104862"/>
          </a:solidFill>
        </p:grpSpPr>
        <p:sp>
          <p:nvSpPr>
            <p:cNvPr id="21" name="Rectangle : coins arrondis 16">
              <a:extLst>
                <a:ext uri="{FF2B5EF4-FFF2-40B4-BE49-F238E27FC236}">
                  <a16:creationId xmlns:a16="http://schemas.microsoft.com/office/drawing/2014/main" id="{0FEAB2EC-8E29-6E57-CB35-7D63494CDFB9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947B2BB-93A4-EB15-0639-90DB903267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3B10E4-414A-76AC-7441-3EECCD26334A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25" name="Rectangle : coins arrondis 23">
              <a:extLst>
                <a:ext uri="{FF2B5EF4-FFF2-40B4-BE49-F238E27FC236}">
                  <a16:creationId xmlns:a16="http://schemas.microsoft.com/office/drawing/2014/main" id="{CD339D02-EB88-47B8-CE35-BD9FC6EA8ABC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43765D5F-2FAC-6856-376C-ECFD2D917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715B1532-8ECA-123E-C481-3900D171E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13" y="3026528"/>
            <a:ext cx="721829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7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B5856-EE53-134C-18C4-91B088ACB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3D9BF55-5352-9223-8632-780DFE8FD294}"/>
              </a:ext>
            </a:extLst>
          </p:cNvPr>
          <p:cNvSpPr txBox="1"/>
          <p:nvPr/>
        </p:nvSpPr>
        <p:spPr>
          <a:xfrm>
            <a:off x="1037718" y="9385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شطبوا على العوامل المشتركة بين البسط والمقام.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250916-5DBA-BE3F-97DD-2A49BE0C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5A0EEA7D-D7CE-029C-2F0C-5E35F67CF916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42" name="Rectangle : coins arrondis 7">
              <a:extLst>
                <a:ext uri="{FF2B5EF4-FFF2-40B4-BE49-F238E27FC236}">
                  <a16:creationId xmlns:a16="http://schemas.microsoft.com/office/drawing/2014/main" id="{7F18F385-9933-AED9-9857-FA17AEEB6700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034798C0-31A6-6E51-476D-7DC7A66537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DE2EE67-5646-0772-43FF-3B02EEFC110E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chemeClr val="bg1">
              <a:lumMod val="75000"/>
            </a:schemeClr>
          </a:solidFill>
        </p:grpSpPr>
        <p:sp>
          <p:nvSpPr>
            <p:cNvPr id="45" name="Rectangle : coins arrondis 14">
              <a:extLst>
                <a:ext uri="{FF2B5EF4-FFF2-40B4-BE49-F238E27FC236}">
                  <a16:creationId xmlns:a16="http://schemas.microsoft.com/office/drawing/2014/main" id="{EA836810-B448-8FE6-BA94-FD1B26B303C8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9109EC10-8843-2A43-AB38-4B2FEFC97D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E4F743-E37C-87FA-2B5E-CDDD6ABCB628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  <a:solidFill>
            <a:srgbClr val="104862"/>
          </a:solidFill>
        </p:grpSpPr>
        <p:sp>
          <p:nvSpPr>
            <p:cNvPr id="48" name="Rectangle : coins arrondis 16">
              <a:extLst>
                <a:ext uri="{FF2B5EF4-FFF2-40B4-BE49-F238E27FC236}">
                  <a16:creationId xmlns:a16="http://schemas.microsoft.com/office/drawing/2014/main" id="{1555BAD2-BB99-95F3-AAC9-3485B966A555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4A843674-73C9-22C5-7A1D-72ADA8C02E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53ADC31-262F-C25A-CFAE-A06BB351B978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51" name="Rectangle : coins arrondis 23">
              <a:extLst>
                <a:ext uri="{FF2B5EF4-FFF2-40B4-BE49-F238E27FC236}">
                  <a16:creationId xmlns:a16="http://schemas.microsoft.com/office/drawing/2014/main" id="{8599471C-6008-FECD-E858-C7971418172C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Oval 80">
              <a:extLst>
                <a:ext uri="{FF2B5EF4-FFF2-40B4-BE49-F238E27FC236}">
                  <a16:creationId xmlns:a16="http://schemas.microsoft.com/office/drawing/2014/main" id="{3DE449E3-0F14-DE9D-2C08-F2DEA4EAD6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D54EE6C4-3E1B-578D-6DEF-40F4476F5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855" y="3207466"/>
            <a:ext cx="721829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6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694F4-0521-1224-F710-5C58F7B42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0173554-56C0-AA18-1165-529F0AAC1878}"/>
              </a:ext>
            </a:extLst>
          </p:cNvPr>
          <p:cNvSpPr txBox="1"/>
          <p:nvPr/>
        </p:nvSpPr>
        <p:spPr>
          <a:xfrm>
            <a:off x="1239318" y="92543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BB2B06-881B-CC8B-2253-0CF34650A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A4149F-17BA-4606-852C-937C836561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694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C1689-8562-4620-C1A4-F38AD5004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E69186-922C-0A8F-D847-0DB0F1B26A7D}"/>
              </a:ext>
            </a:extLst>
          </p:cNvPr>
          <p:cNvSpPr txBox="1"/>
          <p:nvPr/>
        </p:nvSpPr>
        <p:spPr>
          <a:xfrm>
            <a:off x="1066259" y="950833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CBCB93-1765-C01B-5510-6CDB63879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B21C3523-0EE5-C157-AAD9-20927832C84F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91" name="Rectangle : coins arrondis 7">
              <a:extLst>
                <a:ext uri="{FF2B5EF4-FFF2-40B4-BE49-F238E27FC236}">
                  <a16:creationId xmlns:a16="http://schemas.microsoft.com/office/drawing/2014/main" id="{154CF2A2-D21C-7AE3-BAA4-6C5EA8BBCC9E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Oval 80">
              <a:extLst>
                <a:ext uri="{FF2B5EF4-FFF2-40B4-BE49-F238E27FC236}">
                  <a16:creationId xmlns:a16="http://schemas.microsoft.com/office/drawing/2014/main" id="{C41A403B-4466-DB10-5FF5-B9F2A27DFA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2647B70-D5D3-0F4E-4FD5-F703598FCEAA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chemeClr val="bg1">
              <a:lumMod val="75000"/>
            </a:schemeClr>
          </a:solidFill>
        </p:grpSpPr>
        <p:sp>
          <p:nvSpPr>
            <p:cNvPr id="94" name="Rectangle : coins arrondis 14">
              <a:extLst>
                <a:ext uri="{FF2B5EF4-FFF2-40B4-BE49-F238E27FC236}">
                  <a16:creationId xmlns:a16="http://schemas.microsoft.com/office/drawing/2014/main" id="{BE944365-809C-8BBF-2E8B-DD8147B1E93C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Oval 80">
              <a:extLst>
                <a:ext uri="{FF2B5EF4-FFF2-40B4-BE49-F238E27FC236}">
                  <a16:creationId xmlns:a16="http://schemas.microsoft.com/office/drawing/2014/main" id="{FE30D138-0BEC-C687-BE3B-9B2EE2B201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93FE244-BDAA-138C-0772-130D7B67951D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  <a:solidFill>
            <a:srgbClr val="104862"/>
          </a:solidFill>
        </p:grpSpPr>
        <p:sp>
          <p:nvSpPr>
            <p:cNvPr id="97" name="Rectangle : coins arrondis 16">
              <a:extLst>
                <a:ext uri="{FF2B5EF4-FFF2-40B4-BE49-F238E27FC236}">
                  <a16:creationId xmlns:a16="http://schemas.microsoft.com/office/drawing/2014/main" id="{97FBAE95-D6AF-B206-FEFE-5E8449C82B88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8" name="Oval 80">
              <a:extLst>
                <a:ext uri="{FF2B5EF4-FFF2-40B4-BE49-F238E27FC236}">
                  <a16:creationId xmlns:a16="http://schemas.microsoft.com/office/drawing/2014/main" id="{885AD917-8532-921E-0D90-D30E6A0251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51020B6-2C1F-6F82-DD86-630F1E911A4E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</p:grpSpPr>
        <p:sp>
          <p:nvSpPr>
            <p:cNvPr id="100" name="Rectangle : coins arrondis 23">
              <a:extLst>
                <a:ext uri="{FF2B5EF4-FFF2-40B4-BE49-F238E27FC236}">
                  <a16:creationId xmlns:a16="http://schemas.microsoft.com/office/drawing/2014/main" id="{29052DAC-FA7A-24A1-525C-83F08571FDE3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1" name="Oval 80">
              <a:extLst>
                <a:ext uri="{FF2B5EF4-FFF2-40B4-BE49-F238E27FC236}">
                  <a16:creationId xmlns:a16="http://schemas.microsoft.com/office/drawing/2014/main" id="{5FAAB301-1647-8650-B169-00E4294C5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6CE0C5C-6B6E-B173-A4AC-9A79DACA9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62" y="3028170"/>
            <a:ext cx="721829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1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7A4A8-B500-8C39-197E-5440F4D7D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D313E4D-95D2-5A9F-9A12-6A5FD460439C}"/>
              </a:ext>
            </a:extLst>
          </p:cNvPr>
          <p:cNvSpPr txBox="1"/>
          <p:nvPr/>
        </p:nvSpPr>
        <p:spPr>
          <a:xfrm>
            <a:off x="1066259" y="915800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176FDC-B8E3-A8DC-A4C8-089A661F0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F3ABAA88-F475-EE3F-3AB4-D98BABE7C833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7">
              <a:extLst>
                <a:ext uri="{FF2B5EF4-FFF2-40B4-BE49-F238E27FC236}">
                  <a16:creationId xmlns:a16="http://schemas.microsoft.com/office/drawing/2014/main" id="{3696647E-DA7F-52F2-75E8-1386C5C741BE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13E9E6F6-418B-8E4F-843C-4461FB843A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7B64B7-549F-0620-BFB5-10B3E04CD94D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chemeClr val="bg1">
              <a:lumMod val="75000"/>
            </a:schemeClr>
          </a:solidFill>
        </p:grpSpPr>
        <p:sp>
          <p:nvSpPr>
            <p:cNvPr id="27" name="Rectangle : coins arrondis 14">
              <a:extLst>
                <a:ext uri="{FF2B5EF4-FFF2-40B4-BE49-F238E27FC236}">
                  <a16:creationId xmlns:a16="http://schemas.microsoft.com/office/drawing/2014/main" id="{22706727-41F9-0791-2291-5B5C9EECFB17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49C77D7-3154-825D-1288-A533BAC9D3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37C61B-5BDD-A2F2-A1D1-B11F4A095126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  <a:solidFill>
            <a:srgbClr val="B2B3AE"/>
          </a:solidFill>
        </p:grpSpPr>
        <p:sp>
          <p:nvSpPr>
            <p:cNvPr id="30" name="Rectangle : coins arrondis 16">
              <a:extLst>
                <a:ext uri="{FF2B5EF4-FFF2-40B4-BE49-F238E27FC236}">
                  <a16:creationId xmlns:a16="http://schemas.microsoft.com/office/drawing/2014/main" id="{4631951D-A069-FC6B-D68F-6D0C32342F08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34B41A27-3A43-7138-AA65-4E0C19B45A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90E915A-6897-719D-26DF-CD8CC91FCD3E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  <a:solidFill>
            <a:srgbClr val="104862"/>
          </a:solidFill>
        </p:grpSpPr>
        <p:sp>
          <p:nvSpPr>
            <p:cNvPr id="33" name="Rectangle : coins arrondis 23">
              <a:extLst>
                <a:ext uri="{FF2B5EF4-FFF2-40B4-BE49-F238E27FC236}">
                  <a16:creationId xmlns:a16="http://schemas.microsoft.com/office/drawing/2014/main" id="{E1D7D01D-2256-B30A-1EB4-BE8314558C0C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7FF22610-AAB0-8098-514D-C9DA4C0991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CDE9DEC-90E0-78E8-E74D-2F4BDA9BC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80" y="3297114"/>
            <a:ext cx="721829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5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36B5-CA4E-C73B-AF4D-3076A52AD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C8B1D04-B37D-F970-DD02-6C96BB74E221}"/>
              </a:ext>
            </a:extLst>
          </p:cNvPr>
          <p:cNvSpPr txBox="1"/>
          <p:nvPr/>
        </p:nvSpPr>
        <p:spPr>
          <a:xfrm>
            <a:off x="593672" y="943440"/>
            <a:ext cx="692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احتفظوا فقط بالعوامل غير المشتركة واكتبوا الجداء على شكل مختزل.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27C603-C98A-955A-AD6C-043AC471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36DD243D-1DAA-E305-1CFD-F9BC5418941F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59" name="Rectangle : coins arrondis 7">
              <a:extLst>
                <a:ext uri="{FF2B5EF4-FFF2-40B4-BE49-F238E27FC236}">
                  <a16:creationId xmlns:a16="http://schemas.microsoft.com/office/drawing/2014/main" id="{01545DE4-5CBE-3151-F07F-653928F1A034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Oval 80">
              <a:extLst>
                <a:ext uri="{FF2B5EF4-FFF2-40B4-BE49-F238E27FC236}">
                  <a16:creationId xmlns:a16="http://schemas.microsoft.com/office/drawing/2014/main" id="{D6378AED-A0BB-E17B-0B02-EE4DCB5CC3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B4EE2D9-1DAB-350B-1648-CECB4E1F5C26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chemeClr val="bg1">
              <a:lumMod val="75000"/>
            </a:schemeClr>
          </a:solidFill>
        </p:grpSpPr>
        <p:sp>
          <p:nvSpPr>
            <p:cNvPr id="62" name="Rectangle : coins arrondis 14">
              <a:extLst>
                <a:ext uri="{FF2B5EF4-FFF2-40B4-BE49-F238E27FC236}">
                  <a16:creationId xmlns:a16="http://schemas.microsoft.com/office/drawing/2014/main" id="{3982AEAB-F4CD-6C11-415C-557ABC098C21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Oval 80">
              <a:extLst>
                <a:ext uri="{FF2B5EF4-FFF2-40B4-BE49-F238E27FC236}">
                  <a16:creationId xmlns:a16="http://schemas.microsoft.com/office/drawing/2014/main" id="{775285D3-1558-7619-A343-9A87094BDE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31C3F2A-81DE-B8AA-DCEB-2B7CB168AFFA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  <a:solidFill>
            <a:srgbClr val="B2B3AE"/>
          </a:solidFill>
        </p:grpSpPr>
        <p:sp>
          <p:nvSpPr>
            <p:cNvPr id="65" name="Rectangle : coins arrondis 16">
              <a:extLst>
                <a:ext uri="{FF2B5EF4-FFF2-40B4-BE49-F238E27FC236}">
                  <a16:creationId xmlns:a16="http://schemas.microsoft.com/office/drawing/2014/main" id="{1DCAB37C-5AF6-9E45-CF6B-874065B161D4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6" name="Oval 80">
              <a:extLst>
                <a:ext uri="{FF2B5EF4-FFF2-40B4-BE49-F238E27FC236}">
                  <a16:creationId xmlns:a16="http://schemas.microsoft.com/office/drawing/2014/main" id="{E60D2097-675C-CB04-6AD1-7B00B93622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F1522FF-29D4-81AD-9141-7A15635781FD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  <a:solidFill>
            <a:srgbClr val="104862"/>
          </a:solidFill>
        </p:grpSpPr>
        <p:sp>
          <p:nvSpPr>
            <p:cNvPr id="68" name="Rectangle : coins arrondis 23">
              <a:extLst>
                <a:ext uri="{FF2B5EF4-FFF2-40B4-BE49-F238E27FC236}">
                  <a16:creationId xmlns:a16="http://schemas.microsoft.com/office/drawing/2014/main" id="{637AB1EE-92EE-A9FF-3EBF-A7B34F35A320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Oval 80">
              <a:extLst>
                <a:ext uri="{FF2B5EF4-FFF2-40B4-BE49-F238E27FC236}">
                  <a16:creationId xmlns:a16="http://schemas.microsoft.com/office/drawing/2014/main" id="{019E737F-AD00-40EA-B659-458889F544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FE93B837-383D-AA4F-724C-48DCA128F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32" y="3026528"/>
            <a:ext cx="721829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4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64CA7-9172-D9EF-82BB-5882EE1F2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99A27-3DC2-D91D-C095-9625DCA2587C}"/>
              </a:ext>
            </a:extLst>
          </p:cNvPr>
          <p:cNvSpPr txBox="1"/>
          <p:nvPr/>
        </p:nvSpPr>
        <p:spPr>
          <a:xfrm>
            <a:off x="1245668" y="92543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F13AE3-B926-8217-0CAB-90691F9D5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00E76A-228B-83D5-1D02-A64BAAD9DE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43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D65B8-499A-EB0E-10BD-B278352E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D69461B-71D6-7336-A8D7-5B49B8714427}"/>
              </a:ext>
            </a:extLst>
          </p:cNvPr>
          <p:cNvSpPr txBox="1"/>
          <p:nvPr/>
        </p:nvSpPr>
        <p:spPr>
          <a:xfrm>
            <a:off x="1031368" y="9385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0DA9CC-3830-DDDF-EF08-F2DB83821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2DE615A-DA77-031C-87EE-D596E51E7741}"/>
              </a:ext>
            </a:extLst>
          </p:cNvPr>
          <p:cNvGrpSpPr/>
          <p:nvPr/>
        </p:nvGrpSpPr>
        <p:grpSpPr>
          <a:xfrm>
            <a:off x="6446277" y="2096924"/>
            <a:ext cx="1451105" cy="449861"/>
            <a:chOff x="6446277" y="2096924"/>
            <a:chExt cx="1451105" cy="449861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8AEFC54A-7381-AAC8-F880-FC0B2DCB8990}"/>
                </a:ext>
              </a:extLst>
            </p:cNvPr>
            <p:cNvSpPr/>
            <p:nvPr/>
          </p:nvSpPr>
          <p:spPr>
            <a:xfrm>
              <a:off x="6446277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أضرب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208C3FA-0017-D16D-BFF9-B61E8E588D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6985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5CFE9AE-65D4-E9AE-F72F-3DEEE022C111}"/>
              </a:ext>
            </a:extLst>
          </p:cNvPr>
          <p:cNvGrpSpPr/>
          <p:nvPr/>
        </p:nvGrpSpPr>
        <p:grpSpPr>
          <a:xfrm>
            <a:off x="4619723" y="2096924"/>
            <a:ext cx="1446025" cy="449861"/>
            <a:chOff x="4621200" y="2096924"/>
            <a:chExt cx="1446025" cy="449861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14">
              <a:extLst>
                <a:ext uri="{FF2B5EF4-FFF2-40B4-BE49-F238E27FC236}">
                  <a16:creationId xmlns:a16="http://schemas.microsoft.com/office/drawing/2014/main" id="{0A8FB850-6389-0042-2629-EA32FB032B86}"/>
                </a:ext>
              </a:extLst>
            </p:cNvPr>
            <p:cNvSpPr/>
            <p:nvPr/>
          </p:nvSpPr>
          <p:spPr>
            <a:xfrm>
              <a:off x="4621200" y="2096924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DF754CF-A01E-C4C0-BE26-0C24D31A0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828" y="2098995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58A6D31-0696-DDCC-1EF3-ADA348974DC3}"/>
              </a:ext>
            </a:extLst>
          </p:cNvPr>
          <p:cNvGrpSpPr/>
          <p:nvPr/>
        </p:nvGrpSpPr>
        <p:grpSpPr>
          <a:xfrm>
            <a:off x="2793168" y="2104317"/>
            <a:ext cx="1446025" cy="449861"/>
            <a:chOff x="2796123" y="2104317"/>
            <a:chExt cx="1446025" cy="449861"/>
          </a:xfrm>
          <a:solidFill>
            <a:srgbClr val="B2B3AE"/>
          </a:solidFill>
        </p:grpSpPr>
        <p:sp>
          <p:nvSpPr>
            <p:cNvPr id="13" name="Rectangle : coins arrondis 16">
              <a:extLst>
                <a:ext uri="{FF2B5EF4-FFF2-40B4-BE49-F238E27FC236}">
                  <a16:creationId xmlns:a16="http://schemas.microsoft.com/office/drawing/2014/main" id="{AC192586-5C6E-214D-10C9-8981B08830AC}"/>
                </a:ext>
              </a:extLst>
            </p:cNvPr>
            <p:cNvSpPr/>
            <p:nvPr/>
          </p:nvSpPr>
          <p:spPr>
            <a:xfrm>
              <a:off x="2796123" y="2104317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02C462D5-0909-6A01-F008-4E63920102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1751" y="210638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E2504E-8F88-1181-B2EC-E159574723A2}"/>
              </a:ext>
            </a:extLst>
          </p:cNvPr>
          <p:cNvGrpSpPr/>
          <p:nvPr/>
        </p:nvGrpSpPr>
        <p:grpSpPr>
          <a:xfrm>
            <a:off x="966613" y="2089531"/>
            <a:ext cx="1446025" cy="449861"/>
            <a:chOff x="966613" y="2089531"/>
            <a:chExt cx="1446025" cy="449861"/>
          </a:xfrm>
          <a:solidFill>
            <a:srgbClr val="104862"/>
          </a:solidFill>
        </p:grpSpPr>
        <p:sp>
          <p:nvSpPr>
            <p:cNvPr id="16" name="Rectangle : coins arrondis 23">
              <a:extLst>
                <a:ext uri="{FF2B5EF4-FFF2-40B4-BE49-F238E27FC236}">
                  <a16:creationId xmlns:a16="http://schemas.microsoft.com/office/drawing/2014/main" id="{11004597-8BBC-966B-A2FC-ADF2136989AC}"/>
                </a:ext>
              </a:extLst>
            </p:cNvPr>
            <p:cNvSpPr/>
            <p:nvPr/>
          </p:nvSpPr>
          <p:spPr>
            <a:xfrm>
              <a:off x="966613" y="2089531"/>
              <a:ext cx="999175" cy="44986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أحتفظ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63A2F69-62E5-6E10-1EE3-998ACB9060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41" y="209160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43F18AB-3377-DFAC-DF2B-E638F7508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677" y="2956453"/>
            <a:ext cx="4932091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6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FD4CF-7DB0-166F-7401-EF2CBEE5B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E87AEB-F874-80A7-A0EB-80DB5658508E}"/>
              </a:ext>
            </a:extLst>
          </p:cNvPr>
          <p:cNvSpPr txBox="1"/>
          <p:nvPr/>
        </p:nvSpPr>
        <p:spPr>
          <a:xfrm>
            <a:off x="1232968" y="92543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135498-2A0A-669E-66B2-E192D21BC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1610D5-4E13-844C-F12D-2AD948ADA1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64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C36F3-6F6C-32DD-61FA-CFE13EC1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27068E2-58AB-9CB2-5696-B0A78DADC7FC}"/>
              </a:ext>
            </a:extLst>
          </p:cNvPr>
          <p:cNvSpPr txBox="1"/>
          <p:nvPr/>
        </p:nvSpPr>
        <p:spPr>
          <a:xfrm>
            <a:off x="1075818" y="9385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جداء العددين الكسريين التاليين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1C66ED-3C4C-E6B4-D2E6-B52ED9308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CFD8D7-371A-D87F-FD3C-6F0CC7FB5E12}"/>
              </a:ext>
            </a:extLst>
          </p:cNvPr>
          <p:cNvGrpSpPr/>
          <p:nvPr/>
        </p:nvGrpSpPr>
        <p:grpSpPr>
          <a:xfrm>
            <a:off x="2992444" y="2756069"/>
            <a:ext cx="2061697" cy="1877795"/>
            <a:chOff x="3604459" y="2921169"/>
            <a:chExt cx="2061697" cy="18777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A0C850-C84B-487E-1659-F187AE2CC6FD}"/>
                </a:ext>
              </a:extLst>
            </p:cNvPr>
            <p:cNvSpPr txBox="1"/>
            <p:nvPr/>
          </p:nvSpPr>
          <p:spPr>
            <a:xfrm>
              <a:off x="4411968" y="3783301"/>
              <a:ext cx="1183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10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0E1E43-6659-D600-1612-CE02F5C90C12}"/>
                </a:ext>
              </a:extLst>
            </p:cNvPr>
            <p:cNvSpPr txBox="1"/>
            <p:nvPr/>
          </p:nvSpPr>
          <p:spPr>
            <a:xfrm>
              <a:off x="3604459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7D80F0-ADCF-62AC-1F6F-82BBC7EF724B}"/>
                </a:ext>
              </a:extLst>
            </p:cNvPr>
            <p:cNvSpPr txBox="1"/>
            <p:nvPr/>
          </p:nvSpPr>
          <p:spPr>
            <a:xfrm>
              <a:off x="3604459" y="3783301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1F8756-D217-BDF3-611D-BEC5F55DD451}"/>
                </a:ext>
              </a:extLst>
            </p:cNvPr>
            <p:cNvSpPr txBox="1"/>
            <p:nvPr/>
          </p:nvSpPr>
          <p:spPr>
            <a:xfrm>
              <a:off x="4572000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9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0C8BBA3-FE72-2C4D-14EB-02D4491C7630}"/>
                </a:ext>
              </a:extLst>
            </p:cNvPr>
            <p:cNvCxnSpPr>
              <a:cxnSpLocks/>
            </p:cNvCxnSpPr>
            <p:nvPr/>
          </p:nvCxnSpPr>
          <p:spPr>
            <a:xfrm>
              <a:off x="4694539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B6A30A-8982-600E-B759-D87442D7EA24}"/>
                </a:ext>
              </a:extLst>
            </p:cNvPr>
            <p:cNvCxnSpPr>
              <a:cxnSpLocks/>
            </p:cNvCxnSpPr>
            <p:nvPr/>
          </p:nvCxnSpPr>
          <p:spPr>
            <a:xfrm>
              <a:off x="3691242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F29775-99A6-44CE-0822-A4027FE50F42}"/>
                </a:ext>
              </a:extLst>
            </p:cNvPr>
            <p:cNvSpPr txBox="1"/>
            <p:nvPr/>
          </p:nvSpPr>
          <p:spPr>
            <a:xfrm>
              <a:off x="4193431" y="3513965"/>
              <a:ext cx="31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10486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  <a:endParaRPr lang="fr-FR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3650EC-4DB6-6BF8-9CAF-9A8E2615883B}"/>
                </a:ext>
              </a:extLst>
            </p:cNvPr>
            <p:cNvSpPr txBox="1"/>
            <p:nvPr/>
          </p:nvSpPr>
          <p:spPr>
            <a:xfrm>
              <a:off x="5348522" y="3460134"/>
              <a:ext cx="31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10486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  <a:endParaRPr lang="fr-FR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0C64AA3-DF52-D57F-9E57-1FAA23A255B2}"/>
              </a:ext>
            </a:extLst>
          </p:cNvPr>
          <p:cNvSpPr txBox="1"/>
          <p:nvPr/>
        </p:nvSpPr>
        <p:spPr>
          <a:xfrm>
            <a:off x="5265446" y="3123168"/>
            <a:ext cx="106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7F807F"/>
                </a:solidFill>
              </a:rPr>
              <a:t>…..</a:t>
            </a:r>
            <a:endParaRPr lang="fr-FR" dirty="0">
              <a:solidFill>
                <a:srgbClr val="7F80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63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B510D-BE32-9E1F-A37D-0677D176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997807-918A-BB94-9BD3-1B8C41143E80}"/>
              </a:ext>
            </a:extLst>
          </p:cNvPr>
          <p:cNvSpPr txBox="1"/>
          <p:nvPr/>
        </p:nvSpPr>
        <p:spPr>
          <a:xfrm>
            <a:off x="1232968" y="92543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ADE32A-FA44-F8A0-CA41-62F5C8CCA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722C29-1250-8ED2-E33B-88C222B7BE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9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7C3F7-0CA0-8287-9CF7-2681971E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3B909D5-0A07-78C1-7266-2F89FEF2B91B}"/>
              </a:ext>
            </a:extLst>
          </p:cNvPr>
          <p:cNvSpPr txBox="1"/>
          <p:nvPr/>
        </p:nvSpPr>
        <p:spPr>
          <a:xfrm>
            <a:off x="1056768" y="9385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إلى السبورة 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لنا كيف توصل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4A215-0AA4-3CC2-40D8-3E940E46D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83DC18C-77C4-1E6B-74F7-2A2B12A7D7E1}"/>
              </a:ext>
            </a:extLst>
          </p:cNvPr>
          <p:cNvGrpSpPr/>
          <p:nvPr/>
        </p:nvGrpSpPr>
        <p:grpSpPr>
          <a:xfrm>
            <a:off x="2992444" y="2756069"/>
            <a:ext cx="3051407" cy="1877795"/>
            <a:chOff x="3604459" y="2921169"/>
            <a:chExt cx="3051407" cy="18777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654422E-F02E-B735-E999-C0956C44C20B}"/>
                </a:ext>
              </a:extLst>
            </p:cNvPr>
            <p:cNvSpPr txBox="1"/>
            <p:nvPr/>
          </p:nvSpPr>
          <p:spPr>
            <a:xfrm>
              <a:off x="4411968" y="3783301"/>
              <a:ext cx="1183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10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A451AE-31B0-50F4-5A8E-018B94BEA40E}"/>
                </a:ext>
              </a:extLst>
            </p:cNvPr>
            <p:cNvSpPr txBox="1"/>
            <p:nvPr/>
          </p:nvSpPr>
          <p:spPr>
            <a:xfrm>
              <a:off x="3604459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15A019-D8F2-0AB9-A57A-B7849D25F04D}"/>
                </a:ext>
              </a:extLst>
            </p:cNvPr>
            <p:cNvSpPr txBox="1"/>
            <p:nvPr/>
          </p:nvSpPr>
          <p:spPr>
            <a:xfrm>
              <a:off x="3604459" y="3783301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746738-03D1-4ED2-35F8-DCB14838E444}"/>
                </a:ext>
              </a:extLst>
            </p:cNvPr>
            <p:cNvSpPr txBox="1"/>
            <p:nvPr/>
          </p:nvSpPr>
          <p:spPr>
            <a:xfrm>
              <a:off x="4572000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104862"/>
                  </a:solidFill>
                </a:rPr>
                <a:t>9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6BFEC9D-90CC-55D3-82A9-068A7EEB19DE}"/>
                </a:ext>
              </a:extLst>
            </p:cNvPr>
            <p:cNvCxnSpPr>
              <a:cxnSpLocks/>
            </p:cNvCxnSpPr>
            <p:nvPr/>
          </p:nvCxnSpPr>
          <p:spPr>
            <a:xfrm>
              <a:off x="4694539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7B65CDB-56F7-77A1-F05C-45536322BF23}"/>
                </a:ext>
              </a:extLst>
            </p:cNvPr>
            <p:cNvCxnSpPr>
              <a:cxnSpLocks/>
            </p:cNvCxnSpPr>
            <p:nvPr/>
          </p:nvCxnSpPr>
          <p:spPr>
            <a:xfrm>
              <a:off x="3691242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671C70-715F-0C55-C733-19665A24F41E}"/>
                </a:ext>
              </a:extLst>
            </p:cNvPr>
            <p:cNvSpPr txBox="1"/>
            <p:nvPr/>
          </p:nvSpPr>
          <p:spPr>
            <a:xfrm>
              <a:off x="4193431" y="3513965"/>
              <a:ext cx="31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10486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  <a:endParaRPr lang="fr-FR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7AAECB-0C3B-EFA5-53D9-93D163E43CE8}"/>
                </a:ext>
              </a:extLst>
            </p:cNvPr>
            <p:cNvSpPr txBox="1"/>
            <p:nvPr/>
          </p:nvSpPr>
          <p:spPr>
            <a:xfrm>
              <a:off x="5348522" y="3460134"/>
              <a:ext cx="31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10486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  <a:endParaRPr lang="fr-FR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D1634C-AF1F-F630-BEC5-CFC5EB7E3BB4}"/>
                </a:ext>
              </a:extLst>
            </p:cNvPr>
            <p:cNvSpPr txBox="1"/>
            <p:nvPr/>
          </p:nvSpPr>
          <p:spPr>
            <a:xfrm>
              <a:off x="5843066" y="2921169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C00000"/>
                  </a:solidFill>
                </a:rPr>
                <a:t>9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C352A2-FD55-9017-1302-D3D8E3080A4F}"/>
                </a:ext>
              </a:extLst>
            </p:cNvPr>
            <p:cNvSpPr txBox="1"/>
            <p:nvPr/>
          </p:nvSpPr>
          <p:spPr>
            <a:xfrm>
              <a:off x="5843066" y="3783301"/>
              <a:ext cx="812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0" dirty="0">
                  <a:solidFill>
                    <a:srgbClr val="C00000"/>
                  </a:solidFill>
                </a:rPr>
                <a:t>4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F517E3-B2EB-53D4-64F5-28B8F717B42F}"/>
                </a:ext>
              </a:extLst>
            </p:cNvPr>
            <p:cNvCxnSpPr>
              <a:cxnSpLocks/>
            </p:cNvCxnSpPr>
            <p:nvPr/>
          </p:nvCxnSpPr>
          <p:spPr>
            <a:xfrm>
              <a:off x="5929849" y="3837131"/>
              <a:ext cx="4064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4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 open book with text and pictures&#10;&#10;Description automatically generated">
            <a:extLst>
              <a:ext uri="{FF2B5EF4-FFF2-40B4-BE49-F238E27FC236}">
                <a16:creationId xmlns:a16="http://schemas.microsoft.com/office/drawing/2014/main" id="{47138A43-2303-2F02-0A73-B28EBE2E6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445" y="972187"/>
            <a:ext cx="9144000" cy="609600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54445" y="92577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كراساتكم، 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49400" y="2300547"/>
            <a:ext cx="2578100" cy="14796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406982" y="91693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153C70-F0FE-13C2-CF8B-A5454DB51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97" y="2576945"/>
            <a:ext cx="5972501" cy="334228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4BCE01-2430-B53D-2D31-509E62920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37844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كل واحد منكم يقارن إنجازه بإنجاز زميله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90244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6A56F92-2117-BB78-A961-CCF1F30B1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34" y="2250557"/>
            <a:ext cx="7989425" cy="320829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BDBFC2-AC0A-19C8-1C23-E8DE0A0A5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59646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th problem with numbers&#10;&#10;Description automatically generated with medium confidence">
            <a:extLst>
              <a:ext uri="{FF2B5EF4-FFF2-40B4-BE49-F238E27FC236}">
                <a16:creationId xmlns:a16="http://schemas.microsoft.com/office/drawing/2014/main" id="{33EF5505-CA48-0734-A371-E4F6105B3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3160938"/>
            <a:ext cx="5264421" cy="193049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96252" y="80905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5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8771" y="2372257"/>
            <a:ext cx="2642506" cy="2642506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6E5DDA-1D26-BC97-967B-03B375912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2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919186" y="928500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9F872D-84AE-E8B4-1ECC-5A896517D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2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08EE48-300E-EDA2-D13D-457E07C8F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36" y="2269252"/>
            <a:ext cx="8312700" cy="332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open book with text and pictures&#10;&#10;Description automatically generated">
            <a:extLst>
              <a:ext uri="{FF2B5EF4-FFF2-40B4-BE49-F238E27FC236}">
                <a16:creationId xmlns:a16="http://schemas.microsoft.com/office/drawing/2014/main" id="{1E9CF123-BED0-40CD-13E0-3AA4E54F1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247" y="568189"/>
            <a:ext cx="10384494" cy="6922996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26936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 ! في المنزل أكملوا الأنشطة التي لم نقم بإنجازها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10246-A7A0-9EDD-AA3A-4BC396AAEE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186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39A215-677A-AF75-64BC-3D2384FBB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186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18226</TotalTime>
  <Words>786</Words>
  <Application>Microsoft Office PowerPoint</Application>
  <PresentationFormat>Affichage à l'écran (4:3)</PresentationFormat>
  <Paragraphs>277</Paragraphs>
  <Slides>54</Slides>
  <Notes>9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65" baseType="lpstr">
      <vt:lpstr>Effra CC Arbc</vt:lpstr>
      <vt:lpstr>Calibri</vt:lpstr>
      <vt:lpstr>DengXian</vt:lpstr>
      <vt:lpstr>Aptos</vt:lpstr>
      <vt:lpstr>Arial</vt:lpstr>
      <vt:lpstr>Dosis</vt:lpstr>
      <vt:lpstr>Cambria Math</vt:lpstr>
      <vt:lpstr>Chalkboard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168</cp:revision>
  <cp:lastPrinted>2025-08-13T10:11:39Z</cp:lastPrinted>
  <dcterms:created xsi:type="dcterms:W3CDTF">2025-08-01T12:31:49Z</dcterms:created>
  <dcterms:modified xsi:type="dcterms:W3CDTF">2025-11-11T17:48:23Z</dcterms:modified>
</cp:coreProperties>
</file>