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74"/>
  </p:notesMasterIdLst>
  <p:handoutMasterIdLst>
    <p:handoutMasterId r:id="rId75"/>
  </p:handoutMasterIdLst>
  <p:sldIdLst>
    <p:sldId id="779" r:id="rId4"/>
    <p:sldId id="972" r:id="rId5"/>
    <p:sldId id="2134806802" r:id="rId6"/>
    <p:sldId id="849" r:id="rId7"/>
    <p:sldId id="2134806642" r:id="rId8"/>
    <p:sldId id="973" r:id="rId9"/>
    <p:sldId id="950" r:id="rId10"/>
    <p:sldId id="2134806701" r:id="rId11"/>
    <p:sldId id="2134806628" r:id="rId12"/>
    <p:sldId id="2134806702" r:id="rId13"/>
    <p:sldId id="2134806819" r:id="rId14"/>
    <p:sldId id="2134806820" r:id="rId15"/>
    <p:sldId id="2134806821" r:id="rId16"/>
    <p:sldId id="2134806822" r:id="rId17"/>
    <p:sldId id="810" r:id="rId18"/>
    <p:sldId id="2134806841" r:id="rId19"/>
    <p:sldId id="2134806804" r:id="rId20"/>
    <p:sldId id="2134806750" r:id="rId21"/>
    <p:sldId id="2134806801" r:id="rId22"/>
    <p:sldId id="2134806753" r:id="rId23"/>
    <p:sldId id="2134806842" r:id="rId24"/>
    <p:sldId id="2134806756" r:id="rId25"/>
    <p:sldId id="828" r:id="rId26"/>
    <p:sldId id="2134806843" r:id="rId27"/>
    <p:sldId id="2134806709" r:id="rId28"/>
    <p:sldId id="2134806710" r:id="rId29"/>
    <p:sldId id="2134806711" r:id="rId30"/>
    <p:sldId id="2134806844" r:id="rId31"/>
    <p:sldId id="2134806761" r:id="rId32"/>
    <p:sldId id="2134806805" r:id="rId33"/>
    <p:sldId id="2134806763" r:id="rId34"/>
    <p:sldId id="2134806806" r:id="rId35"/>
    <p:sldId id="2134806807" r:id="rId36"/>
    <p:sldId id="2134806808" r:id="rId37"/>
    <p:sldId id="2134806845" r:id="rId38"/>
    <p:sldId id="2134806828" r:id="rId39"/>
    <p:sldId id="2134806829" r:id="rId40"/>
    <p:sldId id="2134806846" r:id="rId41"/>
    <p:sldId id="2134806719" r:id="rId42"/>
    <p:sldId id="2134806720" r:id="rId43"/>
    <p:sldId id="2134806721" r:id="rId44"/>
    <p:sldId id="2134806831" r:id="rId45"/>
    <p:sldId id="2134806812" r:id="rId46"/>
    <p:sldId id="2134806813" r:id="rId47"/>
    <p:sldId id="2134806781" r:id="rId48"/>
    <p:sldId id="2134806814" r:id="rId49"/>
    <p:sldId id="2134806788" r:id="rId50"/>
    <p:sldId id="2134806784" r:id="rId51"/>
    <p:sldId id="2134806832" r:id="rId52"/>
    <p:sldId id="2134806833" r:id="rId53"/>
    <p:sldId id="2134806834" r:id="rId54"/>
    <p:sldId id="2134806835" r:id="rId55"/>
    <p:sldId id="2134806740" r:id="rId56"/>
    <p:sldId id="2134806741" r:id="rId57"/>
    <p:sldId id="2134806742" r:id="rId58"/>
    <p:sldId id="2134806836" r:id="rId59"/>
    <p:sldId id="2134806791" r:id="rId60"/>
    <p:sldId id="2134806793" r:id="rId61"/>
    <p:sldId id="2134806745" r:id="rId62"/>
    <p:sldId id="2134806837" r:id="rId63"/>
    <p:sldId id="2134806838" r:id="rId64"/>
    <p:sldId id="2134806839" r:id="rId65"/>
    <p:sldId id="2134806840" r:id="rId66"/>
    <p:sldId id="2134806746" r:id="rId67"/>
    <p:sldId id="2134806747" r:id="rId68"/>
    <p:sldId id="2134806748" r:id="rId69"/>
    <p:sldId id="985" r:id="rId70"/>
    <p:sldId id="2134806797" r:id="rId71"/>
    <p:sldId id="2134806798" r:id="rId72"/>
    <p:sldId id="980" r:id="rId73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6"/>
      <p:bold r:id="rId77"/>
    </p:embeddedFont>
    <p:embeddedFont>
      <p:font typeface="Cambria Math" panose="02040503050406030204" pitchFamily="18" charset="0"/>
      <p:regular r:id="rId78"/>
    </p:embeddedFont>
    <p:embeddedFont>
      <p:font typeface="Dosis" pitchFamily="2" charset="0"/>
      <p:regular r:id="rId79"/>
      <p:bold r:id="rId8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8D00"/>
    <a:srgbClr val="B2B3AE"/>
    <a:srgbClr val="FFEFB9"/>
    <a:srgbClr val="4B5050"/>
    <a:srgbClr val="FAE496"/>
    <a:srgbClr val="17AB98"/>
    <a:srgbClr val="F6BB00"/>
    <a:srgbClr val="EEB500"/>
    <a:srgbClr val="CCE4A1"/>
    <a:srgbClr val="FFDA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674" autoAdjust="0"/>
    <p:restoredTop sz="96299" autoAdjust="0"/>
  </p:normalViewPr>
  <p:slideViewPr>
    <p:cSldViewPr snapToGrid="0">
      <p:cViewPr varScale="1">
        <p:scale>
          <a:sx n="71" d="100"/>
          <a:sy n="71" d="100"/>
        </p:scale>
        <p:origin x="912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tableStyles" Target="tableStyles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notesMaster" Target="notesMasters/notesMaster1.xml"/><Relationship Id="rId79" Type="http://schemas.openxmlformats.org/officeDocument/2006/relationships/font" Target="fonts/font4.fntdata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font" Target="fonts/font2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font" Target="fonts/font5.fntdata"/><Relationship Id="rId85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handoutMaster" Target="handoutMasters/handoutMaster1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font" Target="fonts/font3.fntdata"/><Relationship Id="rId8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font" Target="fonts/font1.fntdata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61" Type="http://schemas.openxmlformats.org/officeDocument/2006/relationships/slide" Target="slides/slide58.xml"/><Relationship Id="rId8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07/11/2025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07/11/2025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05248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18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030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42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672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2" cy="6884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678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2" cy="6884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473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2" cy="6884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8144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016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2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903" r:id="rId3"/>
    <p:sldLayoutId id="2147483904" r:id="rId4"/>
    <p:sldLayoutId id="2147483905" r:id="rId5"/>
    <p:sldLayoutId id="2147483906" r:id="rId6"/>
    <p:sldLayoutId id="2147483898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9.png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7.gif"/><Relationship Id="rId5" Type="http://schemas.openxmlformats.org/officeDocument/2006/relationships/image" Target="../media/image26.png"/><Relationship Id="rId4" Type="http://schemas.openxmlformats.org/officeDocument/2006/relationships/image" Target="../media/image9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emf"/><Relationship Id="rId4" Type="http://schemas.openxmlformats.org/officeDocument/2006/relationships/image" Target="../media/image17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7.gif"/><Relationship Id="rId5" Type="http://schemas.openxmlformats.org/officeDocument/2006/relationships/image" Target="../media/image33.png"/><Relationship Id="rId4" Type="http://schemas.openxmlformats.org/officeDocument/2006/relationships/image" Target="../media/image9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png"/><Relationship Id="rId7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emf"/><Relationship Id="rId5" Type="http://schemas.openxmlformats.org/officeDocument/2006/relationships/image" Target="../media/image39.png"/><Relationship Id="rId4" Type="http://schemas.openxmlformats.org/officeDocument/2006/relationships/image" Target="../media/image38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0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7.gif"/><Relationship Id="rId5" Type="http://schemas.openxmlformats.org/officeDocument/2006/relationships/image" Target="../media/image33.png"/><Relationship Id="rId4" Type="http://schemas.openxmlformats.org/officeDocument/2006/relationships/image" Target="../media/image9.emf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6.png"/><Relationship Id="rId4" Type="http://schemas.openxmlformats.org/officeDocument/2006/relationships/image" Target="../media/image3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7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27.gif"/><Relationship Id="rId5" Type="http://schemas.openxmlformats.org/officeDocument/2006/relationships/image" Target="../media/image50.png"/><Relationship Id="rId4" Type="http://schemas.openxmlformats.org/officeDocument/2006/relationships/image" Target="../media/image9.emf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1.png"/><Relationship Id="rId4" Type="http://schemas.openxmlformats.org/officeDocument/2006/relationships/image" Target="../media/image3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2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9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5" Type="http://schemas.openxmlformats.org/officeDocument/2006/relationships/image" Target="../media/image55.png"/><Relationship Id="rId4" Type="http://schemas.openxmlformats.org/officeDocument/2006/relationships/image" Target="../media/image9.emf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6.png"/><Relationship Id="rId4" Type="http://schemas.openxmlformats.org/officeDocument/2006/relationships/image" Target="../media/image35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7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microsoft.com/office/2007/relationships/media" Target="../media/media9.mp4"/><Relationship Id="rId7" Type="http://schemas.openxmlformats.org/officeDocument/2006/relationships/image" Target="../media/image58.png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19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9.mp4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216A2-EFBC-D426-3F82-F7E9456A77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/>
          <a:lstStyle/>
          <a:p>
            <a: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المرحلة 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SA" dirty="0">
                <a:ea typeface="DengXian" panose="02010600030101010101" pitchFamily="2" charset="-122"/>
              </a:rPr>
              <a:t>2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5C74771-F706-F4F5-0EDF-5FAE30BD2537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D1FD34B-4B26-BFD6-A119-2526629DB34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6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1257AB0B-A09A-A7FC-5A70-561DA0B7A8A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75ED181-7F1D-C96D-3C5C-A164FCEE74B6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DED09AA-724A-789B-59C1-C1765A0F466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8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726A75D-6A24-590A-8E6D-56D7347615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4009766" y="6043387"/>
            <a:ext cx="1124468" cy="288630"/>
            <a:chOff x="2255274" y="3768343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2255274" y="3768343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7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3110691" y="3784102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D6A14649-0D87-A4CA-A7E4-83835A324CAC}"/>
              </a:ext>
            </a:extLst>
          </p:cNvPr>
          <p:cNvSpPr/>
          <p:nvPr/>
        </p:nvSpPr>
        <p:spPr>
          <a:xfrm>
            <a:off x="7105974" y="6037637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5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60B77BAC-ADB9-DE9B-BFAD-FCAAE5EE10F3}"/>
              </a:ext>
            </a:extLst>
          </p:cNvPr>
          <p:cNvSpPr/>
          <p:nvPr/>
        </p:nvSpPr>
        <p:spPr>
          <a:xfrm>
            <a:off x="7961391" y="6053396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842085F-9A02-B4A0-2629-F9FB0131D2BB}"/>
              </a:ext>
            </a:extLst>
          </p:cNvPr>
          <p:cNvSpPr/>
          <p:nvPr/>
        </p:nvSpPr>
        <p:spPr>
          <a:xfrm>
            <a:off x="862242" y="6021377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BBA0A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6BF9CF6-CB8E-8C78-E486-6278CA65CA92}"/>
              </a:ext>
            </a:extLst>
          </p:cNvPr>
          <p:cNvSpPr/>
          <p:nvPr/>
        </p:nvSpPr>
        <p:spPr>
          <a:xfrm>
            <a:off x="1717659" y="6037136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 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571624" y="5322766"/>
            <a:ext cx="167666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إلى الشريحة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886232" y="3013273"/>
            <a:ext cx="1635447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>
            <a:normAutofit fontScale="90000"/>
          </a:bodyPr>
          <a:lstStyle/>
          <a:p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MA" sz="3600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370132" y="3945937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</a:pP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405078" y="2324311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الأعداد الأولية وتفكيك الأعداد إلى أعداد أولية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370132" y="234647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المضاعف المشترك الأصغر والقاسم المشترك الأكبر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AF7939E-E87A-0356-E390-6BC853DBC1DB}"/>
              </a:ext>
            </a:extLst>
          </p:cNvPr>
          <p:cNvSpPr txBox="1"/>
          <p:nvPr/>
        </p:nvSpPr>
        <p:spPr>
          <a:xfrm>
            <a:off x="537659" y="4301540"/>
            <a:ext cx="344494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Bef>
                <a:spcPts val="300"/>
              </a:spcBef>
            </a:pPr>
            <a:r>
              <a: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المسائل : البحث عن الكل أو الجزء (2) 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8EECA44-23FC-DDD1-88B9-2A9EDA3FA7CE}"/>
              </a:ext>
            </a:extLst>
          </p:cNvPr>
          <p:cNvGrpSpPr/>
          <p:nvPr/>
        </p:nvGrpSpPr>
        <p:grpSpPr>
          <a:xfrm>
            <a:off x="4413184" y="389616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460A66BD-7B43-0F69-2ECA-84695D65BE16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24" name="Organigramme : Terminateur 21">
              <a:extLst>
                <a:ext uri="{FF2B5EF4-FFF2-40B4-BE49-F238E27FC236}">
                  <a16:creationId xmlns:a16="http://schemas.microsoft.com/office/drawing/2014/main" id="{9E6446A4-0133-1353-75FD-E63E2C3934B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Espace réservé du texte 5">
              <a:extLst>
                <a:ext uri="{FF2B5EF4-FFF2-40B4-BE49-F238E27FC236}">
                  <a16:creationId xmlns:a16="http://schemas.microsoft.com/office/drawing/2014/main" id="{AEEDD38E-436A-6447-5980-924A7C2EC05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أولوية العمليات الحسابية (2)</a:t>
              </a: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77D0DBB9-5C83-C32D-5B52-FF140F6B1A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7142" y="5404933"/>
            <a:ext cx="3938021" cy="94082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D8EE09B-AD72-D7B0-33D1-D40253496F8D}"/>
              </a:ext>
            </a:extLst>
          </p:cNvPr>
          <p:cNvSpPr txBox="1"/>
          <p:nvPr/>
        </p:nvSpPr>
        <p:spPr>
          <a:xfrm>
            <a:off x="2593679" y="5676087"/>
            <a:ext cx="3444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SA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مراجعة وتثبيت دروس الأسبوع</a:t>
            </a:r>
            <a:endParaRPr lang="ar-MA" b="1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A8A3DCEF-2225-4CC0-3F62-624E6BF2BEC2}"/>
              </a:ext>
            </a:extLst>
          </p:cNvPr>
          <p:cNvSpPr/>
          <p:nvPr/>
        </p:nvSpPr>
        <p:spPr>
          <a:xfrm>
            <a:off x="4667116" y="5168043"/>
            <a:ext cx="126762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</a:t>
            </a:r>
          </a:p>
        </p:txBody>
      </p:sp>
    </p:spTree>
    <p:extLst>
      <p:ext uri="{BB962C8B-B14F-4D97-AF65-F5344CB8AC3E}">
        <p14:creationId xmlns:p14="http://schemas.microsoft.com/office/powerpoint/2010/main" val="3820405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77152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3795AF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مُراجَعَةُ دُروسِ الْأُسْبوعِ اْلثاني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55A7E1B-0522-F712-E263-A9918C12E4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53" y="1534725"/>
            <a:ext cx="8435157" cy="5623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084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000" b="1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تدابير حصة مراجعة  دروس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كل درس تتم عبر المراحل التالية : </a:t>
            </a:r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من الهدف الرئيسي للدرس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احتساب نسبة التحكم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أقل من 80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أكبر من 80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عرض</a:t>
            </a:r>
            <a:r>
              <a:rPr lang="fr-FR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شريط النمذجة </a:t>
            </a:r>
            <a:endParaRPr lang="fr-FR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مباشرة للتدرب على الكراسة</a:t>
            </a:r>
            <a:endParaRPr lang="fr-FR" dirty="0">
              <a:solidFill>
                <a:srgbClr val="106585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إنجاز نشاط مراجعة الدرس على الكراسة</a:t>
            </a:r>
            <a:endParaRPr lang="fr-FR" dirty="0">
              <a:solidFill>
                <a:schemeClr val="bg1"/>
              </a:solidFill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</a:t>
              </a:r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726377" y="3126124"/>
            <a:ext cx="6564862" cy="216002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285787" y="3272537"/>
            <a:ext cx="663247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تفكيك 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أعداد إلى جداء أعداد أولية 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  <a:endParaRPr lang="ar-SA" sz="20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وتحديد المضاعف المشترك الأصغر باستعمال مخطط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Venn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  <a:endParaRPr lang="fr-FR" sz="20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تعرف وتحديد ا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لقاسم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المشترك </a:t>
            </a:r>
            <a:r>
              <a:rPr lang="ar-MA" sz="2000" b="1" kern="0" dirty="0" err="1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كب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 باستعمال مخطط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Venn 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algn="r" rtl="1">
              <a:spcAft>
                <a:spcPts val="600"/>
              </a:spcAft>
            </a:pP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إنجاز عمليات حسابية بتوظيف أولوية العمليات بدون أقواس؛</a:t>
            </a:r>
          </a:p>
          <a:p>
            <a:pPr algn="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حل مسائل 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خطوتين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569588" y="166192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</a:t>
              </a:r>
              <a:r>
                <a:rPr lang="ar-S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</a:t>
              </a:r>
              <a:endParaRPr lang="ar-MA" sz="24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6918265" y="3034038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AD52CFA-32FF-B35B-B0DA-125D2ACCA01D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0D8DEBE-2FA1-41E2-C812-7C2462E06080}"/>
              </a:ext>
            </a:extLst>
          </p:cNvPr>
          <p:cNvGrpSpPr/>
          <p:nvPr/>
        </p:nvGrpSpPr>
        <p:grpSpPr>
          <a:xfrm>
            <a:off x="1884129" y="2239767"/>
            <a:ext cx="5062139" cy="2819009"/>
            <a:chOff x="2315881" y="2221113"/>
            <a:chExt cx="4665832" cy="2598313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28F5DFE-EB64-555B-4EF0-93D96C258AE7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83E1FEB-1BEB-DEEC-5DEC-AEC817493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53407" y="3270421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E7DA25E-3DE2-43DA-67F1-5447B9221144}"/>
                </a:ext>
              </a:extLst>
            </p:cNvPr>
            <p:cNvSpPr txBox="1"/>
            <p:nvPr/>
          </p:nvSpPr>
          <p:spPr>
            <a:xfrm>
              <a:off x="2315881" y="333612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56098899-2086-9ED8-0608-AE1C839F24E5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0137A624-0718-1EE6-61FF-4BD622CD94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61A03BF6-6BD8-4AE7-765F-338972F7127D}"/>
                </a:ext>
              </a:extLst>
            </p:cNvPr>
            <p:cNvSpPr txBox="1"/>
            <p:nvPr/>
          </p:nvSpPr>
          <p:spPr>
            <a:xfrm>
              <a:off x="2369471" y="4000607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35142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8064E-6366-3342-E4B7-2A7509E4E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E5733B8-D150-C554-685F-2E7CD1AB4CDE}"/>
              </a:ext>
            </a:extLst>
          </p:cNvPr>
          <p:cNvSpPr txBox="1"/>
          <p:nvPr/>
        </p:nvSpPr>
        <p:spPr>
          <a:xfrm>
            <a:off x="1213119" y="938768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253C69CE-9B6D-D785-C318-078AAD9A9326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pic>
        <p:nvPicPr>
          <p:cNvPr id="2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9F29EE9-52F8-032C-258B-E9AE0C1126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2" name="Groupe 8">
            <a:extLst>
              <a:ext uri="{FF2B5EF4-FFF2-40B4-BE49-F238E27FC236}">
                <a16:creationId xmlns:a16="http://schemas.microsoft.com/office/drawing/2014/main" id="{F23FDE1D-6758-5804-F9D4-A1C2CFDA9479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4" name="Image 11">
              <a:extLst>
                <a:ext uri="{FF2B5EF4-FFF2-40B4-BE49-F238E27FC236}">
                  <a16:creationId xmlns:a16="http://schemas.microsoft.com/office/drawing/2014/main" id="{F0324DBE-9A89-69C7-6F55-51BFAD8930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ZoneTexte 12">
              <a:extLst>
                <a:ext uri="{FF2B5EF4-FFF2-40B4-BE49-F238E27FC236}">
                  <a16:creationId xmlns:a16="http://schemas.microsoft.com/office/drawing/2014/main" id="{4FFAFC1C-D76E-99EF-140D-71F6F05AF0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53EC9BCD-C802-641B-01FC-31AB9E8716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596" y="1888325"/>
            <a:ext cx="7825036" cy="449585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10548B8-1B99-0D70-97D5-320DEF0695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368" y="4136250"/>
            <a:ext cx="3209257" cy="1929001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EE97FF2-0B87-E084-D9A4-302B266A5413}"/>
              </a:ext>
            </a:extLst>
          </p:cNvPr>
          <p:cNvSpPr/>
          <p:nvPr/>
        </p:nvSpPr>
        <p:spPr>
          <a:xfrm>
            <a:off x="4035400" y="5129427"/>
            <a:ext cx="2141228" cy="1035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16,3 + 9,45  = 25,75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C5EEF00-15C8-36AE-2728-5ADEB2090CFA}"/>
              </a:ext>
            </a:extLst>
          </p:cNvPr>
          <p:cNvSpPr/>
          <p:nvPr/>
        </p:nvSpPr>
        <p:spPr>
          <a:xfrm>
            <a:off x="4312397" y="5730365"/>
            <a:ext cx="3554908" cy="2626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طول الشريط الملون هو : </a:t>
            </a:r>
            <a:r>
              <a:rPr lang="fr-FR" b="1" dirty="0">
                <a:solidFill>
                  <a:srgbClr val="FF0000"/>
                </a:solidFill>
              </a:rPr>
              <a:t> 33,44 m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A297DD4-4734-56A5-71D5-DA4CD1C714A7}"/>
              </a:ext>
            </a:extLst>
          </p:cNvPr>
          <p:cNvSpPr/>
          <p:nvPr/>
        </p:nvSpPr>
        <p:spPr>
          <a:xfrm>
            <a:off x="4056763" y="5360540"/>
            <a:ext cx="2141228" cy="208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25,75 +7,69 = 33,44</a:t>
            </a:r>
          </a:p>
        </p:txBody>
      </p:sp>
    </p:spTree>
    <p:extLst>
      <p:ext uri="{BB962C8B-B14F-4D97-AF65-F5344CB8AC3E}">
        <p14:creationId xmlns:p14="http://schemas.microsoft.com/office/powerpoint/2010/main" val="375855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5CE89-7226-4B4F-70F5-D558247E2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40FC9F7-8A25-827F-43C4-B4E38D0977F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35B11AB6-826B-D6C9-6D25-33CFDC004D0E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0DDDBEC7-F970-12C7-7D8B-FA5B96273A10}"/>
              </a:ext>
            </a:extLst>
          </p:cNvPr>
          <p:cNvGrpSpPr/>
          <p:nvPr/>
        </p:nvGrpSpPr>
        <p:grpSpPr>
          <a:xfrm>
            <a:off x="1884129" y="2239767"/>
            <a:ext cx="5062139" cy="2819009"/>
            <a:chOff x="2315881" y="2221113"/>
            <a:chExt cx="4665832" cy="2598313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1A0DCAC-E7F0-8055-5C8A-40F861DBC8BE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59A0081-A444-637B-4213-BF07A7900A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870990" y="3925799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0D26B-88EB-681E-B9C7-90B76BACA7A8}"/>
                </a:ext>
              </a:extLst>
            </p:cNvPr>
            <p:cNvSpPr txBox="1"/>
            <p:nvPr/>
          </p:nvSpPr>
          <p:spPr>
            <a:xfrm>
              <a:off x="2315881" y="333612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تصحيح</a:t>
              </a: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الواجبات المنزلية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C537A4B2-1731-9ECD-FD81-E220257E69D7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D00F7CA5-030D-5CD8-F81C-E6879D008A8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6BC2A6DE-E0E5-2D4F-EDBA-C69A0E47EE0D}"/>
                </a:ext>
              </a:extLst>
            </p:cNvPr>
            <p:cNvSpPr txBox="1"/>
            <p:nvPr/>
          </p:nvSpPr>
          <p:spPr>
            <a:xfrm>
              <a:off x="2369471" y="4000607"/>
              <a:ext cx="3447931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4910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DD215-A4C3-B1BB-F9C4-BF5E3C23B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64D3340-5087-69C4-3AAB-96C4F49E753F}"/>
              </a:ext>
            </a:extLst>
          </p:cNvPr>
          <p:cNvSpPr txBox="1"/>
          <p:nvPr/>
        </p:nvSpPr>
        <p:spPr>
          <a:xfrm>
            <a:off x="989691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مرحباً، سن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راجع ما تعلمناه خلال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هذا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الأسبوع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مع مجد وندى.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DA364FF-F154-2745-FF54-29EF37A644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C34786E8-1CA7-8512-888C-96E7F42DE97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8F6650FD-B942-E613-25D6-DD28B9A9F9F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466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051EF-B750-CCAB-AA38-8E73E12C3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661D79F-D721-819C-F5AE-37AE16D69F95}"/>
              </a:ext>
            </a:extLst>
          </p:cNvPr>
          <p:cNvSpPr txBox="1"/>
          <p:nvPr/>
        </p:nvSpPr>
        <p:spPr>
          <a:xfrm>
            <a:off x="667673" y="921792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بالحساب الذهني. خذوا دفاتر البحث.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EABB4B-FED1-2182-FF75-24390AF34E9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D5A913A-B2A7-6F37-F1E4-61BF83B978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54404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13FD6-7A4A-5771-C446-8FD0CD603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C96FFB-CA31-662E-6FAD-4D79FCF619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8858C18-193B-C7B7-5C14-E46B84CDF2D6}"/>
              </a:ext>
            </a:extLst>
          </p:cNvPr>
          <p:cNvSpPr txBox="1"/>
          <p:nvPr/>
        </p:nvSpPr>
        <p:spPr>
          <a:xfrm>
            <a:off x="142875" y="938025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لإنجاز المطلوب. دوّنوا النتيجة فقط في دفاتركم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كما في المثال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3771805-6D19-DA43-8491-C83B566D38F8}"/>
              </a:ext>
            </a:extLst>
          </p:cNvPr>
          <p:cNvGrpSpPr/>
          <p:nvPr/>
        </p:nvGrpSpPr>
        <p:grpSpPr>
          <a:xfrm>
            <a:off x="1581931" y="2616985"/>
            <a:ext cx="5095303" cy="564279"/>
            <a:chOff x="1581931" y="2616985"/>
            <a:chExt cx="5095303" cy="564279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3FEAF771-8CAC-933A-BF7F-E3D2F68509D8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686A5CE-2A86-915B-1679-C5A8A2D4407F}"/>
                </a:ext>
              </a:extLst>
            </p:cNvPr>
            <p:cNvSpPr txBox="1"/>
            <p:nvPr/>
          </p:nvSpPr>
          <p:spPr>
            <a:xfrm>
              <a:off x="2383443" y="2680014"/>
              <a:ext cx="13468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A" sz="2400" dirty="0"/>
                <a:t>9</a:t>
              </a:r>
              <a:r>
                <a:rPr lang="fr-FR" sz="2400" dirty="0"/>
                <a:t> </a:t>
              </a:r>
              <a:r>
                <a:rPr lang="ar-SA" sz="2400" dirty="0"/>
                <a:t>-</a:t>
              </a:r>
              <a:r>
                <a:rPr lang="fr-FR" sz="2400" dirty="0"/>
                <a:t> </a:t>
              </a:r>
              <a:r>
                <a:rPr lang="ar-SA" sz="2400" dirty="0"/>
                <a:t>5</a:t>
              </a:r>
              <a:r>
                <a:rPr lang="fr-FR" sz="2400" dirty="0"/>
                <a:t> = … </a:t>
              </a:r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5C6AFB4E-6738-9F93-464B-DE72860AE5B7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8039FF13-C1EE-B343-FCB7-4D97B25C35C4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46202E2D-9E9A-BCF1-B82F-67F1929EA8F9}"/>
                </a:ext>
              </a:extLst>
            </p:cNvPr>
            <p:cNvSpPr txBox="1"/>
            <p:nvPr/>
          </p:nvSpPr>
          <p:spPr>
            <a:xfrm>
              <a:off x="2017312" y="2659180"/>
              <a:ext cx="465992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06F1A20-AA2C-50AC-855C-F9D106724D8A}"/>
              </a:ext>
            </a:extLst>
          </p:cNvPr>
          <p:cNvGrpSpPr/>
          <p:nvPr/>
        </p:nvGrpSpPr>
        <p:grpSpPr>
          <a:xfrm>
            <a:off x="2208522" y="3613351"/>
            <a:ext cx="5090686" cy="931210"/>
            <a:chOff x="2208522" y="3613351"/>
            <a:chExt cx="5090686" cy="931210"/>
          </a:xfrm>
        </p:grpSpPr>
        <p:pic>
          <p:nvPicPr>
            <p:cNvPr id="11" name="Image 10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38E5C9EF-A4BF-02B7-17F2-9BA3A732D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C08C06DC-546C-C394-671D-8A530B23EF1E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C09A468-87E0-64B3-0C58-BDC82896BCE2}"/>
                </a:ext>
              </a:extLst>
            </p:cNvPr>
            <p:cNvSpPr txBox="1"/>
            <p:nvPr/>
          </p:nvSpPr>
          <p:spPr>
            <a:xfrm>
              <a:off x="4122526" y="3879571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3200" b="1" dirty="0">
                  <a:solidFill>
                    <a:schemeClr val="accent1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4</a:t>
              </a:r>
              <a:endParaRPr lang="fr-FR" sz="3200" b="1" dirty="0">
                <a:solidFill>
                  <a:schemeClr val="bg2">
                    <a:lumMod val="25000"/>
                  </a:schemeClr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8C847E16-0CD0-BD1F-26F4-0F9F0D9EC95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 في </a:t>
              </a:r>
              <a:r>
                <a:rPr lang="ar-S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دَفاتِرِكُمْ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662D2C27-B659-821E-F92E-F3D669D536B3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/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5709F98F-5687-A88C-DC1F-48678EF9C055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8001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3796F9-F7E6-5DA4-21F7-5EAD5C585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D0AB8EF-A898-ECE2-B487-36C2859E7EA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7D0FA8D-D02C-3AE9-2C56-D8343861FD3F}"/>
              </a:ext>
            </a:extLst>
          </p:cNvPr>
          <p:cNvSpPr txBox="1"/>
          <p:nvPr/>
        </p:nvSpPr>
        <p:spPr>
          <a:xfrm>
            <a:off x="2813848" y="912027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5" name="الحساب الذهني N6°">
            <a:hlinkClick r:id="" action="ppaction://media"/>
            <a:extLst>
              <a:ext uri="{FF2B5EF4-FFF2-40B4-BE49-F238E27FC236}">
                <a16:creationId xmlns:a16="http://schemas.microsoft.com/office/drawing/2014/main" id="{61A3DBE8-FA6C-0EB0-2C0D-DB8B87B8D04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85192" y="1943196"/>
            <a:ext cx="7787952" cy="4380723"/>
          </a:xfrm>
          <a:prstGeom prst="rect">
            <a:avLst/>
          </a:prstGeom>
        </p:spPr>
      </p:pic>
      <p:pic>
        <p:nvPicPr>
          <p:cNvPr id="6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DAEA553A-5476-E65E-49F8-C35816FA6D4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4267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62359" y="878518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لديكم دقيقة واحدة.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4A2C48-8C21-FCCF-6B93-69FBEF410F2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6" name="Groupe 8">
            <a:extLst>
              <a:ext uri="{FF2B5EF4-FFF2-40B4-BE49-F238E27FC236}">
                <a16:creationId xmlns:a16="http://schemas.microsoft.com/office/drawing/2014/main" id="{E9785EB6-F465-240B-A980-6D8994262C11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27" name="Image 11">
              <a:extLst>
                <a:ext uri="{FF2B5EF4-FFF2-40B4-BE49-F238E27FC236}">
                  <a16:creationId xmlns:a16="http://schemas.microsoft.com/office/drawing/2014/main" id="{DE519AA7-FC0D-7759-BDE1-FCE0A701D3D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ZoneTexte 12">
              <a:extLst>
                <a:ext uri="{FF2B5EF4-FFF2-40B4-BE49-F238E27FC236}">
                  <a16:creationId xmlns:a16="http://schemas.microsoft.com/office/drawing/2014/main" id="{CDD67C33-B028-6AB2-4551-472006591D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7B002D22-CDD5-6F1A-6AE0-05B7FC803F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86500" y="1449453"/>
            <a:ext cx="9460723" cy="5321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366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C813B-8FAB-9568-86B9-D233B138B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A50FDF1-4DE4-14CC-6D49-1192A0704BB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CFA4A77-CE39-BBB9-5C53-F4583EBB740C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18444B7-50D5-E886-7E94-08522AB06C31}"/>
              </a:ext>
            </a:extLst>
          </p:cNvPr>
          <p:cNvGrpSpPr/>
          <p:nvPr/>
        </p:nvGrpSpPr>
        <p:grpSpPr>
          <a:xfrm>
            <a:off x="1773572" y="2644631"/>
            <a:ext cx="5793970" cy="2964317"/>
            <a:chOff x="2207927" y="2601942"/>
            <a:chExt cx="5340370" cy="290363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0A42B2B-62FF-7547-8BF8-E88769C9A669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93F1D47-CBC1-1821-7ABD-3D34661EB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07334" y="3595386"/>
              <a:ext cx="631873" cy="631873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C388E4DA-F244-B99B-10BA-967B470D422D}"/>
              </a:ext>
            </a:extLst>
          </p:cNvPr>
          <p:cNvSpPr txBox="1"/>
          <p:nvPr/>
        </p:nvSpPr>
        <p:spPr>
          <a:xfrm>
            <a:off x="2331422" y="3703918"/>
            <a:ext cx="46137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8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FC612AD-F168-68DF-8A28-200DE3D89077}"/>
              </a:ext>
            </a:extLst>
          </p:cNvPr>
          <p:cNvSpPr txBox="1"/>
          <p:nvPr/>
        </p:nvSpPr>
        <p:spPr>
          <a:xfrm>
            <a:off x="1727831" y="4374049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عرض شريط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8575C02-F135-491A-C45B-A64C41339DA4}"/>
              </a:ext>
            </a:extLst>
          </p:cNvPr>
          <p:cNvSpPr txBox="1"/>
          <p:nvPr/>
        </p:nvSpPr>
        <p:spPr>
          <a:xfrm>
            <a:off x="3015063" y="5037957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654AA971-A4FC-62B1-C3FA-C252E2C94306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</a:t>
            </a:r>
            <a:r>
              <a:rPr lang="f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B837FC5-26B1-43B0-BF9A-DD74F176137C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6A170EA-DF91-F077-BDC5-C6A7A747D580}"/>
              </a:ext>
            </a:extLst>
          </p:cNvPr>
          <p:cNvSpPr txBox="1"/>
          <p:nvPr/>
        </p:nvSpPr>
        <p:spPr>
          <a:xfrm>
            <a:off x="1196462" y="3008921"/>
            <a:ext cx="63710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•تفكيك أعداد إلى جداء أعداد أولية:</a:t>
            </a:r>
          </a:p>
        </p:txBody>
      </p:sp>
    </p:spTree>
    <p:extLst>
      <p:ext uri="{BB962C8B-B14F-4D97-AF65-F5344CB8AC3E}">
        <p14:creationId xmlns:p14="http://schemas.microsoft.com/office/powerpoint/2010/main" val="12521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3CB67-161C-C895-D5A3-D2E489BCD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626AE4AD-740B-4F31-7B24-51242B2894B2}"/>
              </a:ext>
            </a:extLst>
          </p:cNvPr>
          <p:cNvSpPr txBox="1"/>
          <p:nvPr/>
        </p:nvSpPr>
        <p:spPr>
          <a:xfrm>
            <a:off x="1259268" y="89128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3D22240-96A0-6A62-D8E6-99784A270E3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6D421EC-919A-C118-B650-AC7AE82FD18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533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A3DB5-9F65-9C2E-DD3F-348CF18653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43431A1-9E15-56AA-F696-FDF26CC69EAB}"/>
              </a:ext>
            </a:extLst>
          </p:cNvPr>
          <p:cNvSpPr txBox="1"/>
          <p:nvPr/>
        </p:nvSpPr>
        <p:spPr>
          <a:xfrm>
            <a:off x="64217" y="90909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فككوا العدد إلى جداء عوامل أولية.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06CF744-739E-6E4A-0847-E5BAFE5C764D}"/>
              </a:ext>
            </a:extLst>
          </p:cNvPr>
          <p:cNvSpPr txBox="1"/>
          <p:nvPr/>
        </p:nvSpPr>
        <p:spPr>
          <a:xfrm>
            <a:off x="3644060" y="2875002"/>
            <a:ext cx="123527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6600" b="1" dirty="0">
                <a:solidFill>
                  <a:schemeClr val="accent1"/>
                </a:solidFill>
                <a:latin typeface="Calibri" panose="020F0502020204030204"/>
              </a:rPr>
              <a:t>42</a:t>
            </a:r>
            <a:endParaRPr lang="fr-FR" sz="6600" b="1" dirty="0">
              <a:solidFill>
                <a:schemeClr val="accent1"/>
              </a:solidFill>
              <a:latin typeface="Calibri" panose="020F0502020204030204"/>
            </a:endParaRP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BFC0D7A-8E65-711C-7693-51750861219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2800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C5C87B-1DB0-3AD3-ED86-9E6880365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16C8568D-C169-83A7-253D-E03BA2215EF4}"/>
              </a:ext>
            </a:extLst>
          </p:cNvPr>
          <p:cNvSpPr txBox="1"/>
          <p:nvPr/>
        </p:nvSpPr>
        <p:spPr>
          <a:xfrm>
            <a:off x="1249841" y="910136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416DBF2-7DEF-D328-853E-8A45478F0A3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E114A33-9499-7D93-5409-E40DCF3969B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800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F4656-3041-FF67-FD2A-1824CD071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8147BBE-97A9-1BEB-EC88-B1AE3EA0C51C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.</a:t>
            </a:r>
            <a:endParaRPr lang="ar-S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يحتسب الأستاذ نسبة التحكم</a:t>
            </a:r>
            <a:r>
              <a:rPr lang="f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FCE1BCD-A7CE-077A-4DCA-9C1D5FED97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0078" y="2319251"/>
            <a:ext cx="3232740" cy="3232740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5B1C96F-7DC8-5202-4A3F-CE8EDEF392E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6829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DC890-8517-4565-9DAF-28504DF257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4686C54-8FC6-D88C-077B-0F86F696926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B0E4BC98-B768-5297-BA68-B1CF804F3430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DE28F94-53C8-8B04-1624-BF7B28810C74}"/>
              </a:ext>
            </a:extLst>
          </p:cNvPr>
          <p:cNvGrpSpPr/>
          <p:nvPr/>
        </p:nvGrpSpPr>
        <p:grpSpPr>
          <a:xfrm>
            <a:off x="1773572" y="2644631"/>
            <a:ext cx="5793970" cy="2964317"/>
            <a:chOff x="2207927" y="2601942"/>
            <a:chExt cx="5340370" cy="290363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93754D3-66B5-B925-1690-D69D776F48DD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088B602-279E-8E56-F32B-F8A06FC31B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07334" y="4214359"/>
              <a:ext cx="631873" cy="631873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3118093C-FAFB-705A-2E92-92C5A9C34CE7}"/>
              </a:ext>
            </a:extLst>
          </p:cNvPr>
          <p:cNvSpPr txBox="1"/>
          <p:nvPr/>
        </p:nvSpPr>
        <p:spPr>
          <a:xfrm>
            <a:off x="2331422" y="370391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D922BB6-081D-6C65-2E91-E7BA3B43CD94}"/>
              </a:ext>
            </a:extLst>
          </p:cNvPr>
          <p:cNvSpPr txBox="1"/>
          <p:nvPr/>
        </p:nvSpPr>
        <p:spPr>
          <a:xfrm>
            <a:off x="1727831" y="4374049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عرض شريط النمذجة ( نسبة أقل من </a:t>
            </a:r>
            <a:r>
              <a:rPr lang="fr-FR" sz="24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E25C6C7-4BCB-03D9-6ADC-6C87E5983875}"/>
              </a:ext>
            </a:extLst>
          </p:cNvPr>
          <p:cNvSpPr txBox="1"/>
          <p:nvPr/>
        </p:nvSpPr>
        <p:spPr>
          <a:xfrm>
            <a:off x="3015063" y="5037957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9843DB80-0C1D-DAAD-1759-E2367A624E30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</a:t>
            </a:r>
            <a:r>
              <a:rPr lang="f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5991F02C-E262-9C50-B928-6C19B708E91B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F1E6CC4-61C0-06DE-4384-93772725B685}"/>
              </a:ext>
            </a:extLst>
          </p:cNvPr>
          <p:cNvSpPr txBox="1"/>
          <p:nvPr/>
        </p:nvSpPr>
        <p:spPr>
          <a:xfrm>
            <a:off x="1196462" y="3008921"/>
            <a:ext cx="63710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•تفكيك أعداد إلى جداء أعداد أولية:</a:t>
            </a:r>
          </a:p>
        </p:txBody>
      </p:sp>
    </p:spTree>
    <p:extLst>
      <p:ext uri="{BB962C8B-B14F-4D97-AF65-F5344CB8AC3E}">
        <p14:creationId xmlns:p14="http://schemas.microsoft.com/office/powerpoint/2010/main" val="2255957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858D7-A0D1-21B3-FF26-26BC17783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C86BF612-CA0C-F562-A038-93C80A95E8BA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عرض شريط </a:t>
            </a:r>
            <a:r>
              <a:rPr lang="ar-S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النمذج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C9B3F97-E196-CF88-BEAE-650F2A712DF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62DE577-0902-C6FD-D47D-B176D0F77E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98128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Image 6">
            <a:extLst>
              <a:ext uri="{FF2B5EF4-FFF2-40B4-BE49-F238E27FC236}">
                <a16:creationId xmlns:a16="http://schemas.microsoft.com/office/drawing/2014/main" id="{976EE04B-9B86-C2E5-B34B-400A242784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01" t="31859" r="19273" b="23915"/>
          <a:stretch>
            <a:fillRect/>
          </a:stretch>
        </p:blipFill>
        <p:spPr bwMode="auto">
          <a:xfrm>
            <a:off x="7834313" y="822325"/>
            <a:ext cx="862012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8552F28-30A2-0A1B-2C9E-714E92EE3069}"/>
              </a:ext>
            </a:extLst>
          </p:cNvPr>
          <p:cNvSpPr txBox="1"/>
          <p:nvPr/>
        </p:nvSpPr>
        <p:spPr>
          <a:xfrm>
            <a:off x="2813050" y="949325"/>
            <a:ext cx="46593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+mn-lt"/>
                <a:cs typeface="Calibri" panose="020F0502020204030204" pitchFamily="34" charset="0"/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+mn-lt"/>
              <a:cs typeface="Calibri" panose="020F0502020204030204" pitchFamily="34" charset="0"/>
            </a:endParaRPr>
          </a:p>
        </p:txBody>
      </p:sp>
      <p:pic>
        <p:nvPicPr>
          <p:cNvPr id="2" name="N6_P1_S2_L1.">
            <a:hlinkClick r:id="" action="ppaction://media"/>
            <a:extLst>
              <a:ext uri="{FF2B5EF4-FFF2-40B4-BE49-F238E27FC236}">
                <a16:creationId xmlns:a16="http://schemas.microsoft.com/office/drawing/2014/main" id="{A0F85055-8DE4-BA10-59F4-A1030CA3C7F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3744" y="1916264"/>
            <a:ext cx="7894395" cy="4440597"/>
          </a:xfrm>
          <a:prstGeom prst="rect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4EC891E-F48D-BCF6-05E9-AC8BFCCCE86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53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25333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25343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01FA1-6A16-1ECA-EF16-E823554AA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E78EE4D-36F2-94C4-D225-97B2FE0C8E6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D8DC423D-9FE2-CCE7-A6AE-0ED74CD2230C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E482779A-DBDF-BAF7-199D-19BF2A83E7B1}"/>
              </a:ext>
            </a:extLst>
          </p:cNvPr>
          <p:cNvGrpSpPr/>
          <p:nvPr/>
        </p:nvGrpSpPr>
        <p:grpSpPr>
          <a:xfrm>
            <a:off x="1773572" y="2644631"/>
            <a:ext cx="5793970" cy="2977475"/>
            <a:chOff x="2207927" y="2601942"/>
            <a:chExt cx="5340370" cy="2916524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A743175-BE39-2390-B32E-59DA862ADDCB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A3E6BEB-93F6-FDAE-8144-1E402E7198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07334" y="4886593"/>
              <a:ext cx="631873" cy="631873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91822955-3813-A291-0EFF-50C1EF22EAF6}"/>
              </a:ext>
            </a:extLst>
          </p:cNvPr>
          <p:cNvSpPr txBox="1"/>
          <p:nvPr/>
        </p:nvSpPr>
        <p:spPr>
          <a:xfrm>
            <a:off x="2331422" y="370391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F336EB7-FB65-9BAC-EE92-326CCCB70606}"/>
              </a:ext>
            </a:extLst>
          </p:cNvPr>
          <p:cNvSpPr txBox="1"/>
          <p:nvPr/>
        </p:nvSpPr>
        <p:spPr>
          <a:xfrm>
            <a:off x="1727831" y="4374049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B2B3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عرض شريط النمذجة ( نسبة أقل من </a:t>
            </a:r>
            <a:r>
              <a:rPr lang="fr-FR" sz="2400" b="1" dirty="0">
                <a:solidFill>
                  <a:srgbClr val="B2B3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rgbClr val="B2B3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32D64D3-5072-AA96-C06B-CB3B5789CD2E}"/>
              </a:ext>
            </a:extLst>
          </p:cNvPr>
          <p:cNvSpPr txBox="1"/>
          <p:nvPr/>
        </p:nvSpPr>
        <p:spPr>
          <a:xfrm>
            <a:off x="3015063" y="5037957"/>
            <a:ext cx="38570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077DEA0E-852E-E653-0C11-5C6413DC0F85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</a:t>
            </a:r>
            <a:r>
              <a:rPr lang="f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8888D429-E1E1-40AA-1967-02A177866242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C552662-BE3F-F5DC-8A51-9414C7D09AF5}"/>
              </a:ext>
            </a:extLst>
          </p:cNvPr>
          <p:cNvSpPr txBox="1"/>
          <p:nvPr/>
        </p:nvSpPr>
        <p:spPr>
          <a:xfrm>
            <a:off x="1196462" y="3008921"/>
            <a:ext cx="63710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•تفكيك أعداد إلى جداء أعداد أولية:</a:t>
            </a:r>
          </a:p>
        </p:txBody>
      </p:sp>
    </p:spTree>
    <p:extLst>
      <p:ext uri="{BB962C8B-B14F-4D97-AF65-F5344CB8AC3E}">
        <p14:creationId xmlns:p14="http://schemas.microsoft.com/office/powerpoint/2010/main" val="332687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7AD24-272F-DBE3-A374-125442047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4CC9445-1A07-B0C3-0A77-39B19F9BA7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42A86E2-64E6-9B87-A50C-16ADE76AC83B}"/>
              </a:ext>
            </a:extLst>
          </p:cNvPr>
          <p:cNvSpPr txBox="1"/>
          <p:nvPr/>
        </p:nvSpPr>
        <p:spPr>
          <a:xfrm>
            <a:off x="1465006" y="943963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9593927-6CAF-CC70-1762-6B9B308EA7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8882" y="511123"/>
            <a:ext cx="10207294" cy="6804863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1E54E29-DAA4-44C5-9441-B604DA8C0456}"/>
              </a:ext>
            </a:extLst>
          </p:cNvPr>
          <p:cNvSpPr/>
          <p:nvPr/>
        </p:nvSpPr>
        <p:spPr>
          <a:xfrm>
            <a:off x="4702304" y="2139884"/>
            <a:ext cx="2539416" cy="109350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389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9EC55-5B6B-F6E7-5739-1CD9DF278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D831C76-20B8-57FE-7892-0FE53C9F92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B964D27-4F89-A657-A20A-02A3959BE35F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33667CEF-9958-6676-47D9-B3D24FE72B8A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36671B59-F157-AD57-4F2E-60509B047A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0EF433F4-FF71-C627-287A-E034F8FF09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8D74A17D-AFAC-79D3-D4C0-60AC1CA93E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441415" y="2658958"/>
            <a:ext cx="2083826" cy="208382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E956FE2-23FE-59B2-A278-98135355FF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024" y="2240461"/>
            <a:ext cx="5528164" cy="292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408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EFC21-D506-139F-6015-3C14A9840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0438BBB-01F5-1916-0EA3-99C39A1AE9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D8D793C-A3B4-32C4-1CAE-32B2A4DEF066}"/>
              </a:ext>
            </a:extLst>
          </p:cNvPr>
          <p:cNvSpPr txBox="1"/>
          <p:nvPr/>
        </p:nvSpPr>
        <p:spPr>
          <a:xfrm>
            <a:off x="0" y="93876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2314013D-DEEA-537A-1FF7-3172FED361F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C56299BF-2DE9-EB1F-8E72-7C4154C738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126E257A-8A88-D049-5053-816D826887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51" name="Image 50">
            <a:extLst>
              <a:ext uri="{FF2B5EF4-FFF2-40B4-BE49-F238E27FC236}">
                <a16:creationId xmlns:a16="http://schemas.microsoft.com/office/drawing/2014/main" id="{D95349B7-FCA0-E0E5-3662-BBED504F95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186" y="2071661"/>
            <a:ext cx="8030030" cy="3292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976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1BEA1-C3F4-7C53-E9BD-9B8439F11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4E5E3D6-B348-F9C5-2DA0-B661C2FF058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EE9F26D-99D1-837A-DD35-1D88D81B637E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37E913B-4504-6E72-4C06-D7D33C2EBA0D}"/>
              </a:ext>
            </a:extLst>
          </p:cNvPr>
          <p:cNvGrpSpPr/>
          <p:nvPr/>
        </p:nvGrpSpPr>
        <p:grpSpPr>
          <a:xfrm>
            <a:off x="1773572" y="2644631"/>
            <a:ext cx="5793970" cy="3150265"/>
            <a:chOff x="2207927" y="2601942"/>
            <a:chExt cx="5340370" cy="290363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55B59EA-716D-A280-86A7-C06B1F866597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4D04DCEA-2588-CEC5-FE77-3EDAC7095F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888301" y="3789527"/>
              <a:ext cx="631873" cy="631873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D66D710C-072A-1F09-A42D-4AACAAF50A20}"/>
              </a:ext>
            </a:extLst>
          </p:cNvPr>
          <p:cNvSpPr txBox="1"/>
          <p:nvPr/>
        </p:nvSpPr>
        <p:spPr>
          <a:xfrm>
            <a:off x="2310772" y="3963028"/>
            <a:ext cx="46137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8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D00F8AA-7351-D783-C8AE-4539DB441C33}"/>
              </a:ext>
            </a:extLst>
          </p:cNvPr>
          <p:cNvSpPr txBox="1"/>
          <p:nvPr/>
        </p:nvSpPr>
        <p:spPr>
          <a:xfrm>
            <a:off x="1707181" y="4633159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عرض شريط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AF03B6E-735C-F183-5C9A-23C766FA5CA2}"/>
              </a:ext>
            </a:extLst>
          </p:cNvPr>
          <p:cNvSpPr txBox="1"/>
          <p:nvPr/>
        </p:nvSpPr>
        <p:spPr>
          <a:xfrm>
            <a:off x="2994413" y="5297067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07CE2766-FF87-B222-4360-01DE2ED5B84F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</a:t>
            </a:r>
            <a:r>
              <a:rPr lang="f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FAF353C-9DA4-D7D1-2361-657698F07B6F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0EB60C3-C7B0-9A11-2E44-E18013496991}"/>
              </a:ext>
            </a:extLst>
          </p:cNvPr>
          <p:cNvSpPr txBox="1"/>
          <p:nvPr/>
        </p:nvSpPr>
        <p:spPr>
          <a:xfrm>
            <a:off x="1196462" y="2961786"/>
            <a:ext cx="6371080" cy="907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•تعرف وتحديد </a:t>
            </a:r>
            <a:r>
              <a:rPr lang="f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PPCM </a:t>
            </a: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  </a:t>
            </a:r>
            <a:r>
              <a:rPr lang="f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PCGD</a:t>
            </a: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باستعمال</a:t>
            </a:r>
          </a:p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مخطط :</a:t>
            </a:r>
            <a:r>
              <a:rPr lang="fr-MA" sz="2400" b="1" kern="0" dirty="0" err="1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Venn</a:t>
            </a:r>
            <a:endParaRPr lang="fr-MA" sz="24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334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D1413-CF2D-64FC-BD29-837BAD469D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4896ED6-0475-7FB1-76B1-EF00A52DA822}"/>
              </a:ext>
            </a:extLst>
          </p:cNvPr>
          <p:cNvSpPr txBox="1"/>
          <p:nvPr/>
        </p:nvSpPr>
        <p:spPr>
          <a:xfrm>
            <a:off x="1267657" y="91766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r>
              <a:rPr lang="f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1ED0FC1-49F5-DE3C-A3E1-4B0207EBCD4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DB49EF-C786-DDBA-DF7F-A06BC94221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2398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363789-5890-E275-E3C4-97A6EB16F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A6A76D7-0FBA-3597-36E4-0EF765DDF1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6" name="ZoneTexte 2">
            <a:extLst>
              <a:ext uri="{FF2B5EF4-FFF2-40B4-BE49-F238E27FC236}">
                <a16:creationId xmlns:a16="http://schemas.microsoft.com/office/drawing/2014/main" id="{FC1892F7-DE1B-43A1-B85D-011D168133D8}"/>
              </a:ext>
            </a:extLst>
          </p:cNvPr>
          <p:cNvSpPr txBox="1"/>
          <p:nvPr/>
        </p:nvSpPr>
        <p:spPr>
          <a:xfrm>
            <a:off x="748710" y="919844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دفاتركم، ابحثوا عن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PPCM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PGCD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للعددين 18 و27، لديكم 5 دقائق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7" name="ZoneTexte 68">
            <a:extLst>
              <a:ext uri="{FF2B5EF4-FFF2-40B4-BE49-F238E27FC236}">
                <a16:creationId xmlns:a16="http://schemas.microsoft.com/office/drawing/2014/main" id="{591DC5D2-BD51-1F6D-773C-D5D9B9178439}"/>
              </a:ext>
            </a:extLst>
          </p:cNvPr>
          <p:cNvSpPr txBox="1"/>
          <p:nvPr/>
        </p:nvSpPr>
        <p:spPr>
          <a:xfrm>
            <a:off x="938511" y="5624279"/>
            <a:ext cx="6803921" cy="461665"/>
          </a:xfrm>
          <a:prstGeom prst="rect">
            <a:avLst/>
          </a:prstGeom>
          <a:solidFill>
            <a:schemeClr val="bg1"/>
          </a:solidFill>
          <a:ln w="28575">
            <a:solidFill>
              <a:srgbClr val="106585"/>
            </a:solidFill>
            <a:extLst>
              <a:ext uri="{C807C97D-BFC1-408E-A445-0C87EB9F89A2}">
                <ask:lineSketchStyleProps xmlns:ask="http://schemas.microsoft.com/office/drawing/2018/sketchyshapes" sd="231277682">
                  <a:custGeom>
                    <a:avLst/>
                    <a:gdLst>
                      <a:gd name="connsiteX0" fmla="*/ 0 w 3548327"/>
                      <a:gd name="connsiteY0" fmla="*/ 0 h 461665"/>
                      <a:gd name="connsiteX1" fmla="*/ 3548327 w 3548327"/>
                      <a:gd name="connsiteY1" fmla="*/ 0 h 461665"/>
                      <a:gd name="connsiteX2" fmla="*/ 3548327 w 3548327"/>
                      <a:gd name="connsiteY2" fmla="*/ 461665 h 461665"/>
                      <a:gd name="connsiteX3" fmla="*/ 0 w 3548327"/>
                      <a:gd name="connsiteY3" fmla="*/ 461665 h 461665"/>
                      <a:gd name="connsiteX4" fmla="*/ 0 w 3548327"/>
                      <a:gd name="connsiteY4" fmla="*/ 0 h 4616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48327" h="461665" fill="none" extrusionOk="0">
                        <a:moveTo>
                          <a:pt x="0" y="0"/>
                        </a:moveTo>
                        <a:cubicBezTo>
                          <a:pt x="905698" y="-39282"/>
                          <a:pt x="1957614" y="30050"/>
                          <a:pt x="3548327" y="0"/>
                        </a:cubicBezTo>
                        <a:cubicBezTo>
                          <a:pt x="3545200" y="107116"/>
                          <a:pt x="3571791" y="379367"/>
                          <a:pt x="3548327" y="461665"/>
                        </a:cubicBezTo>
                        <a:cubicBezTo>
                          <a:pt x="3117154" y="438771"/>
                          <a:pt x="1508359" y="338707"/>
                          <a:pt x="0" y="461665"/>
                        </a:cubicBezTo>
                        <a:cubicBezTo>
                          <a:pt x="29364" y="359908"/>
                          <a:pt x="21682" y="57376"/>
                          <a:pt x="0" y="0"/>
                        </a:cubicBezTo>
                        <a:close/>
                      </a:path>
                      <a:path w="3548327" h="461665" stroke="0" extrusionOk="0">
                        <a:moveTo>
                          <a:pt x="0" y="0"/>
                        </a:moveTo>
                        <a:cubicBezTo>
                          <a:pt x="1182506" y="21905"/>
                          <a:pt x="1965718" y="120085"/>
                          <a:pt x="3548327" y="0"/>
                        </a:cubicBezTo>
                        <a:cubicBezTo>
                          <a:pt x="3540602" y="77189"/>
                          <a:pt x="3542283" y="240564"/>
                          <a:pt x="3548327" y="461665"/>
                        </a:cubicBezTo>
                        <a:cubicBezTo>
                          <a:pt x="2611045" y="452199"/>
                          <a:pt x="1490802" y="631351"/>
                          <a:pt x="0" y="461665"/>
                        </a:cubicBezTo>
                        <a:cubicBezTo>
                          <a:pt x="-11847" y="262062"/>
                          <a:pt x="8337" y="74363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PGCD (</a:t>
            </a:r>
            <a:r>
              <a:rPr lang="ar-SA" sz="2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</a:t>
            </a:r>
            <a:r>
              <a:rPr lang="fr-FR" sz="2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; </a:t>
            </a:r>
            <a:r>
              <a:rPr lang="ar-SA" sz="2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27</a:t>
            </a:r>
            <a:r>
              <a:rPr lang="fr-FR" sz="2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= </a:t>
            </a:r>
            <a:r>
              <a:rPr lang="ar-SA" sz="2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68">
                <a:extLst>
                  <a:ext uri="{FF2B5EF4-FFF2-40B4-BE49-F238E27FC236}">
                    <a16:creationId xmlns:a16="http://schemas.microsoft.com/office/drawing/2014/main" id="{F559F17A-015E-6D79-1BA1-BB45972FE459}"/>
                  </a:ext>
                </a:extLst>
              </p:cNvPr>
              <p:cNvSpPr txBox="1"/>
              <p:nvPr/>
            </p:nvSpPr>
            <p:spPr>
              <a:xfrm>
                <a:off x="938512" y="4777808"/>
                <a:ext cx="6803922" cy="46166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106585"/>
                </a:solidFill>
                <a:extLst>
                  <a:ext uri="{C807C97D-BFC1-408E-A445-0C87EB9F89A2}">
                    <ask:lineSketchStyleProps xmlns:ask="http://schemas.microsoft.com/office/drawing/2018/sketchyshapes" sd="231277682">
                      <a:custGeom>
                        <a:avLst/>
                        <a:gdLst>
                          <a:gd name="connsiteX0" fmla="*/ 0 w 3548327"/>
                          <a:gd name="connsiteY0" fmla="*/ 0 h 461665"/>
                          <a:gd name="connsiteX1" fmla="*/ 3548327 w 3548327"/>
                          <a:gd name="connsiteY1" fmla="*/ 0 h 461665"/>
                          <a:gd name="connsiteX2" fmla="*/ 3548327 w 3548327"/>
                          <a:gd name="connsiteY2" fmla="*/ 461665 h 461665"/>
                          <a:gd name="connsiteX3" fmla="*/ 0 w 3548327"/>
                          <a:gd name="connsiteY3" fmla="*/ 461665 h 461665"/>
                          <a:gd name="connsiteX4" fmla="*/ 0 w 3548327"/>
                          <a:gd name="connsiteY4" fmla="*/ 0 h 46166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548327" h="461665" fill="none" extrusionOk="0">
                            <a:moveTo>
                              <a:pt x="0" y="0"/>
                            </a:moveTo>
                            <a:cubicBezTo>
                              <a:pt x="905698" y="-39282"/>
                              <a:pt x="1957614" y="30050"/>
                              <a:pt x="3548327" y="0"/>
                            </a:cubicBezTo>
                            <a:cubicBezTo>
                              <a:pt x="3545200" y="107116"/>
                              <a:pt x="3571791" y="379367"/>
                              <a:pt x="3548327" y="461665"/>
                            </a:cubicBezTo>
                            <a:cubicBezTo>
                              <a:pt x="3117154" y="438771"/>
                              <a:pt x="1508359" y="338707"/>
                              <a:pt x="0" y="461665"/>
                            </a:cubicBezTo>
                            <a:cubicBezTo>
                              <a:pt x="29364" y="359908"/>
                              <a:pt x="21682" y="57376"/>
                              <a:pt x="0" y="0"/>
                            </a:cubicBezTo>
                            <a:close/>
                          </a:path>
                          <a:path w="3548327" h="461665" stroke="0" extrusionOk="0">
                            <a:moveTo>
                              <a:pt x="0" y="0"/>
                            </a:moveTo>
                            <a:cubicBezTo>
                              <a:pt x="1182506" y="21905"/>
                              <a:pt x="1965718" y="120085"/>
                              <a:pt x="3548327" y="0"/>
                            </a:cubicBezTo>
                            <a:cubicBezTo>
                              <a:pt x="3540602" y="77189"/>
                              <a:pt x="3542283" y="240564"/>
                              <a:pt x="3548327" y="461665"/>
                            </a:cubicBezTo>
                            <a:cubicBezTo>
                              <a:pt x="2611045" y="452199"/>
                              <a:pt x="1490802" y="631351"/>
                              <a:pt x="0" y="461665"/>
                            </a:cubicBezTo>
                            <a:cubicBezTo>
                              <a:pt x="-11847" y="262062"/>
                              <a:pt x="8337" y="74363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rgbClr val="106585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PPCM (</a:t>
                </a:r>
                <a:r>
                  <a:rPr lang="ar-SA" sz="2400" b="1" dirty="0">
                    <a:solidFill>
                      <a:srgbClr val="106585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18</a:t>
                </a:r>
                <a:r>
                  <a:rPr lang="fr-FR" sz="2400" b="1" dirty="0">
                    <a:solidFill>
                      <a:srgbClr val="106585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; </a:t>
                </a:r>
                <a:r>
                  <a:rPr lang="ar-SA" sz="2400" b="1" dirty="0">
                    <a:solidFill>
                      <a:srgbClr val="106585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27</a:t>
                </a:r>
                <a:r>
                  <a:rPr lang="fr-FR" sz="2400" b="1" dirty="0">
                    <a:solidFill>
                      <a:srgbClr val="106585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) =</a:t>
                </a:r>
                <a:r>
                  <a:rPr lang="fr-MA" sz="2400" b="1" dirty="0">
                    <a:solidFill>
                      <a:srgbClr val="106585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ar-SA" sz="24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…</m:t>
                    </m:r>
                  </m:oMath>
                </a14:m>
                <a:endParaRPr lang="ar-S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8" name="ZoneTexte 68">
                <a:extLst>
                  <a:ext uri="{FF2B5EF4-FFF2-40B4-BE49-F238E27FC236}">
                    <a16:creationId xmlns:a16="http://schemas.microsoft.com/office/drawing/2014/main" id="{F559F17A-015E-6D79-1BA1-BB45972FE4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512" y="4777808"/>
                <a:ext cx="6803922" cy="461665"/>
              </a:xfrm>
              <a:prstGeom prst="rect">
                <a:avLst/>
              </a:prstGeom>
              <a:blipFill>
                <a:blip r:embed="rId3"/>
                <a:stretch>
                  <a:fillRect l="-1249" t="-7500" b="-25000"/>
                </a:stretch>
              </a:blipFill>
              <a:ln w="28575">
                <a:solidFill>
                  <a:srgbClr val="106585"/>
                </a:solidFill>
                <a:extLst>
                  <a:ext uri="{C807C97D-BFC1-408E-A445-0C87EB9F89A2}">
                    <ask:lineSketchStyleProps xmlns:ask="http://schemas.microsoft.com/office/drawing/2018/sketchyshapes" sd="231277682">
                      <a:custGeom>
                        <a:avLst/>
                        <a:gdLst>
                          <a:gd name="connsiteX0" fmla="*/ 0 w 3548327"/>
                          <a:gd name="connsiteY0" fmla="*/ 0 h 461665"/>
                          <a:gd name="connsiteX1" fmla="*/ 3548327 w 3548327"/>
                          <a:gd name="connsiteY1" fmla="*/ 0 h 461665"/>
                          <a:gd name="connsiteX2" fmla="*/ 3548327 w 3548327"/>
                          <a:gd name="connsiteY2" fmla="*/ 461665 h 461665"/>
                          <a:gd name="connsiteX3" fmla="*/ 0 w 3548327"/>
                          <a:gd name="connsiteY3" fmla="*/ 461665 h 461665"/>
                          <a:gd name="connsiteX4" fmla="*/ 0 w 3548327"/>
                          <a:gd name="connsiteY4" fmla="*/ 0 h 46166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548327" h="461665" fill="none" extrusionOk="0">
                            <a:moveTo>
                              <a:pt x="0" y="0"/>
                            </a:moveTo>
                            <a:cubicBezTo>
                              <a:pt x="905698" y="-39282"/>
                              <a:pt x="1957614" y="30050"/>
                              <a:pt x="3548327" y="0"/>
                            </a:cubicBezTo>
                            <a:cubicBezTo>
                              <a:pt x="3545200" y="107116"/>
                              <a:pt x="3571791" y="379367"/>
                              <a:pt x="3548327" y="461665"/>
                            </a:cubicBezTo>
                            <a:cubicBezTo>
                              <a:pt x="3117154" y="438771"/>
                              <a:pt x="1508359" y="338707"/>
                              <a:pt x="0" y="461665"/>
                            </a:cubicBezTo>
                            <a:cubicBezTo>
                              <a:pt x="29364" y="359908"/>
                              <a:pt x="21682" y="57376"/>
                              <a:pt x="0" y="0"/>
                            </a:cubicBezTo>
                            <a:close/>
                          </a:path>
                          <a:path w="3548327" h="461665" stroke="0" extrusionOk="0">
                            <a:moveTo>
                              <a:pt x="0" y="0"/>
                            </a:moveTo>
                            <a:cubicBezTo>
                              <a:pt x="1182506" y="21905"/>
                              <a:pt x="1965718" y="120085"/>
                              <a:pt x="3548327" y="0"/>
                            </a:cubicBezTo>
                            <a:cubicBezTo>
                              <a:pt x="3540602" y="77189"/>
                              <a:pt x="3542283" y="240564"/>
                              <a:pt x="3548327" y="461665"/>
                            </a:cubicBezTo>
                            <a:cubicBezTo>
                              <a:pt x="2611045" y="452199"/>
                              <a:pt x="1490802" y="631351"/>
                              <a:pt x="0" y="461665"/>
                            </a:cubicBezTo>
                            <a:cubicBezTo>
                              <a:pt x="-11847" y="262062"/>
                              <a:pt x="8337" y="74363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68">
                <a:extLst>
                  <a:ext uri="{FF2B5EF4-FFF2-40B4-BE49-F238E27FC236}">
                    <a16:creationId xmlns:a16="http://schemas.microsoft.com/office/drawing/2014/main" id="{B364196A-0479-3BB6-9E45-A55A7ECC398F}"/>
                  </a:ext>
                </a:extLst>
              </p:cNvPr>
              <p:cNvSpPr txBox="1"/>
              <p:nvPr/>
            </p:nvSpPr>
            <p:spPr>
              <a:xfrm>
                <a:off x="5734878" y="2036226"/>
                <a:ext cx="2097158" cy="46166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106585"/>
                </a:solidFill>
                <a:extLst>
                  <a:ext uri="{C807C97D-BFC1-408E-A445-0C87EB9F89A2}">
                    <ask:lineSketchStyleProps xmlns:ask="http://schemas.microsoft.com/office/drawing/2018/sketchyshapes" sd="231277682">
                      <a:custGeom>
                        <a:avLst/>
                        <a:gdLst>
                          <a:gd name="connsiteX0" fmla="*/ 0 w 3548327"/>
                          <a:gd name="connsiteY0" fmla="*/ 0 h 461665"/>
                          <a:gd name="connsiteX1" fmla="*/ 3548327 w 3548327"/>
                          <a:gd name="connsiteY1" fmla="*/ 0 h 461665"/>
                          <a:gd name="connsiteX2" fmla="*/ 3548327 w 3548327"/>
                          <a:gd name="connsiteY2" fmla="*/ 461665 h 461665"/>
                          <a:gd name="connsiteX3" fmla="*/ 0 w 3548327"/>
                          <a:gd name="connsiteY3" fmla="*/ 461665 h 461665"/>
                          <a:gd name="connsiteX4" fmla="*/ 0 w 3548327"/>
                          <a:gd name="connsiteY4" fmla="*/ 0 h 46166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548327" h="461665" fill="none" extrusionOk="0">
                            <a:moveTo>
                              <a:pt x="0" y="0"/>
                            </a:moveTo>
                            <a:cubicBezTo>
                              <a:pt x="905698" y="-39282"/>
                              <a:pt x="1957614" y="30050"/>
                              <a:pt x="3548327" y="0"/>
                            </a:cubicBezTo>
                            <a:cubicBezTo>
                              <a:pt x="3545200" y="107116"/>
                              <a:pt x="3571791" y="379367"/>
                              <a:pt x="3548327" y="461665"/>
                            </a:cubicBezTo>
                            <a:cubicBezTo>
                              <a:pt x="3117154" y="438771"/>
                              <a:pt x="1508359" y="338707"/>
                              <a:pt x="0" y="461665"/>
                            </a:cubicBezTo>
                            <a:cubicBezTo>
                              <a:pt x="29364" y="359908"/>
                              <a:pt x="21682" y="57376"/>
                              <a:pt x="0" y="0"/>
                            </a:cubicBezTo>
                            <a:close/>
                          </a:path>
                          <a:path w="3548327" h="461665" stroke="0" extrusionOk="0">
                            <a:moveTo>
                              <a:pt x="0" y="0"/>
                            </a:moveTo>
                            <a:cubicBezTo>
                              <a:pt x="1182506" y="21905"/>
                              <a:pt x="1965718" y="120085"/>
                              <a:pt x="3548327" y="0"/>
                            </a:cubicBezTo>
                            <a:cubicBezTo>
                              <a:pt x="3540602" y="77189"/>
                              <a:pt x="3542283" y="240564"/>
                              <a:pt x="3548327" y="461665"/>
                            </a:cubicBezTo>
                            <a:cubicBezTo>
                              <a:pt x="2611045" y="452199"/>
                              <a:pt x="1490802" y="631351"/>
                              <a:pt x="0" y="461665"/>
                            </a:cubicBezTo>
                            <a:cubicBezTo>
                              <a:pt x="-11847" y="262062"/>
                              <a:pt x="8337" y="74363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dirty="0" smtClean="0">
                          <a:solidFill>
                            <a:srgbClr val="106585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𝟐𝟕</m:t>
                      </m:r>
                      <m:r>
                        <a:rPr lang="fr-FR" sz="2400" b="1" i="1" dirty="0" smtClean="0">
                          <a:solidFill>
                            <a:srgbClr val="106585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fr-MA" sz="2400" b="1" i="1" dirty="0" smtClean="0">
                          <a:solidFill>
                            <a:srgbClr val="106585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fr-FR" sz="2400" b="1" i="0" dirty="0" smtClean="0">
                          <a:solidFill>
                            <a:srgbClr val="106585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. </m:t>
                      </m:r>
                      <m:r>
                        <a:rPr lang="fr-FR" sz="2400" b="1" i="1" dirty="0" smtClean="0">
                          <a:solidFill>
                            <a:srgbClr val="10658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×.×.</m:t>
                      </m:r>
                    </m:oMath>
                  </m:oMathPara>
                </a14:m>
                <a:endParaRPr sz="1400" dirty="0"/>
              </a:p>
            </p:txBody>
          </p:sp>
        </mc:Choice>
        <mc:Fallback xmlns="">
          <p:sp>
            <p:nvSpPr>
              <p:cNvPr id="9" name="ZoneTexte 68">
                <a:extLst>
                  <a:ext uri="{FF2B5EF4-FFF2-40B4-BE49-F238E27FC236}">
                    <a16:creationId xmlns:a16="http://schemas.microsoft.com/office/drawing/2014/main" id="{B364196A-0479-3BB6-9E45-A55A7ECC39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4878" y="2036226"/>
                <a:ext cx="2097158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rgbClr val="106585"/>
                </a:solidFill>
                <a:extLst>
                  <a:ext uri="{C807C97D-BFC1-408E-A445-0C87EB9F89A2}">
                    <ask:lineSketchStyleProps xmlns:ask="http://schemas.microsoft.com/office/drawing/2018/sketchyshapes" sd="231277682">
                      <a:custGeom>
                        <a:avLst/>
                        <a:gdLst>
                          <a:gd name="connsiteX0" fmla="*/ 0 w 3548327"/>
                          <a:gd name="connsiteY0" fmla="*/ 0 h 461665"/>
                          <a:gd name="connsiteX1" fmla="*/ 3548327 w 3548327"/>
                          <a:gd name="connsiteY1" fmla="*/ 0 h 461665"/>
                          <a:gd name="connsiteX2" fmla="*/ 3548327 w 3548327"/>
                          <a:gd name="connsiteY2" fmla="*/ 461665 h 461665"/>
                          <a:gd name="connsiteX3" fmla="*/ 0 w 3548327"/>
                          <a:gd name="connsiteY3" fmla="*/ 461665 h 461665"/>
                          <a:gd name="connsiteX4" fmla="*/ 0 w 3548327"/>
                          <a:gd name="connsiteY4" fmla="*/ 0 h 46166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548327" h="461665" fill="none" extrusionOk="0">
                            <a:moveTo>
                              <a:pt x="0" y="0"/>
                            </a:moveTo>
                            <a:cubicBezTo>
                              <a:pt x="905698" y="-39282"/>
                              <a:pt x="1957614" y="30050"/>
                              <a:pt x="3548327" y="0"/>
                            </a:cubicBezTo>
                            <a:cubicBezTo>
                              <a:pt x="3545200" y="107116"/>
                              <a:pt x="3571791" y="379367"/>
                              <a:pt x="3548327" y="461665"/>
                            </a:cubicBezTo>
                            <a:cubicBezTo>
                              <a:pt x="3117154" y="438771"/>
                              <a:pt x="1508359" y="338707"/>
                              <a:pt x="0" y="461665"/>
                            </a:cubicBezTo>
                            <a:cubicBezTo>
                              <a:pt x="29364" y="359908"/>
                              <a:pt x="21682" y="57376"/>
                              <a:pt x="0" y="0"/>
                            </a:cubicBezTo>
                            <a:close/>
                          </a:path>
                          <a:path w="3548327" h="461665" stroke="0" extrusionOk="0">
                            <a:moveTo>
                              <a:pt x="0" y="0"/>
                            </a:moveTo>
                            <a:cubicBezTo>
                              <a:pt x="1182506" y="21905"/>
                              <a:pt x="1965718" y="120085"/>
                              <a:pt x="3548327" y="0"/>
                            </a:cubicBezTo>
                            <a:cubicBezTo>
                              <a:pt x="3540602" y="77189"/>
                              <a:pt x="3542283" y="240564"/>
                              <a:pt x="3548327" y="461665"/>
                            </a:cubicBezTo>
                            <a:cubicBezTo>
                              <a:pt x="2611045" y="452199"/>
                              <a:pt x="1490802" y="631351"/>
                              <a:pt x="0" y="461665"/>
                            </a:cubicBezTo>
                            <a:cubicBezTo>
                              <a:pt x="-11847" y="262062"/>
                              <a:pt x="8337" y="74363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68">
                <a:extLst>
                  <a:ext uri="{FF2B5EF4-FFF2-40B4-BE49-F238E27FC236}">
                    <a16:creationId xmlns:a16="http://schemas.microsoft.com/office/drawing/2014/main" id="{BAAA0BD0-E2CA-751C-CB0C-DE890F41C2AE}"/>
                  </a:ext>
                </a:extLst>
              </p:cNvPr>
              <p:cNvSpPr txBox="1"/>
              <p:nvPr/>
            </p:nvSpPr>
            <p:spPr>
              <a:xfrm>
                <a:off x="645015" y="2036226"/>
                <a:ext cx="2097158" cy="46166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106585"/>
                </a:solidFill>
                <a:extLst>
                  <a:ext uri="{C807C97D-BFC1-408E-A445-0C87EB9F89A2}">
                    <ask:lineSketchStyleProps xmlns:ask="http://schemas.microsoft.com/office/drawing/2018/sketchyshapes" sd="231277682">
                      <a:custGeom>
                        <a:avLst/>
                        <a:gdLst>
                          <a:gd name="connsiteX0" fmla="*/ 0 w 3548327"/>
                          <a:gd name="connsiteY0" fmla="*/ 0 h 461665"/>
                          <a:gd name="connsiteX1" fmla="*/ 3548327 w 3548327"/>
                          <a:gd name="connsiteY1" fmla="*/ 0 h 461665"/>
                          <a:gd name="connsiteX2" fmla="*/ 3548327 w 3548327"/>
                          <a:gd name="connsiteY2" fmla="*/ 461665 h 461665"/>
                          <a:gd name="connsiteX3" fmla="*/ 0 w 3548327"/>
                          <a:gd name="connsiteY3" fmla="*/ 461665 h 461665"/>
                          <a:gd name="connsiteX4" fmla="*/ 0 w 3548327"/>
                          <a:gd name="connsiteY4" fmla="*/ 0 h 46166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548327" h="461665" fill="none" extrusionOk="0">
                            <a:moveTo>
                              <a:pt x="0" y="0"/>
                            </a:moveTo>
                            <a:cubicBezTo>
                              <a:pt x="905698" y="-39282"/>
                              <a:pt x="1957614" y="30050"/>
                              <a:pt x="3548327" y="0"/>
                            </a:cubicBezTo>
                            <a:cubicBezTo>
                              <a:pt x="3545200" y="107116"/>
                              <a:pt x="3571791" y="379367"/>
                              <a:pt x="3548327" y="461665"/>
                            </a:cubicBezTo>
                            <a:cubicBezTo>
                              <a:pt x="3117154" y="438771"/>
                              <a:pt x="1508359" y="338707"/>
                              <a:pt x="0" y="461665"/>
                            </a:cubicBezTo>
                            <a:cubicBezTo>
                              <a:pt x="29364" y="359908"/>
                              <a:pt x="21682" y="57376"/>
                              <a:pt x="0" y="0"/>
                            </a:cubicBezTo>
                            <a:close/>
                          </a:path>
                          <a:path w="3548327" h="461665" stroke="0" extrusionOk="0">
                            <a:moveTo>
                              <a:pt x="0" y="0"/>
                            </a:moveTo>
                            <a:cubicBezTo>
                              <a:pt x="1182506" y="21905"/>
                              <a:pt x="1965718" y="120085"/>
                              <a:pt x="3548327" y="0"/>
                            </a:cubicBezTo>
                            <a:cubicBezTo>
                              <a:pt x="3540602" y="77189"/>
                              <a:pt x="3542283" y="240564"/>
                              <a:pt x="3548327" y="461665"/>
                            </a:cubicBezTo>
                            <a:cubicBezTo>
                              <a:pt x="2611045" y="452199"/>
                              <a:pt x="1490802" y="631351"/>
                              <a:pt x="0" y="461665"/>
                            </a:cubicBezTo>
                            <a:cubicBezTo>
                              <a:pt x="-11847" y="262062"/>
                              <a:pt x="8337" y="74363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dirty="0" smtClean="0">
                          <a:solidFill>
                            <a:srgbClr val="106585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𝟏𝟖</m:t>
                      </m:r>
                      <m:r>
                        <a:rPr lang="fr-FR" sz="2400" b="1" i="1" dirty="0" smtClean="0">
                          <a:solidFill>
                            <a:srgbClr val="106585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 </m:t>
                      </m:r>
                      <m:r>
                        <a:rPr lang="fr-FR" sz="2400" b="1" i="0" dirty="0" smtClean="0">
                          <a:solidFill>
                            <a:srgbClr val="106585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. </m:t>
                      </m:r>
                      <m:r>
                        <a:rPr lang="fr-FR" sz="2400" b="1" i="1" dirty="0" smtClean="0">
                          <a:solidFill>
                            <a:srgbClr val="10658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×.×.</m:t>
                      </m:r>
                    </m:oMath>
                  </m:oMathPara>
                </a14:m>
                <a:endParaRPr sz="1400" dirty="0"/>
              </a:p>
            </p:txBody>
          </p:sp>
        </mc:Choice>
        <mc:Fallback xmlns="">
          <p:sp>
            <p:nvSpPr>
              <p:cNvPr id="10" name="ZoneTexte 68">
                <a:extLst>
                  <a:ext uri="{FF2B5EF4-FFF2-40B4-BE49-F238E27FC236}">
                    <a16:creationId xmlns:a16="http://schemas.microsoft.com/office/drawing/2014/main" id="{BAAA0BD0-E2CA-751C-CB0C-DE890F41C2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015" y="2036226"/>
                <a:ext cx="2097158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rgbClr val="106585"/>
                </a:solidFill>
                <a:extLst>
                  <a:ext uri="{C807C97D-BFC1-408E-A445-0C87EB9F89A2}">
                    <ask:lineSketchStyleProps xmlns:ask="http://schemas.microsoft.com/office/drawing/2018/sketchyshapes" sd="231277682">
                      <a:custGeom>
                        <a:avLst/>
                        <a:gdLst>
                          <a:gd name="connsiteX0" fmla="*/ 0 w 3548327"/>
                          <a:gd name="connsiteY0" fmla="*/ 0 h 461665"/>
                          <a:gd name="connsiteX1" fmla="*/ 3548327 w 3548327"/>
                          <a:gd name="connsiteY1" fmla="*/ 0 h 461665"/>
                          <a:gd name="connsiteX2" fmla="*/ 3548327 w 3548327"/>
                          <a:gd name="connsiteY2" fmla="*/ 461665 h 461665"/>
                          <a:gd name="connsiteX3" fmla="*/ 0 w 3548327"/>
                          <a:gd name="connsiteY3" fmla="*/ 461665 h 461665"/>
                          <a:gd name="connsiteX4" fmla="*/ 0 w 3548327"/>
                          <a:gd name="connsiteY4" fmla="*/ 0 h 46166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548327" h="461665" fill="none" extrusionOk="0">
                            <a:moveTo>
                              <a:pt x="0" y="0"/>
                            </a:moveTo>
                            <a:cubicBezTo>
                              <a:pt x="905698" y="-39282"/>
                              <a:pt x="1957614" y="30050"/>
                              <a:pt x="3548327" y="0"/>
                            </a:cubicBezTo>
                            <a:cubicBezTo>
                              <a:pt x="3545200" y="107116"/>
                              <a:pt x="3571791" y="379367"/>
                              <a:pt x="3548327" y="461665"/>
                            </a:cubicBezTo>
                            <a:cubicBezTo>
                              <a:pt x="3117154" y="438771"/>
                              <a:pt x="1508359" y="338707"/>
                              <a:pt x="0" y="461665"/>
                            </a:cubicBezTo>
                            <a:cubicBezTo>
                              <a:pt x="29364" y="359908"/>
                              <a:pt x="21682" y="57376"/>
                              <a:pt x="0" y="0"/>
                            </a:cubicBezTo>
                            <a:close/>
                          </a:path>
                          <a:path w="3548327" h="461665" stroke="0" extrusionOk="0">
                            <a:moveTo>
                              <a:pt x="0" y="0"/>
                            </a:moveTo>
                            <a:cubicBezTo>
                              <a:pt x="1182506" y="21905"/>
                              <a:pt x="1965718" y="120085"/>
                              <a:pt x="3548327" y="0"/>
                            </a:cubicBezTo>
                            <a:cubicBezTo>
                              <a:pt x="3540602" y="77189"/>
                              <a:pt x="3542283" y="240564"/>
                              <a:pt x="3548327" y="461665"/>
                            </a:cubicBezTo>
                            <a:cubicBezTo>
                              <a:pt x="2611045" y="452199"/>
                              <a:pt x="1490802" y="631351"/>
                              <a:pt x="0" y="461665"/>
                            </a:cubicBezTo>
                            <a:cubicBezTo>
                              <a:pt x="-11847" y="262062"/>
                              <a:pt x="8337" y="74363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e 8">
            <a:extLst>
              <a:ext uri="{FF2B5EF4-FFF2-40B4-BE49-F238E27FC236}">
                <a16:creationId xmlns:a16="http://schemas.microsoft.com/office/drawing/2014/main" id="{15F1C45A-1C69-26C8-631F-A6341548FC6B}"/>
              </a:ext>
            </a:extLst>
          </p:cNvPr>
          <p:cNvGrpSpPr>
            <a:grpSpLocks/>
          </p:cNvGrpSpPr>
          <p:nvPr/>
        </p:nvGrpSpPr>
        <p:grpSpPr bwMode="auto">
          <a:xfrm>
            <a:off x="349731" y="871916"/>
            <a:ext cx="614363" cy="688975"/>
            <a:chOff x="924143" y="3511073"/>
            <a:chExt cx="614494" cy="68836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7BBE19D-7862-BFAF-B8FF-11CE034B388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0B636AAC-2EFA-E897-2250-31EA7D763B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96E5DDC3-C7C8-9B39-EDCF-547691912E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9671" y="2689515"/>
            <a:ext cx="4408106" cy="1957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292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531B09-C5C8-CA09-D270-290DA9703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E49EBCCD-2EEA-4B1E-0B02-82B51F2571A8}"/>
              </a:ext>
            </a:extLst>
          </p:cNvPr>
          <p:cNvSpPr txBox="1"/>
          <p:nvPr/>
        </p:nvSpPr>
        <p:spPr>
          <a:xfrm>
            <a:off x="1249841" y="8630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2BD3894-CA01-9EA3-C9B9-74DB7F8E37C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CF94DBF-1E8F-58FF-A1E1-97282BAB42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050860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4A8EA-512E-693F-0F5B-A50DB18F4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30A4B5F-1316-DC22-1DAE-CB7D126FCF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BB34E01-3D04-A8FA-7144-0849D275CA91}"/>
              </a:ext>
            </a:extLst>
          </p:cNvPr>
          <p:cNvSpPr txBox="1"/>
          <p:nvPr/>
        </p:nvSpPr>
        <p:spPr>
          <a:xfrm>
            <a:off x="701576" y="9471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، اكتبوا فقط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PPCM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PGCD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العددين 18 و27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4" name="ZoneTexte 68">
            <a:extLst>
              <a:ext uri="{FF2B5EF4-FFF2-40B4-BE49-F238E27FC236}">
                <a16:creationId xmlns:a16="http://schemas.microsoft.com/office/drawing/2014/main" id="{58A61C92-34C5-C96A-5C7F-291C875D9879}"/>
              </a:ext>
            </a:extLst>
          </p:cNvPr>
          <p:cNvSpPr txBox="1"/>
          <p:nvPr/>
        </p:nvSpPr>
        <p:spPr>
          <a:xfrm>
            <a:off x="1170039" y="3715966"/>
            <a:ext cx="6803921" cy="461665"/>
          </a:xfrm>
          <a:prstGeom prst="rect">
            <a:avLst/>
          </a:prstGeom>
          <a:solidFill>
            <a:schemeClr val="bg1"/>
          </a:solidFill>
          <a:ln w="28575">
            <a:solidFill>
              <a:srgbClr val="106585"/>
            </a:solidFill>
            <a:extLst>
              <a:ext uri="{C807C97D-BFC1-408E-A445-0C87EB9F89A2}">
                <ask:lineSketchStyleProps xmlns:ask="http://schemas.microsoft.com/office/drawing/2018/sketchyshapes" sd="231277682">
                  <a:custGeom>
                    <a:avLst/>
                    <a:gdLst>
                      <a:gd name="connsiteX0" fmla="*/ 0 w 3548327"/>
                      <a:gd name="connsiteY0" fmla="*/ 0 h 461665"/>
                      <a:gd name="connsiteX1" fmla="*/ 3548327 w 3548327"/>
                      <a:gd name="connsiteY1" fmla="*/ 0 h 461665"/>
                      <a:gd name="connsiteX2" fmla="*/ 3548327 w 3548327"/>
                      <a:gd name="connsiteY2" fmla="*/ 461665 h 461665"/>
                      <a:gd name="connsiteX3" fmla="*/ 0 w 3548327"/>
                      <a:gd name="connsiteY3" fmla="*/ 461665 h 461665"/>
                      <a:gd name="connsiteX4" fmla="*/ 0 w 3548327"/>
                      <a:gd name="connsiteY4" fmla="*/ 0 h 4616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48327" h="461665" fill="none" extrusionOk="0">
                        <a:moveTo>
                          <a:pt x="0" y="0"/>
                        </a:moveTo>
                        <a:cubicBezTo>
                          <a:pt x="905698" y="-39282"/>
                          <a:pt x="1957614" y="30050"/>
                          <a:pt x="3548327" y="0"/>
                        </a:cubicBezTo>
                        <a:cubicBezTo>
                          <a:pt x="3545200" y="107116"/>
                          <a:pt x="3571791" y="379367"/>
                          <a:pt x="3548327" y="461665"/>
                        </a:cubicBezTo>
                        <a:cubicBezTo>
                          <a:pt x="3117154" y="438771"/>
                          <a:pt x="1508359" y="338707"/>
                          <a:pt x="0" y="461665"/>
                        </a:cubicBezTo>
                        <a:cubicBezTo>
                          <a:pt x="29364" y="359908"/>
                          <a:pt x="21682" y="57376"/>
                          <a:pt x="0" y="0"/>
                        </a:cubicBezTo>
                        <a:close/>
                      </a:path>
                      <a:path w="3548327" h="461665" stroke="0" extrusionOk="0">
                        <a:moveTo>
                          <a:pt x="0" y="0"/>
                        </a:moveTo>
                        <a:cubicBezTo>
                          <a:pt x="1182506" y="21905"/>
                          <a:pt x="1965718" y="120085"/>
                          <a:pt x="3548327" y="0"/>
                        </a:cubicBezTo>
                        <a:cubicBezTo>
                          <a:pt x="3540602" y="77189"/>
                          <a:pt x="3542283" y="240564"/>
                          <a:pt x="3548327" y="461665"/>
                        </a:cubicBezTo>
                        <a:cubicBezTo>
                          <a:pt x="2611045" y="452199"/>
                          <a:pt x="1490802" y="631351"/>
                          <a:pt x="0" y="461665"/>
                        </a:cubicBezTo>
                        <a:cubicBezTo>
                          <a:pt x="-11847" y="262062"/>
                          <a:pt x="8337" y="74363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PGCD (</a:t>
            </a:r>
            <a:r>
              <a:rPr lang="ar-SA" sz="2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</a:t>
            </a:r>
            <a:r>
              <a:rPr lang="fr-FR" sz="2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; </a:t>
            </a:r>
            <a:r>
              <a:rPr lang="ar-SA" sz="2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27</a:t>
            </a:r>
            <a:r>
              <a:rPr lang="fr-FR" sz="2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= </a:t>
            </a:r>
            <a:r>
              <a:rPr lang="ar-SA" sz="2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68">
                <a:extLst>
                  <a:ext uri="{FF2B5EF4-FFF2-40B4-BE49-F238E27FC236}">
                    <a16:creationId xmlns:a16="http://schemas.microsoft.com/office/drawing/2014/main" id="{15B38CC8-CB70-A9AB-6BDE-97270AF9EB65}"/>
                  </a:ext>
                </a:extLst>
              </p:cNvPr>
              <p:cNvSpPr txBox="1"/>
              <p:nvPr/>
            </p:nvSpPr>
            <p:spPr>
              <a:xfrm>
                <a:off x="1170040" y="2869495"/>
                <a:ext cx="6803922" cy="46166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106585"/>
                </a:solidFill>
                <a:extLst>
                  <a:ext uri="{C807C97D-BFC1-408E-A445-0C87EB9F89A2}">
                    <ask:lineSketchStyleProps xmlns:ask="http://schemas.microsoft.com/office/drawing/2018/sketchyshapes" sd="231277682">
                      <a:custGeom>
                        <a:avLst/>
                        <a:gdLst>
                          <a:gd name="connsiteX0" fmla="*/ 0 w 3548327"/>
                          <a:gd name="connsiteY0" fmla="*/ 0 h 461665"/>
                          <a:gd name="connsiteX1" fmla="*/ 3548327 w 3548327"/>
                          <a:gd name="connsiteY1" fmla="*/ 0 h 461665"/>
                          <a:gd name="connsiteX2" fmla="*/ 3548327 w 3548327"/>
                          <a:gd name="connsiteY2" fmla="*/ 461665 h 461665"/>
                          <a:gd name="connsiteX3" fmla="*/ 0 w 3548327"/>
                          <a:gd name="connsiteY3" fmla="*/ 461665 h 461665"/>
                          <a:gd name="connsiteX4" fmla="*/ 0 w 3548327"/>
                          <a:gd name="connsiteY4" fmla="*/ 0 h 46166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548327" h="461665" fill="none" extrusionOk="0">
                            <a:moveTo>
                              <a:pt x="0" y="0"/>
                            </a:moveTo>
                            <a:cubicBezTo>
                              <a:pt x="905698" y="-39282"/>
                              <a:pt x="1957614" y="30050"/>
                              <a:pt x="3548327" y="0"/>
                            </a:cubicBezTo>
                            <a:cubicBezTo>
                              <a:pt x="3545200" y="107116"/>
                              <a:pt x="3571791" y="379367"/>
                              <a:pt x="3548327" y="461665"/>
                            </a:cubicBezTo>
                            <a:cubicBezTo>
                              <a:pt x="3117154" y="438771"/>
                              <a:pt x="1508359" y="338707"/>
                              <a:pt x="0" y="461665"/>
                            </a:cubicBezTo>
                            <a:cubicBezTo>
                              <a:pt x="29364" y="359908"/>
                              <a:pt x="21682" y="57376"/>
                              <a:pt x="0" y="0"/>
                            </a:cubicBezTo>
                            <a:close/>
                          </a:path>
                          <a:path w="3548327" h="461665" stroke="0" extrusionOk="0">
                            <a:moveTo>
                              <a:pt x="0" y="0"/>
                            </a:moveTo>
                            <a:cubicBezTo>
                              <a:pt x="1182506" y="21905"/>
                              <a:pt x="1965718" y="120085"/>
                              <a:pt x="3548327" y="0"/>
                            </a:cubicBezTo>
                            <a:cubicBezTo>
                              <a:pt x="3540602" y="77189"/>
                              <a:pt x="3542283" y="240564"/>
                              <a:pt x="3548327" y="461665"/>
                            </a:cubicBezTo>
                            <a:cubicBezTo>
                              <a:pt x="2611045" y="452199"/>
                              <a:pt x="1490802" y="631351"/>
                              <a:pt x="0" y="461665"/>
                            </a:cubicBezTo>
                            <a:cubicBezTo>
                              <a:pt x="-11847" y="262062"/>
                              <a:pt x="8337" y="74363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rgbClr val="106585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PPCM (</a:t>
                </a:r>
                <a:r>
                  <a:rPr lang="ar-SA" sz="2400" b="1" dirty="0">
                    <a:solidFill>
                      <a:srgbClr val="106585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18</a:t>
                </a:r>
                <a:r>
                  <a:rPr lang="fr-FR" sz="2400" b="1" dirty="0">
                    <a:solidFill>
                      <a:srgbClr val="106585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; </a:t>
                </a:r>
                <a:r>
                  <a:rPr lang="ar-SA" sz="2400" b="1" dirty="0">
                    <a:solidFill>
                      <a:srgbClr val="106585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27</a:t>
                </a:r>
                <a:r>
                  <a:rPr lang="fr-FR" sz="2400" b="1" dirty="0">
                    <a:solidFill>
                      <a:srgbClr val="106585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) =</a:t>
                </a:r>
                <a:r>
                  <a:rPr lang="fr-MA" sz="2400" b="1" dirty="0">
                    <a:solidFill>
                      <a:srgbClr val="106585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ar-SA" sz="24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…</m:t>
                    </m:r>
                  </m:oMath>
                </a14:m>
                <a:endParaRPr lang="ar-S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8" name="ZoneTexte 68">
                <a:extLst>
                  <a:ext uri="{FF2B5EF4-FFF2-40B4-BE49-F238E27FC236}">
                    <a16:creationId xmlns:a16="http://schemas.microsoft.com/office/drawing/2014/main" id="{15B38CC8-CB70-A9AB-6BDE-97270AF9EB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0040" y="2869495"/>
                <a:ext cx="6803922" cy="461665"/>
              </a:xfrm>
              <a:prstGeom prst="rect">
                <a:avLst/>
              </a:prstGeom>
              <a:blipFill>
                <a:blip r:embed="rId3"/>
                <a:stretch>
                  <a:fillRect l="-1249" t="-7500" b="-25000"/>
                </a:stretch>
              </a:blipFill>
              <a:ln w="28575">
                <a:solidFill>
                  <a:srgbClr val="106585"/>
                </a:solidFill>
                <a:extLst>
                  <a:ext uri="{C807C97D-BFC1-408E-A445-0C87EB9F89A2}">
                    <ask:lineSketchStyleProps xmlns:ask="http://schemas.microsoft.com/office/drawing/2018/sketchyshapes" sd="231277682">
                      <a:custGeom>
                        <a:avLst/>
                        <a:gdLst>
                          <a:gd name="connsiteX0" fmla="*/ 0 w 3548327"/>
                          <a:gd name="connsiteY0" fmla="*/ 0 h 461665"/>
                          <a:gd name="connsiteX1" fmla="*/ 3548327 w 3548327"/>
                          <a:gd name="connsiteY1" fmla="*/ 0 h 461665"/>
                          <a:gd name="connsiteX2" fmla="*/ 3548327 w 3548327"/>
                          <a:gd name="connsiteY2" fmla="*/ 461665 h 461665"/>
                          <a:gd name="connsiteX3" fmla="*/ 0 w 3548327"/>
                          <a:gd name="connsiteY3" fmla="*/ 461665 h 461665"/>
                          <a:gd name="connsiteX4" fmla="*/ 0 w 3548327"/>
                          <a:gd name="connsiteY4" fmla="*/ 0 h 46166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548327" h="461665" fill="none" extrusionOk="0">
                            <a:moveTo>
                              <a:pt x="0" y="0"/>
                            </a:moveTo>
                            <a:cubicBezTo>
                              <a:pt x="905698" y="-39282"/>
                              <a:pt x="1957614" y="30050"/>
                              <a:pt x="3548327" y="0"/>
                            </a:cubicBezTo>
                            <a:cubicBezTo>
                              <a:pt x="3545200" y="107116"/>
                              <a:pt x="3571791" y="379367"/>
                              <a:pt x="3548327" y="461665"/>
                            </a:cubicBezTo>
                            <a:cubicBezTo>
                              <a:pt x="3117154" y="438771"/>
                              <a:pt x="1508359" y="338707"/>
                              <a:pt x="0" y="461665"/>
                            </a:cubicBezTo>
                            <a:cubicBezTo>
                              <a:pt x="29364" y="359908"/>
                              <a:pt x="21682" y="57376"/>
                              <a:pt x="0" y="0"/>
                            </a:cubicBezTo>
                            <a:close/>
                          </a:path>
                          <a:path w="3548327" h="461665" stroke="0" extrusionOk="0">
                            <a:moveTo>
                              <a:pt x="0" y="0"/>
                            </a:moveTo>
                            <a:cubicBezTo>
                              <a:pt x="1182506" y="21905"/>
                              <a:pt x="1965718" y="120085"/>
                              <a:pt x="3548327" y="0"/>
                            </a:cubicBezTo>
                            <a:cubicBezTo>
                              <a:pt x="3540602" y="77189"/>
                              <a:pt x="3542283" y="240564"/>
                              <a:pt x="3548327" y="461665"/>
                            </a:cubicBezTo>
                            <a:cubicBezTo>
                              <a:pt x="2611045" y="452199"/>
                              <a:pt x="1490802" y="631351"/>
                              <a:pt x="0" y="461665"/>
                            </a:cubicBezTo>
                            <a:cubicBezTo>
                              <a:pt x="-11847" y="262062"/>
                              <a:pt x="8337" y="74363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23528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984BD0-BD7E-4D68-54F2-FFCDBE6C9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239ADAA6-4294-5249-1B59-D1B17EA97504}"/>
              </a:ext>
            </a:extLst>
          </p:cNvPr>
          <p:cNvSpPr txBox="1"/>
          <p:nvPr/>
        </p:nvSpPr>
        <p:spPr>
          <a:xfrm>
            <a:off x="1240414" y="94719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C59E497-4785-6B69-9807-8EAC7E7A5E9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D85AA6A-F83B-F730-2AA2-09F0A788DB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455681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09338-5005-490C-C31E-03187944A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080DB4A-137A-1AEF-9A74-DBDD941593B2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.</a:t>
            </a:r>
            <a:endParaRPr lang="ar-S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يحتسب الأستاذ نسبة التحكم</a:t>
            </a:r>
            <a:r>
              <a:rPr lang="f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A52B75F-67C5-E805-30A5-FEB718E8BB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68">
            <a:extLst>
              <a:ext uri="{FF2B5EF4-FFF2-40B4-BE49-F238E27FC236}">
                <a16:creationId xmlns:a16="http://schemas.microsoft.com/office/drawing/2014/main" id="{58E5F02F-49F1-6492-D2D6-278312C318D1}"/>
              </a:ext>
            </a:extLst>
          </p:cNvPr>
          <p:cNvSpPr txBox="1"/>
          <p:nvPr/>
        </p:nvSpPr>
        <p:spPr>
          <a:xfrm>
            <a:off x="938511" y="5624279"/>
            <a:ext cx="6983517" cy="584775"/>
          </a:xfrm>
          <a:prstGeom prst="rect">
            <a:avLst/>
          </a:prstGeom>
          <a:solidFill>
            <a:schemeClr val="bg1"/>
          </a:solidFill>
          <a:ln w="28575">
            <a:solidFill>
              <a:srgbClr val="106585"/>
            </a:solidFill>
            <a:extLst>
              <a:ext uri="{C807C97D-BFC1-408E-A445-0C87EB9F89A2}">
                <ask:lineSketchStyleProps xmlns:ask="http://schemas.microsoft.com/office/drawing/2018/sketchyshapes" sd="231277682">
                  <a:custGeom>
                    <a:avLst/>
                    <a:gdLst>
                      <a:gd name="connsiteX0" fmla="*/ 0 w 3548327"/>
                      <a:gd name="connsiteY0" fmla="*/ 0 h 461665"/>
                      <a:gd name="connsiteX1" fmla="*/ 3548327 w 3548327"/>
                      <a:gd name="connsiteY1" fmla="*/ 0 h 461665"/>
                      <a:gd name="connsiteX2" fmla="*/ 3548327 w 3548327"/>
                      <a:gd name="connsiteY2" fmla="*/ 461665 h 461665"/>
                      <a:gd name="connsiteX3" fmla="*/ 0 w 3548327"/>
                      <a:gd name="connsiteY3" fmla="*/ 461665 h 461665"/>
                      <a:gd name="connsiteX4" fmla="*/ 0 w 3548327"/>
                      <a:gd name="connsiteY4" fmla="*/ 0 h 4616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48327" h="461665" fill="none" extrusionOk="0">
                        <a:moveTo>
                          <a:pt x="0" y="0"/>
                        </a:moveTo>
                        <a:cubicBezTo>
                          <a:pt x="905698" y="-39282"/>
                          <a:pt x="1957614" y="30050"/>
                          <a:pt x="3548327" y="0"/>
                        </a:cubicBezTo>
                        <a:cubicBezTo>
                          <a:pt x="3545200" y="107116"/>
                          <a:pt x="3571791" y="379367"/>
                          <a:pt x="3548327" y="461665"/>
                        </a:cubicBezTo>
                        <a:cubicBezTo>
                          <a:pt x="3117154" y="438771"/>
                          <a:pt x="1508359" y="338707"/>
                          <a:pt x="0" y="461665"/>
                        </a:cubicBezTo>
                        <a:cubicBezTo>
                          <a:pt x="29364" y="359908"/>
                          <a:pt x="21682" y="57376"/>
                          <a:pt x="0" y="0"/>
                        </a:cubicBezTo>
                        <a:close/>
                      </a:path>
                      <a:path w="3548327" h="461665" stroke="0" extrusionOk="0">
                        <a:moveTo>
                          <a:pt x="0" y="0"/>
                        </a:moveTo>
                        <a:cubicBezTo>
                          <a:pt x="1182506" y="21905"/>
                          <a:pt x="1965718" y="120085"/>
                          <a:pt x="3548327" y="0"/>
                        </a:cubicBezTo>
                        <a:cubicBezTo>
                          <a:pt x="3540602" y="77189"/>
                          <a:pt x="3542283" y="240564"/>
                          <a:pt x="3548327" y="461665"/>
                        </a:cubicBezTo>
                        <a:cubicBezTo>
                          <a:pt x="2611045" y="452199"/>
                          <a:pt x="1490802" y="631351"/>
                          <a:pt x="0" y="461665"/>
                        </a:cubicBezTo>
                        <a:cubicBezTo>
                          <a:pt x="-11847" y="262062"/>
                          <a:pt x="8337" y="74363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PGCD (</a:t>
            </a:r>
            <a:r>
              <a:rPr lang="ar-SA" sz="32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</a:t>
            </a:r>
            <a:r>
              <a:rPr lang="fr-FR" sz="32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; </a:t>
            </a:r>
            <a:r>
              <a:rPr lang="ar-SA" sz="32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27</a:t>
            </a:r>
            <a:r>
              <a:rPr lang="fr-FR" sz="32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= </a:t>
            </a:r>
            <a:r>
              <a:rPr lang="ar-SA" sz="32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SA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68">
                <a:extLst>
                  <a:ext uri="{FF2B5EF4-FFF2-40B4-BE49-F238E27FC236}">
                    <a16:creationId xmlns:a16="http://schemas.microsoft.com/office/drawing/2014/main" id="{29CCF34A-E5EA-B352-069A-A07FBC9C10AA}"/>
                  </a:ext>
                </a:extLst>
              </p:cNvPr>
              <p:cNvSpPr txBox="1"/>
              <p:nvPr/>
            </p:nvSpPr>
            <p:spPr>
              <a:xfrm>
                <a:off x="938511" y="4777808"/>
                <a:ext cx="6983517" cy="553998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106585"/>
                </a:solidFill>
                <a:extLst>
                  <a:ext uri="{C807C97D-BFC1-408E-A445-0C87EB9F89A2}">
                    <ask:lineSketchStyleProps xmlns:ask="http://schemas.microsoft.com/office/drawing/2018/sketchyshapes" sd="231277682">
                      <a:custGeom>
                        <a:avLst/>
                        <a:gdLst>
                          <a:gd name="connsiteX0" fmla="*/ 0 w 3548327"/>
                          <a:gd name="connsiteY0" fmla="*/ 0 h 461665"/>
                          <a:gd name="connsiteX1" fmla="*/ 3548327 w 3548327"/>
                          <a:gd name="connsiteY1" fmla="*/ 0 h 461665"/>
                          <a:gd name="connsiteX2" fmla="*/ 3548327 w 3548327"/>
                          <a:gd name="connsiteY2" fmla="*/ 461665 h 461665"/>
                          <a:gd name="connsiteX3" fmla="*/ 0 w 3548327"/>
                          <a:gd name="connsiteY3" fmla="*/ 461665 h 461665"/>
                          <a:gd name="connsiteX4" fmla="*/ 0 w 3548327"/>
                          <a:gd name="connsiteY4" fmla="*/ 0 h 46166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548327" h="461665" fill="none" extrusionOk="0">
                            <a:moveTo>
                              <a:pt x="0" y="0"/>
                            </a:moveTo>
                            <a:cubicBezTo>
                              <a:pt x="905698" y="-39282"/>
                              <a:pt x="1957614" y="30050"/>
                              <a:pt x="3548327" y="0"/>
                            </a:cubicBezTo>
                            <a:cubicBezTo>
                              <a:pt x="3545200" y="107116"/>
                              <a:pt x="3571791" y="379367"/>
                              <a:pt x="3548327" y="461665"/>
                            </a:cubicBezTo>
                            <a:cubicBezTo>
                              <a:pt x="3117154" y="438771"/>
                              <a:pt x="1508359" y="338707"/>
                              <a:pt x="0" y="461665"/>
                            </a:cubicBezTo>
                            <a:cubicBezTo>
                              <a:pt x="29364" y="359908"/>
                              <a:pt x="21682" y="57376"/>
                              <a:pt x="0" y="0"/>
                            </a:cubicBezTo>
                            <a:close/>
                          </a:path>
                          <a:path w="3548327" h="461665" stroke="0" extrusionOk="0">
                            <a:moveTo>
                              <a:pt x="0" y="0"/>
                            </a:moveTo>
                            <a:cubicBezTo>
                              <a:pt x="1182506" y="21905"/>
                              <a:pt x="1965718" y="120085"/>
                              <a:pt x="3548327" y="0"/>
                            </a:cubicBezTo>
                            <a:cubicBezTo>
                              <a:pt x="3540602" y="77189"/>
                              <a:pt x="3542283" y="240564"/>
                              <a:pt x="3548327" y="461665"/>
                            </a:cubicBezTo>
                            <a:cubicBezTo>
                              <a:pt x="2611045" y="452199"/>
                              <a:pt x="1490802" y="631351"/>
                              <a:pt x="0" y="461665"/>
                            </a:cubicBezTo>
                            <a:cubicBezTo>
                              <a:pt x="-11847" y="262062"/>
                              <a:pt x="8337" y="74363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wrap="square" rtlCol="0">
                <a:spAutoFit/>
              </a:bodyPr>
              <a:lstStyle/>
              <a:p>
                <a:r>
                  <a:rPr lang="fr-FR" sz="3000" b="1" dirty="0">
                    <a:solidFill>
                      <a:srgbClr val="106585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PPCM (</a:t>
                </a:r>
                <a:r>
                  <a:rPr lang="ar-SA" sz="3000" b="1" dirty="0">
                    <a:solidFill>
                      <a:srgbClr val="106585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18</a:t>
                </a:r>
                <a:r>
                  <a:rPr lang="fr-FR" sz="3000" b="1" dirty="0">
                    <a:solidFill>
                      <a:srgbClr val="106585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; </a:t>
                </a:r>
                <a:r>
                  <a:rPr lang="ar-SA" sz="3000" b="1" dirty="0">
                    <a:solidFill>
                      <a:srgbClr val="106585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27</a:t>
                </a:r>
                <a:r>
                  <a:rPr lang="fr-FR" sz="3000" b="1" dirty="0">
                    <a:solidFill>
                      <a:srgbClr val="106585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) =</a:t>
                </a:r>
                <a:r>
                  <a:rPr lang="fr-MA" sz="3000" b="1" dirty="0">
                    <a:solidFill>
                      <a:srgbClr val="106585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ar-SA" sz="30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𝟐</m:t>
                    </m:r>
                    <m:r>
                      <a:rPr lang="ar-SA" sz="3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×</m:t>
                    </m:r>
                    <m:r>
                      <a:rPr lang="ar-SA" sz="3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𝟑</m:t>
                    </m:r>
                    <m:r>
                      <a:rPr lang="ar-SA" sz="3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×</m:t>
                    </m:r>
                    <m:r>
                      <a:rPr lang="ar-SA" sz="3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𝟑</m:t>
                    </m:r>
                    <m:r>
                      <a:rPr lang="ar-SA" sz="3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×</m:t>
                    </m:r>
                    <m:r>
                      <a:rPr lang="ar-SA" sz="3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𝟑</m:t>
                    </m:r>
                    <m:r>
                      <a:rPr lang="ar-SA" sz="3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ar-MA" sz="30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𝟓</m:t>
                    </m:r>
                  </m:oMath>
                </a14:m>
                <a:r>
                  <a:rPr lang="ar-MA" sz="3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ar-SA" sz="3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" name="ZoneTexte 68">
                <a:extLst>
                  <a:ext uri="{FF2B5EF4-FFF2-40B4-BE49-F238E27FC236}">
                    <a16:creationId xmlns:a16="http://schemas.microsoft.com/office/drawing/2014/main" id="{29CCF34A-E5EA-B352-069A-A07FBC9C10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511" y="4777808"/>
                <a:ext cx="6983517" cy="553998"/>
              </a:xfrm>
              <a:prstGeom prst="rect">
                <a:avLst/>
              </a:prstGeom>
              <a:blipFill>
                <a:blip r:embed="rId3"/>
                <a:stretch>
                  <a:fillRect l="-1805" t="-10638" b="-25532"/>
                </a:stretch>
              </a:blipFill>
              <a:ln w="28575">
                <a:solidFill>
                  <a:srgbClr val="106585"/>
                </a:solidFill>
                <a:extLst>
                  <a:ext uri="{C807C97D-BFC1-408E-A445-0C87EB9F89A2}">
                    <ask:lineSketchStyleProps xmlns:ask="http://schemas.microsoft.com/office/drawing/2018/sketchyshapes" sd="231277682">
                      <a:custGeom>
                        <a:avLst/>
                        <a:gdLst>
                          <a:gd name="connsiteX0" fmla="*/ 0 w 3548327"/>
                          <a:gd name="connsiteY0" fmla="*/ 0 h 461665"/>
                          <a:gd name="connsiteX1" fmla="*/ 3548327 w 3548327"/>
                          <a:gd name="connsiteY1" fmla="*/ 0 h 461665"/>
                          <a:gd name="connsiteX2" fmla="*/ 3548327 w 3548327"/>
                          <a:gd name="connsiteY2" fmla="*/ 461665 h 461665"/>
                          <a:gd name="connsiteX3" fmla="*/ 0 w 3548327"/>
                          <a:gd name="connsiteY3" fmla="*/ 461665 h 461665"/>
                          <a:gd name="connsiteX4" fmla="*/ 0 w 3548327"/>
                          <a:gd name="connsiteY4" fmla="*/ 0 h 46166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548327" h="461665" fill="none" extrusionOk="0">
                            <a:moveTo>
                              <a:pt x="0" y="0"/>
                            </a:moveTo>
                            <a:cubicBezTo>
                              <a:pt x="905698" y="-39282"/>
                              <a:pt x="1957614" y="30050"/>
                              <a:pt x="3548327" y="0"/>
                            </a:cubicBezTo>
                            <a:cubicBezTo>
                              <a:pt x="3545200" y="107116"/>
                              <a:pt x="3571791" y="379367"/>
                              <a:pt x="3548327" y="461665"/>
                            </a:cubicBezTo>
                            <a:cubicBezTo>
                              <a:pt x="3117154" y="438771"/>
                              <a:pt x="1508359" y="338707"/>
                              <a:pt x="0" y="461665"/>
                            </a:cubicBezTo>
                            <a:cubicBezTo>
                              <a:pt x="29364" y="359908"/>
                              <a:pt x="21682" y="57376"/>
                              <a:pt x="0" y="0"/>
                            </a:cubicBezTo>
                            <a:close/>
                          </a:path>
                          <a:path w="3548327" h="461665" stroke="0" extrusionOk="0">
                            <a:moveTo>
                              <a:pt x="0" y="0"/>
                            </a:moveTo>
                            <a:cubicBezTo>
                              <a:pt x="1182506" y="21905"/>
                              <a:pt x="1965718" y="120085"/>
                              <a:pt x="3548327" y="0"/>
                            </a:cubicBezTo>
                            <a:cubicBezTo>
                              <a:pt x="3540602" y="77189"/>
                              <a:pt x="3542283" y="240564"/>
                              <a:pt x="3548327" y="461665"/>
                            </a:cubicBezTo>
                            <a:cubicBezTo>
                              <a:pt x="2611045" y="452199"/>
                              <a:pt x="1490802" y="631351"/>
                              <a:pt x="0" y="461665"/>
                            </a:cubicBezTo>
                            <a:cubicBezTo>
                              <a:pt x="-11847" y="262062"/>
                              <a:pt x="8337" y="74363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68">
                <a:extLst>
                  <a:ext uri="{FF2B5EF4-FFF2-40B4-BE49-F238E27FC236}">
                    <a16:creationId xmlns:a16="http://schemas.microsoft.com/office/drawing/2014/main" id="{2AE19E28-8FB6-FC2F-29D6-E23DC2E59708}"/>
                  </a:ext>
                </a:extLst>
              </p:cNvPr>
              <p:cNvSpPr txBox="1"/>
              <p:nvPr/>
            </p:nvSpPr>
            <p:spPr>
              <a:xfrm>
                <a:off x="5397896" y="2024282"/>
                <a:ext cx="2707013" cy="523220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106585"/>
                </a:solidFill>
                <a:extLst>
                  <a:ext uri="{C807C97D-BFC1-408E-A445-0C87EB9F89A2}">
                    <ask:lineSketchStyleProps xmlns:ask="http://schemas.microsoft.com/office/drawing/2018/sketchyshapes" sd="231277682">
                      <a:custGeom>
                        <a:avLst/>
                        <a:gdLst>
                          <a:gd name="connsiteX0" fmla="*/ 0 w 3548327"/>
                          <a:gd name="connsiteY0" fmla="*/ 0 h 461665"/>
                          <a:gd name="connsiteX1" fmla="*/ 3548327 w 3548327"/>
                          <a:gd name="connsiteY1" fmla="*/ 0 h 461665"/>
                          <a:gd name="connsiteX2" fmla="*/ 3548327 w 3548327"/>
                          <a:gd name="connsiteY2" fmla="*/ 461665 h 461665"/>
                          <a:gd name="connsiteX3" fmla="*/ 0 w 3548327"/>
                          <a:gd name="connsiteY3" fmla="*/ 461665 h 461665"/>
                          <a:gd name="connsiteX4" fmla="*/ 0 w 3548327"/>
                          <a:gd name="connsiteY4" fmla="*/ 0 h 46166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548327" h="461665" fill="none" extrusionOk="0">
                            <a:moveTo>
                              <a:pt x="0" y="0"/>
                            </a:moveTo>
                            <a:cubicBezTo>
                              <a:pt x="905698" y="-39282"/>
                              <a:pt x="1957614" y="30050"/>
                              <a:pt x="3548327" y="0"/>
                            </a:cubicBezTo>
                            <a:cubicBezTo>
                              <a:pt x="3545200" y="107116"/>
                              <a:pt x="3571791" y="379367"/>
                              <a:pt x="3548327" y="461665"/>
                            </a:cubicBezTo>
                            <a:cubicBezTo>
                              <a:pt x="3117154" y="438771"/>
                              <a:pt x="1508359" y="338707"/>
                              <a:pt x="0" y="461665"/>
                            </a:cubicBezTo>
                            <a:cubicBezTo>
                              <a:pt x="29364" y="359908"/>
                              <a:pt x="21682" y="57376"/>
                              <a:pt x="0" y="0"/>
                            </a:cubicBezTo>
                            <a:close/>
                          </a:path>
                          <a:path w="3548327" h="461665" stroke="0" extrusionOk="0">
                            <a:moveTo>
                              <a:pt x="0" y="0"/>
                            </a:moveTo>
                            <a:cubicBezTo>
                              <a:pt x="1182506" y="21905"/>
                              <a:pt x="1965718" y="120085"/>
                              <a:pt x="3548327" y="0"/>
                            </a:cubicBezTo>
                            <a:cubicBezTo>
                              <a:pt x="3540602" y="77189"/>
                              <a:pt x="3542283" y="240564"/>
                              <a:pt x="3548327" y="461665"/>
                            </a:cubicBezTo>
                            <a:cubicBezTo>
                              <a:pt x="2611045" y="452199"/>
                              <a:pt x="1490802" y="631351"/>
                              <a:pt x="0" y="461665"/>
                            </a:cubicBezTo>
                            <a:cubicBezTo>
                              <a:pt x="-11847" y="262062"/>
                              <a:pt x="8337" y="74363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800" b="1" i="1" dirty="0" smtClean="0">
                          <a:solidFill>
                            <a:srgbClr val="106585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𝟐𝟕</m:t>
                      </m:r>
                      <m:r>
                        <a:rPr lang="fr-FR" sz="2800" b="1" i="1" dirty="0" smtClean="0">
                          <a:solidFill>
                            <a:srgbClr val="106585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ar-SA" sz="28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𝟑</m:t>
                      </m:r>
                      <m:r>
                        <a:rPr lang="fr-FR" sz="2800" b="1" i="1" dirty="0" smtClean="0">
                          <a:solidFill>
                            <a:srgbClr val="10658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ar-SA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𝟑</m:t>
                      </m:r>
                      <m:r>
                        <a:rPr lang="fr-FR" sz="2800" b="1" i="1" dirty="0" smtClean="0">
                          <a:solidFill>
                            <a:srgbClr val="10658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ar-SA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𝟑</m:t>
                      </m:r>
                    </m:oMath>
                  </m:oMathPara>
                </a14:m>
                <a:endParaRPr sz="2800" dirty="0"/>
              </a:p>
            </p:txBody>
          </p:sp>
        </mc:Choice>
        <mc:Fallback xmlns="">
          <p:sp>
            <p:nvSpPr>
              <p:cNvPr id="11" name="ZoneTexte 68">
                <a:extLst>
                  <a:ext uri="{FF2B5EF4-FFF2-40B4-BE49-F238E27FC236}">
                    <a16:creationId xmlns:a16="http://schemas.microsoft.com/office/drawing/2014/main" id="{2AE19E28-8FB6-FC2F-29D6-E23DC2E597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7896" y="2024282"/>
                <a:ext cx="2707013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rgbClr val="106585"/>
                </a:solidFill>
                <a:extLst>
                  <a:ext uri="{C807C97D-BFC1-408E-A445-0C87EB9F89A2}">
                    <ask:lineSketchStyleProps xmlns:ask="http://schemas.microsoft.com/office/drawing/2018/sketchyshapes" sd="231277682">
                      <a:custGeom>
                        <a:avLst/>
                        <a:gdLst>
                          <a:gd name="connsiteX0" fmla="*/ 0 w 3548327"/>
                          <a:gd name="connsiteY0" fmla="*/ 0 h 461665"/>
                          <a:gd name="connsiteX1" fmla="*/ 3548327 w 3548327"/>
                          <a:gd name="connsiteY1" fmla="*/ 0 h 461665"/>
                          <a:gd name="connsiteX2" fmla="*/ 3548327 w 3548327"/>
                          <a:gd name="connsiteY2" fmla="*/ 461665 h 461665"/>
                          <a:gd name="connsiteX3" fmla="*/ 0 w 3548327"/>
                          <a:gd name="connsiteY3" fmla="*/ 461665 h 461665"/>
                          <a:gd name="connsiteX4" fmla="*/ 0 w 3548327"/>
                          <a:gd name="connsiteY4" fmla="*/ 0 h 46166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548327" h="461665" fill="none" extrusionOk="0">
                            <a:moveTo>
                              <a:pt x="0" y="0"/>
                            </a:moveTo>
                            <a:cubicBezTo>
                              <a:pt x="905698" y="-39282"/>
                              <a:pt x="1957614" y="30050"/>
                              <a:pt x="3548327" y="0"/>
                            </a:cubicBezTo>
                            <a:cubicBezTo>
                              <a:pt x="3545200" y="107116"/>
                              <a:pt x="3571791" y="379367"/>
                              <a:pt x="3548327" y="461665"/>
                            </a:cubicBezTo>
                            <a:cubicBezTo>
                              <a:pt x="3117154" y="438771"/>
                              <a:pt x="1508359" y="338707"/>
                              <a:pt x="0" y="461665"/>
                            </a:cubicBezTo>
                            <a:cubicBezTo>
                              <a:pt x="29364" y="359908"/>
                              <a:pt x="21682" y="57376"/>
                              <a:pt x="0" y="0"/>
                            </a:cubicBezTo>
                            <a:close/>
                          </a:path>
                          <a:path w="3548327" h="461665" stroke="0" extrusionOk="0">
                            <a:moveTo>
                              <a:pt x="0" y="0"/>
                            </a:moveTo>
                            <a:cubicBezTo>
                              <a:pt x="1182506" y="21905"/>
                              <a:pt x="1965718" y="120085"/>
                              <a:pt x="3548327" y="0"/>
                            </a:cubicBezTo>
                            <a:cubicBezTo>
                              <a:pt x="3540602" y="77189"/>
                              <a:pt x="3542283" y="240564"/>
                              <a:pt x="3548327" y="461665"/>
                            </a:cubicBezTo>
                            <a:cubicBezTo>
                              <a:pt x="2611045" y="452199"/>
                              <a:pt x="1490802" y="631351"/>
                              <a:pt x="0" y="461665"/>
                            </a:cubicBezTo>
                            <a:cubicBezTo>
                              <a:pt x="-11847" y="262062"/>
                              <a:pt x="8337" y="74363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68">
                <a:extLst>
                  <a:ext uri="{FF2B5EF4-FFF2-40B4-BE49-F238E27FC236}">
                    <a16:creationId xmlns:a16="http://schemas.microsoft.com/office/drawing/2014/main" id="{2F30385E-05E6-C737-B158-D4C81CDCCC84}"/>
                  </a:ext>
                </a:extLst>
              </p:cNvPr>
              <p:cNvSpPr txBox="1"/>
              <p:nvPr/>
            </p:nvSpPr>
            <p:spPr>
              <a:xfrm>
                <a:off x="645015" y="2036226"/>
                <a:ext cx="2580324" cy="523220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106585"/>
                </a:solidFill>
                <a:extLst>
                  <a:ext uri="{C807C97D-BFC1-408E-A445-0C87EB9F89A2}">
                    <ask:lineSketchStyleProps xmlns:ask="http://schemas.microsoft.com/office/drawing/2018/sketchyshapes" sd="231277682">
                      <a:custGeom>
                        <a:avLst/>
                        <a:gdLst>
                          <a:gd name="connsiteX0" fmla="*/ 0 w 3548327"/>
                          <a:gd name="connsiteY0" fmla="*/ 0 h 461665"/>
                          <a:gd name="connsiteX1" fmla="*/ 3548327 w 3548327"/>
                          <a:gd name="connsiteY1" fmla="*/ 0 h 461665"/>
                          <a:gd name="connsiteX2" fmla="*/ 3548327 w 3548327"/>
                          <a:gd name="connsiteY2" fmla="*/ 461665 h 461665"/>
                          <a:gd name="connsiteX3" fmla="*/ 0 w 3548327"/>
                          <a:gd name="connsiteY3" fmla="*/ 461665 h 461665"/>
                          <a:gd name="connsiteX4" fmla="*/ 0 w 3548327"/>
                          <a:gd name="connsiteY4" fmla="*/ 0 h 46166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548327" h="461665" fill="none" extrusionOk="0">
                            <a:moveTo>
                              <a:pt x="0" y="0"/>
                            </a:moveTo>
                            <a:cubicBezTo>
                              <a:pt x="905698" y="-39282"/>
                              <a:pt x="1957614" y="30050"/>
                              <a:pt x="3548327" y="0"/>
                            </a:cubicBezTo>
                            <a:cubicBezTo>
                              <a:pt x="3545200" y="107116"/>
                              <a:pt x="3571791" y="379367"/>
                              <a:pt x="3548327" y="461665"/>
                            </a:cubicBezTo>
                            <a:cubicBezTo>
                              <a:pt x="3117154" y="438771"/>
                              <a:pt x="1508359" y="338707"/>
                              <a:pt x="0" y="461665"/>
                            </a:cubicBezTo>
                            <a:cubicBezTo>
                              <a:pt x="29364" y="359908"/>
                              <a:pt x="21682" y="57376"/>
                              <a:pt x="0" y="0"/>
                            </a:cubicBezTo>
                            <a:close/>
                          </a:path>
                          <a:path w="3548327" h="461665" stroke="0" extrusionOk="0">
                            <a:moveTo>
                              <a:pt x="0" y="0"/>
                            </a:moveTo>
                            <a:cubicBezTo>
                              <a:pt x="1182506" y="21905"/>
                              <a:pt x="1965718" y="120085"/>
                              <a:pt x="3548327" y="0"/>
                            </a:cubicBezTo>
                            <a:cubicBezTo>
                              <a:pt x="3540602" y="77189"/>
                              <a:pt x="3542283" y="240564"/>
                              <a:pt x="3548327" y="461665"/>
                            </a:cubicBezTo>
                            <a:cubicBezTo>
                              <a:pt x="2611045" y="452199"/>
                              <a:pt x="1490802" y="631351"/>
                              <a:pt x="0" y="461665"/>
                            </a:cubicBezTo>
                            <a:cubicBezTo>
                              <a:pt x="-11847" y="262062"/>
                              <a:pt x="8337" y="74363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800" b="1" i="1" dirty="0" smtClean="0">
                          <a:solidFill>
                            <a:srgbClr val="106585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𝟏𝟖</m:t>
                      </m:r>
                      <m:r>
                        <a:rPr lang="fr-FR" sz="2800" b="1" i="1" dirty="0" smtClean="0">
                          <a:solidFill>
                            <a:srgbClr val="106585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ar-SA" sz="28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𝟐</m:t>
                      </m:r>
                      <m:r>
                        <a:rPr lang="fr-FR" sz="2800" b="1" i="1" dirty="0" smtClean="0">
                          <a:solidFill>
                            <a:srgbClr val="10658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ar-SA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𝟑</m:t>
                      </m:r>
                      <m:r>
                        <a:rPr lang="fr-FR" sz="2800" b="1" i="1" dirty="0" smtClean="0">
                          <a:solidFill>
                            <a:srgbClr val="10658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ar-SA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𝟑</m:t>
                      </m:r>
                    </m:oMath>
                  </m:oMathPara>
                </a14:m>
                <a:endParaRPr sz="2800" dirty="0"/>
              </a:p>
            </p:txBody>
          </p:sp>
        </mc:Choice>
        <mc:Fallback xmlns="">
          <p:sp>
            <p:nvSpPr>
              <p:cNvPr id="12" name="ZoneTexte 68">
                <a:extLst>
                  <a:ext uri="{FF2B5EF4-FFF2-40B4-BE49-F238E27FC236}">
                    <a16:creationId xmlns:a16="http://schemas.microsoft.com/office/drawing/2014/main" id="{2F30385E-05E6-C737-B158-D4C81CDCCC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015" y="2036226"/>
                <a:ext cx="2580324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rgbClr val="106585"/>
                </a:solidFill>
                <a:extLst>
                  <a:ext uri="{C807C97D-BFC1-408E-A445-0C87EB9F89A2}">
                    <ask:lineSketchStyleProps xmlns:ask="http://schemas.microsoft.com/office/drawing/2018/sketchyshapes" sd="231277682">
                      <a:custGeom>
                        <a:avLst/>
                        <a:gdLst>
                          <a:gd name="connsiteX0" fmla="*/ 0 w 3548327"/>
                          <a:gd name="connsiteY0" fmla="*/ 0 h 461665"/>
                          <a:gd name="connsiteX1" fmla="*/ 3548327 w 3548327"/>
                          <a:gd name="connsiteY1" fmla="*/ 0 h 461665"/>
                          <a:gd name="connsiteX2" fmla="*/ 3548327 w 3548327"/>
                          <a:gd name="connsiteY2" fmla="*/ 461665 h 461665"/>
                          <a:gd name="connsiteX3" fmla="*/ 0 w 3548327"/>
                          <a:gd name="connsiteY3" fmla="*/ 461665 h 461665"/>
                          <a:gd name="connsiteX4" fmla="*/ 0 w 3548327"/>
                          <a:gd name="connsiteY4" fmla="*/ 0 h 46166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548327" h="461665" fill="none" extrusionOk="0">
                            <a:moveTo>
                              <a:pt x="0" y="0"/>
                            </a:moveTo>
                            <a:cubicBezTo>
                              <a:pt x="905698" y="-39282"/>
                              <a:pt x="1957614" y="30050"/>
                              <a:pt x="3548327" y="0"/>
                            </a:cubicBezTo>
                            <a:cubicBezTo>
                              <a:pt x="3545200" y="107116"/>
                              <a:pt x="3571791" y="379367"/>
                              <a:pt x="3548327" y="461665"/>
                            </a:cubicBezTo>
                            <a:cubicBezTo>
                              <a:pt x="3117154" y="438771"/>
                              <a:pt x="1508359" y="338707"/>
                              <a:pt x="0" y="461665"/>
                            </a:cubicBezTo>
                            <a:cubicBezTo>
                              <a:pt x="29364" y="359908"/>
                              <a:pt x="21682" y="57376"/>
                              <a:pt x="0" y="0"/>
                            </a:cubicBezTo>
                            <a:close/>
                          </a:path>
                          <a:path w="3548327" h="461665" stroke="0" extrusionOk="0">
                            <a:moveTo>
                              <a:pt x="0" y="0"/>
                            </a:moveTo>
                            <a:cubicBezTo>
                              <a:pt x="1182506" y="21905"/>
                              <a:pt x="1965718" y="120085"/>
                              <a:pt x="3548327" y="0"/>
                            </a:cubicBezTo>
                            <a:cubicBezTo>
                              <a:pt x="3540602" y="77189"/>
                              <a:pt x="3542283" y="240564"/>
                              <a:pt x="3548327" y="461665"/>
                            </a:cubicBezTo>
                            <a:cubicBezTo>
                              <a:pt x="2611045" y="452199"/>
                              <a:pt x="1490802" y="631351"/>
                              <a:pt x="0" y="461665"/>
                            </a:cubicBezTo>
                            <a:cubicBezTo>
                              <a:pt x="-11847" y="262062"/>
                              <a:pt x="8337" y="74363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Image 12">
            <a:extLst>
              <a:ext uri="{FF2B5EF4-FFF2-40B4-BE49-F238E27FC236}">
                <a16:creationId xmlns:a16="http://schemas.microsoft.com/office/drawing/2014/main" id="{B800D9A6-63C2-53DB-DF8B-2BACABD39E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79671" y="2689515"/>
            <a:ext cx="4408106" cy="1957445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8C2F341-47BA-E874-1685-640517E46A7C}"/>
              </a:ext>
            </a:extLst>
          </p:cNvPr>
          <p:cNvSpPr/>
          <p:nvPr/>
        </p:nvSpPr>
        <p:spPr>
          <a:xfrm>
            <a:off x="3352540" y="3429000"/>
            <a:ext cx="249474" cy="3699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rgbClr val="FF0000"/>
                </a:solidFill>
              </a:rPr>
              <a:t>2</a:t>
            </a:r>
            <a:endParaRPr lang="fr-FR" sz="3000" b="1" dirty="0">
              <a:solidFill>
                <a:srgbClr val="FF0000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BA56D78-2BAF-C6A5-937C-98F43EA00368}"/>
              </a:ext>
            </a:extLst>
          </p:cNvPr>
          <p:cNvSpPr/>
          <p:nvPr/>
        </p:nvSpPr>
        <p:spPr>
          <a:xfrm>
            <a:off x="4204907" y="3096782"/>
            <a:ext cx="249474" cy="3699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rgbClr val="FF0000"/>
                </a:solidFill>
              </a:rPr>
              <a:t>3</a:t>
            </a:r>
            <a:endParaRPr lang="fr-FR" sz="3000" b="1" dirty="0">
              <a:solidFill>
                <a:srgbClr val="FF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5E3896C-B27B-216B-51F1-3E3095955684}"/>
              </a:ext>
            </a:extLst>
          </p:cNvPr>
          <p:cNvSpPr/>
          <p:nvPr/>
        </p:nvSpPr>
        <p:spPr>
          <a:xfrm>
            <a:off x="4999126" y="3448285"/>
            <a:ext cx="249474" cy="3699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rgbClr val="FF0000"/>
                </a:solidFill>
              </a:rPr>
              <a:t>3</a:t>
            </a:r>
            <a:endParaRPr lang="fr-FR" sz="3000" b="1" dirty="0">
              <a:solidFill>
                <a:srgbClr val="FF000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C0135CB-6A89-CBDD-AA30-C5C8134A570D}"/>
              </a:ext>
            </a:extLst>
          </p:cNvPr>
          <p:cNvSpPr/>
          <p:nvPr/>
        </p:nvSpPr>
        <p:spPr>
          <a:xfrm>
            <a:off x="4146759" y="3761218"/>
            <a:ext cx="249474" cy="3699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rgbClr val="FF0000"/>
                </a:solidFill>
              </a:rPr>
              <a:t>3</a:t>
            </a:r>
            <a:endParaRPr lang="fr-FR" sz="3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035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13F47-5427-9A0E-DB3A-7B81FC1A1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88B6CE3-3E0F-6707-FC0F-D73CA2767B2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A19EC6B0-6CC0-A27A-B629-A12F868E31AB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CE64331-E7C8-ECA0-FD4E-55D12B69370C}"/>
              </a:ext>
            </a:extLst>
          </p:cNvPr>
          <p:cNvGrpSpPr/>
          <p:nvPr/>
        </p:nvGrpSpPr>
        <p:grpSpPr>
          <a:xfrm>
            <a:off x="1773572" y="2644631"/>
            <a:ext cx="5793970" cy="3150265"/>
            <a:chOff x="2207927" y="2601942"/>
            <a:chExt cx="5340370" cy="290363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5197D07-55F6-6984-76D5-DF3B8B544F2F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D6514F0-21FD-BB19-2390-45DF1DC493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888301" y="4338621"/>
              <a:ext cx="631873" cy="631873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C463A3AB-218B-6D21-AA23-739554EDC932}"/>
              </a:ext>
            </a:extLst>
          </p:cNvPr>
          <p:cNvSpPr txBox="1"/>
          <p:nvPr/>
        </p:nvSpPr>
        <p:spPr>
          <a:xfrm>
            <a:off x="2310772" y="396302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FC6D39F-A6E1-E72A-3971-98E7F84D2F94}"/>
              </a:ext>
            </a:extLst>
          </p:cNvPr>
          <p:cNvSpPr txBox="1"/>
          <p:nvPr/>
        </p:nvSpPr>
        <p:spPr>
          <a:xfrm>
            <a:off x="1707181" y="4633159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عرض شريط النمذجة ( نسبة أقل من </a:t>
            </a:r>
            <a:r>
              <a:rPr lang="fr-FR" sz="24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CE3CF58-927E-2F63-FF3C-9AAF52222CD1}"/>
              </a:ext>
            </a:extLst>
          </p:cNvPr>
          <p:cNvSpPr txBox="1"/>
          <p:nvPr/>
        </p:nvSpPr>
        <p:spPr>
          <a:xfrm>
            <a:off x="2994413" y="5297067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00686C2A-6CF0-92D5-9488-94593C04AB8D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</a:t>
            </a:r>
            <a:r>
              <a:rPr lang="f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8E8B200C-024A-DBEB-D132-0FABDE61331C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365E824-32E9-CEDF-A672-547D36AAAFA8}"/>
              </a:ext>
            </a:extLst>
          </p:cNvPr>
          <p:cNvSpPr txBox="1"/>
          <p:nvPr/>
        </p:nvSpPr>
        <p:spPr>
          <a:xfrm>
            <a:off x="1196462" y="2961786"/>
            <a:ext cx="6371080" cy="907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•تعرف وتحديد </a:t>
            </a:r>
            <a:r>
              <a:rPr lang="f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PPCM </a:t>
            </a: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  </a:t>
            </a:r>
            <a:r>
              <a:rPr lang="f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PCGD</a:t>
            </a: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باستعمال</a:t>
            </a:r>
          </a:p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مخطط :</a:t>
            </a:r>
            <a:r>
              <a:rPr lang="fr-MA" sz="2400" b="1" kern="0" dirty="0" err="1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Venn</a:t>
            </a:r>
            <a:endParaRPr lang="fr-MA" sz="24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742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C488D-55A2-0939-884D-16E823107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8F976DA-33A4-B743-7008-E489A9B219FA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عرض شريط النمذجة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35A062D-5F6F-E30F-7FDF-F5B023935A1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944B63D-4A5C-C746-971E-C7D64537EB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8981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A8C61-EBFA-DFA3-68C6-73BCD5DB9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Image 6">
            <a:extLst>
              <a:ext uri="{FF2B5EF4-FFF2-40B4-BE49-F238E27FC236}">
                <a16:creationId xmlns:a16="http://schemas.microsoft.com/office/drawing/2014/main" id="{9CF95C5E-83B3-DD6C-0A5F-F0057A3DDD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01" t="31859" r="19273" b="23915"/>
          <a:stretch>
            <a:fillRect/>
          </a:stretch>
        </p:blipFill>
        <p:spPr bwMode="auto">
          <a:xfrm>
            <a:off x="7834313" y="822325"/>
            <a:ext cx="862012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B26FC5B3-DFCA-9ED3-6F73-C399AFD423F3}"/>
              </a:ext>
            </a:extLst>
          </p:cNvPr>
          <p:cNvSpPr txBox="1"/>
          <p:nvPr/>
        </p:nvSpPr>
        <p:spPr>
          <a:xfrm>
            <a:off x="2813050" y="949325"/>
            <a:ext cx="46593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+mn-lt"/>
                <a:cs typeface="Calibri" panose="020F0502020204030204" pitchFamily="34" charset="0"/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+mn-lt"/>
              <a:cs typeface="Calibri" panose="020F0502020204030204" pitchFamily="34" charset="0"/>
            </a:endParaRPr>
          </a:p>
        </p:txBody>
      </p:sp>
      <p:pic>
        <p:nvPicPr>
          <p:cNvPr id="2" name="N6_P1_S2_L2 03-11">
            <a:hlinkClick r:id="" action="ppaction://media"/>
            <a:extLst>
              <a:ext uri="{FF2B5EF4-FFF2-40B4-BE49-F238E27FC236}">
                <a16:creationId xmlns:a16="http://schemas.microsoft.com/office/drawing/2014/main" id="{917E1734-2A1F-5063-1136-B284DE62EC1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92372" y="1903633"/>
            <a:ext cx="7959255" cy="4477082"/>
          </a:xfrm>
          <a:prstGeom prst="rect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AEE18A8-33A6-D02E-0B49-E1470FA3732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5180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6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2666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6676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6686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377E23-616D-7E68-69CF-64B5B50CF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472C217-A956-642F-5099-9E389EAF9FB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B1C095FE-5536-4717-D23D-45853A783567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02E8EA5-25CC-621D-D943-80E375873D69}"/>
              </a:ext>
            </a:extLst>
          </p:cNvPr>
          <p:cNvGrpSpPr/>
          <p:nvPr/>
        </p:nvGrpSpPr>
        <p:grpSpPr>
          <a:xfrm>
            <a:off x="1773572" y="2644631"/>
            <a:ext cx="5793970" cy="3251387"/>
            <a:chOff x="2207927" y="2601942"/>
            <a:chExt cx="5340370" cy="299684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DAEF3B2-0551-0056-1C32-57CBA98DA6FB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9BB7C95-7250-1A7B-8AD9-27F001F2B58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888301" y="4966909"/>
              <a:ext cx="631873" cy="631873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F4565CD-6060-80E3-CD20-A6A15A3423EF}"/>
              </a:ext>
            </a:extLst>
          </p:cNvPr>
          <p:cNvSpPr txBox="1"/>
          <p:nvPr/>
        </p:nvSpPr>
        <p:spPr>
          <a:xfrm>
            <a:off x="2310772" y="396302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F4B8452-2EA1-22DC-A744-164B3E5171F1}"/>
              </a:ext>
            </a:extLst>
          </p:cNvPr>
          <p:cNvSpPr txBox="1"/>
          <p:nvPr/>
        </p:nvSpPr>
        <p:spPr>
          <a:xfrm>
            <a:off x="1707181" y="4633159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عرض شريط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F13467F-3C80-AC97-1B9B-34EF76527D80}"/>
              </a:ext>
            </a:extLst>
          </p:cNvPr>
          <p:cNvSpPr txBox="1"/>
          <p:nvPr/>
        </p:nvSpPr>
        <p:spPr>
          <a:xfrm>
            <a:off x="2994413" y="5297067"/>
            <a:ext cx="38570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F5A0064E-9266-B546-5B66-A767D0AB2BC1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</a:t>
            </a:r>
            <a:r>
              <a:rPr lang="f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7654725-26A0-1C06-7FD1-F6CA0FA70A9E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6207A20-39F8-FCAC-3F52-981D41BF9463}"/>
              </a:ext>
            </a:extLst>
          </p:cNvPr>
          <p:cNvSpPr txBox="1"/>
          <p:nvPr/>
        </p:nvSpPr>
        <p:spPr>
          <a:xfrm>
            <a:off x="1196462" y="2961786"/>
            <a:ext cx="6371080" cy="907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•تعرف وتحديد </a:t>
            </a:r>
            <a:r>
              <a:rPr lang="f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PPCM </a:t>
            </a: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  </a:t>
            </a:r>
            <a:r>
              <a:rPr lang="f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PCGD</a:t>
            </a: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باستعمال</a:t>
            </a:r>
          </a:p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مخطط :</a:t>
            </a:r>
            <a:r>
              <a:rPr lang="fr-MA" sz="2400" b="1" kern="0" dirty="0" err="1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Venn</a:t>
            </a:r>
            <a:endParaRPr lang="fr-MA" sz="24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9348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5D624-D996-91EE-247B-237B1B498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2ED05C4-848B-87A6-FFD4-756A3F7842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9523FB5-1397-FA81-60D6-C8817FAA4F40}"/>
              </a:ext>
            </a:extLst>
          </p:cNvPr>
          <p:cNvSpPr txBox="1"/>
          <p:nvPr/>
        </p:nvSpPr>
        <p:spPr>
          <a:xfrm>
            <a:off x="1452929" y="926189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 و27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1766FD0-364D-C747-A0B5-ACF56F539B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4401" y="443059"/>
            <a:ext cx="10778702" cy="7185801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8F2048C-C74F-E64E-A613-7E28CC5DE7F0}"/>
              </a:ext>
            </a:extLst>
          </p:cNvPr>
          <p:cNvSpPr/>
          <p:nvPr/>
        </p:nvSpPr>
        <p:spPr>
          <a:xfrm flipH="1">
            <a:off x="4703974" y="4684539"/>
            <a:ext cx="2686640" cy="127242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CDBCBEF-FC2D-E7FB-6BE5-00802FD56A47}"/>
              </a:ext>
            </a:extLst>
          </p:cNvPr>
          <p:cNvSpPr/>
          <p:nvPr/>
        </p:nvSpPr>
        <p:spPr>
          <a:xfrm flipH="1">
            <a:off x="1621408" y="2033374"/>
            <a:ext cx="2639506" cy="108689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0200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BAF88-AC51-ED6E-3AD4-78C6E46CD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E82A28D-43E0-A042-C15F-3549A4212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DEB49BD-C98E-6BC5-EFE5-941DE4B57223}"/>
              </a:ext>
            </a:extLst>
          </p:cNvPr>
          <p:cNvSpPr txBox="1"/>
          <p:nvPr/>
        </p:nvSpPr>
        <p:spPr>
          <a:xfrm>
            <a:off x="425194" y="926560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EB798CD5-DE7D-DF20-3558-10A6CC1BABBF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68DE50B9-4ACE-4C75-E831-AD2A8D9A2E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956CCDF0-164B-E8F8-2DAF-A82EB54F2B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B75753D4-5E30-68A4-2D75-57E173BB0E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425569" y="2904054"/>
            <a:ext cx="2067981" cy="206798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39EDEA6-276A-C8A1-CE5C-E3B4D267AF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194" y="2267658"/>
            <a:ext cx="5728626" cy="3626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330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B1087-CFA9-1F4E-6DC1-0B1260B3C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B6F4C30-1FA1-8468-6637-EF3653634F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F1BED2-4F96-D101-D8DE-432C9EC278DC}"/>
              </a:ext>
            </a:extLst>
          </p:cNvPr>
          <p:cNvSpPr txBox="1"/>
          <p:nvPr/>
        </p:nvSpPr>
        <p:spPr>
          <a:xfrm>
            <a:off x="0" y="91331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CB713430-8E4D-09E3-AF16-5EB5318209DF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25494506-4951-6F8A-BD7B-8AC9A93F3C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67B6F9CC-3EB0-B034-7533-0D86379381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80AD8755-0AE1-CD1B-CFFC-610626D74F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662" y="2000195"/>
            <a:ext cx="7307188" cy="4190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24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21A46-83DD-923B-E0DD-B7F4BA9F2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D9E7A15F-8611-3041-0403-B8A8760CFE8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801ABF4D-F595-DDF8-45DC-18F305B4A93B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AC44272-14A9-9384-476B-85293F96916A}"/>
              </a:ext>
            </a:extLst>
          </p:cNvPr>
          <p:cNvGrpSpPr/>
          <p:nvPr/>
        </p:nvGrpSpPr>
        <p:grpSpPr>
          <a:xfrm>
            <a:off x="1773572" y="2644631"/>
            <a:ext cx="5793970" cy="3150265"/>
            <a:chOff x="2207927" y="2601942"/>
            <a:chExt cx="5340370" cy="290363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B78322DD-DAB2-C32D-B4E9-3FAE7F46E4D3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C6A5944D-327D-EFD3-BA58-BEFB244449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888301" y="3663068"/>
              <a:ext cx="631873" cy="631873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10B11027-BC67-DC6C-E084-A8917882F5A5}"/>
              </a:ext>
            </a:extLst>
          </p:cNvPr>
          <p:cNvSpPr txBox="1"/>
          <p:nvPr/>
        </p:nvSpPr>
        <p:spPr>
          <a:xfrm>
            <a:off x="2310772" y="3868758"/>
            <a:ext cx="46137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8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98DADC2-B06F-1BEC-3262-78432E1EE296}"/>
              </a:ext>
            </a:extLst>
          </p:cNvPr>
          <p:cNvSpPr txBox="1"/>
          <p:nvPr/>
        </p:nvSpPr>
        <p:spPr>
          <a:xfrm>
            <a:off x="1707181" y="4538889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عرض شريط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C16FC12-70FC-D91A-57A5-BDDEDADF8F10}"/>
              </a:ext>
            </a:extLst>
          </p:cNvPr>
          <p:cNvSpPr txBox="1"/>
          <p:nvPr/>
        </p:nvSpPr>
        <p:spPr>
          <a:xfrm>
            <a:off x="2994413" y="5202797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7EAEF7E3-4567-DAAA-E532-2704974A9701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</a:t>
            </a:r>
            <a:r>
              <a:rPr lang="f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FC665D99-09E5-76A1-B1E4-A5696185AA7C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4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1E53EBE-6E43-1398-23F2-D4BCA9AAAEED}"/>
              </a:ext>
            </a:extLst>
          </p:cNvPr>
          <p:cNvSpPr txBox="1"/>
          <p:nvPr/>
        </p:nvSpPr>
        <p:spPr>
          <a:xfrm>
            <a:off x="1196462" y="3149405"/>
            <a:ext cx="63710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ar-S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إنجاز عمليات بتوظيف أولوية العمليات بدون أقواس</a:t>
            </a:r>
          </a:p>
        </p:txBody>
      </p:sp>
    </p:spTree>
    <p:extLst>
      <p:ext uri="{BB962C8B-B14F-4D97-AF65-F5344CB8AC3E}">
        <p14:creationId xmlns:p14="http://schemas.microsoft.com/office/powerpoint/2010/main" val="584104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492541-C310-5EAB-8547-AF8636486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E1227B6-AC60-8F51-DD01-F15DB225FEE6}"/>
              </a:ext>
            </a:extLst>
          </p:cNvPr>
          <p:cNvSpPr txBox="1"/>
          <p:nvPr/>
        </p:nvSpPr>
        <p:spPr>
          <a:xfrm>
            <a:off x="1248803" y="886778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r>
              <a:rPr lang="f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42C6A5E-75DE-88F4-72F1-A9C31BF4356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7F0FFD6-1243-064C-0EF1-A897791EAA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9146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9D9A0-3CB5-338E-661F-3479EEB1B7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1EF8251-E5DD-0025-C2BE-3DD4B3509346}"/>
              </a:ext>
            </a:extLst>
          </p:cNvPr>
          <p:cNvSpPr txBox="1"/>
          <p:nvPr/>
        </p:nvSpPr>
        <p:spPr>
          <a:xfrm>
            <a:off x="83071" y="936523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النتيجة النهائية للمتساوية.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76AFA281-5A20-6057-46B2-41B947419425}"/>
                  </a:ext>
                </a:extLst>
              </p:cNvPr>
              <p:cNvSpPr txBox="1"/>
              <p:nvPr/>
            </p:nvSpPr>
            <p:spPr>
              <a:xfrm>
                <a:off x="759676" y="3429000"/>
                <a:ext cx="7828783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rtl="1"/>
                <a:r>
                  <a:rPr lang="fr-FR" sz="3200" b="1" dirty="0">
                    <a:solidFill>
                      <a:srgbClr val="104862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189 </a:t>
                </a:r>
                <a14:m>
                  <m:oMath xmlns:m="http://schemas.openxmlformats.org/officeDocument/2006/math">
                    <m:r>
                      <a:rPr lang="fr-FR" sz="3200" b="1" i="1" smtClean="0">
                        <a:solidFill>
                          <a:srgbClr val="10486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×</m:t>
                    </m:r>
                  </m:oMath>
                </a14:m>
                <a:r>
                  <a:rPr lang="fr-FR" sz="3200" b="1" dirty="0">
                    <a:solidFill>
                      <a:srgbClr val="104862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76 </a:t>
                </a:r>
                <a14:m>
                  <m:oMath xmlns:m="http://schemas.openxmlformats.org/officeDocument/2006/math">
                    <m:r>
                      <a:rPr lang="fr-FR" sz="3200" b="1" i="1" smtClean="0">
                        <a:solidFill>
                          <a:srgbClr val="10486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−</m:t>
                    </m:r>
                  </m:oMath>
                </a14:m>
                <a:r>
                  <a:rPr lang="fr-MA" sz="3200" b="1" dirty="0">
                    <a:solidFill>
                      <a:srgbClr val="104862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8 999 </a:t>
                </a:r>
                <a:r>
                  <a:rPr lang="fr-FR" sz="3200" b="1" dirty="0">
                    <a:solidFill>
                      <a:srgbClr val="104862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= </a:t>
                </a:r>
                <a:r>
                  <a:rPr lang="fr-MA" sz="1400" b="1" dirty="0">
                    <a:solidFill>
                      <a:srgbClr val="106585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……………………….…  ………………….… </a:t>
                </a:r>
                <a:r>
                  <a:rPr lang="fr-MA" sz="3200" b="1" dirty="0">
                    <a:solidFill>
                      <a:srgbClr val="106585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= </a:t>
                </a:r>
                <a:r>
                  <a:rPr lang="fr-MA" sz="1200" b="1" dirty="0">
                    <a:solidFill>
                      <a:srgbClr val="106585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…………………..…</a:t>
                </a:r>
                <a:endParaRPr lang="fr-FR" sz="3200" dirty="0">
                  <a:solidFill>
                    <a:srgbClr val="104862"/>
                  </a:solidFill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76AFA281-5A20-6057-46B2-41B9474194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676" y="3429000"/>
                <a:ext cx="7828783" cy="584775"/>
              </a:xfrm>
              <a:prstGeom prst="rect">
                <a:avLst/>
              </a:prstGeom>
              <a:blipFill>
                <a:blip r:embed="rId2"/>
                <a:stretch>
                  <a:fillRect l="-1947" t="-12632" b="-34737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1553D2-8C2E-6CC9-2092-A689693321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44184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B2A4A-716F-8B7E-B8AF-9FC093B64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6BB8C1F3-8BBB-45E0-F221-ADE0F12D49E7}"/>
              </a:ext>
            </a:extLst>
          </p:cNvPr>
          <p:cNvSpPr txBox="1"/>
          <p:nvPr/>
        </p:nvSpPr>
        <p:spPr>
          <a:xfrm>
            <a:off x="1249841" y="8630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97BE819-1259-35ED-C641-F799C76F229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585D420-3309-3A7C-56FD-377D822399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001428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37C70E-8FE3-B0D0-CB20-09E7506CBF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2">
            <a:extLst>
              <a:ext uri="{FF2B5EF4-FFF2-40B4-BE49-F238E27FC236}">
                <a16:creationId xmlns:a16="http://schemas.microsoft.com/office/drawing/2014/main" id="{BCDDA3CD-3701-3CB4-936A-B10DE362CC43}"/>
              </a:ext>
            </a:extLst>
          </p:cNvPr>
          <p:cNvSpPr txBox="1"/>
          <p:nvPr/>
        </p:nvSpPr>
        <p:spPr>
          <a:xfrm>
            <a:off x="722662" y="90979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الألواح؛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النتيجة النهائية للمتساوية.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973853-1CC3-6537-E740-D9D68872A4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5DBC60D1-B7F1-B272-AD79-DE2C8D097D49}"/>
                  </a:ext>
                </a:extLst>
              </p:cNvPr>
              <p:cNvSpPr txBox="1"/>
              <p:nvPr/>
            </p:nvSpPr>
            <p:spPr>
              <a:xfrm>
                <a:off x="759676" y="3429000"/>
                <a:ext cx="7828783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rtl="1"/>
                <a:r>
                  <a:rPr lang="fr-FR" sz="3200" b="1" dirty="0">
                    <a:solidFill>
                      <a:srgbClr val="104862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189 </a:t>
                </a:r>
                <a14:m>
                  <m:oMath xmlns:m="http://schemas.openxmlformats.org/officeDocument/2006/math">
                    <m:r>
                      <a:rPr lang="fr-FR" sz="3200" b="1" i="1" smtClean="0">
                        <a:solidFill>
                          <a:srgbClr val="10486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×</m:t>
                    </m:r>
                  </m:oMath>
                </a14:m>
                <a:r>
                  <a:rPr lang="fr-FR" sz="3200" b="1" dirty="0">
                    <a:solidFill>
                      <a:srgbClr val="104862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76 </a:t>
                </a:r>
                <a14:m>
                  <m:oMath xmlns:m="http://schemas.openxmlformats.org/officeDocument/2006/math">
                    <m:r>
                      <a:rPr lang="fr-FR" sz="3200" b="1" i="1" smtClean="0">
                        <a:solidFill>
                          <a:srgbClr val="10486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−</m:t>
                    </m:r>
                  </m:oMath>
                </a14:m>
                <a:r>
                  <a:rPr lang="fr-MA" sz="3200" b="1" dirty="0">
                    <a:solidFill>
                      <a:srgbClr val="104862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8 999 </a:t>
                </a:r>
                <a:r>
                  <a:rPr lang="fr-FR" sz="3200" b="1" dirty="0">
                    <a:solidFill>
                      <a:srgbClr val="104862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= </a:t>
                </a:r>
                <a:r>
                  <a:rPr lang="fr-MA" sz="1400" b="1" dirty="0">
                    <a:solidFill>
                      <a:srgbClr val="106585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……………………….…  ………………….… </a:t>
                </a:r>
                <a:r>
                  <a:rPr lang="fr-MA" sz="3200" b="1" dirty="0">
                    <a:solidFill>
                      <a:srgbClr val="106585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= </a:t>
                </a:r>
                <a:r>
                  <a:rPr lang="fr-MA" sz="1200" b="1" dirty="0">
                    <a:solidFill>
                      <a:srgbClr val="106585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…………………..…</a:t>
                </a:r>
                <a:endParaRPr lang="fr-FR" sz="3200" dirty="0">
                  <a:solidFill>
                    <a:srgbClr val="104862"/>
                  </a:solidFill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5DBC60D1-B7F1-B272-AD79-DE2C8D097D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676" y="3429000"/>
                <a:ext cx="7828783" cy="584775"/>
              </a:xfrm>
              <a:prstGeom prst="rect">
                <a:avLst/>
              </a:prstGeom>
              <a:blipFill>
                <a:blip r:embed="rId3"/>
                <a:stretch>
                  <a:fillRect l="-1947" t="-12632" b="-34737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5671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A8379-98E7-E059-80B8-90DD4CE52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8277B44B-E270-704E-EDA3-9F13732F9C34}"/>
              </a:ext>
            </a:extLst>
          </p:cNvPr>
          <p:cNvSpPr txBox="1"/>
          <p:nvPr/>
        </p:nvSpPr>
        <p:spPr>
          <a:xfrm>
            <a:off x="1249841" y="8630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</a:t>
            </a:r>
            <a:r>
              <a:rPr lang="f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B42524A-FBF5-DDDE-CB2E-C2EECBF9550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248C448-E444-AE72-CFD4-6776A0E1FB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22089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F79D3-9CDE-2F50-1AD4-B82C96ACC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ED474F8-21E4-F404-C611-ECC32C270CA9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الجواب الصحيح هو :</a:t>
            </a:r>
          </a:p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يحتسب الأستاذ نسبة التحكم</a:t>
            </a:r>
            <a:r>
              <a:rPr lang="f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E4FF47CA-2154-1B68-BA4B-522EE037F82A}"/>
              </a:ext>
            </a:extLst>
          </p:cNvPr>
          <p:cNvSpPr>
            <a:spLocks noChangeAspect="1"/>
          </p:cNvSpPr>
          <p:nvPr/>
        </p:nvSpPr>
        <p:spPr>
          <a:xfrm>
            <a:off x="1545513" y="3353586"/>
            <a:ext cx="373224" cy="37322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r>
              <a:rPr lang="ar-MA" sz="2400" b="1" dirty="0"/>
              <a:t>1</a:t>
            </a:r>
            <a:endParaRPr lang="en-US" sz="3200" b="1" dirty="0"/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715FD319-B94E-562C-E89D-A79F1060B3A2}"/>
              </a:ext>
            </a:extLst>
          </p:cNvPr>
          <p:cNvSpPr>
            <a:spLocks noChangeAspect="1"/>
          </p:cNvSpPr>
          <p:nvPr/>
        </p:nvSpPr>
        <p:spPr>
          <a:xfrm>
            <a:off x="2492576" y="3353586"/>
            <a:ext cx="373224" cy="37322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r>
              <a:rPr lang="ar-SA" sz="2400" b="1" dirty="0"/>
              <a:t>2</a:t>
            </a:r>
            <a:endParaRPr lang="en-US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C1338346-B785-2759-E0BE-4C2F9349687F}"/>
                  </a:ext>
                </a:extLst>
              </p:cNvPr>
              <p:cNvSpPr txBox="1"/>
              <p:nvPr/>
            </p:nvSpPr>
            <p:spPr>
              <a:xfrm>
                <a:off x="785062" y="3544970"/>
                <a:ext cx="7828783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rtl="1"/>
                <a:r>
                  <a:rPr lang="fr-FR" sz="3200" b="1" dirty="0">
                    <a:solidFill>
                      <a:srgbClr val="104862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189 </a:t>
                </a:r>
                <a14:m>
                  <m:oMath xmlns:m="http://schemas.openxmlformats.org/officeDocument/2006/math">
                    <m:r>
                      <a:rPr lang="fr-FR" sz="3200" b="1" i="1" smtClean="0">
                        <a:solidFill>
                          <a:srgbClr val="10486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×</m:t>
                    </m:r>
                  </m:oMath>
                </a14:m>
                <a:r>
                  <a:rPr lang="fr-FR" sz="3200" b="1" dirty="0">
                    <a:solidFill>
                      <a:srgbClr val="104862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76 </a:t>
                </a:r>
                <a14:m>
                  <m:oMath xmlns:m="http://schemas.openxmlformats.org/officeDocument/2006/math">
                    <m:r>
                      <a:rPr lang="fr-FR" sz="3200" b="1" i="1" smtClean="0">
                        <a:solidFill>
                          <a:srgbClr val="10486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−</m:t>
                    </m:r>
                  </m:oMath>
                </a14:m>
                <a:r>
                  <a:rPr lang="fr-MA" sz="3200" b="1" dirty="0">
                    <a:solidFill>
                      <a:srgbClr val="104862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8 999 </a:t>
                </a:r>
                <a:r>
                  <a:rPr lang="fr-FR" sz="3200" b="1" dirty="0">
                    <a:solidFill>
                      <a:srgbClr val="104862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= </a:t>
                </a:r>
                <a:r>
                  <a:rPr lang="fr-MA" sz="32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14</a:t>
                </a:r>
                <a:r>
                  <a:rPr lang="fr-MA" sz="3200" b="1" dirty="0">
                    <a:solidFill>
                      <a:srgbClr val="104862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fr-MA" sz="32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364</a:t>
                </a:r>
                <a:r>
                  <a:rPr lang="fr-MA" sz="3200" b="1" dirty="0">
                    <a:solidFill>
                      <a:srgbClr val="104862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– </a:t>
                </a:r>
                <a:r>
                  <a:rPr lang="fr-MA" sz="32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8</a:t>
                </a:r>
                <a:r>
                  <a:rPr lang="fr-MA" sz="3200" b="1" dirty="0">
                    <a:solidFill>
                      <a:srgbClr val="104862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fr-MA" sz="32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999</a:t>
                </a:r>
                <a:r>
                  <a:rPr lang="fr-MA" sz="3200" b="1" dirty="0">
                    <a:solidFill>
                      <a:srgbClr val="104862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fr-MA" sz="3200" b="1" dirty="0">
                    <a:solidFill>
                      <a:srgbClr val="106585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= </a:t>
                </a:r>
                <a:r>
                  <a:rPr lang="fr-MA" sz="32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5 365</a:t>
                </a:r>
                <a:endParaRPr lang="fr-FR" sz="32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C1338346-B785-2759-E0BE-4C2F934968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062" y="3544970"/>
                <a:ext cx="7828783" cy="584775"/>
              </a:xfrm>
              <a:prstGeom prst="rect">
                <a:avLst/>
              </a:prstGeom>
              <a:blipFill>
                <a:blip r:embed="rId2"/>
                <a:stretch>
                  <a:fillRect l="-1947" t="-12632" b="-35789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D17DDED-41BE-3274-D03E-8EF2D84FCB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629679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C17DAF-3397-1314-C723-E5A935BA7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A5ED330-3BBC-4832-59BD-A62D90BAB4E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F3BDFA1F-4C8D-9AE9-8775-64D6CC9ECFF7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E01E602A-162B-C6D3-7B5B-D3AB006FD36A}"/>
              </a:ext>
            </a:extLst>
          </p:cNvPr>
          <p:cNvGrpSpPr/>
          <p:nvPr/>
        </p:nvGrpSpPr>
        <p:grpSpPr>
          <a:xfrm>
            <a:off x="1773572" y="2644631"/>
            <a:ext cx="5815248" cy="3150265"/>
            <a:chOff x="2207927" y="2601942"/>
            <a:chExt cx="5359982" cy="290363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E0F555B0-11FD-129B-C0CB-56997242B1DE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0956164-FBD2-0112-55CB-C834499F40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36036" y="4252470"/>
              <a:ext cx="631873" cy="631873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D75F5435-7FF8-787C-6C64-52B7F7D74CE3}"/>
              </a:ext>
            </a:extLst>
          </p:cNvPr>
          <p:cNvSpPr txBox="1"/>
          <p:nvPr/>
        </p:nvSpPr>
        <p:spPr>
          <a:xfrm>
            <a:off x="2310772" y="386875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7921BEB-6B0D-AA4C-A956-05936FB9B6B4}"/>
              </a:ext>
            </a:extLst>
          </p:cNvPr>
          <p:cNvSpPr txBox="1"/>
          <p:nvPr/>
        </p:nvSpPr>
        <p:spPr>
          <a:xfrm>
            <a:off x="1707181" y="4538889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عرض شريط النمذجة ( نسبة أقل من </a:t>
            </a:r>
            <a:r>
              <a:rPr lang="fr-FR" sz="24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5EACF4C-B18E-4A23-2B80-30E57455A8C6}"/>
              </a:ext>
            </a:extLst>
          </p:cNvPr>
          <p:cNvSpPr txBox="1"/>
          <p:nvPr/>
        </p:nvSpPr>
        <p:spPr>
          <a:xfrm>
            <a:off x="2994413" y="5202797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4655C3F0-39CD-238E-94B2-7AD80183E5DF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</a:t>
            </a:r>
            <a:r>
              <a:rPr lang="f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C4ABBDA8-D119-0C54-D4AA-B64549DA6863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4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A56B725-7A2E-949B-2BE5-BBB66F931B58}"/>
              </a:ext>
            </a:extLst>
          </p:cNvPr>
          <p:cNvSpPr txBox="1"/>
          <p:nvPr/>
        </p:nvSpPr>
        <p:spPr>
          <a:xfrm>
            <a:off x="1196462" y="3149405"/>
            <a:ext cx="63710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ar-S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إنجاز عمليات بتوظيف أولوية العمليات بدون أقواس</a:t>
            </a:r>
          </a:p>
        </p:txBody>
      </p:sp>
    </p:spTree>
    <p:extLst>
      <p:ext uri="{BB962C8B-B14F-4D97-AF65-F5344CB8AC3E}">
        <p14:creationId xmlns:p14="http://schemas.microsoft.com/office/powerpoint/2010/main" val="196547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42DBA-6E6E-95BF-5AF8-1F4B6DFD8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C6A5ACB5-B53F-6DCD-8FF2-FD5E90E7F49B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عرض شريط النمذجة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BCEC4C7-9896-D185-663C-C461136B773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658626-8D31-6010-3DBA-ED7F251AD8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81157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CCEE2-EF6E-FBFC-8EAC-2A1892ADBA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Image 6">
            <a:extLst>
              <a:ext uri="{FF2B5EF4-FFF2-40B4-BE49-F238E27FC236}">
                <a16:creationId xmlns:a16="http://schemas.microsoft.com/office/drawing/2014/main" id="{6658BE7E-D79F-77D0-18D8-0F1D88ECE8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01" t="31859" r="19273" b="23915"/>
          <a:stretch>
            <a:fillRect/>
          </a:stretch>
        </p:blipFill>
        <p:spPr bwMode="auto">
          <a:xfrm>
            <a:off x="7834313" y="822325"/>
            <a:ext cx="862012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D9F3FF8-60DE-3D89-0F4E-A4E22A72FA27}"/>
              </a:ext>
            </a:extLst>
          </p:cNvPr>
          <p:cNvSpPr txBox="1"/>
          <p:nvPr/>
        </p:nvSpPr>
        <p:spPr>
          <a:xfrm>
            <a:off x="2813050" y="949325"/>
            <a:ext cx="46593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+mn-lt"/>
                <a:cs typeface="Calibri" panose="020F0502020204030204" pitchFamily="34" charset="0"/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+mn-lt"/>
              <a:cs typeface="Calibri" panose="020F0502020204030204" pitchFamily="34" charset="0"/>
            </a:endParaRPr>
          </a:p>
        </p:txBody>
      </p:sp>
      <p:pic>
        <p:nvPicPr>
          <p:cNvPr id="5" name="N6_P1_S2_L3 04-11 (1)">
            <a:hlinkClick r:id="" action="ppaction://media"/>
            <a:extLst>
              <a:ext uri="{FF2B5EF4-FFF2-40B4-BE49-F238E27FC236}">
                <a16:creationId xmlns:a16="http://schemas.microsoft.com/office/drawing/2014/main" id="{1B44629C-12CA-F7F6-54E0-4DE5863DC9E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4466" y="1897694"/>
            <a:ext cx="7980547" cy="4489058"/>
          </a:xfrm>
          <a:prstGeom prst="rect">
            <a:avLst/>
          </a:prstGeom>
        </p:spPr>
      </p:pic>
      <p:pic>
        <p:nvPicPr>
          <p:cNvPr id="6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0EF6B667-2D85-B72D-A72D-300D64A58AB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5605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1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119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1204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C8DC9-FD23-3EC2-410A-325162368C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3C40CF7-7BDF-ED96-699B-4DF2254E2FD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FF3AF583-EFD4-4BCE-7CF3-E8F856733E79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C850C36-219B-69DE-FBCF-454A13BD99AC}"/>
              </a:ext>
            </a:extLst>
          </p:cNvPr>
          <p:cNvGrpSpPr/>
          <p:nvPr/>
        </p:nvGrpSpPr>
        <p:grpSpPr>
          <a:xfrm>
            <a:off x="1773572" y="2644631"/>
            <a:ext cx="5793970" cy="3162547"/>
            <a:chOff x="2207927" y="2601942"/>
            <a:chExt cx="5340370" cy="291495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FBE6F2D2-A159-0511-454F-021436BE04A8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D13767A3-B270-4226-BCCA-B2B6A4D9CB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888301" y="4885025"/>
              <a:ext cx="631873" cy="631873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A3B9A21-D62A-FDF3-833A-BDE6AC01664D}"/>
              </a:ext>
            </a:extLst>
          </p:cNvPr>
          <p:cNvSpPr txBox="1"/>
          <p:nvPr/>
        </p:nvSpPr>
        <p:spPr>
          <a:xfrm>
            <a:off x="2310772" y="386875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AECE918-DB9B-3BCF-EA84-9BD398EF0364}"/>
              </a:ext>
            </a:extLst>
          </p:cNvPr>
          <p:cNvSpPr txBox="1"/>
          <p:nvPr/>
        </p:nvSpPr>
        <p:spPr>
          <a:xfrm>
            <a:off x="1707181" y="4538889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B2B3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عرض شريط النمذجة ( نسبة أقل من </a:t>
            </a:r>
            <a:r>
              <a:rPr lang="fr-FR" sz="2400" b="1" dirty="0">
                <a:solidFill>
                  <a:srgbClr val="B2B3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rgbClr val="B2B3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BD9C76B-A7E4-8EA4-0B66-BD8A960AF24F}"/>
              </a:ext>
            </a:extLst>
          </p:cNvPr>
          <p:cNvSpPr txBox="1"/>
          <p:nvPr/>
        </p:nvSpPr>
        <p:spPr>
          <a:xfrm>
            <a:off x="2994413" y="5202797"/>
            <a:ext cx="38570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C754873E-4A1B-A539-18C6-656B2DC03601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</a:t>
            </a:r>
            <a:r>
              <a:rPr lang="f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51B808D8-6CF1-CE7F-3F31-D08396AFD2C8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4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21EC478-BF70-D52F-1C6E-59C82E1F8699}"/>
              </a:ext>
            </a:extLst>
          </p:cNvPr>
          <p:cNvSpPr txBox="1"/>
          <p:nvPr/>
        </p:nvSpPr>
        <p:spPr>
          <a:xfrm>
            <a:off x="1196462" y="3149405"/>
            <a:ext cx="63710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ar-S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إنجاز عمليات بتوظيف أولوية العمليات بدون أقواس</a:t>
            </a:r>
          </a:p>
        </p:txBody>
      </p:sp>
    </p:spTree>
    <p:extLst>
      <p:ext uri="{BB962C8B-B14F-4D97-AF65-F5344CB8AC3E}">
        <p14:creationId xmlns:p14="http://schemas.microsoft.com/office/powerpoint/2010/main" val="1788165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99D0CC-1361-4CB3-E8BE-5571C7333C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57C3F24-BAFA-A855-E97B-32B97DD4CA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7735" y="459556"/>
            <a:ext cx="10331778" cy="6887851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2D3159F-9C85-4C4A-3EFC-D5FF34591E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2B4FE64-ED04-0481-024C-C0CD374ED431}"/>
              </a:ext>
            </a:extLst>
          </p:cNvPr>
          <p:cNvSpPr txBox="1"/>
          <p:nvPr/>
        </p:nvSpPr>
        <p:spPr>
          <a:xfrm>
            <a:off x="1506565" y="926189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27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8F8993-041A-EEBE-7777-BFB7E2401944}"/>
              </a:ext>
            </a:extLst>
          </p:cNvPr>
          <p:cNvSpPr/>
          <p:nvPr/>
        </p:nvSpPr>
        <p:spPr>
          <a:xfrm>
            <a:off x="1743959" y="3004171"/>
            <a:ext cx="2563620" cy="157725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8208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908D82-9AEF-FE50-443C-07DFB819B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8C70090-1960-6E8C-72C9-C9B16B1E2E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44F23FF-56B2-6E98-244A-8AA56DBD2205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E3D2B1A6-B61F-92F2-9614-6304A94463BA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0E6CDB43-3557-7130-53C9-5CFE293D4C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3AAE1823-E13C-3FDF-DEB8-0A7AE2747B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E39D0617-5D2B-3B0A-25E2-1A433A11AB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312448" y="2704269"/>
            <a:ext cx="2171676" cy="217167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11EFD86-73FF-9423-C16B-B22FBF24AD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138" y="2498483"/>
            <a:ext cx="5383713" cy="29407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034379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FE518-D72D-D193-5151-D5A872489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F642C2-67CC-A6B1-C9D6-8E7C498052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CF2E091-683E-CF38-A6D3-29D2A8136070}"/>
              </a:ext>
            </a:extLst>
          </p:cNvPr>
          <p:cNvSpPr txBox="1"/>
          <p:nvPr/>
        </p:nvSpPr>
        <p:spPr>
          <a:xfrm>
            <a:off x="0" y="924285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دقيقتان.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658E65E5-C08D-F981-D2DF-85F4D2DDD43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EC74B79A-9E4C-7790-AAC6-9312B2C968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EF394183-3EC9-82EE-6BD8-42CBB50046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2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2E52EEA-8891-D741-3945-AA987D3B31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0" y="2199965"/>
            <a:ext cx="7762561" cy="344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337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34944-594C-C463-5E72-AB92340C1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859089F-480E-BEB3-6D03-F6F0F1EE029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E9AB8843-B360-EA82-1027-175F47674EBE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05BBBDEF-9B78-A6E3-4B09-81292B0E5AB1}"/>
              </a:ext>
            </a:extLst>
          </p:cNvPr>
          <p:cNvGrpSpPr/>
          <p:nvPr/>
        </p:nvGrpSpPr>
        <p:grpSpPr>
          <a:xfrm>
            <a:off x="1773572" y="2644631"/>
            <a:ext cx="5793970" cy="2964317"/>
            <a:chOff x="2207927" y="2601942"/>
            <a:chExt cx="5340370" cy="290363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266E250-FC97-37B9-0B8B-73DC7C82A66B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5A1F3F0-F590-0FC8-9617-01BC6DED7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07334" y="3595386"/>
              <a:ext cx="631873" cy="631873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C1D12E06-D3EC-A7CB-8674-0670A4AC94F5}"/>
              </a:ext>
            </a:extLst>
          </p:cNvPr>
          <p:cNvSpPr txBox="1"/>
          <p:nvPr/>
        </p:nvSpPr>
        <p:spPr>
          <a:xfrm>
            <a:off x="2331422" y="3703918"/>
            <a:ext cx="46137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8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0E1F89D-3298-F0B3-D037-D52E3B8A6E5C}"/>
              </a:ext>
            </a:extLst>
          </p:cNvPr>
          <p:cNvSpPr txBox="1"/>
          <p:nvPr/>
        </p:nvSpPr>
        <p:spPr>
          <a:xfrm>
            <a:off x="1727831" y="4374049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عرض شريط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59D4C27-3573-0438-60C6-5B6E44E3B8E8}"/>
              </a:ext>
            </a:extLst>
          </p:cNvPr>
          <p:cNvSpPr txBox="1"/>
          <p:nvPr/>
        </p:nvSpPr>
        <p:spPr>
          <a:xfrm>
            <a:off x="3015063" y="5037957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A1A2AAF4-AA0D-CF10-7179-4D83915D5362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</a:t>
            </a:r>
            <a:r>
              <a:rPr lang="f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D028D63E-CFAA-48BB-595C-BD515A070401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A640753-5100-53E2-9E25-D038E966E7D0}"/>
              </a:ext>
            </a:extLst>
          </p:cNvPr>
          <p:cNvSpPr txBox="1"/>
          <p:nvPr/>
        </p:nvSpPr>
        <p:spPr>
          <a:xfrm>
            <a:off x="1196462" y="3008921"/>
            <a:ext cx="63710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ar-S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وضعيات مسائل من خطوتين؛</a:t>
            </a:r>
          </a:p>
        </p:txBody>
      </p:sp>
    </p:spTree>
    <p:extLst>
      <p:ext uri="{BB962C8B-B14F-4D97-AF65-F5344CB8AC3E}">
        <p14:creationId xmlns:p14="http://schemas.microsoft.com/office/powerpoint/2010/main" val="1960072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3C1E30-2296-473C-E753-2C9A29267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626D93-C647-68F5-FF7F-E68E5A6A3ED3}"/>
              </a:ext>
            </a:extLst>
          </p:cNvPr>
          <p:cNvSpPr txBox="1"/>
          <p:nvPr/>
        </p:nvSpPr>
        <p:spPr>
          <a:xfrm>
            <a:off x="1258230" y="89967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r>
              <a:rPr lang="f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C3B910B-2F5A-A3C8-DBEB-D34C925D5DE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6CAE0C6-2C34-7B01-1E8E-5E27F26F79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3578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977492-07D9-38EA-C745-4C0E88A42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44D89C1D-ED65-4FAE-A399-07117C8CF9DD}"/>
              </a:ext>
            </a:extLst>
          </p:cNvPr>
          <p:cNvSpPr txBox="1"/>
          <p:nvPr/>
        </p:nvSpPr>
        <p:spPr>
          <a:xfrm>
            <a:off x="1231973" y="938768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قوموا بحل المسألة التالية، لديكم 5 دقائق.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" name="Groupe 8">
            <a:extLst>
              <a:ext uri="{FF2B5EF4-FFF2-40B4-BE49-F238E27FC236}">
                <a16:creationId xmlns:a16="http://schemas.microsoft.com/office/drawing/2014/main" id="{0A86F455-E15F-3C76-7FC6-E2823D91B28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5" name="Image 11">
              <a:extLst>
                <a:ext uri="{FF2B5EF4-FFF2-40B4-BE49-F238E27FC236}">
                  <a16:creationId xmlns:a16="http://schemas.microsoft.com/office/drawing/2014/main" id="{3F00FC72-FFA2-DE3F-91C6-B7BDB6777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ZoneTexte 12">
              <a:extLst>
                <a:ext uri="{FF2B5EF4-FFF2-40B4-BE49-F238E27FC236}">
                  <a16:creationId xmlns:a16="http://schemas.microsoft.com/office/drawing/2014/main" id="{CE168DB3-8234-55C7-03BD-08C4B56B47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45A52D6A-1DE1-8B8D-3164-BF1565E704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138" y="1964409"/>
            <a:ext cx="7725988" cy="4153757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AE136A9-09A5-D841-7584-16DB41C973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47817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1C492-8F9A-A412-FE56-97A2FE4C6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A28C594-471B-562F-7E5C-DF3FBDCBED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E421C86-8054-C07A-BE0F-5F97BB177DF5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الجواب الصحيح هو :</a:t>
            </a:r>
          </a:p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يحتسب الأستاذ نسبة التحكم</a:t>
            </a:r>
            <a:r>
              <a:rPr lang="f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2C6A731-6CAA-511E-37A6-CF4BABC814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138" y="1869703"/>
            <a:ext cx="7602359" cy="4078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65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EBE9E8-631F-61DB-C682-57DAE7887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233E564-83C6-46D7-AB65-9837E00AA6A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6425319E-6BE4-B258-46C5-8DF1945CF749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D5DAA168-B82E-197E-F858-23C999D33321}"/>
              </a:ext>
            </a:extLst>
          </p:cNvPr>
          <p:cNvGrpSpPr/>
          <p:nvPr/>
        </p:nvGrpSpPr>
        <p:grpSpPr>
          <a:xfrm>
            <a:off x="1773572" y="2644631"/>
            <a:ext cx="5793970" cy="2964317"/>
            <a:chOff x="2207927" y="2601942"/>
            <a:chExt cx="5340370" cy="290363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B740E7B-1380-1453-733C-49F86E9D95EF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F7CA3D7-D6A0-0C26-EBF2-42F470B539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16424" y="4224596"/>
              <a:ext cx="631873" cy="631873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58B639BB-EB6E-356B-86AF-F765A74A743A}"/>
              </a:ext>
            </a:extLst>
          </p:cNvPr>
          <p:cNvSpPr txBox="1"/>
          <p:nvPr/>
        </p:nvSpPr>
        <p:spPr>
          <a:xfrm>
            <a:off x="2331422" y="370391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التحقق (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احتساب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AB4B9F1-2A13-6150-28B5-53030517F409}"/>
              </a:ext>
            </a:extLst>
          </p:cNvPr>
          <p:cNvSpPr txBox="1"/>
          <p:nvPr/>
        </p:nvSpPr>
        <p:spPr>
          <a:xfrm>
            <a:off x="1727831" y="4374049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عرض شريط النمذجة ( نسبة أقل من </a:t>
            </a:r>
            <a:r>
              <a:rPr lang="fr-FR" sz="24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78346DC-EFB2-2EEA-FF02-0EE84B1FEBEA}"/>
              </a:ext>
            </a:extLst>
          </p:cNvPr>
          <p:cNvSpPr txBox="1"/>
          <p:nvPr/>
        </p:nvSpPr>
        <p:spPr>
          <a:xfrm>
            <a:off x="3015063" y="5037957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A5CB80C5-1D7F-8005-5D4C-0A20A7E75359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</a:t>
            </a:r>
            <a:r>
              <a:rPr lang="f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B8F6F07-6BB0-7689-BBA4-A90D3B0DF091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8C2C5D2-AE66-355E-B325-9DC80A61F165}"/>
              </a:ext>
            </a:extLst>
          </p:cNvPr>
          <p:cNvSpPr txBox="1"/>
          <p:nvPr/>
        </p:nvSpPr>
        <p:spPr>
          <a:xfrm>
            <a:off x="1196462" y="3008921"/>
            <a:ext cx="63710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ar-S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وضعيات مسائل من خطوتين؛</a:t>
            </a:r>
          </a:p>
        </p:txBody>
      </p:sp>
    </p:spTree>
    <p:extLst>
      <p:ext uri="{BB962C8B-B14F-4D97-AF65-F5344CB8AC3E}">
        <p14:creationId xmlns:p14="http://schemas.microsoft.com/office/powerpoint/2010/main" val="1906749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194CD-5543-4568-1990-32BE078B8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AE50FEC-2E1C-0542-5EAC-B6510B988CF6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عرض شريط النمذجة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2302054-C8A1-618E-4895-CE35881F3DA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A8587BF-C625-1383-787D-77CBC33A29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01047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AC471-C73A-EE33-B897-C72FB73E1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Image 6">
            <a:extLst>
              <a:ext uri="{FF2B5EF4-FFF2-40B4-BE49-F238E27FC236}">
                <a16:creationId xmlns:a16="http://schemas.microsoft.com/office/drawing/2014/main" id="{AEFA85E1-D7BE-EFD5-9ECB-07B446DF81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01" t="31859" r="19273" b="23915"/>
          <a:stretch>
            <a:fillRect/>
          </a:stretch>
        </p:blipFill>
        <p:spPr bwMode="auto">
          <a:xfrm>
            <a:off x="7834313" y="822325"/>
            <a:ext cx="862012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47A3CAD-55D0-73E9-7175-614336F94951}"/>
              </a:ext>
            </a:extLst>
          </p:cNvPr>
          <p:cNvSpPr txBox="1"/>
          <p:nvPr/>
        </p:nvSpPr>
        <p:spPr>
          <a:xfrm>
            <a:off x="2813050" y="949325"/>
            <a:ext cx="46593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+mn-lt"/>
                <a:cs typeface="Calibri" panose="020F0502020204030204" pitchFamily="34" charset="0"/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+mn-lt"/>
              <a:cs typeface="Calibri" panose="020F0502020204030204" pitchFamily="34" charset="0"/>
            </a:endParaRPr>
          </a:p>
        </p:txBody>
      </p:sp>
      <p:pic>
        <p:nvPicPr>
          <p:cNvPr id="2" name="N6_P1_S1_L4">
            <a:hlinkClick r:id="" action="ppaction://media"/>
            <a:extLst>
              <a:ext uri="{FF2B5EF4-FFF2-40B4-BE49-F238E27FC236}">
                <a16:creationId xmlns:a16="http://schemas.microsoft.com/office/drawing/2014/main" id="{A9F2EDC0-F0F2-B435-48A6-381B345D2F8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51969" y="1979875"/>
            <a:ext cx="7753037" cy="4361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532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20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84CF1-BC0E-B17D-B71A-DC56D9D9C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D8F2C51-6B19-2D49-9C76-46EC81AFEF1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0A53E680-9C1F-36CC-AAE6-2E87FEE90E3B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28AE617-AC67-2EAD-027D-3C37505CBFA1}"/>
              </a:ext>
            </a:extLst>
          </p:cNvPr>
          <p:cNvGrpSpPr/>
          <p:nvPr/>
        </p:nvGrpSpPr>
        <p:grpSpPr>
          <a:xfrm>
            <a:off x="1773572" y="2644631"/>
            <a:ext cx="5793970" cy="2977475"/>
            <a:chOff x="2207927" y="2601942"/>
            <a:chExt cx="5340370" cy="2916524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A48A844-B225-3853-B14F-5AF821A2D228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05C35AE-EA09-E1AB-E542-89354B8F1C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07334" y="4886593"/>
              <a:ext cx="631873" cy="631873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A0FAA341-B2E8-34A0-A772-2B7BE234F96A}"/>
              </a:ext>
            </a:extLst>
          </p:cNvPr>
          <p:cNvSpPr txBox="1"/>
          <p:nvPr/>
        </p:nvSpPr>
        <p:spPr>
          <a:xfrm>
            <a:off x="2331422" y="370391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التحقق (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احتساب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7DA49F6-34B6-8A91-3C54-721845A376DD}"/>
              </a:ext>
            </a:extLst>
          </p:cNvPr>
          <p:cNvSpPr txBox="1"/>
          <p:nvPr/>
        </p:nvSpPr>
        <p:spPr>
          <a:xfrm>
            <a:off x="1727831" y="4374049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عرض شريط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6D6247A-9A9E-1C75-8C16-6AA89AB711A4}"/>
              </a:ext>
            </a:extLst>
          </p:cNvPr>
          <p:cNvSpPr txBox="1"/>
          <p:nvPr/>
        </p:nvSpPr>
        <p:spPr>
          <a:xfrm>
            <a:off x="3015063" y="5037957"/>
            <a:ext cx="38570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BD573002-0301-0581-52A6-498B50305D7A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</a:t>
            </a:r>
            <a:r>
              <a:rPr lang="f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486260B4-15E1-C1FF-F902-0D162DFB3533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1AA95D3-0BB3-6835-631A-828713251675}"/>
              </a:ext>
            </a:extLst>
          </p:cNvPr>
          <p:cNvSpPr txBox="1"/>
          <p:nvPr/>
        </p:nvSpPr>
        <p:spPr>
          <a:xfrm>
            <a:off x="1196462" y="3008921"/>
            <a:ext cx="63710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ar-S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وضعيات مسائل من خطوتين؛</a:t>
            </a:r>
          </a:p>
        </p:txBody>
      </p:sp>
    </p:spTree>
    <p:extLst>
      <p:ext uri="{BB962C8B-B14F-4D97-AF65-F5344CB8AC3E}">
        <p14:creationId xmlns:p14="http://schemas.microsoft.com/office/powerpoint/2010/main" val="3108855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61132-D723-EBFF-3C6E-A5C0DE9C3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4686CD-2C7B-6660-A91A-A27896C396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DEAD64E-907B-219B-802D-9930169D5BE8}"/>
              </a:ext>
            </a:extLst>
          </p:cNvPr>
          <p:cNvSpPr txBox="1"/>
          <p:nvPr/>
        </p:nvSpPr>
        <p:spPr>
          <a:xfrm>
            <a:off x="1465006" y="862060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27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D553966-D0C0-F704-DC5A-5E3BB248C0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7735" y="459556"/>
            <a:ext cx="10331778" cy="6887851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6DBB914-5589-42E6-3213-ABBE42572A9D}"/>
              </a:ext>
            </a:extLst>
          </p:cNvPr>
          <p:cNvSpPr/>
          <p:nvPr/>
        </p:nvSpPr>
        <p:spPr>
          <a:xfrm>
            <a:off x="1769793" y="4550167"/>
            <a:ext cx="2538256" cy="121903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0762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DCD19-4942-CA14-64BF-2B06FC2CE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45A1F6-A8C5-F1B9-41B7-4FE38EB48F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19E9618-14A8-C960-1A04-6877931F502E}"/>
              </a:ext>
            </a:extLst>
          </p:cNvPr>
          <p:cNvSpPr txBox="1"/>
          <p:nvPr/>
        </p:nvSpPr>
        <p:spPr>
          <a:xfrm>
            <a:off x="481938" y="9577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لحل هذه المسألة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2C37EB3C-169A-53C5-C04A-6CFFF0A17211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D2269B86-FCD8-ECEA-A1E6-E295BB5CEB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33223F78-2784-9711-E5A6-911BCB9306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1B983C7E-D7EF-E62F-7A9E-C21319A3C9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444423" y="2790933"/>
            <a:ext cx="2030274" cy="203027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CAA3432-03A9-5B8A-31C1-849C583B10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938" y="2067218"/>
            <a:ext cx="5613693" cy="3827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535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F18CE-E8C9-A2AC-69F1-64F7F9631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3C503A1-427D-398D-5E19-53D304E27F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361723D-03BD-3F23-775C-E578A73B3668}"/>
              </a:ext>
            </a:extLst>
          </p:cNvPr>
          <p:cNvSpPr txBox="1"/>
          <p:nvPr/>
        </p:nvSpPr>
        <p:spPr>
          <a:xfrm>
            <a:off x="0" y="948865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دقيقتان.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44827F40-909E-F57A-0E0E-A08B10C085B7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07D48046-7193-C312-B5D5-E7C1DF144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D049C5C6-B12D-A3E0-A88C-11EFF39DEC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2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FD9A0122-01C5-5EDE-F38C-592C56AC04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662" y="1990363"/>
            <a:ext cx="7473325" cy="4247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512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911697" y="327085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6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E0284-13AB-8715-42D5-EC702AB57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5D60967-4A90-8D2F-3AB9-ADB3F52337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D0B337F-E3DB-9CC4-6473-F573BC99ED6C}"/>
              </a:ext>
            </a:extLst>
          </p:cNvPr>
          <p:cNvSpPr txBox="1"/>
          <p:nvPr/>
        </p:nvSpPr>
        <p:spPr>
          <a:xfrm>
            <a:off x="255698" y="955377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27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D562E1C-9E4F-4B7A-F152-7D6691F17C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3316" y="640456"/>
            <a:ext cx="10096107" cy="6730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94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F4ADE-EE9E-BFC6-B525-6019BAE4C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275ED8D-1D0E-17A9-7EA3-F9CA87920D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AF275C-02C8-B105-9127-0337C89F4208}"/>
              </a:ext>
            </a:extLst>
          </p:cNvPr>
          <p:cNvSpPr txBox="1"/>
          <p:nvPr/>
        </p:nvSpPr>
        <p:spPr>
          <a:xfrm>
            <a:off x="367005" y="955377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1FC9217E-FA5C-D84C-0E44-A7974A59A7C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72000" y="2282300"/>
            <a:ext cx="2114090" cy="33762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F8BFD477-9D69-8B01-FE7E-7A00B88D3BA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51137" y="2252392"/>
            <a:ext cx="1941172" cy="345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843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17979</TotalTime>
  <Words>1386</Words>
  <Application>Microsoft Office PowerPoint</Application>
  <PresentationFormat>Affichage à l'écran (4:3)</PresentationFormat>
  <Paragraphs>292</Paragraphs>
  <Slides>70</Slides>
  <Notes>4</Notes>
  <HiddenSlides>0</HiddenSlides>
  <MMClips>9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70</vt:i4>
      </vt:variant>
    </vt:vector>
  </HeadingPairs>
  <TitlesOfParts>
    <vt:vector size="84" baseType="lpstr">
      <vt:lpstr>Dosis</vt:lpstr>
      <vt:lpstr>Wingdings</vt:lpstr>
      <vt:lpstr>Aptos</vt:lpstr>
      <vt:lpstr>Effra CC Arbc</vt:lpstr>
      <vt:lpstr>Aptos Display</vt:lpstr>
      <vt:lpstr>Chalkboard</vt:lpstr>
      <vt:lpstr>DengXian</vt:lpstr>
      <vt:lpstr>Arimo Italics</vt:lpstr>
      <vt:lpstr>Arial</vt:lpstr>
      <vt:lpstr>Cambria Math</vt:lpstr>
      <vt:lpstr>Calibri</vt:lpstr>
      <vt:lpstr>2_Conception personnalisée</vt:lpstr>
      <vt:lpstr>Page d'entree</vt:lpstr>
      <vt:lpstr>partie 1</vt:lpstr>
      <vt:lpstr>المرحلة 1</vt:lpstr>
      <vt:lpstr>Présentation PowerPoint</vt:lpstr>
      <vt:lpstr>برمجة الأسبوع الثاني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Btihaj</dc:creator>
  <cp:lastModifiedBy>EL HAMDOUNI BTIHAJ</cp:lastModifiedBy>
  <cp:revision>151</cp:revision>
  <cp:lastPrinted>2025-08-13T10:11:39Z</cp:lastPrinted>
  <dcterms:created xsi:type="dcterms:W3CDTF">2025-08-01T12:31:49Z</dcterms:created>
  <dcterms:modified xsi:type="dcterms:W3CDTF">2025-11-07T19:08:14Z</dcterms:modified>
</cp:coreProperties>
</file>