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68"/>
  </p:notesMasterIdLst>
  <p:handoutMasterIdLst>
    <p:handoutMasterId r:id="rId69"/>
  </p:handoutMasterIdLst>
  <p:sldIdLst>
    <p:sldId id="2134806709" r:id="rId4"/>
    <p:sldId id="972" r:id="rId5"/>
    <p:sldId id="2134806710" r:id="rId6"/>
    <p:sldId id="780" r:id="rId7"/>
    <p:sldId id="833" r:id="rId8"/>
    <p:sldId id="973" r:id="rId9"/>
    <p:sldId id="910" r:id="rId10"/>
    <p:sldId id="2134806701" r:id="rId11"/>
    <p:sldId id="901" r:id="rId12"/>
    <p:sldId id="2134806702" r:id="rId13"/>
    <p:sldId id="766" r:id="rId14"/>
    <p:sldId id="2134806711" r:id="rId15"/>
    <p:sldId id="768" r:id="rId16"/>
    <p:sldId id="2134806706" r:id="rId17"/>
    <p:sldId id="2134806703" r:id="rId18"/>
    <p:sldId id="812" r:id="rId19"/>
    <p:sldId id="751" r:id="rId20"/>
    <p:sldId id="855" r:id="rId21"/>
    <p:sldId id="787" r:id="rId22"/>
    <p:sldId id="917" r:id="rId23"/>
    <p:sldId id="898" r:id="rId24"/>
    <p:sldId id="977" r:id="rId25"/>
    <p:sldId id="2134806707" r:id="rId26"/>
    <p:sldId id="850" r:id="rId27"/>
    <p:sldId id="899" r:id="rId28"/>
    <p:sldId id="984" r:id="rId29"/>
    <p:sldId id="978" r:id="rId30"/>
    <p:sldId id="941" r:id="rId31"/>
    <p:sldId id="2134806712" r:id="rId32"/>
    <p:sldId id="919" r:id="rId33"/>
    <p:sldId id="979" r:id="rId34"/>
    <p:sldId id="942" r:id="rId35"/>
    <p:sldId id="920" r:id="rId36"/>
    <p:sldId id="921" r:id="rId37"/>
    <p:sldId id="943" r:id="rId38"/>
    <p:sldId id="980" r:id="rId39"/>
    <p:sldId id="922" r:id="rId40"/>
    <p:sldId id="2134806704" r:id="rId41"/>
    <p:sldId id="926" r:id="rId42"/>
    <p:sldId id="2134806708" r:id="rId43"/>
    <p:sldId id="927" r:id="rId44"/>
    <p:sldId id="983" r:id="rId45"/>
    <p:sldId id="924" r:id="rId46"/>
    <p:sldId id="944" r:id="rId47"/>
    <p:sldId id="2134806713" r:id="rId48"/>
    <p:sldId id="851" r:id="rId49"/>
    <p:sldId id="945" r:id="rId50"/>
    <p:sldId id="2134806714" r:id="rId51"/>
    <p:sldId id="2134806715" r:id="rId52"/>
    <p:sldId id="946" r:id="rId53"/>
    <p:sldId id="2134806716" r:id="rId54"/>
    <p:sldId id="2134806705" r:id="rId55"/>
    <p:sldId id="848" r:id="rId56"/>
    <p:sldId id="931" r:id="rId57"/>
    <p:sldId id="932" r:id="rId58"/>
    <p:sldId id="933" r:id="rId59"/>
    <p:sldId id="2134806717" r:id="rId60"/>
    <p:sldId id="788" r:id="rId61"/>
    <p:sldId id="935" r:id="rId62"/>
    <p:sldId id="2134806718" r:id="rId63"/>
    <p:sldId id="2134806699" r:id="rId64"/>
    <p:sldId id="937" r:id="rId65"/>
    <p:sldId id="938" r:id="rId66"/>
    <p:sldId id="2134806700" r:id="rId67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0"/>
      <p:bold r:id="rId71"/>
    </p:embeddedFont>
    <p:embeddedFont>
      <p:font typeface="Cambria Math" panose="02040503050406030204" pitchFamily="18" charset="0"/>
      <p:regular r:id="rId72"/>
    </p:embeddedFont>
    <p:embeddedFont>
      <p:font typeface="Dosis" pitchFamily="2" charset="0"/>
      <p:regular r:id="rId73"/>
      <p:bold r:id="rId7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EE5E3"/>
    <a:srgbClr val="E5E3F2"/>
    <a:srgbClr val="CEC2D6"/>
    <a:srgbClr val="CFADD6"/>
    <a:srgbClr val="FFDA6D"/>
    <a:srgbClr val="17AB98"/>
    <a:srgbClr val="FC8D00"/>
    <a:srgbClr val="FFEFB9"/>
    <a:srgbClr val="4B5050"/>
    <a:srgbClr val="FAE4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082" autoAdjust="0"/>
    <p:restoredTop sz="95927" autoAdjust="0"/>
  </p:normalViewPr>
  <p:slideViewPr>
    <p:cSldViewPr snapToGrid="0">
      <p:cViewPr varScale="1">
        <p:scale>
          <a:sx n="71" d="100"/>
          <a:sy n="71" d="100"/>
        </p:scale>
        <p:origin x="628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notesMaster" Target="notesMasters/notesMaster1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font" Target="fonts/font5.fntdata"/><Relationship Id="rId79" Type="http://schemas.microsoft.com/office/2018/10/relationships/authors" Target="author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handoutMaster" Target="handoutMasters/handoutMaster1.xml"/><Relationship Id="rId77" Type="http://schemas.openxmlformats.org/officeDocument/2006/relationships/theme" Target="theme/theme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font" Target="fonts/font3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font" Target="fonts/font1.fntdata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font" Target="fonts/font4.fntdata"/><Relationship Id="rId78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viewProps" Target="viewProps.xml"/><Relationship Id="rId7" Type="http://schemas.openxmlformats.org/officeDocument/2006/relationships/slide" Target="slides/slide4.xml"/><Relationship Id="rId71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06/11/2025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06/11/2025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669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118816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79450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4428E4-A7E2-63A3-73BD-0E8EDB336F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F2FB504-C4BF-8695-C310-264CB5BCCE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0C9E9F1-5C22-33B1-0659-634094FA8F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D346795-04DB-23D2-6BE2-E604F95FC1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49111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62798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5342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40704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618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A7E06EE-F166-8CC1-BB09-833509BB80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071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568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F2E370B-06BE-4F05-4919-D590E4486A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697976A-80EE-93C1-A6BD-1D08BB06E7C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46C5B95-ED89-EA8A-44E2-33520653A1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3C02BD7-C0D1-9DFB-88A9-1E4F321C8F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C97C051-9C21-51CA-1CFA-A8A188306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855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2" r:id="rId5"/>
    <p:sldLayoutId id="2147483898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media" Target="../media/media2.mp4"/><Relationship Id="rId7" Type="http://schemas.openxmlformats.org/officeDocument/2006/relationships/image" Target="../media/image1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0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8.gif"/><Relationship Id="rId4" Type="http://schemas.openxmlformats.org/officeDocument/2006/relationships/image" Target="../media/image8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23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8.gif"/><Relationship Id="rId5" Type="http://schemas.openxmlformats.org/officeDocument/2006/relationships/image" Target="../media/image8.emf"/><Relationship Id="rId4" Type="http://schemas.openxmlformats.org/officeDocument/2006/relationships/notesSlide" Target="../notesSlides/notesSlide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0.png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0.png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0.png"/><Relationship Id="rId4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6.png"/><Relationship Id="rId4" Type="http://schemas.openxmlformats.org/officeDocument/2006/relationships/image" Target="../media/image4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0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9.png"/><Relationship Id="rId4" Type="http://schemas.openxmlformats.org/officeDocument/2006/relationships/image" Target="../media/image1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8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3.png"/><Relationship Id="rId4" Type="http://schemas.openxmlformats.org/officeDocument/2006/relationships/image" Target="../media/image23.em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6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5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media" Target="../media/media6.mp4"/><Relationship Id="rId7" Type="http://schemas.openxmlformats.org/officeDocument/2006/relationships/image" Target="../media/image20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19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6.mp4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760357" y="883472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BDB8D89-C571-AB60-BA52-362E30D340A3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1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5F478A2-E58A-1BDE-D210-AA6DBC10E68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2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5C74771-F706-F4F5-0EDF-5FAE30BD2537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D1FD34B-4B26-BFD6-A119-2526629DB34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2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1257AB0B-A09A-A7FC-5A70-561DA0B7A8A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75ED181-7F1D-C96D-3C5C-A164FCEE74B6}"/>
              </a:ext>
            </a:extLst>
          </p:cNvPr>
          <p:cNvGrpSpPr/>
          <p:nvPr/>
        </p:nvGrpSpPr>
        <p:grpSpPr>
          <a:xfrm>
            <a:off x="3268396" y="6021421"/>
            <a:ext cx="1821227" cy="288630"/>
            <a:chOff x="6227517" y="5877672"/>
            <a:chExt cx="1821227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DED09AA-724A-789B-59C1-C1765A0F466D}"/>
                </a:ext>
              </a:extLst>
            </p:cNvPr>
            <p:cNvSpPr/>
            <p:nvPr/>
          </p:nvSpPr>
          <p:spPr>
            <a:xfrm>
              <a:off x="6924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3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726A75D-6A24-590A-8E6D-56D7347615A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92F9033-0DEC-4565-2940-99E9F1492D28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7436B40-B623-0999-F20B-2FFCD5783E9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5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DB98E70-63DE-1953-E3A1-3A0D5DBC94C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97212F3-E030-AEED-26DE-F2DD2E6630E7}"/>
              </a:ext>
            </a:extLst>
          </p:cNvPr>
          <p:cNvSpPr/>
          <p:nvPr/>
        </p:nvSpPr>
        <p:spPr>
          <a:xfrm>
            <a:off x="2457591" y="6039147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الدرس </a:t>
            </a:r>
            <a:r>
              <a:rPr lang="ar-S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4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E2BE3F2D-20F7-F44B-60B6-C470C5DF1726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540B890-2E2C-84E6-4478-8AFDE00D1369}"/>
              </a:ext>
            </a:extLst>
          </p:cNvPr>
          <p:cNvGrpSpPr/>
          <p:nvPr/>
        </p:nvGrpSpPr>
        <p:grpSpPr>
          <a:xfrm>
            <a:off x="7198123" y="6021421"/>
            <a:ext cx="1124468" cy="288630"/>
            <a:chOff x="5372100" y="5877672"/>
            <a:chExt cx="1124468" cy="28863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4E4A007-C529-14DF-155F-2EF9B0613E60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A23D4903-D141-D38D-842A-0C8FF63C368D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5" name="Ellipse 14">
            <a:extLst>
              <a:ext uri="{FF2B5EF4-FFF2-40B4-BE49-F238E27FC236}">
                <a16:creationId xmlns:a16="http://schemas.microsoft.com/office/drawing/2014/main" id="{A1D6075A-8D9C-27F1-CB27-32DC99EE0E14}"/>
              </a:ext>
            </a:extLst>
          </p:cNvPr>
          <p:cNvSpPr/>
          <p:nvPr/>
        </p:nvSpPr>
        <p:spPr>
          <a:xfrm>
            <a:off x="4858067" y="602142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26DE639E-6C2D-6E81-2A0A-70D4BE3D6313}"/>
              </a:ext>
            </a:extLst>
          </p:cNvPr>
          <p:cNvSpPr/>
          <p:nvPr/>
        </p:nvSpPr>
        <p:spPr>
          <a:xfrm>
            <a:off x="3331755" y="6053396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092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3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>
            <a:normAutofit fontScale="90000"/>
          </a:bodyPr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MA" sz="3600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الثاني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370132" y="3945937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405078" y="2324311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FR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الأعداد الأولية وتفكيك الأعداد إلى أعداد أولية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370132" y="234647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المضاعف المشترك الأصغر والقاسم المشترك الأكبر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2B7FD4B-9013-9523-C4DB-E0D7E6EC6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120" y="4164026"/>
            <a:ext cx="3938021" cy="94082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AF7939E-E87A-0356-E390-6BC853DBC1DB}"/>
              </a:ext>
            </a:extLst>
          </p:cNvPr>
          <p:cNvSpPr txBox="1"/>
          <p:nvPr/>
        </p:nvSpPr>
        <p:spPr>
          <a:xfrm>
            <a:off x="1327150" y="4301540"/>
            <a:ext cx="26554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kern="0" dirty="0">
                <a:latin typeface="Calibri" panose="020F0502020204030204" pitchFamily="34" charset="0"/>
                <a:cs typeface="Calibri" panose="020F0502020204030204" pitchFamily="34" charset="0"/>
              </a:rPr>
              <a:t>حل المسائل : البحث عن الكل أو الجزء (2) </a:t>
            </a:r>
          </a:p>
        </p:txBody>
      </p:sp>
      <p:sp>
        <p:nvSpPr>
          <p:cNvPr id="15" name="Organigramme : Terminateur 21">
            <a:extLst>
              <a:ext uri="{FF2B5EF4-FFF2-40B4-BE49-F238E27FC236}">
                <a16:creationId xmlns:a16="http://schemas.microsoft.com/office/drawing/2014/main" id="{39F45A87-C447-713F-DB32-E69BF905D7E8}"/>
              </a:ext>
            </a:extLst>
          </p:cNvPr>
          <p:cNvSpPr/>
          <p:nvPr/>
        </p:nvSpPr>
        <p:spPr>
          <a:xfrm>
            <a:off x="2607892" y="3918413"/>
            <a:ext cx="126762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fr-FR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18EECA44-23FC-DDD1-88B9-2A9EDA3FA7CE}"/>
              </a:ext>
            </a:extLst>
          </p:cNvPr>
          <p:cNvGrpSpPr/>
          <p:nvPr/>
        </p:nvGrpSpPr>
        <p:grpSpPr>
          <a:xfrm>
            <a:off x="4413184" y="389616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460A66BD-7B43-0F69-2ECA-84695D65BE16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24" name="Organigramme : Terminateur 21">
              <a:extLst>
                <a:ext uri="{FF2B5EF4-FFF2-40B4-BE49-F238E27FC236}">
                  <a16:creationId xmlns:a16="http://schemas.microsoft.com/office/drawing/2014/main" id="{9E6446A4-0133-1353-75FD-E63E2C3934B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FR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</a:p>
          </p:txBody>
        </p:sp>
        <p:sp>
          <p:nvSpPr>
            <p:cNvPr id="25" name="Espace réservé du texte 5">
              <a:extLst>
                <a:ext uri="{FF2B5EF4-FFF2-40B4-BE49-F238E27FC236}">
                  <a16:creationId xmlns:a16="http://schemas.microsoft.com/office/drawing/2014/main" id="{AEEDD38E-436A-6447-5980-924A7C2EC05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أولوية العمليات الحسابية (2)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20405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252398" y="1449645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2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المسائل : البحث عن الكل أو الجزء (2)</a:t>
            </a:r>
            <a:endParaRPr lang="en-US" sz="32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Picture 2" descr="An open book with text on it&#10;&#10;Description automatically generated">
            <a:extLst>
              <a:ext uri="{FF2B5EF4-FFF2-40B4-BE49-F238E27FC236}">
                <a16:creationId xmlns:a16="http://schemas.microsoft.com/office/drawing/2014/main" id="{2A2605F4-DAE8-7E2F-922F-15DBE6D368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67" y="1682527"/>
            <a:ext cx="7872666" cy="5248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re 1">
            <a:extLst>
              <a:ext uri="{FF2B5EF4-FFF2-40B4-BE49-F238E27FC236}">
                <a16:creationId xmlns:a16="http://schemas.microsoft.com/office/drawing/2014/main" id="{D6AACDEF-E72B-72DB-446E-3535E4497E39}"/>
              </a:ext>
            </a:extLst>
          </p:cNvPr>
          <p:cNvSpPr txBox="1">
            <a:spLocks/>
          </p:cNvSpPr>
          <p:nvPr/>
        </p:nvSpPr>
        <p:spPr bwMode="auto">
          <a:xfrm>
            <a:off x="6373813" y="1063625"/>
            <a:ext cx="3109912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fr-FR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altLang="fr-FR">
              <a:solidFill>
                <a:schemeClr val="bg1"/>
              </a:solidFill>
              <a:latin typeface="Aptos Display" panose="020B0004020202020204" pitchFamily="34" charset="0"/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61117" y="1717675"/>
            <a:ext cx="7131050" cy="3238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652229" y="5511186"/>
            <a:ext cx="5595938" cy="538163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r" defTabSz="685834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625242" y="2520336"/>
            <a:ext cx="5649912" cy="558800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r" defTabSz="685834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639529" y="3307736"/>
            <a:ext cx="5597525" cy="538163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r" defTabSz="685834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652229" y="4057036"/>
            <a:ext cx="5595938" cy="538163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r" defTabSz="685834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639529" y="4768236"/>
            <a:ext cx="5597525" cy="538163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r" defTabSz="685834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315679" y="5457211"/>
            <a:ext cx="657225" cy="65722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315679" y="2469536"/>
            <a:ext cx="657225" cy="65722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315679" y="3229949"/>
            <a:ext cx="657225" cy="65722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315679" y="3999886"/>
            <a:ext cx="657225" cy="65563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315679" y="4704736"/>
            <a:ext cx="657225" cy="65722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372829" y="2539386"/>
            <a:ext cx="558800" cy="514350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000517" y="2529861"/>
            <a:ext cx="558800" cy="558800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000517" y="3287099"/>
            <a:ext cx="558800" cy="557212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000517" y="4033224"/>
            <a:ext cx="558800" cy="558800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000517" y="4809511"/>
            <a:ext cx="558800" cy="558800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000517" y="5546111"/>
            <a:ext cx="558800" cy="557213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7C2AA35B-0AF2-052C-1822-AC778999BBD5}"/>
              </a:ext>
            </a:extLst>
          </p:cNvPr>
          <p:cNvGrpSpPr/>
          <p:nvPr/>
        </p:nvGrpSpPr>
        <p:grpSpPr>
          <a:xfrm>
            <a:off x="1387567" y="3992247"/>
            <a:ext cx="612561" cy="625740"/>
            <a:chOff x="976754" y="4005561"/>
            <a:chExt cx="612561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0FEEB30-C2B2-C906-A45D-225BCCBFD5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442787D8-132A-780A-C299-5251E3E16553}"/>
                </a:ext>
              </a:extLst>
            </p:cNvPr>
            <p:cNvSpPr txBox="1"/>
            <p:nvPr/>
          </p:nvSpPr>
          <p:spPr>
            <a:xfrm>
              <a:off x="1030728" y="4161932"/>
              <a:ext cx="55858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2BD6B1EA-F6BF-0DDE-0355-51324BE8DBCD}"/>
              </a:ext>
            </a:extLst>
          </p:cNvPr>
          <p:cNvGrpSpPr/>
          <p:nvPr/>
        </p:nvGrpSpPr>
        <p:grpSpPr>
          <a:xfrm>
            <a:off x="1387567" y="4689710"/>
            <a:ext cx="558587" cy="628926"/>
            <a:chOff x="976754" y="4706199"/>
            <a:chExt cx="558587" cy="628926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2901F3A-4664-4ECC-456D-E7F26DB5E6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AD1CF9AB-7E0A-6246-8201-0F52197CA60D}"/>
                </a:ext>
              </a:extLst>
            </p:cNvPr>
            <p:cNvSpPr txBox="1"/>
            <p:nvPr/>
          </p:nvSpPr>
          <p:spPr>
            <a:xfrm>
              <a:off x="1030318" y="4861092"/>
              <a:ext cx="500150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15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10170861-42FD-0337-973A-3E8128C98509}"/>
              </a:ext>
            </a:extLst>
          </p:cNvPr>
          <p:cNvGrpSpPr/>
          <p:nvPr/>
        </p:nvGrpSpPr>
        <p:grpSpPr>
          <a:xfrm>
            <a:off x="1382693" y="5451511"/>
            <a:ext cx="558588" cy="625740"/>
            <a:chOff x="965530" y="5471175"/>
            <a:chExt cx="558588" cy="625740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9F11E66C-C25E-A36E-AA7F-D606F52D57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95D76183-1286-D86E-7259-E4977ACF6045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6DF8791-96A7-B8EB-78F7-28550ABC87A4}"/>
              </a:ext>
            </a:extLst>
          </p:cNvPr>
          <p:cNvGrpSpPr/>
          <p:nvPr/>
        </p:nvGrpSpPr>
        <p:grpSpPr>
          <a:xfrm>
            <a:off x="1398927" y="3227716"/>
            <a:ext cx="547364" cy="621681"/>
            <a:chOff x="976754" y="3247381"/>
            <a:chExt cx="547364" cy="620956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CF7CF656-AF18-D7AF-B074-23B26B05C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A792BE12-A34A-0594-53EC-CD25468178D1}"/>
                </a:ext>
              </a:extLst>
            </p:cNvPr>
            <p:cNvSpPr txBox="1"/>
            <p:nvPr/>
          </p:nvSpPr>
          <p:spPr>
            <a:xfrm>
              <a:off x="1033064" y="3393264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5</a:t>
              </a:r>
              <a:r>
                <a:rPr lang="fr-FR" sz="1900" b="1" dirty="0">
                  <a:solidFill>
                    <a:srgbClr val="33878B"/>
                  </a:solidFill>
                </a:rPr>
                <a:t>    </a:t>
              </a: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2353B7A8-A721-2584-F886-F6C648B30B8A}"/>
              </a:ext>
            </a:extLst>
          </p:cNvPr>
          <p:cNvGrpSpPr/>
          <p:nvPr/>
        </p:nvGrpSpPr>
        <p:grpSpPr>
          <a:xfrm>
            <a:off x="1441131" y="2466331"/>
            <a:ext cx="547364" cy="621681"/>
            <a:chOff x="976754" y="3247381"/>
            <a:chExt cx="547364" cy="620956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EB189E2A-7357-6AA4-9FB3-C955930184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070E6DC1-430B-5670-A67D-B34BEA09FFA2}"/>
                </a:ext>
              </a:extLst>
            </p:cNvPr>
            <p:cNvSpPr txBox="1"/>
            <p:nvPr/>
          </p:nvSpPr>
          <p:spPr>
            <a:xfrm>
              <a:off x="990860" y="3393264"/>
              <a:ext cx="487850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10</a:t>
              </a:r>
              <a:r>
                <a:rPr lang="fr-FR" sz="1900" b="1" dirty="0">
                  <a:solidFill>
                    <a:srgbClr val="33878B"/>
                  </a:solidFill>
                </a:rPr>
                <a:t>    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D462B994-595C-C3CF-264F-2F5C2C414052}"/>
              </a:ext>
            </a:extLst>
          </p:cNvPr>
          <p:cNvSpPr txBox="1"/>
          <p:nvPr/>
        </p:nvSpPr>
        <p:spPr>
          <a:xfrm>
            <a:off x="1484028" y="3853943"/>
            <a:ext cx="56537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S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من خطوتين بالاستعانة بنموذج الأشرطة.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316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31914" y="926611"/>
            <a:ext cx="6515550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572000" y="2243474"/>
            <a:ext cx="2153851" cy="34397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351138" y="2212160"/>
            <a:ext cx="1977682" cy="3515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4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AD52CFA-32FF-B35B-B0DA-125D2ACCA01D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0D8DEBE-2FA1-41E2-C812-7C2462E06080}"/>
              </a:ext>
            </a:extLst>
          </p:cNvPr>
          <p:cNvGrpSpPr/>
          <p:nvPr/>
        </p:nvGrpSpPr>
        <p:grpSpPr>
          <a:xfrm>
            <a:off x="1884129" y="2239767"/>
            <a:ext cx="5062139" cy="2819009"/>
            <a:chOff x="2315881" y="2221113"/>
            <a:chExt cx="4665832" cy="2598313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28F5DFE-EB64-555B-4EF0-93D96C258AE7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83E1FEB-1BEB-DEEC-5DEC-AEC8174932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53407" y="3270421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E7DA25E-3DE2-43DA-67F1-5447B9221144}"/>
                </a:ext>
              </a:extLst>
            </p:cNvPr>
            <p:cNvSpPr txBox="1"/>
            <p:nvPr/>
          </p:nvSpPr>
          <p:spPr>
            <a:xfrm>
              <a:off x="2315881" y="3336124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56098899-2086-9ED8-0608-AE1C839F24E5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0137A624-0718-1EE6-61FF-4BD622CD94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61A03BF6-6BD8-4AE7-765F-338972F7127D}"/>
                </a:ext>
              </a:extLst>
            </p:cNvPr>
            <p:cNvSpPr txBox="1"/>
            <p:nvPr/>
          </p:nvSpPr>
          <p:spPr>
            <a:xfrm>
              <a:off x="2369471" y="4000607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35142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2FEC78-7D66-44D5-0E02-BE9BE98CA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EB38484-8DF8-8E6B-9474-1503DAC22E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82959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D49EEB6-43E8-223A-E2E9-F4206888BF89}"/>
              </a:ext>
            </a:extLst>
          </p:cNvPr>
          <p:cNvSpPr txBox="1"/>
          <p:nvPr/>
        </p:nvSpPr>
        <p:spPr>
          <a:xfrm>
            <a:off x="1555376" y="909462"/>
            <a:ext cx="5921705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الصفحة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23،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دقيقة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4" name="Groupe 8">
            <a:extLst>
              <a:ext uri="{FF2B5EF4-FFF2-40B4-BE49-F238E27FC236}">
                <a16:creationId xmlns:a16="http://schemas.microsoft.com/office/drawing/2014/main" id="{7FA41CB8-6BF9-2841-2F68-98395E3168D5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EA4C50C9-5F73-C6FE-32B3-6653847C21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41A1521A-3B44-C8B2-94F6-1E15EECCED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BA746923-E035-2217-A6CC-4D9487102F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531" y="2201370"/>
            <a:ext cx="7053683" cy="419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842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7028DE5B-23EC-3B4E-BC16-22A8646D3816}"/>
              </a:ext>
            </a:extLst>
          </p:cNvPr>
          <p:cNvGrpSpPr/>
          <p:nvPr/>
        </p:nvGrpSpPr>
        <p:grpSpPr>
          <a:xfrm>
            <a:off x="1934182" y="2239767"/>
            <a:ext cx="5012087" cy="2819009"/>
            <a:chOff x="2362015" y="2221113"/>
            <a:chExt cx="4619698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574D960F-AB5A-DB92-F420-47418B4F5C3F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428E070D-73DC-ADA6-F1CD-BF449B0B8E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62894" y="3663629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B885DBBD-DC8F-0DC7-D458-587927F011FB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4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E2613058-FEFE-7C13-7E71-5080A002A2BC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9A0F4890-88AE-0CE0-C01C-C6BC3908482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F94E3273-BC0A-DE1B-58BD-AC726092050D}"/>
                </a:ext>
              </a:extLst>
            </p:cNvPr>
            <p:cNvSpPr txBox="1"/>
            <p:nvPr/>
          </p:nvSpPr>
          <p:spPr>
            <a:xfrm>
              <a:off x="2505452" y="3738437"/>
              <a:ext cx="3447931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53724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667673" y="874657"/>
            <a:ext cx="6877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الحساب الذهني. خذوا دفاتر البحث</a:t>
            </a: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4E3E3B2-DAC2-33E4-D912-1F9D1DC9B38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42875" y="881801"/>
            <a:ext cx="740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لإنجاز هذه العمليات. دوّنوا النتيجة فقط في دفاتركم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كما في المثال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2" y="2616985"/>
              <a:ext cx="259920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83443" y="2680014"/>
              <a:ext cx="14093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dirty="0"/>
                <a:t>5 + 7 = … </a:t>
              </a: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2519021" y="2768475"/>
              <a:ext cx="465992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0"/>
            <a:chOff x="2208522" y="3613351"/>
            <a:chExt cx="5090686" cy="931210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8"/>
              <a:ext cx="1736787" cy="7452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4122526" y="3879571"/>
              <a:ext cx="14529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200" b="1" dirty="0">
                  <a:solidFill>
                    <a:schemeClr val="accent1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5</a:t>
              </a:r>
              <a:endParaRPr lang="fr-FR" sz="3200" b="1" dirty="0">
                <a:solidFill>
                  <a:schemeClr val="bg2">
                    <a:lumMod val="25000"/>
                  </a:schemeClr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 فِي </a:t>
              </a:r>
              <a:r>
                <a:rPr lang="ar-S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دَفاتِرِكُمْ</a:t>
              </a:r>
              <a:r>
                <a:rPr lang="fr-FR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663664A-1D50-5A7B-AC18-27F86DB603BE}"/>
                  </a:ext>
                </a:extLst>
              </p:cNvPr>
              <p:cNvSpPr/>
              <p:nvPr/>
            </p:nvSpPr>
            <p:spPr>
              <a:xfrm>
                <a:off x="2196051" y="2657451"/>
                <a:ext cx="1739083" cy="466848"/>
              </a:xfrm>
              <a:prstGeom prst="roundRect">
                <a:avLst/>
              </a:prstGeom>
              <a:solidFill>
                <a:srgbClr val="FFEFB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fr-FR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b="1" dirty="0"/>
              </a:p>
            </p:txBody>
          </p:sp>
        </mc:Choice>
        <mc:Fallback xmlns="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663664A-1D50-5A7B-AC18-27F86DB603B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6051" y="2657451"/>
                <a:ext cx="1739083" cy="466848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83081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700726" y="871079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عرض فيديو الحساب الذهني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B3E8F1D-546B-C4E9-98D7-CBBC082C098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N6 L4 (S2)">
            <a:hlinkClick r:id="" action="ppaction://media"/>
            <a:extLst>
              <a:ext uri="{FF2B5EF4-FFF2-40B4-BE49-F238E27FC236}">
                <a16:creationId xmlns:a16="http://schemas.microsoft.com/office/drawing/2014/main" id="{D2C0AD05-9FBB-D286-D51F-608C601D637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25353" y="1947990"/>
            <a:ext cx="7714523" cy="433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7807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2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0C6DF2-7C18-2232-D16A-F322CBF4AB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C4C53796-6F7C-5932-26D6-2C19042A45CE}"/>
              </a:ext>
            </a:extLst>
          </p:cNvPr>
          <p:cNvSpPr txBox="1"/>
          <p:nvPr/>
        </p:nvSpPr>
        <p:spPr>
          <a:xfrm>
            <a:off x="3783059" y="884036"/>
            <a:ext cx="349446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6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لديكم دقيقة واحدة.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EAA0C5F-12CD-E800-FC4A-1C2D22AF474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888937" y="655242"/>
            <a:ext cx="756000" cy="756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8">
            <a:extLst>
              <a:ext uri="{FF2B5EF4-FFF2-40B4-BE49-F238E27FC236}">
                <a16:creationId xmlns:a16="http://schemas.microsoft.com/office/drawing/2014/main" id="{D6943823-A4C0-4944-72CB-15017EE2DDF3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6" name="Image 11">
              <a:extLst>
                <a:ext uri="{FF2B5EF4-FFF2-40B4-BE49-F238E27FC236}">
                  <a16:creationId xmlns:a16="http://schemas.microsoft.com/office/drawing/2014/main" id="{ADFA88BF-AFFC-1C52-40E9-4E71256C54C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ZoneTexte 12">
              <a:extLst>
                <a:ext uri="{FF2B5EF4-FFF2-40B4-BE49-F238E27FC236}">
                  <a16:creationId xmlns:a16="http://schemas.microsoft.com/office/drawing/2014/main" id="{7E03B8FF-660F-3121-A644-3D86132459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20" name="Picture 4" descr="A group of numbers and symbols&#10;&#10;Description automatically generated">
            <a:extLst>
              <a:ext uri="{FF2B5EF4-FFF2-40B4-BE49-F238E27FC236}">
                <a16:creationId xmlns:a16="http://schemas.microsoft.com/office/drawing/2014/main" id="{A7AD5298-BFE5-5C3A-E028-23BB61BF4A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766" y="2747427"/>
            <a:ext cx="7324468" cy="1966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70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175A67D-57DC-2DE2-15E0-2AC024F65871}"/>
              </a:ext>
            </a:extLst>
          </p:cNvPr>
          <p:cNvGrpSpPr/>
          <p:nvPr/>
        </p:nvGrpSpPr>
        <p:grpSpPr>
          <a:xfrm>
            <a:off x="1826930" y="2299140"/>
            <a:ext cx="4943132" cy="2259720"/>
            <a:chOff x="1814131" y="2436266"/>
            <a:chExt cx="4943132" cy="225972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82C9D35-9B93-0494-A2D5-170A714E7959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0C75C51-A856-9424-F9B8-619F5F6C4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25390" y="3415862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BFDE6C7-85B7-20F0-EE8E-487E03EE4F98}"/>
                </a:ext>
              </a:extLst>
            </p:cNvPr>
            <p:cNvSpPr txBox="1"/>
            <p:nvPr/>
          </p:nvSpPr>
          <p:spPr>
            <a:xfrm>
              <a:off x="1814131" y="3415862"/>
              <a:ext cx="4372808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حل وضعيات مسائل من خطوتين.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22F9A88A-FEBB-AC25-FA86-235D96B1F5A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54CC29B3-BB24-3D07-4A0E-BA8A31F95D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27932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108156" y="901589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كيفية حل وضعيات مسائل من خطوتين مع مجد وندى</a:t>
            </a:r>
            <a:r>
              <a:rPr lang="fr-FR" b="1" dirty="0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 .</a:t>
            </a:r>
            <a:endParaRPr lang="en-US" b="1" dirty="0">
              <a:solidFill>
                <a:srgbClr val="7F7F7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114F17-2472-7B07-22D8-52BD11DB5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9978D2B-A412-2283-905B-902B0A2470BE}"/>
              </a:ext>
            </a:extLst>
          </p:cNvPr>
          <p:cNvGrpSpPr/>
          <p:nvPr/>
        </p:nvGrpSpPr>
        <p:grpSpPr>
          <a:xfrm>
            <a:off x="793750" y="1949450"/>
            <a:ext cx="7675780" cy="4426138"/>
            <a:chOff x="371313" y="1845614"/>
            <a:chExt cx="8047417" cy="452362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9337CF8-C77A-D6C2-737C-428B1E1B38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1313" y="1845614"/>
              <a:ext cx="8047417" cy="4523624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0CBFB4F-BFCE-0E40-DB8A-EE4C029866E9}"/>
                </a:ext>
              </a:extLst>
            </p:cNvPr>
            <p:cNvSpPr/>
            <p:nvPr/>
          </p:nvSpPr>
          <p:spPr>
            <a:xfrm>
              <a:off x="2467897" y="2212258"/>
              <a:ext cx="4041058" cy="384441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77706" y="94973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عرض فيديو النمذجة</a:t>
            </a:r>
          </a:p>
        </p:txBody>
      </p:sp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00AED1E1-89C1-FE7A-BCC0-5242DA6FB80C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N6_P1_S1_L4">
            <a:hlinkClick r:id="" action="ppaction://media"/>
            <a:extLst>
              <a:ext uri="{FF2B5EF4-FFF2-40B4-BE49-F238E27FC236}">
                <a16:creationId xmlns:a16="http://schemas.microsoft.com/office/drawing/2014/main" id="{6394F9A9-937D-E749-EFB7-FBC49208252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76443" y="2194111"/>
            <a:ext cx="7426263" cy="4177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2820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253197" y="900800"/>
            <a:ext cx="7214475" cy="156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 بما تعلمناه مع مجد وندى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FAB0DAC-D003-8FCB-1390-3DF76588A8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EC753377-A220-AE34-A1CC-DE68C102DB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2427" y="2045736"/>
            <a:ext cx="6478353" cy="3741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241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ACD56E4-A363-CCC4-7D51-93167F6ACE7E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1E0A4-D646-052E-D875-1FB9FB2B846B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1206F1A-3763-83DC-BB1A-D46493403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BDE6BBD-9F78-162A-007A-23FA3E85817E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F0CFDB3B-4499-532C-FACD-FB520E6C5F3B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F6F741DE-ED60-569D-F76B-15E14616A8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D6FE5FCA-C82F-034B-97FB-77FF4F73BE02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6A4CCD0F-81C6-D726-0D35-54E81152A42E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745520" y="9471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سن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هذه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المسألة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خُطْوَةً خطوة مثل مجد وندى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9E1525C-DB32-4388-54BE-69CC249C4E7E}"/>
              </a:ext>
            </a:extLst>
          </p:cNvPr>
          <p:cNvSpPr/>
          <p:nvPr/>
        </p:nvSpPr>
        <p:spPr>
          <a:xfrm>
            <a:off x="498764" y="2635865"/>
            <a:ext cx="7855526" cy="946147"/>
          </a:xfrm>
          <a:prstGeom prst="roundRect">
            <a:avLst/>
          </a:prstGeom>
          <a:solidFill>
            <a:srgbClr val="E5E3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مِنْ كِتابٍ بِهِ 192 صَفْحَةً قَرَأَتْ مَرْيَمُ 69 صَفْحَةً خِلالَ الشَّهْرِ الْأَوَّلِ وَ 94 صَفْحَةً خِلالَ الشَّهْرِ الثّانيِ. كَمْ صَفْحَةً بَقيَتْ لِتُتِمَّ مَرْيَمُ قِراءَةَ كلِّ صَفَحاتِ هَذا الْكِتابِ؟</a:t>
            </a:r>
          </a:p>
        </p:txBody>
      </p:sp>
    </p:spTree>
    <p:extLst>
      <p:ext uri="{BB962C8B-B14F-4D97-AF65-F5344CB8AC3E}">
        <p14:creationId xmlns:p14="http://schemas.microsoft.com/office/powerpoint/2010/main" val="122061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9077D-FED8-E425-5658-0B66482AA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F4C9FB5-222F-2674-B055-484EE412E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4BD5C53C-B66A-EC9F-8B91-7D6C2BC03CD1}"/>
              </a:ext>
            </a:extLst>
          </p:cNvPr>
          <p:cNvSpPr txBox="1"/>
          <p:nvPr/>
        </p:nvSpPr>
        <p:spPr>
          <a:xfrm>
            <a:off x="787040" y="960410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الأولى؟</a:t>
            </a:r>
            <a:endParaRPr lang="ar-S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B07A4C48-423A-F64B-BBB3-D9C001D73E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9326" y="4765221"/>
            <a:ext cx="1111031" cy="1489254"/>
          </a:xfrm>
          <a:prstGeom prst="ellipse">
            <a:avLst/>
          </a:prstGeom>
        </p:spPr>
      </p:pic>
      <p:grpSp>
        <p:nvGrpSpPr>
          <p:cNvPr id="22" name="Group 16">
            <a:extLst>
              <a:ext uri="{FF2B5EF4-FFF2-40B4-BE49-F238E27FC236}">
                <a16:creationId xmlns:a16="http://schemas.microsoft.com/office/drawing/2014/main" id="{658704FF-37EE-14A7-85E5-7458FECF195F}"/>
              </a:ext>
            </a:extLst>
          </p:cNvPr>
          <p:cNvGrpSpPr/>
          <p:nvPr/>
        </p:nvGrpSpPr>
        <p:grpSpPr>
          <a:xfrm>
            <a:off x="7299325" y="1829289"/>
            <a:ext cx="1288762" cy="551406"/>
            <a:chOff x="4212224" y="1919923"/>
            <a:chExt cx="1288762" cy="551406"/>
          </a:xfrm>
          <a:solidFill>
            <a:srgbClr val="196082"/>
          </a:solidFill>
        </p:grpSpPr>
        <p:sp>
          <p:nvSpPr>
            <p:cNvPr id="23" name="Rectangle : coins arrondis 4">
              <a:extLst>
                <a:ext uri="{FF2B5EF4-FFF2-40B4-BE49-F238E27FC236}">
                  <a16:creationId xmlns:a16="http://schemas.microsoft.com/office/drawing/2014/main" id="{5C8F0FCD-4C64-5134-B969-91A55DAE87C0}"/>
                </a:ext>
              </a:extLst>
            </p:cNvPr>
            <p:cNvSpPr/>
            <p:nvPr/>
          </p:nvSpPr>
          <p:spPr>
            <a:xfrm>
              <a:off x="4212224" y="1919923"/>
              <a:ext cx="851813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وَأُحَدِّدُ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8D546AC2-BE28-65AD-42CA-1ABB0F52107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b="1" dirty="0"/>
                <a:t>1</a:t>
              </a:r>
              <a:endParaRPr lang="fr-MA" b="1" dirty="0"/>
            </a:p>
          </p:txBody>
        </p:sp>
      </p:grpSp>
      <p:grpSp>
        <p:nvGrpSpPr>
          <p:cNvPr id="37" name="Group 16">
            <a:extLst>
              <a:ext uri="{FF2B5EF4-FFF2-40B4-BE49-F238E27FC236}">
                <a16:creationId xmlns:a16="http://schemas.microsoft.com/office/drawing/2014/main" id="{AD4F1093-F441-934A-D980-A10D51BB7922}"/>
              </a:ext>
            </a:extLst>
          </p:cNvPr>
          <p:cNvGrpSpPr/>
          <p:nvPr/>
        </p:nvGrpSpPr>
        <p:grpSpPr>
          <a:xfrm>
            <a:off x="5050351" y="1823735"/>
            <a:ext cx="1968536" cy="551406"/>
            <a:chOff x="3764760" y="1919271"/>
            <a:chExt cx="1968536" cy="551406"/>
          </a:xfrm>
          <a:solidFill>
            <a:schemeClr val="bg1">
              <a:lumMod val="85000"/>
            </a:schemeClr>
          </a:solidFill>
        </p:grpSpPr>
        <p:sp>
          <p:nvSpPr>
            <p:cNvPr id="38" name="Rectangle : coins arrondis 4">
              <a:extLst>
                <a:ext uri="{FF2B5EF4-FFF2-40B4-BE49-F238E27FC236}">
                  <a16:creationId xmlns:a16="http://schemas.microsoft.com/office/drawing/2014/main" id="{A3427A6E-7B51-DEE9-2C15-3EE98D14E235}"/>
                </a:ext>
              </a:extLst>
            </p:cNvPr>
            <p:cNvSpPr/>
            <p:nvPr/>
          </p:nvSpPr>
          <p:spPr>
            <a:xfrm>
              <a:off x="3764760" y="1919271"/>
              <a:ext cx="1531587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أَسْتَخْرِجُ الْمُعْطياتِ وَاُمَثِّلُها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Oval 80">
              <a:extLst>
                <a:ext uri="{FF2B5EF4-FFF2-40B4-BE49-F238E27FC236}">
                  <a16:creationId xmlns:a16="http://schemas.microsoft.com/office/drawing/2014/main" id="{4B248323-3638-4C18-F12B-CA7E26F5968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24020" y="1983698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b="1" dirty="0"/>
                <a:t>2</a:t>
              </a:r>
              <a:endParaRPr lang="fr-MA" b="1" dirty="0"/>
            </a:p>
          </p:txBody>
        </p:sp>
      </p:grpSp>
      <p:grpSp>
        <p:nvGrpSpPr>
          <p:cNvPr id="40" name="Group 16">
            <a:extLst>
              <a:ext uri="{FF2B5EF4-FFF2-40B4-BE49-F238E27FC236}">
                <a16:creationId xmlns:a16="http://schemas.microsoft.com/office/drawing/2014/main" id="{7C74F097-069B-DF0B-FE28-09EAB59F3FF0}"/>
              </a:ext>
            </a:extLst>
          </p:cNvPr>
          <p:cNvGrpSpPr/>
          <p:nvPr/>
        </p:nvGrpSpPr>
        <p:grpSpPr>
          <a:xfrm>
            <a:off x="2729850" y="1823735"/>
            <a:ext cx="1765356" cy="551406"/>
            <a:chOff x="3845873" y="1926561"/>
            <a:chExt cx="1765356" cy="551406"/>
          </a:xfrm>
          <a:solidFill>
            <a:schemeClr val="bg1">
              <a:lumMod val="85000"/>
            </a:schemeClr>
          </a:solidFill>
        </p:grpSpPr>
        <p:sp>
          <p:nvSpPr>
            <p:cNvPr id="41" name="Rectangle : coins arrondis 4">
              <a:extLst>
                <a:ext uri="{FF2B5EF4-FFF2-40B4-BE49-F238E27FC236}">
                  <a16:creationId xmlns:a16="http://schemas.microsoft.com/office/drawing/2014/main" id="{1DAC6A53-311B-CFE4-F345-DFD12949DA9B}"/>
                </a:ext>
              </a:extLst>
            </p:cNvPr>
            <p:cNvSpPr/>
            <p:nvPr/>
          </p:nvSpPr>
          <p:spPr>
            <a:xfrm>
              <a:off x="3845873" y="1926561"/>
              <a:ext cx="1363799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كُلِّ خُطْوَةٍ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2" name="Oval 80">
              <a:extLst>
                <a:ext uri="{FF2B5EF4-FFF2-40B4-BE49-F238E27FC236}">
                  <a16:creationId xmlns:a16="http://schemas.microsoft.com/office/drawing/2014/main" id="{26B32F06-ED9D-6126-2DA1-EE33DB54BA5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1953" y="1990988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b="1" dirty="0"/>
                <a:t>3</a:t>
              </a:r>
              <a:endParaRPr lang="fr-MA" b="1" dirty="0"/>
            </a:p>
          </p:txBody>
        </p:sp>
      </p:grpSp>
      <p:grpSp>
        <p:nvGrpSpPr>
          <p:cNvPr id="43" name="Group 16">
            <a:extLst>
              <a:ext uri="{FF2B5EF4-FFF2-40B4-BE49-F238E27FC236}">
                <a16:creationId xmlns:a16="http://schemas.microsoft.com/office/drawing/2014/main" id="{5A7A2BEB-6FAD-6205-F536-515409652555}"/>
              </a:ext>
            </a:extLst>
          </p:cNvPr>
          <p:cNvGrpSpPr/>
          <p:nvPr/>
        </p:nvGrpSpPr>
        <p:grpSpPr>
          <a:xfrm>
            <a:off x="480561" y="1843486"/>
            <a:ext cx="1644552" cy="551406"/>
            <a:chOff x="3114610" y="1761833"/>
            <a:chExt cx="1644552" cy="551406"/>
          </a:xfrm>
          <a:solidFill>
            <a:schemeClr val="bg1">
              <a:lumMod val="85000"/>
            </a:schemeClr>
          </a:solidFill>
        </p:grpSpPr>
        <p:sp>
          <p:nvSpPr>
            <p:cNvPr id="44" name="Rectangle : coins arrondis 4">
              <a:extLst>
                <a:ext uri="{FF2B5EF4-FFF2-40B4-BE49-F238E27FC236}">
                  <a16:creationId xmlns:a16="http://schemas.microsoft.com/office/drawing/2014/main" id="{F5EBE3AF-F1AB-FE2D-2A08-39C7CC49716F}"/>
                </a:ext>
              </a:extLst>
            </p:cNvPr>
            <p:cNvSpPr/>
            <p:nvPr/>
          </p:nvSpPr>
          <p:spPr>
            <a:xfrm>
              <a:off x="3114610" y="1761833"/>
              <a:ext cx="121532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عِبارَةَ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Oval 80">
              <a:extLst>
                <a:ext uri="{FF2B5EF4-FFF2-40B4-BE49-F238E27FC236}">
                  <a16:creationId xmlns:a16="http://schemas.microsoft.com/office/drawing/2014/main" id="{4E259EA1-CF8E-5AD5-D84E-579E843AE3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49886" y="1817317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b="1" dirty="0"/>
                <a:t>4</a:t>
              </a:r>
              <a:endParaRPr lang="fr-MA" b="1" dirty="0"/>
            </a:p>
          </p:txBody>
        </p:sp>
      </p:grp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0BFBFB23-C0F6-29BC-B642-922A6144C3FC}"/>
              </a:ext>
            </a:extLst>
          </p:cNvPr>
          <p:cNvSpPr/>
          <p:nvPr/>
        </p:nvSpPr>
        <p:spPr>
          <a:xfrm>
            <a:off x="588872" y="3239281"/>
            <a:ext cx="7589939" cy="1092104"/>
          </a:xfrm>
          <a:prstGeom prst="roundRect">
            <a:avLst/>
          </a:prstGeom>
          <a:solidFill>
            <a:srgbClr val="E5E3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مِنْ كِتابٍ بِهِ 192 صَفْحَةً قَرَأَتْ مَرْيَمُ 69 صَفْحَةً خِلالَ الشَّهْرِ الْأَوَّلِ وَ 94 صَفْحَةً خِلالَ الشَّهْرِ الثّانيِ. كَمْ صَفْحَةً بَقيَتْ لِتُتِمَّ مَرْيَمُ قِراءَةَ كلِّ صَفَحاتِ هَذا الْكِتابِ؟</a:t>
            </a:r>
          </a:p>
        </p:txBody>
      </p:sp>
    </p:spTree>
    <p:extLst>
      <p:ext uri="{BB962C8B-B14F-4D97-AF65-F5344CB8AC3E}">
        <p14:creationId xmlns:p14="http://schemas.microsoft.com/office/powerpoint/2010/main" val="10538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09393D-F324-99C3-A97E-1460FC3FA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1EADF58-FECC-AC00-842B-8DE69373FE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1A0C3296-C2EC-C6C4-E891-C944990E6396}"/>
              </a:ext>
            </a:extLst>
          </p:cNvPr>
          <p:cNvSpPr txBox="1"/>
          <p:nvPr/>
        </p:nvSpPr>
        <p:spPr>
          <a:xfrm>
            <a:off x="787040" y="964153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اقرأوا المسألة،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تخيلوا شريطا لها وحددوا المطلوب. 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2" name="Group 16">
            <a:extLst>
              <a:ext uri="{FF2B5EF4-FFF2-40B4-BE49-F238E27FC236}">
                <a16:creationId xmlns:a16="http://schemas.microsoft.com/office/drawing/2014/main" id="{3203E6C4-C556-DE9B-9518-09AFB86E76A6}"/>
              </a:ext>
            </a:extLst>
          </p:cNvPr>
          <p:cNvGrpSpPr/>
          <p:nvPr/>
        </p:nvGrpSpPr>
        <p:grpSpPr>
          <a:xfrm>
            <a:off x="7046559" y="1829289"/>
            <a:ext cx="1541528" cy="551406"/>
            <a:chOff x="3959458" y="1919923"/>
            <a:chExt cx="1541528" cy="551406"/>
          </a:xfrm>
          <a:solidFill>
            <a:srgbClr val="196082"/>
          </a:solidFill>
        </p:grpSpPr>
        <p:sp>
          <p:nvSpPr>
            <p:cNvPr id="33" name="Rectangle : coins arrondis 4">
              <a:extLst>
                <a:ext uri="{FF2B5EF4-FFF2-40B4-BE49-F238E27FC236}">
                  <a16:creationId xmlns:a16="http://schemas.microsoft.com/office/drawing/2014/main" id="{F776849B-6815-25E3-6A6C-97C2E8798D0D}"/>
                </a:ext>
              </a:extLst>
            </p:cNvPr>
            <p:cNvSpPr/>
            <p:nvPr/>
          </p:nvSpPr>
          <p:spPr>
            <a:xfrm>
              <a:off x="3959458" y="1919923"/>
              <a:ext cx="1104580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وَأُحَدِّدُ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Oval 80">
              <a:extLst>
                <a:ext uri="{FF2B5EF4-FFF2-40B4-BE49-F238E27FC236}">
                  <a16:creationId xmlns:a16="http://schemas.microsoft.com/office/drawing/2014/main" id="{6CAE68B5-DF9A-F500-C534-619F390C1D2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1</a:t>
              </a:r>
              <a:endParaRPr lang="fr-MA" sz="3200" b="1" dirty="0"/>
            </a:p>
          </p:txBody>
        </p:sp>
      </p:grpSp>
      <p:grpSp>
        <p:nvGrpSpPr>
          <p:cNvPr id="35" name="Group 16">
            <a:extLst>
              <a:ext uri="{FF2B5EF4-FFF2-40B4-BE49-F238E27FC236}">
                <a16:creationId xmlns:a16="http://schemas.microsoft.com/office/drawing/2014/main" id="{511310DB-3DAB-9779-0B77-7683A26CCBAC}"/>
              </a:ext>
            </a:extLst>
          </p:cNvPr>
          <p:cNvGrpSpPr/>
          <p:nvPr/>
        </p:nvGrpSpPr>
        <p:grpSpPr>
          <a:xfrm>
            <a:off x="4522878" y="1823735"/>
            <a:ext cx="2496009" cy="551406"/>
            <a:chOff x="3237287" y="1919271"/>
            <a:chExt cx="2496009" cy="551406"/>
          </a:xfrm>
          <a:solidFill>
            <a:schemeClr val="bg1">
              <a:lumMod val="85000"/>
            </a:schemeClr>
          </a:solidFill>
        </p:grpSpPr>
        <p:sp>
          <p:nvSpPr>
            <p:cNvPr id="36" name="Rectangle : coins arrondis 4">
              <a:extLst>
                <a:ext uri="{FF2B5EF4-FFF2-40B4-BE49-F238E27FC236}">
                  <a16:creationId xmlns:a16="http://schemas.microsoft.com/office/drawing/2014/main" id="{2CCEAFB4-D75D-5EC0-62A9-BCECB86320A9}"/>
                </a:ext>
              </a:extLst>
            </p:cNvPr>
            <p:cNvSpPr/>
            <p:nvPr/>
          </p:nvSpPr>
          <p:spPr>
            <a:xfrm>
              <a:off x="3237287" y="1919271"/>
              <a:ext cx="2059061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أَسْتَخْرِجُ الْمُعْطياتِ وَاُمَثِّلُها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Oval 80">
              <a:extLst>
                <a:ext uri="{FF2B5EF4-FFF2-40B4-BE49-F238E27FC236}">
                  <a16:creationId xmlns:a16="http://schemas.microsoft.com/office/drawing/2014/main" id="{03975556-A9BF-3FCE-2074-581E8E54EF8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24020" y="1983698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2</a:t>
              </a:r>
              <a:endParaRPr lang="fr-MA" sz="3200" b="1" dirty="0"/>
            </a:p>
          </p:txBody>
        </p:sp>
      </p:grpSp>
      <p:grpSp>
        <p:nvGrpSpPr>
          <p:cNvPr id="38" name="Group 16">
            <a:extLst>
              <a:ext uri="{FF2B5EF4-FFF2-40B4-BE49-F238E27FC236}">
                <a16:creationId xmlns:a16="http://schemas.microsoft.com/office/drawing/2014/main" id="{FA8AC5E6-E5C1-2998-F5A3-23D3FB76243B}"/>
              </a:ext>
            </a:extLst>
          </p:cNvPr>
          <p:cNvGrpSpPr/>
          <p:nvPr/>
        </p:nvGrpSpPr>
        <p:grpSpPr>
          <a:xfrm>
            <a:off x="2152786" y="1823735"/>
            <a:ext cx="2342420" cy="551406"/>
            <a:chOff x="3268809" y="1926561"/>
            <a:chExt cx="2342420" cy="551406"/>
          </a:xfrm>
          <a:solidFill>
            <a:schemeClr val="bg1">
              <a:lumMod val="85000"/>
            </a:schemeClr>
          </a:solidFill>
        </p:grpSpPr>
        <p:sp>
          <p:nvSpPr>
            <p:cNvPr id="39" name="Rectangle : coins arrondis 4">
              <a:extLst>
                <a:ext uri="{FF2B5EF4-FFF2-40B4-BE49-F238E27FC236}">
                  <a16:creationId xmlns:a16="http://schemas.microsoft.com/office/drawing/2014/main" id="{EDA05494-03C7-D455-7975-B6321D0D5562}"/>
                </a:ext>
              </a:extLst>
            </p:cNvPr>
            <p:cNvSpPr/>
            <p:nvPr/>
          </p:nvSpPr>
          <p:spPr>
            <a:xfrm>
              <a:off x="3268809" y="1926561"/>
              <a:ext cx="194086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كُلِّ خُطْوَةٍ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0" name="Oval 80">
              <a:extLst>
                <a:ext uri="{FF2B5EF4-FFF2-40B4-BE49-F238E27FC236}">
                  <a16:creationId xmlns:a16="http://schemas.microsoft.com/office/drawing/2014/main" id="{C26285E7-1E00-7945-1167-D877DD2159E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1953" y="1990988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3</a:t>
              </a:r>
              <a:endParaRPr lang="fr-MA" sz="3200" b="1" dirty="0"/>
            </a:p>
          </p:txBody>
        </p:sp>
      </p:grpSp>
      <p:grpSp>
        <p:nvGrpSpPr>
          <p:cNvPr id="41" name="Group 16">
            <a:extLst>
              <a:ext uri="{FF2B5EF4-FFF2-40B4-BE49-F238E27FC236}">
                <a16:creationId xmlns:a16="http://schemas.microsoft.com/office/drawing/2014/main" id="{C2183235-E341-B2C6-29D6-A088CB4923BB}"/>
              </a:ext>
            </a:extLst>
          </p:cNvPr>
          <p:cNvGrpSpPr/>
          <p:nvPr/>
        </p:nvGrpSpPr>
        <p:grpSpPr>
          <a:xfrm>
            <a:off x="278612" y="1823735"/>
            <a:ext cx="1838782" cy="551406"/>
            <a:chOff x="2920380" y="1761833"/>
            <a:chExt cx="1838782" cy="551406"/>
          </a:xfrm>
          <a:solidFill>
            <a:schemeClr val="bg1">
              <a:lumMod val="85000"/>
            </a:schemeClr>
          </a:solidFill>
        </p:grpSpPr>
        <p:sp>
          <p:nvSpPr>
            <p:cNvPr id="42" name="Rectangle : coins arrondis 4">
              <a:extLst>
                <a:ext uri="{FF2B5EF4-FFF2-40B4-BE49-F238E27FC236}">
                  <a16:creationId xmlns:a16="http://schemas.microsoft.com/office/drawing/2014/main" id="{62971E8F-839D-1225-EADB-9EA5E5D8EF33}"/>
                </a:ext>
              </a:extLst>
            </p:cNvPr>
            <p:cNvSpPr/>
            <p:nvPr/>
          </p:nvSpPr>
          <p:spPr>
            <a:xfrm>
              <a:off x="2920380" y="1761833"/>
              <a:ext cx="140955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عِبارَةَ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val 80">
              <a:extLst>
                <a:ext uri="{FF2B5EF4-FFF2-40B4-BE49-F238E27FC236}">
                  <a16:creationId xmlns:a16="http://schemas.microsoft.com/office/drawing/2014/main" id="{0BC200E5-0B35-311D-92CB-2F00BBD822B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49886" y="1817317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4</a:t>
              </a:r>
              <a:endParaRPr lang="fr-MA" sz="3200" b="1" dirty="0"/>
            </a:p>
          </p:txBody>
        </p:sp>
      </p:grp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FFC71C30-863F-D15E-BBE3-20664FAC4A90}"/>
              </a:ext>
            </a:extLst>
          </p:cNvPr>
          <p:cNvSpPr/>
          <p:nvPr/>
        </p:nvSpPr>
        <p:spPr>
          <a:xfrm>
            <a:off x="498764" y="2635865"/>
            <a:ext cx="7855526" cy="946147"/>
          </a:xfrm>
          <a:prstGeom prst="roundRect">
            <a:avLst/>
          </a:prstGeom>
          <a:solidFill>
            <a:srgbClr val="E5E3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+mj-cs"/>
              </a:rPr>
              <a:t>مِنْ كِتابٍ بِهِ 192 صَفْحَةً قَرَأَتْ مَرْيَمُ 69 صَفْحَةً خِلالَ الشَّهْرِ الْأَوَّلِ وَ 94 صَفْحَةً خِلالَ الشَّهْرِ الثّانيِ. كَمْ صَفْحَةً بَقيَتْ لِتُتِمَّ مَرْيَمُ قِراءَةَ كلِّ صَفَحاتِ هَذا الْكِتابِ؟</a:t>
            </a:r>
          </a:p>
        </p:txBody>
      </p:sp>
    </p:spTree>
    <p:extLst>
      <p:ext uri="{BB962C8B-B14F-4D97-AF65-F5344CB8AC3E}">
        <p14:creationId xmlns:p14="http://schemas.microsoft.com/office/powerpoint/2010/main" val="4289949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EBA8F-427F-0991-706C-A0AAC0871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3EE8753-C54D-E93E-6B32-1567B0A5CF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F8757D8C-9EA9-930F-7AF9-2845D42807AF}"/>
              </a:ext>
            </a:extLst>
          </p:cNvPr>
          <p:cNvSpPr txBox="1"/>
          <p:nvPr/>
        </p:nvSpPr>
        <p:spPr>
          <a:xfrm>
            <a:off x="787040" y="964153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ليحدد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المطلوب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grpSp>
        <p:nvGrpSpPr>
          <p:cNvPr id="33" name="Group 16">
            <a:extLst>
              <a:ext uri="{FF2B5EF4-FFF2-40B4-BE49-F238E27FC236}">
                <a16:creationId xmlns:a16="http://schemas.microsoft.com/office/drawing/2014/main" id="{E940C9F3-1456-5C15-6FDF-5B2F51C83277}"/>
              </a:ext>
            </a:extLst>
          </p:cNvPr>
          <p:cNvGrpSpPr/>
          <p:nvPr/>
        </p:nvGrpSpPr>
        <p:grpSpPr>
          <a:xfrm>
            <a:off x="7046559" y="1829289"/>
            <a:ext cx="1541528" cy="551406"/>
            <a:chOff x="3959458" y="1919923"/>
            <a:chExt cx="1541528" cy="551406"/>
          </a:xfrm>
          <a:solidFill>
            <a:srgbClr val="196082"/>
          </a:solidFill>
        </p:grpSpPr>
        <p:sp>
          <p:nvSpPr>
            <p:cNvPr id="34" name="Rectangle : coins arrondis 4">
              <a:extLst>
                <a:ext uri="{FF2B5EF4-FFF2-40B4-BE49-F238E27FC236}">
                  <a16:creationId xmlns:a16="http://schemas.microsoft.com/office/drawing/2014/main" id="{B1A3FE5E-8DE3-3A78-F992-9572FEF567F5}"/>
                </a:ext>
              </a:extLst>
            </p:cNvPr>
            <p:cNvSpPr/>
            <p:nvPr/>
          </p:nvSpPr>
          <p:spPr>
            <a:xfrm>
              <a:off x="3959458" y="1919923"/>
              <a:ext cx="1104580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وَأُحَدِّدُ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Oval 80">
              <a:extLst>
                <a:ext uri="{FF2B5EF4-FFF2-40B4-BE49-F238E27FC236}">
                  <a16:creationId xmlns:a16="http://schemas.microsoft.com/office/drawing/2014/main" id="{0D3762A5-8B69-025A-ECC0-BC7CA932E4C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1</a:t>
              </a:r>
              <a:endParaRPr lang="fr-MA" sz="3200" b="1" dirty="0"/>
            </a:p>
          </p:txBody>
        </p:sp>
      </p:grpSp>
      <p:grpSp>
        <p:nvGrpSpPr>
          <p:cNvPr id="36" name="Group 16">
            <a:extLst>
              <a:ext uri="{FF2B5EF4-FFF2-40B4-BE49-F238E27FC236}">
                <a16:creationId xmlns:a16="http://schemas.microsoft.com/office/drawing/2014/main" id="{9F6F6BE6-1646-2A25-702A-F6A802F060CA}"/>
              </a:ext>
            </a:extLst>
          </p:cNvPr>
          <p:cNvGrpSpPr/>
          <p:nvPr/>
        </p:nvGrpSpPr>
        <p:grpSpPr>
          <a:xfrm>
            <a:off x="4522878" y="1823735"/>
            <a:ext cx="2496009" cy="551406"/>
            <a:chOff x="3237287" y="1919271"/>
            <a:chExt cx="2496009" cy="551406"/>
          </a:xfrm>
          <a:solidFill>
            <a:schemeClr val="bg1">
              <a:lumMod val="85000"/>
            </a:schemeClr>
          </a:solidFill>
        </p:grpSpPr>
        <p:sp>
          <p:nvSpPr>
            <p:cNvPr id="37" name="Rectangle : coins arrondis 4">
              <a:extLst>
                <a:ext uri="{FF2B5EF4-FFF2-40B4-BE49-F238E27FC236}">
                  <a16:creationId xmlns:a16="http://schemas.microsoft.com/office/drawing/2014/main" id="{2D2CEB7D-A01A-DED4-E196-2048A9739642}"/>
                </a:ext>
              </a:extLst>
            </p:cNvPr>
            <p:cNvSpPr/>
            <p:nvPr/>
          </p:nvSpPr>
          <p:spPr>
            <a:xfrm>
              <a:off x="3237287" y="1919271"/>
              <a:ext cx="2059061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أَسْتَخْرِجُ الْمُعْطياتِ وَاُمَثِّلُها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Oval 80">
              <a:extLst>
                <a:ext uri="{FF2B5EF4-FFF2-40B4-BE49-F238E27FC236}">
                  <a16:creationId xmlns:a16="http://schemas.microsoft.com/office/drawing/2014/main" id="{C8141C02-E83F-EF86-39F7-3A00EDC60AA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24020" y="1983698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2</a:t>
              </a:r>
              <a:endParaRPr lang="fr-MA" sz="3200" b="1" dirty="0"/>
            </a:p>
          </p:txBody>
        </p:sp>
      </p:grpSp>
      <p:grpSp>
        <p:nvGrpSpPr>
          <p:cNvPr id="39" name="Group 16">
            <a:extLst>
              <a:ext uri="{FF2B5EF4-FFF2-40B4-BE49-F238E27FC236}">
                <a16:creationId xmlns:a16="http://schemas.microsoft.com/office/drawing/2014/main" id="{F891DFC1-568C-F4EC-6D58-6919F1FA97EF}"/>
              </a:ext>
            </a:extLst>
          </p:cNvPr>
          <p:cNvGrpSpPr/>
          <p:nvPr/>
        </p:nvGrpSpPr>
        <p:grpSpPr>
          <a:xfrm>
            <a:off x="2152786" y="1823735"/>
            <a:ext cx="2342420" cy="551406"/>
            <a:chOff x="3268809" y="1926561"/>
            <a:chExt cx="2342420" cy="551406"/>
          </a:xfrm>
          <a:solidFill>
            <a:schemeClr val="bg1">
              <a:lumMod val="85000"/>
            </a:schemeClr>
          </a:solidFill>
        </p:grpSpPr>
        <p:sp>
          <p:nvSpPr>
            <p:cNvPr id="40" name="Rectangle : coins arrondis 4">
              <a:extLst>
                <a:ext uri="{FF2B5EF4-FFF2-40B4-BE49-F238E27FC236}">
                  <a16:creationId xmlns:a16="http://schemas.microsoft.com/office/drawing/2014/main" id="{A9DD8C29-591A-F3F4-4CC5-05BD74422B30}"/>
                </a:ext>
              </a:extLst>
            </p:cNvPr>
            <p:cNvSpPr/>
            <p:nvPr/>
          </p:nvSpPr>
          <p:spPr>
            <a:xfrm>
              <a:off x="3268809" y="1926561"/>
              <a:ext cx="194086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كُلِّ خُطْوَةٍ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Oval 80">
              <a:extLst>
                <a:ext uri="{FF2B5EF4-FFF2-40B4-BE49-F238E27FC236}">
                  <a16:creationId xmlns:a16="http://schemas.microsoft.com/office/drawing/2014/main" id="{58DB1775-92B2-EEA4-CB5A-3E8DBF00889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1953" y="1990988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3</a:t>
              </a:r>
              <a:endParaRPr lang="fr-MA" sz="3200" b="1" dirty="0"/>
            </a:p>
          </p:txBody>
        </p:sp>
      </p:grpSp>
      <p:grpSp>
        <p:nvGrpSpPr>
          <p:cNvPr id="42" name="Group 16">
            <a:extLst>
              <a:ext uri="{FF2B5EF4-FFF2-40B4-BE49-F238E27FC236}">
                <a16:creationId xmlns:a16="http://schemas.microsoft.com/office/drawing/2014/main" id="{5AA28954-A57F-52D9-4B3C-D64111B705B9}"/>
              </a:ext>
            </a:extLst>
          </p:cNvPr>
          <p:cNvGrpSpPr/>
          <p:nvPr/>
        </p:nvGrpSpPr>
        <p:grpSpPr>
          <a:xfrm>
            <a:off x="278612" y="1823735"/>
            <a:ext cx="1838782" cy="551406"/>
            <a:chOff x="2920380" y="1761833"/>
            <a:chExt cx="1838782" cy="551406"/>
          </a:xfrm>
          <a:solidFill>
            <a:schemeClr val="bg1">
              <a:lumMod val="85000"/>
            </a:schemeClr>
          </a:solidFill>
        </p:grpSpPr>
        <p:sp>
          <p:nvSpPr>
            <p:cNvPr id="43" name="Rectangle : coins arrondis 4">
              <a:extLst>
                <a:ext uri="{FF2B5EF4-FFF2-40B4-BE49-F238E27FC236}">
                  <a16:creationId xmlns:a16="http://schemas.microsoft.com/office/drawing/2014/main" id="{D77F49F4-DEDF-7F6C-8575-DED3ADA08A73}"/>
                </a:ext>
              </a:extLst>
            </p:cNvPr>
            <p:cNvSpPr/>
            <p:nvPr/>
          </p:nvSpPr>
          <p:spPr>
            <a:xfrm>
              <a:off x="2920380" y="1761833"/>
              <a:ext cx="140955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عِبارَةَ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4" name="Oval 80">
              <a:extLst>
                <a:ext uri="{FF2B5EF4-FFF2-40B4-BE49-F238E27FC236}">
                  <a16:creationId xmlns:a16="http://schemas.microsoft.com/office/drawing/2014/main" id="{FF64F103-68FE-86D9-3BA8-47A32A4681C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49886" y="1817317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4</a:t>
              </a:r>
              <a:endParaRPr lang="fr-MA" sz="3200" b="1" dirty="0"/>
            </a:p>
          </p:txBody>
        </p:sp>
      </p:grpSp>
      <p:sp>
        <p:nvSpPr>
          <p:cNvPr id="47" name="Rectangle : coins arrondis 46">
            <a:extLst>
              <a:ext uri="{FF2B5EF4-FFF2-40B4-BE49-F238E27FC236}">
                <a16:creationId xmlns:a16="http://schemas.microsoft.com/office/drawing/2014/main" id="{B501AD81-DFD9-55CC-A924-1466F84C96E8}"/>
              </a:ext>
            </a:extLst>
          </p:cNvPr>
          <p:cNvSpPr/>
          <p:nvPr/>
        </p:nvSpPr>
        <p:spPr>
          <a:xfrm>
            <a:off x="498764" y="2635865"/>
            <a:ext cx="7855526" cy="946147"/>
          </a:xfrm>
          <a:prstGeom prst="roundRect">
            <a:avLst/>
          </a:prstGeom>
          <a:solidFill>
            <a:srgbClr val="E5E3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مِنْ كِتابٍ بِهِ 192 صَفْحَةً قَرَأَتْ مَرْيَمُ 69 صَفْحَةً خِلالَ الشَّهْرِ الْأَوَّلِ وَ 94 صَفْحَةً خِلالَ الشَّهْرِ الثّانيِ. كَمْ صَفْحَةً بَقيَتْ لِتُتِمَّ مَرْيَمُ قِراءَةَ كلِّ صَفَحاتِ هَذا الْكِتابِ؟</a:t>
            </a:r>
          </a:p>
        </p:txBody>
      </p:sp>
    </p:spTree>
    <p:extLst>
      <p:ext uri="{BB962C8B-B14F-4D97-AF65-F5344CB8AC3E}">
        <p14:creationId xmlns:p14="http://schemas.microsoft.com/office/powerpoint/2010/main" val="3891986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FACE3C-CBB5-3EBD-7671-4BD19E1DA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F730A93-8725-049C-1191-84FD1ECAA0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65E995F-086F-0EF0-ED34-04E8C3D46A08}"/>
              </a:ext>
            </a:extLst>
          </p:cNvPr>
          <p:cNvSpPr txBox="1"/>
          <p:nvPr/>
        </p:nvSpPr>
        <p:spPr>
          <a:xfrm>
            <a:off x="0" y="938118"/>
            <a:ext cx="75397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المطلوب هو حساب عدد الصفحات المتبقية لتتم مريم قراءة الكتاب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كاملا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21" name="Group 16">
            <a:extLst>
              <a:ext uri="{FF2B5EF4-FFF2-40B4-BE49-F238E27FC236}">
                <a16:creationId xmlns:a16="http://schemas.microsoft.com/office/drawing/2014/main" id="{B5FE3A15-DFC3-0370-3D24-F2F03EE35761}"/>
              </a:ext>
            </a:extLst>
          </p:cNvPr>
          <p:cNvGrpSpPr/>
          <p:nvPr/>
        </p:nvGrpSpPr>
        <p:grpSpPr>
          <a:xfrm>
            <a:off x="7046559" y="1829289"/>
            <a:ext cx="1541528" cy="551406"/>
            <a:chOff x="3959458" y="1919923"/>
            <a:chExt cx="1541528" cy="551406"/>
          </a:xfrm>
          <a:solidFill>
            <a:srgbClr val="196082"/>
          </a:solidFill>
        </p:grpSpPr>
        <p:sp>
          <p:nvSpPr>
            <p:cNvPr id="22" name="Rectangle : coins arrondis 4">
              <a:extLst>
                <a:ext uri="{FF2B5EF4-FFF2-40B4-BE49-F238E27FC236}">
                  <a16:creationId xmlns:a16="http://schemas.microsoft.com/office/drawing/2014/main" id="{2F6995DE-11D9-1562-4C2A-92E12F94FD1A}"/>
                </a:ext>
              </a:extLst>
            </p:cNvPr>
            <p:cNvSpPr/>
            <p:nvPr/>
          </p:nvSpPr>
          <p:spPr>
            <a:xfrm>
              <a:off x="3959458" y="1919923"/>
              <a:ext cx="1104580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وَأُحَدِّدُ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CF9E62AC-96E3-4B0F-C31F-6373B00EF28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1</a:t>
              </a:r>
              <a:endParaRPr lang="fr-MA" sz="3200" b="1" dirty="0"/>
            </a:p>
          </p:txBody>
        </p:sp>
      </p:grpSp>
      <p:grpSp>
        <p:nvGrpSpPr>
          <p:cNvPr id="25" name="Group 16">
            <a:extLst>
              <a:ext uri="{FF2B5EF4-FFF2-40B4-BE49-F238E27FC236}">
                <a16:creationId xmlns:a16="http://schemas.microsoft.com/office/drawing/2014/main" id="{16BE8156-D1AA-2D4E-91FA-FB239B3023BF}"/>
              </a:ext>
            </a:extLst>
          </p:cNvPr>
          <p:cNvGrpSpPr/>
          <p:nvPr/>
        </p:nvGrpSpPr>
        <p:grpSpPr>
          <a:xfrm>
            <a:off x="4522878" y="1823735"/>
            <a:ext cx="2496009" cy="551406"/>
            <a:chOff x="3237287" y="1919271"/>
            <a:chExt cx="2496009" cy="551406"/>
          </a:xfrm>
          <a:solidFill>
            <a:schemeClr val="bg1">
              <a:lumMod val="85000"/>
            </a:schemeClr>
          </a:solidFill>
        </p:grpSpPr>
        <p:sp>
          <p:nvSpPr>
            <p:cNvPr id="26" name="Rectangle : coins arrondis 4">
              <a:extLst>
                <a:ext uri="{FF2B5EF4-FFF2-40B4-BE49-F238E27FC236}">
                  <a16:creationId xmlns:a16="http://schemas.microsoft.com/office/drawing/2014/main" id="{AF16EE64-08EC-F5F7-FCE3-973EF6EFEFE2}"/>
                </a:ext>
              </a:extLst>
            </p:cNvPr>
            <p:cNvSpPr/>
            <p:nvPr/>
          </p:nvSpPr>
          <p:spPr>
            <a:xfrm>
              <a:off x="3237287" y="1919271"/>
              <a:ext cx="2059061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أَسْتَخْرِجُ الْمُعْطياتِ وَاُمَثِّلُها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2659BDBF-8DA7-C7FC-ED38-0072AEA6515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24020" y="1983698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2</a:t>
              </a:r>
              <a:endParaRPr lang="fr-MA" sz="3200" b="1" dirty="0"/>
            </a:p>
          </p:txBody>
        </p:sp>
      </p:grpSp>
      <p:grpSp>
        <p:nvGrpSpPr>
          <p:cNvPr id="28" name="Group 16">
            <a:extLst>
              <a:ext uri="{FF2B5EF4-FFF2-40B4-BE49-F238E27FC236}">
                <a16:creationId xmlns:a16="http://schemas.microsoft.com/office/drawing/2014/main" id="{ED8FA553-5D73-B97B-4795-0F0F5D8494F6}"/>
              </a:ext>
            </a:extLst>
          </p:cNvPr>
          <p:cNvGrpSpPr/>
          <p:nvPr/>
        </p:nvGrpSpPr>
        <p:grpSpPr>
          <a:xfrm>
            <a:off x="2152786" y="1823735"/>
            <a:ext cx="2342420" cy="551406"/>
            <a:chOff x="3268809" y="1926561"/>
            <a:chExt cx="2342420" cy="551406"/>
          </a:xfrm>
          <a:solidFill>
            <a:schemeClr val="bg1">
              <a:lumMod val="85000"/>
            </a:schemeClr>
          </a:solidFill>
        </p:grpSpPr>
        <p:sp>
          <p:nvSpPr>
            <p:cNvPr id="29" name="Rectangle : coins arrondis 4">
              <a:extLst>
                <a:ext uri="{FF2B5EF4-FFF2-40B4-BE49-F238E27FC236}">
                  <a16:creationId xmlns:a16="http://schemas.microsoft.com/office/drawing/2014/main" id="{6DB05581-A49A-2401-654C-C20E81374E3C}"/>
                </a:ext>
              </a:extLst>
            </p:cNvPr>
            <p:cNvSpPr/>
            <p:nvPr/>
          </p:nvSpPr>
          <p:spPr>
            <a:xfrm>
              <a:off x="3268809" y="1926561"/>
              <a:ext cx="194086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كُلِّ خُطْوَةٍ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Oval 80">
              <a:extLst>
                <a:ext uri="{FF2B5EF4-FFF2-40B4-BE49-F238E27FC236}">
                  <a16:creationId xmlns:a16="http://schemas.microsoft.com/office/drawing/2014/main" id="{BDDAFFE4-83EA-C576-4F86-1B03B8FE643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1953" y="1990988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3</a:t>
              </a:r>
              <a:endParaRPr lang="fr-MA" sz="3200" b="1" dirty="0"/>
            </a:p>
          </p:txBody>
        </p:sp>
      </p:grpSp>
      <p:grpSp>
        <p:nvGrpSpPr>
          <p:cNvPr id="31" name="Group 16">
            <a:extLst>
              <a:ext uri="{FF2B5EF4-FFF2-40B4-BE49-F238E27FC236}">
                <a16:creationId xmlns:a16="http://schemas.microsoft.com/office/drawing/2014/main" id="{563F1059-B554-FDF7-7E3B-CB65A3E5E72C}"/>
              </a:ext>
            </a:extLst>
          </p:cNvPr>
          <p:cNvGrpSpPr/>
          <p:nvPr/>
        </p:nvGrpSpPr>
        <p:grpSpPr>
          <a:xfrm>
            <a:off x="278612" y="1823735"/>
            <a:ext cx="1838782" cy="551406"/>
            <a:chOff x="2920380" y="1761833"/>
            <a:chExt cx="1838782" cy="551406"/>
          </a:xfrm>
          <a:solidFill>
            <a:schemeClr val="bg1">
              <a:lumMod val="85000"/>
            </a:schemeClr>
          </a:solidFill>
        </p:grpSpPr>
        <p:sp>
          <p:nvSpPr>
            <p:cNvPr id="32" name="Rectangle : coins arrondis 4">
              <a:extLst>
                <a:ext uri="{FF2B5EF4-FFF2-40B4-BE49-F238E27FC236}">
                  <a16:creationId xmlns:a16="http://schemas.microsoft.com/office/drawing/2014/main" id="{7B7ECA8E-9064-8400-FF2E-33FE209F4FBF}"/>
                </a:ext>
              </a:extLst>
            </p:cNvPr>
            <p:cNvSpPr/>
            <p:nvPr/>
          </p:nvSpPr>
          <p:spPr>
            <a:xfrm>
              <a:off x="2920380" y="1761833"/>
              <a:ext cx="140955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عِبارَةَ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Oval 80">
              <a:extLst>
                <a:ext uri="{FF2B5EF4-FFF2-40B4-BE49-F238E27FC236}">
                  <a16:creationId xmlns:a16="http://schemas.microsoft.com/office/drawing/2014/main" id="{694DAF9F-C57B-12A8-374C-4348FBBE071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49886" y="1817317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4</a:t>
              </a:r>
              <a:endParaRPr lang="fr-MA" sz="3200" b="1" dirty="0"/>
            </a:p>
          </p:txBody>
        </p:sp>
      </p:grp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D4DD1B10-29FD-8507-15B4-C2C12CF3E7DA}"/>
              </a:ext>
            </a:extLst>
          </p:cNvPr>
          <p:cNvSpPr/>
          <p:nvPr/>
        </p:nvSpPr>
        <p:spPr>
          <a:xfrm>
            <a:off x="498764" y="2635865"/>
            <a:ext cx="7855526" cy="946147"/>
          </a:xfrm>
          <a:prstGeom prst="roundRect">
            <a:avLst/>
          </a:prstGeom>
          <a:solidFill>
            <a:srgbClr val="E5E3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مِنْ كِتابٍ بِهِ 192 صَفْحَةً قَرَأَتْ مَرْيَمُ 69 صَفْحَةً خِلالَ الشَّهْرِ الْأَوَّلِ وَ 94 صَفْحَةً خِلالَ الشَّهْرِ الثّانيِ. كَمْ صَفْحَةً بَقيَتْ لِتُتِمَّ مَرْيَمُ قِراءَةَ كلِّ صَفَحاتِ هَذا الْكِتابِ؟</a:t>
            </a:r>
          </a:p>
        </p:txBody>
      </p:sp>
    </p:spTree>
    <p:extLst>
      <p:ext uri="{BB962C8B-B14F-4D97-AF65-F5344CB8AC3E}">
        <p14:creationId xmlns:p14="http://schemas.microsoft.com/office/powerpoint/2010/main" val="2575153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E124E6-5F80-05AF-65E6-28397B26C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37F685-BCF9-BCAA-A194-C62FEFCC73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29C7A52D-5EAD-A2F5-B9C8-A39C2A3B5820}"/>
              </a:ext>
            </a:extLst>
          </p:cNvPr>
          <p:cNvSpPr txBox="1"/>
          <p:nvPr/>
        </p:nvSpPr>
        <p:spPr>
          <a:xfrm>
            <a:off x="437389" y="883581"/>
            <a:ext cx="7076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ثانية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 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55E7C34A-9E14-E9BA-F0D4-986AF7C307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3285" y="4208318"/>
            <a:ext cx="3881005" cy="1631373"/>
          </a:xfrm>
          <a:prstGeom prst="rect">
            <a:avLst/>
          </a:prstGeom>
        </p:spPr>
      </p:pic>
      <p:grpSp>
        <p:nvGrpSpPr>
          <p:cNvPr id="21" name="Group 16">
            <a:extLst>
              <a:ext uri="{FF2B5EF4-FFF2-40B4-BE49-F238E27FC236}">
                <a16:creationId xmlns:a16="http://schemas.microsoft.com/office/drawing/2014/main" id="{F0AE98BC-50CF-31BE-6DBE-24F359951669}"/>
              </a:ext>
            </a:extLst>
          </p:cNvPr>
          <p:cNvGrpSpPr/>
          <p:nvPr/>
        </p:nvGrpSpPr>
        <p:grpSpPr>
          <a:xfrm>
            <a:off x="7261804" y="1829289"/>
            <a:ext cx="1326282" cy="551406"/>
            <a:chOff x="4128590" y="1919923"/>
            <a:chExt cx="1372396" cy="551406"/>
          </a:xfrm>
          <a:solidFill>
            <a:srgbClr val="196082"/>
          </a:solidFill>
        </p:grpSpPr>
        <p:sp>
          <p:nvSpPr>
            <p:cNvPr id="22" name="Rectangle : coins arrondis 4">
              <a:extLst>
                <a:ext uri="{FF2B5EF4-FFF2-40B4-BE49-F238E27FC236}">
                  <a16:creationId xmlns:a16="http://schemas.microsoft.com/office/drawing/2014/main" id="{73B3879A-A9A5-E9B2-17A1-BF068DA1B34B}"/>
                </a:ext>
              </a:extLst>
            </p:cNvPr>
            <p:cNvSpPr/>
            <p:nvPr/>
          </p:nvSpPr>
          <p:spPr>
            <a:xfrm>
              <a:off x="4128590" y="1919923"/>
              <a:ext cx="935448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وَأُحَدِّدُ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Oval 80">
              <a:extLst>
                <a:ext uri="{FF2B5EF4-FFF2-40B4-BE49-F238E27FC236}">
                  <a16:creationId xmlns:a16="http://schemas.microsoft.com/office/drawing/2014/main" id="{0FEE04A4-A07F-1DCB-E471-D5BEE623463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37" name="Group 16">
            <a:extLst>
              <a:ext uri="{FF2B5EF4-FFF2-40B4-BE49-F238E27FC236}">
                <a16:creationId xmlns:a16="http://schemas.microsoft.com/office/drawing/2014/main" id="{F4489F65-5F93-4BBB-E682-CA79A9918BFC}"/>
              </a:ext>
            </a:extLst>
          </p:cNvPr>
          <p:cNvGrpSpPr/>
          <p:nvPr/>
        </p:nvGrpSpPr>
        <p:grpSpPr>
          <a:xfrm>
            <a:off x="4606747" y="1823735"/>
            <a:ext cx="2412140" cy="551406"/>
            <a:chOff x="3237287" y="1919271"/>
            <a:chExt cx="2496009" cy="551406"/>
          </a:xfrm>
          <a:solidFill>
            <a:schemeClr val="bg1">
              <a:lumMod val="85000"/>
            </a:schemeClr>
          </a:solidFill>
        </p:grpSpPr>
        <p:sp>
          <p:nvSpPr>
            <p:cNvPr id="38" name="Rectangle : coins arrondis 4">
              <a:extLst>
                <a:ext uri="{FF2B5EF4-FFF2-40B4-BE49-F238E27FC236}">
                  <a16:creationId xmlns:a16="http://schemas.microsoft.com/office/drawing/2014/main" id="{713BBD86-37CB-575F-898A-AAABAA443C9B}"/>
                </a:ext>
              </a:extLst>
            </p:cNvPr>
            <p:cNvSpPr/>
            <p:nvPr/>
          </p:nvSpPr>
          <p:spPr>
            <a:xfrm>
              <a:off x="3237287" y="1919271"/>
              <a:ext cx="2059061" cy="551406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أَسْتَخْرِجُ الْمُعْطياتِ وَاُمَثِّلُها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Oval 80">
              <a:extLst>
                <a:ext uri="{FF2B5EF4-FFF2-40B4-BE49-F238E27FC236}">
                  <a16:creationId xmlns:a16="http://schemas.microsoft.com/office/drawing/2014/main" id="{A77871F2-0F51-7C66-AEEC-1A616513519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24020" y="1983698"/>
              <a:ext cx="409276" cy="40927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1600" b="1" dirty="0"/>
                <a:t>2</a:t>
              </a:r>
              <a:endParaRPr lang="fr-MA" sz="1600" b="1" dirty="0"/>
            </a:p>
          </p:txBody>
        </p:sp>
      </p:grpSp>
      <p:grpSp>
        <p:nvGrpSpPr>
          <p:cNvPr id="40" name="Group 16">
            <a:extLst>
              <a:ext uri="{FF2B5EF4-FFF2-40B4-BE49-F238E27FC236}">
                <a16:creationId xmlns:a16="http://schemas.microsoft.com/office/drawing/2014/main" id="{F826EFCE-36BC-4187-68E7-C2CDD2BEE206}"/>
              </a:ext>
            </a:extLst>
          </p:cNvPr>
          <p:cNvGrpSpPr/>
          <p:nvPr/>
        </p:nvGrpSpPr>
        <p:grpSpPr>
          <a:xfrm>
            <a:off x="2231494" y="1823735"/>
            <a:ext cx="2263712" cy="551406"/>
            <a:chOff x="3268809" y="1926561"/>
            <a:chExt cx="2342420" cy="551406"/>
          </a:xfrm>
          <a:solidFill>
            <a:schemeClr val="bg1">
              <a:lumMod val="85000"/>
            </a:schemeClr>
          </a:solidFill>
        </p:grpSpPr>
        <p:sp>
          <p:nvSpPr>
            <p:cNvPr id="41" name="Rectangle : coins arrondis 4">
              <a:extLst>
                <a:ext uri="{FF2B5EF4-FFF2-40B4-BE49-F238E27FC236}">
                  <a16:creationId xmlns:a16="http://schemas.microsoft.com/office/drawing/2014/main" id="{706ECF6C-AE81-596E-5C98-0A729DFB50E0}"/>
                </a:ext>
              </a:extLst>
            </p:cNvPr>
            <p:cNvSpPr/>
            <p:nvPr/>
          </p:nvSpPr>
          <p:spPr>
            <a:xfrm>
              <a:off x="3268809" y="1926561"/>
              <a:ext cx="194086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كُلِّ خُطْوَةٍ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2" name="Oval 80">
              <a:extLst>
                <a:ext uri="{FF2B5EF4-FFF2-40B4-BE49-F238E27FC236}">
                  <a16:creationId xmlns:a16="http://schemas.microsoft.com/office/drawing/2014/main" id="{92D14282-65EE-62AB-2207-EEDA68DFFD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1953" y="1990988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43" name="Group 16">
            <a:extLst>
              <a:ext uri="{FF2B5EF4-FFF2-40B4-BE49-F238E27FC236}">
                <a16:creationId xmlns:a16="http://schemas.microsoft.com/office/drawing/2014/main" id="{7990AF00-8B66-5952-1356-EED260152B3E}"/>
              </a:ext>
            </a:extLst>
          </p:cNvPr>
          <p:cNvGrpSpPr/>
          <p:nvPr/>
        </p:nvGrpSpPr>
        <p:grpSpPr>
          <a:xfrm>
            <a:off x="340396" y="1823735"/>
            <a:ext cx="1776997" cy="551406"/>
            <a:chOff x="2920380" y="1761833"/>
            <a:chExt cx="1838782" cy="551406"/>
          </a:xfrm>
          <a:solidFill>
            <a:schemeClr val="bg1">
              <a:lumMod val="85000"/>
            </a:schemeClr>
          </a:solidFill>
        </p:grpSpPr>
        <p:sp>
          <p:nvSpPr>
            <p:cNvPr id="44" name="Rectangle : coins arrondis 4">
              <a:extLst>
                <a:ext uri="{FF2B5EF4-FFF2-40B4-BE49-F238E27FC236}">
                  <a16:creationId xmlns:a16="http://schemas.microsoft.com/office/drawing/2014/main" id="{87B3DD8D-33AB-45B8-BE0B-F802D68764AC}"/>
                </a:ext>
              </a:extLst>
            </p:cNvPr>
            <p:cNvSpPr/>
            <p:nvPr/>
          </p:nvSpPr>
          <p:spPr>
            <a:xfrm>
              <a:off x="2920380" y="1761833"/>
              <a:ext cx="140955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عِبارَةَ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Oval 80">
              <a:extLst>
                <a:ext uri="{FF2B5EF4-FFF2-40B4-BE49-F238E27FC236}">
                  <a16:creationId xmlns:a16="http://schemas.microsoft.com/office/drawing/2014/main" id="{896C45EF-4B5A-EC6E-6749-85B42EAAFA5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49886" y="1817317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1600" b="1" dirty="0"/>
                <a:t>4</a:t>
              </a:r>
              <a:endParaRPr lang="fr-MA" sz="1600" b="1" dirty="0"/>
            </a:p>
          </p:txBody>
        </p:sp>
      </p:grpSp>
      <p:pic>
        <p:nvPicPr>
          <p:cNvPr id="47" name="Image 46">
            <a:extLst>
              <a:ext uri="{FF2B5EF4-FFF2-40B4-BE49-F238E27FC236}">
                <a16:creationId xmlns:a16="http://schemas.microsoft.com/office/drawing/2014/main" id="{6E11D347-96F7-225E-9108-7CF3A361B2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205" y="2479381"/>
            <a:ext cx="7941085" cy="3916956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F34D5881-268F-64C0-440C-EB3CC916DE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13985" y="5005769"/>
            <a:ext cx="1111031" cy="1489254"/>
          </a:xfrm>
          <a:prstGeom prst="ellipse">
            <a:avLst/>
          </a:prstGeom>
        </p:spPr>
      </p:pic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7A43E536-DDEA-598E-6483-6BE517D2AC51}"/>
              </a:ext>
            </a:extLst>
          </p:cNvPr>
          <p:cNvSpPr/>
          <p:nvPr/>
        </p:nvSpPr>
        <p:spPr>
          <a:xfrm>
            <a:off x="498764" y="2635865"/>
            <a:ext cx="7855526" cy="946147"/>
          </a:xfrm>
          <a:prstGeom prst="roundRect">
            <a:avLst/>
          </a:prstGeom>
          <a:solidFill>
            <a:srgbClr val="E5E3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مِنْ كِتابٍ بِهِ 192 صَفْحَةً قَرَأَتْ مَرْيَمُ 69 صَفْحَةً خِلالَ الشَّهْرِ الْأَوَّلِ وَ 94 صَفْحَةً خِلالَ الشَّهْرِ الثّانيِ. كَمْ صَفْحَةً بَقيَتْ لِتُتِمَّ مَرْيَمُ قِراءَةَ كلِّ صَفَحاتِ هَذا الْكِتابِ؟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F0EC1C-DCE4-8E95-739A-0F7D43BF3C79}"/>
              </a:ext>
            </a:extLst>
          </p:cNvPr>
          <p:cNvSpPr/>
          <p:nvPr/>
        </p:nvSpPr>
        <p:spPr>
          <a:xfrm>
            <a:off x="5446187" y="4636886"/>
            <a:ext cx="2749875" cy="38711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723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AB7244-46D1-821C-188E-B4F189577A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7138145-49F1-5A4C-F5D0-63176983D170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DD01BB7-ADAE-4F61-69D5-D4140677A62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99F336D-37B0-1D85-ABDF-26D4F2ECE5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996394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9C157B-8609-4294-1012-382199A35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FE0988A-745A-1F6D-BC28-EC16198AD9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462451DE-37BF-7B75-45FE-9102A6893EDE}"/>
              </a:ext>
            </a:extLst>
          </p:cNvPr>
          <p:cNvSpPr txBox="1"/>
          <p:nvPr/>
        </p:nvSpPr>
        <p:spPr>
          <a:xfrm>
            <a:off x="437389" y="953308"/>
            <a:ext cx="7076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 مثلوا  معطيات المسألة  على نموذج الأشرطة: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 16">
            <a:extLst>
              <a:ext uri="{FF2B5EF4-FFF2-40B4-BE49-F238E27FC236}">
                <a16:creationId xmlns:a16="http://schemas.microsoft.com/office/drawing/2014/main" id="{9340DE2F-523F-D496-FE29-5971DEA518EA}"/>
              </a:ext>
            </a:extLst>
          </p:cNvPr>
          <p:cNvGrpSpPr/>
          <p:nvPr/>
        </p:nvGrpSpPr>
        <p:grpSpPr>
          <a:xfrm>
            <a:off x="7046559" y="1829289"/>
            <a:ext cx="1541528" cy="551406"/>
            <a:chOff x="3959458" y="1919923"/>
            <a:chExt cx="1541528" cy="551406"/>
          </a:xfrm>
          <a:solidFill>
            <a:srgbClr val="196082"/>
          </a:solidFill>
        </p:grpSpPr>
        <p:sp>
          <p:nvSpPr>
            <p:cNvPr id="3" name="Rectangle : coins arrondis 4">
              <a:extLst>
                <a:ext uri="{FF2B5EF4-FFF2-40B4-BE49-F238E27FC236}">
                  <a16:creationId xmlns:a16="http://schemas.microsoft.com/office/drawing/2014/main" id="{4240C25F-90EF-E985-6B85-51B2F0DEB9CE}"/>
                </a:ext>
              </a:extLst>
            </p:cNvPr>
            <p:cNvSpPr/>
            <p:nvPr/>
          </p:nvSpPr>
          <p:spPr>
            <a:xfrm>
              <a:off x="3959458" y="1919923"/>
              <a:ext cx="1104580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وَأُحَدِّدُ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ECC444CC-95B0-1DF6-3AA6-DF1EFB016F7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1</a:t>
              </a:r>
              <a:endParaRPr lang="fr-MA" sz="3200" b="1" dirty="0"/>
            </a:p>
          </p:txBody>
        </p:sp>
      </p:grpSp>
      <p:grpSp>
        <p:nvGrpSpPr>
          <p:cNvPr id="9" name="Group 16">
            <a:extLst>
              <a:ext uri="{FF2B5EF4-FFF2-40B4-BE49-F238E27FC236}">
                <a16:creationId xmlns:a16="http://schemas.microsoft.com/office/drawing/2014/main" id="{216271E9-F6CC-429B-E994-4F0DD52244C6}"/>
              </a:ext>
            </a:extLst>
          </p:cNvPr>
          <p:cNvGrpSpPr/>
          <p:nvPr/>
        </p:nvGrpSpPr>
        <p:grpSpPr>
          <a:xfrm>
            <a:off x="4522878" y="1823735"/>
            <a:ext cx="2496009" cy="551406"/>
            <a:chOff x="3237287" y="1919271"/>
            <a:chExt cx="2496009" cy="551406"/>
          </a:xfrm>
          <a:solidFill>
            <a:schemeClr val="bg1">
              <a:lumMod val="85000"/>
            </a:schemeClr>
          </a:solidFill>
        </p:grpSpPr>
        <p:sp>
          <p:nvSpPr>
            <p:cNvPr id="10" name="Rectangle : coins arrondis 4">
              <a:extLst>
                <a:ext uri="{FF2B5EF4-FFF2-40B4-BE49-F238E27FC236}">
                  <a16:creationId xmlns:a16="http://schemas.microsoft.com/office/drawing/2014/main" id="{4943B03D-D7A2-8787-25E4-426BE5F8270D}"/>
                </a:ext>
              </a:extLst>
            </p:cNvPr>
            <p:cNvSpPr/>
            <p:nvPr/>
          </p:nvSpPr>
          <p:spPr>
            <a:xfrm>
              <a:off x="3237287" y="1919271"/>
              <a:ext cx="2059061" cy="551406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أَسْتَخْرِجُ الْمُعْطياتِ وَاُمَثِّلُها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AC9199D2-F52D-6A06-82C7-B30116AE9F7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24020" y="1983698"/>
              <a:ext cx="409276" cy="40927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2</a:t>
              </a:r>
              <a:endParaRPr lang="fr-MA" sz="3200" b="1" dirty="0"/>
            </a:p>
          </p:txBody>
        </p:sp>
      </p:grpSp>
      <p:grpSp>
        <p:nvGrpSpPr>
          <p:cNvPr id="13" name="Group 16">
            <a:extLst>
              <a:ext uri="{FF2B5EF4-FFF2-40B4-BE49-F238E27FC236}">
                <a16:creationId xmlns:a16="http://schemas.microsoft.com/office/drawing/2014/main" id="{FF3E0F11-8C14-EBD7-1370-58C6F7A7C508}"/>
              </a:ext>
            </a:extLst>
          </p:cNvPr>
          <p:cNvGrpSpPr/>
          <p:nvPr/>
        </p:nvGrpSpPr>
        <p:grpSpPr>
          <a:xfrm>
            <a:off x="2152786" y="1823735"/>
            <a:ext cx="2342420" cy="551406"/>
            <a:chOff x="3268809" y="1926561"/>
            <a:chExt cx="2342420" cy="551406"/>
          </a:xfrm>
          <a:solidFill>
            <a:schemeClr val="bg1">
              <a:lumMod val="85000"/>
            </a:schemeClr>
          </a:solidFill>
        </p:grpSpPr>
        <p:sp>
          <p:nvSpPr>
            <p:cNvPr id="14" name="Rectangle : coins arrondis 4">
              <a:extLst>
                <a:ext uri="{FF2B5EF4-FFF2-40B4-BE49-F238E27FC236}">
                  <a16:creationId xmlns:a16="http://schemas.microsoft.com/office/drawing/2014/main" id="{B5106C9E-DB73-EBC1-C773-C50E19A910BA}"/>
                </a:ext>
              </a:extLst>
            </p:cNvPr>
            <p:cNvSpPr/>
            <p:nvPr/>
          </p:nvSpPr>
          <p:spPr>
            <a:xfrm>
              <a:off x="3268809" y="1926561"/>
              <a:ext cx="194086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كُلِّ خُطْوَةٍ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A552492D-FF4B-3B97-1135-9BA4778E44B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1953" y="1990988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3</a:t>
              </a:r>
              <a:endParaRPr lang="fr-MA" sz="3200" b="1" dirty="0"/>
            </a:p>
          </p:txBody>
        </p:sp>
      </p:grpSp>
      <p:grpSp>
        <p:nvGrpSpPr>
          <p:cNvPr id="18" name="Group 16">
            <a:extLst>
              <a:ext uri="{FF2B5EF4-FFF2-40B4-BE49-F238E27FC236}">
                <a16:creationId xmlns:a16="http://schemas.microsoft.com/office/drawing/2014/main" id="{2CE399D0-7939-5633-A9E5-F3F3B359E8A7}"/>
              </a:ext>
            </a:extLst>
          </p:cNvPr>
          <p:cNvGrpSpPr/>
          <p:nvPr/>
        </p:nvGrpSpPr>
        <p:grpSpPr>
          <a:xfrm>
            <a:off x="278612" y="1823735"/>
            <a:ext cx="1838782" cy="551406"/>
            <a:chOff x="2920380" y="1761833"/>
            <a:chExt cx="1838782" cy="551406"/>
          </a:xfrm>
          <a:solidFill>
            <a:schemeClr val="bg1">
              <a:lumMod val="85000"/>
            </a:schemeClr>
          </a:solidFill>
        </p:grpSpPr>
        <p:sp>
          <p:nvSpPr>
            <p:cNvPr id="19" name="Rectangle : coins arrondis 4">
              <a:extLst>
                <a:ext uri="{FF2B5EF4-FFF2-40B4-BE49-F238E27FC236}">
                  <a16:creationId xmlns:a16="http://schemas.microsoft.com/office/drawing/2014/main" id="{3DDAAE9C-9C96-F00A-A5C8-E560181803F5}"/>
                </a:ext>
              </a:extLst>
            </p:cNvPr>
            <p:cNvSpPr/>
            <p:nvPr/>
          </p:nvSpPr>
          <p:spPr>
            <a:xfrm>
              <a:off x="2920380" y="1761833"/>
              <a:ext cx="140955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عِبارَةَ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CA6D57B0-2C34-089E-EB9B-F64DDD5163F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49886" y="1817317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4</a:t>
              </a:r>
              <a:endParaRPr lang="fr-MA" sz="3200" b="1" dirty="0"/>
            </a:p>
          </p:txBody>
        </p: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CBBB845E-78F8-F204-9050-99CC610429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205" y="2479381"/>
            <a:ext cx="7941085" cy="391695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93347A1-4AB7-6188-79BE-1D07BA66D3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3650" y="4658894"/>
            <a:ext cx="4260640" cy="1631373"/>
          </a:xfrm>
          <a:prstGeom prst="rect">
            <a:avLst/>
          </a:prstGeom>
        </p:spPr>
      </p:pic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A970474B-74F2-B542-B91C-9E067DCD4F9F}"/>
              </a:ext>
            </a:extLst>
          </p:cNvPr>
          <p:cNvSpPr/>
          <p:nvPr/>
        </p:nvSpPr>
        <p:spPr>
          <a:xfrm>
            <a:off x="498764" y="2635865"/>
            <a:ext cx="7855526" cy="946147"/>
          </a:xfrm>
          <a:prstGeom prst="roundRect">
            <a:avLst/>
          </a:prstGeom>
          <a:solidFill>
            <a:srgbClr val="E5E3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مِنْ كِتابٍ بِهِ 192 صَفْحَةً قَرَأَتْ مَرْيَمُ 69 صَفْحَةً خِلالَ الشَّهْرِ الْأَوَّلِ وَ 94 صَفْحَةً خِلالَ الشَّهْرِ الثّانيِ. كَمْ صَفْحَةً بَقيَتْ لِتُتِمَّ مَرْيَمُ قِراءَةَ كلِّ صَفَحاتِ هَذا الْكِتابِ؟</a:t>
            </a:r>
          </a:p>
        </p:txBody>
      </p:sp>
    </p:spTree>
    <p:extLst>
      <p:ext uri="{BB962C8B-B14F-4D97-AF65-F5344CB8AC3E}">
        <p14:creationId xmlns:p14="http://schemas.microsoft.com/office/powerpoint/2010/main" val="552510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5E1E0-1C16-C92E-0451-8127AB5AF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1044CFB-D86E-7301-C4F1-578E4C7E572B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82E87D-1CF6-D8AA-8C5C-8E33D23EF95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C51EE4-BAE6-0A2D-7631-580E4C9404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9132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D0920E-C81C-B739-FF67-74E10D8094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71740F1-020B-2489-41C2-2E245BD6A2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2" name="Group 16">
            <a:extLst>
              <a:ext uri="{FF2B5EF4-FFF2-40B4-BE49-F238E27FC236}">
                <a16:creationId xmlns:a16="http://schemas.microsoft.com/office/drawing/2014/main" id="{E43B8B03-8D2B-2567-9C5F-489639C9BA59}"/>
              </a:ext>
            </a:extLst>
          </p:cNvPr>
          <p:cNvGrpSpPr/>
          <p:nvPr/>
        </p:nvGrpSpPr>
        <p:grpSpPr>
          <a:xfrm>
            <a:off x="7046559" y="1829289"/>
            <a:ext cx="1541528" cy="551406"/>
            <a:chOff x="3959458" y="1919923"/>
            <a:chExt cx="1541528" cy="551406"/>
          </a:xfrm>
          <a:solidFill>
            <a:srgbClr val="196082"/>
          </a:solidFill>
        </p:grpSpPr>
        <p:sp>
          <p:nvSpPr>
            <p:cNvPr id="3" name="Rectangle : coins arrondis 4">
              <a:extLst>
                <a:ext uri="{FF2B5EF4-FFF2-40B4-BE49-F238E27FC236}">
                  <a16:creationId xmlns:a16="http://schemas.microsoft.com/office/drawing/2014/main" id="{7427275B-1F1B-A83A-C43E-0B68698587D5}"/>
                </a:ext>
              </a:extLst>
            </p:cNvPr>
            <p:cNvSpPr/>
            <p:nvPr/>
          </p:nvSpPr>
          <p:spPr>
            <a:xfrm>
              <a:off x="3959458" y="1919923"/>
              <a:ext cx="1104580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وَأُحَدِّدُ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3CD2D217-F4F9-AA86-AF4F-455C32AF90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1</a:t>
              </a:r>
              <a:endParaRPr lang="fr-MA" sz="3200" b="1" dirty="0"/>
            </a:p>
          </p:txBody>
        </p:sp>
      </p:grpSp>
      <p:grpSp>
        <p:nvGrpSpPr>
          <p:cNvPr id="9" name="Group 16">
            <a:extLst>
              <a:ext uri="{FF2B5EF4-FFF2-40B4-BE49-F238E27FC236}">
                <a16:creationId xmlns:a16="http://schemas.microsoft.com/office/drawing/2014/main" id="{796DF39D-844A-7131-7673-4617869EC877}"/>
              </a:ext>
            </a:extLst>
          </p:cNvPr>
          <p:cNvGrpSpPr/>
          <p:nvPr/>
        </p:nvGrpSpPr>
        <p:grpSpPr>
          <a:xfrm>
            <a:off x="4522878" y="1823735"/>
            <a:ext cx="2496009" cy="551406"/>
            <a:chOff x="3237287" y="1919271"/>
            <a:chExt cx="2496009" cy="551406"/>
          </a:xfrm>
          <a:solidFill>
            <a:schemeClr val="bg1">
              <a:lumMod val="85000"/>
            </a:schemeClr>
          </a:solidFill>
        </p:grpSpPr>
        <p:sp>
          <p:nvSpPr>
            <p:cNvPr id="10" name="Rectangle : coins arrondis 4">
              <a:extLst>
                <a:ext uri="{FF2B5EF4-FFF2-40B4-BE49-F238E27FC236}">
                  <a16:creationId xmlns:a16="http://schemas.microsoft.com/office/drawing/2014/main" id="{79198515-D431-C6EE-00C9-8E04C4C00009}"/>
                </a:ext>
              </a:extLst>
            </p:cNvPr>
            <p:cNvSpPr/>
            <p:nvPr/>
          </p:nvSpPr>
          <p:spPr>
            <a:xfrm>
              <a:off x="3237287" y="1919271"/>
              <a:ext cx="2059061" cy="551406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أَسْتَخْرِجُ الْمُعْطياتِ وَاُمَثِّلُها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7F59B1EC-B9C0-76C2-E791-EA558CA7D4A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24020" y="1983698"/>
              <a:ext cx="409276" cy="40927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2</a:t>
              </a:r>
              <a:endParaRPr lang="fr-MA" sz="3200" b="1" dirty="0"/>
            </a:p>
          </p:txBody>
        </p:sp>
      </p:grpSp>
      <p:grpSp>
        <p:nvGrpSpPr>
          <p:cNvPr id="13" name="Group 16">
            <a:extLst>
              <a:ext uri="{FF2B5EF4-FFF2-40B4-BE49-F238E27FC236}">
                <a16:creationId xmlns:a16="http://schemas.microsoft.com/office/drawing/2014/main" id="{10C77C04-0EC5-0332-C02D-83A14150C68D}"/>
              </a:ext>
            </a:extLst>
          </p:cNvPr>
          <p:cNvGrpSpPr/>
          <p:nvPr/>
        </p:nvGrpSpPr>
        <p:grpSpPr>
          <a:xfrm>
            <a:off x="2152786" y="1823735"/>
            <a:ext cx="2342420" cy="551406"/>
            <a:chOff x="3268809" y="1926561"/>
            <a:chExt cx="2342420" cy="551406"/>
          </a:xfrm>
          <a:solidFill>
            <a:schemeClr val="bg1">
              <a:lumMod val="85000"/>
            </a:schemeClr>
          </a:solidFill>
        </p:grpSpPr>
        <p:sp>
          <p:nvSpPr>
            <p:cNvPr id="14" name="Rectangle : coins arrondis 4">
              <a:extLst>
                <a:ext uri="{FF2B5EF4-FFF2-40B4-BE49-F238E27FC236}">
                  <a16:creationId xmlns:a16="http://schemas.microsoft.com/office/drawing/2014/main" id="{A10780EB-AFD3-CF20-BBBE-52AF34D51A78}"/>
                </a:ext>
              </a:extLst>
            </p:cNvPr>
            <p:cNvSpPr/>
            <p:nvPr/>
          </p:nvSpPr>
          <p:spPr>
            <a:xfrm>
              <a:off x="3268809" y="1926561"/>
              <a:ext cx="194086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كُلِّ خُطْوَةٍ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BFF21863-5D00-EAAB-3ED6-C44F9E27B9C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1953" y="1990988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3</a:t>
              </a:r>
              <a:endParaRPr lang="fr-MA" sz="3200" b="1" dirty="0"/>
            </a:p>
          </p:txBody>
        </p:sp>
      </p:grpSp>
      <p:grpSp>
        <p:nvGrpSpPr>
          <p:cNvPr id="18" name="Group 16">
            <a:extLst>
              <a:ext uri="{FF2B5EF4-FFF2-40B4-BE49-F238E27FC236}">
                <a16:creationId xmlns:a16="http://schemas.microsoft.com/office/drawing/2014/main" id="{E7D72916-0312-8C9E-B69C-E9FCCDF09DC5}"/>
              </a:ext>
            </a:extLst>
          </p:cNvPr>
          <p:cNvGrpSpPr/>
          <p:nvPr/>
        </p:nvGrpSpPr>
        <p:grpSpPr>
          <a:xfrm>
            <a:off x="278612" y="1823735"/>
            <a:ext cx="1838782" cy="551406"/>
            <a:chOff x="2920380" y="1761833"/>
            <a:chExt cx="1838782" cy="551406"/>
          </a:xfrm>
          <a:solidFill>
            <a:schemeClr val="bg1">
              <a:lumMod val="85000"/>
            </a:schemeClr>
          </a:solidFill>
        </p:grpSpPr>
        <p:sp>
          <p:nvSpPr>
            <p:cNvPr id="19" name="Rectangle : coins arrondis 4">
              <a:extLst>
                <a:ext uri="{FF2B5EF4-FFF2-40B4-BE49-F238E27FC236}">
                  <a16:creationId xmlns:a16="http://schemas.microsoft.com/office/drawing/2014/main" id="{B969979C-E918-BE13-C3B1-39559DBEB54B}"/>
                </a:ext>
              </a:extLst>
            </p:cNvPr>
            <p:cNvSpPr/>
            <p:nvPr/>
          </p:nvSpPr>
          <p:spPr>
            <a:xfrm>
              <a:off x="2920380" y="1761833"/>
              <a:ext cx="140955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عِبارَةَ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2B8404BF-E949-0155-CAE1-BC2F11E5832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49886" y="1817317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4</a:t>
              </a:r>
              <a:endParaRPr lang="fr-MA" sz="3200" b="1" dirty="0"/>
            </a:p>
          </p:txBody>
        </p: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326B8E43-2328-8586-E0A6-ACB0DE2F86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205" y="2479381"/>
            <a:ext cx="7941085" cy="391695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5E129DF-7706-CB78-CF20-C9D9CC85D9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3650" y="4658894"/>
            <a:ext cx="4260640" cy="1631373"/>
          </a:xfrm>
          <a:prstGeom prst="rect">
            <a:avLst/>
          </a:prstGeom>
        </p:spPr>
      </p:pic>
      <p:sp>
        <p:nvSpPr>
          <p:cNvPr id="6" name="ZoneTexte 2">
            <a:extLst>
              <a:ext uri="{FF2B5EF4-FFF2-40B4-BE49-F238E27FC236}">
                <a16:creationId xmlns:a16="http://schemas.microsoft.com/office/drawing/2014/main" id="{749FDD88-FAEC-B999-EA7B-71A6EFB5D180}"/>
              </a:ext>
            </a:extLst>
          </p:cNvPr>
          <p:cNvSpPr txBox="1"/>
          <p:nvPr/>
        </p:nvSpPr>
        <p:spPr>
          <a:xfrm>
            <a:off x="367005" y="854523"/>
            <a:ext cx="707659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20AA01A3-5B2F-0C60-7087-26402DB887D4}"/>
              </a:ext>
            </a:extLst>
          </p:cNvPr>
          <p:cNvSpPr/>
          <p:nvPr/>
        </p:nvSpPr>
        <p:spPr>
          <a:xfrm>
            <a:off x="498764" y="2635865"/>
            <a:ext cx="7855526" cy="946147"/>
          </a:xfrm>
          <a:prstGeom prst="roundRect">
            <a:avLst/>
          </a:prstGeom>
          <a:solidFill>
            <a:srgbClr val="E5E3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مِنْ كِتابٍ بِهِ 192 صَفْحَةً قَرَأَتْ مَرْيَمُ 69 صَفْحَةً خِلالَ الشَّهْرِ الْأَوَّلِ وَ 94 صَفْحَةً خِلالَ الشَّهْرِ الثّانيِ. كَمْ صَفْحَةً بَقيَتْ لِتُتِمَّ مَرْيَمُ قِراءَةَ كلِّ صَفَحاتِ هَذا الْكِتابِ؟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90BBE50-565F-653C-1093-53E576EA44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042" y="3865418"/>
            <a:ext cx="3289488" cy="2138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5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12826C-5834-84D1-E1F9-A07EBB6E81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B0B5A5-ADB0-4770-8E2B-EE1F0404A7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1C63B32-571E-8938-31D4-FAE21493E0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3285" y="4894118"/>
            <a:ext cx="3881005" cy="945573"/>
          </a:xfrm>
          <a:prstGeom prst="rect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E6F7FCAC-8C58-497F-DE65-B12EA2F8733F}"/>
              </a:ext>
            </a:extLst>
          </p:cNvPr>
          <p:cNvSpPr txBox="1"/>
          <p:nvPr/>
        </p:nvSpPr>
        <p:spPr>
          <a:xfrm>
            <a:off x="437389" y="961605"/>
            <a:ext cx="7076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ثالثة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  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88F59777-93C4-F31F-9DB2-C442FC45E8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389" y="2439568"/>
            <a:ext cx="7937680" cy="3913971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627BAD8E-B54B-D000-D379-F8F0E62D2C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1627" y="4995924"/>
            <a:ext cx="1115665" cy="1487553"/>
          </a:xfrm>
          <a:prstGeom prst="rect">
            <a:avLst/>
          </a:prstGeom>
        </p:spPr>
      </p:pic>
      <p:grpSp>
        <p:nvGrpSpPr>
          <p:cNvPr id="42" name="Group 16">
            <a:extLst>
              <a:ext uri="{FF2B5EF4-FFF2-40B4-BE49-F238E27FC236}">
                <a16:creationId xmlns:a16="http://schemas.microsoft.com/office/drawing/2014/main" id="{6C80D186-F971-EBB2-4918-F295E2C6546D}"/>
              </a:ext>
            </a:extLst>
          </p:cNvPr>
          <p:cNvGrpSpPr/>
          <p:nvPr/>
        </p:nvGrpSpPr>
        <p:grpSpPr>
          <a:xfrm>
            <a:off x="7046559" y="1829289"/>
            <a:ext cx="1541528" cy="551406"/>
            <a:chOff x="3959458" y="1919923"/>
            <a:chExt cx="1541528" cy="551406"/>
          </a:xfrm>
          <a:solidFill>
            <a:schemeClr val="bg1">
              <a:lumMod val="85000"/>
            </a:schemeClr>
          </a:solidFill>
        </p:grpSpPr>
        <p:sp>
          <p:nvSpPr>
            <p:cNvPr id="43" name="Rectangle : coins arrondis 4">
              <a:extLst>
                <a:ext uri="{FF2B5EF4-FFF2-40B4-BE49-F238E27FC236}">
                  <a16:creationId xmlns:a16="http://schemas.microsoft.com/office/drawing/2014/main" id="{9E506B3D-C69C-D741-6E78-2B3C61F57B04}"/>
                </a:ext>
              </a:extLst>
            </p:cNvPr>
            <p:cNvSpPr/>
            <p:nvPr/>
          </p:nvSpPr>
          <p:spPr>
            <a:xfrm>
              <a:off x="3959458" y="1919923"/>
              <a:ext cx="1104580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وَأُحَدِّدُ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4" name="Oval 80">
              <a:extLst>
                <a:ext uri="{FF2B5EF4-FFF2-40B4-BE49-F238E27FC236}">
                  <a16:creationId xmlns:a16="http://schemas.microsoft.com/office/drawing/2014/main" id="{670956E0-633E-03F8-935C-0C3BF280455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1</a:t>
              </a:r>
              <a:endParaRPr lang="fr-MA" sz="3200" b="1" dirty="0"/>
            </a:p>
          </p:txBody>
        </p:sp>
      </p:grpSp>
      <p:grpSp>
        <p:nvGrpSpPr>
          <p:cNvPr id="45" name="Group 16">
            <a:extLst>
              <a:ext uri="{FF2B5EF4-FFF2-40B4-BE49-F238E27FC236}">
                <a16:creationId xmlns:a16="http://schemas.microsoft.com/office/drawing/2014/main" id="{077300CE-EDEF-1EF9-1BE7-8C3C14F9D478}"/>
              </a:ext>
            </a:extLst>
          </p:cNvPr>
          <p:cNvGrpSpPr/>
          <p:nvPr/>
        </p:nvGrpSpPr>
        <p:grpSpPr>
          <a:xfrm>
            <a:off x="4522878" y="1823735"/>
            <a:ext cx="2496009" cy="551406"/>
            <a:chOff x="3237287" y="1919271"/>
            <a:chExt cx="2496009" cy="551406"/>
          </a:xfrm>
          <a:solidFill>
            <a:schemeClr val="bg1">
              <a:lumMod val="85000"/>
            </a:schemeClr>
          </a:solidFill>
        </p:grpSpPr>
        <p:sp>
          <p:nvSpPr>
            <p:cNvPr id="46" name="Rectangle : coins arrondis 4">
              <a:extLst>
                <a:ext uri="{FF2B5EF4-FFF2-40B4-BE49-F238E27FC236}">
                  <a16:creationId xmlns:a16="http://schemas.microsoft.com/office/drawing/2014/main" id="{D24AD7AE-F05A-7417-FFB5-E62FA5227554}"/>
                </a:ext>
              </a:extLst>
            </p:cNvPr>
            <p:cNvSpPr/>
            <p:nvPr/>
          </p:nvSpPr>
          <p:spPr>
            <a:xfrm>
              <a:off x="3237287" y="1919271"/>
              <a:ext cx="2059061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أَسْتَخْرِجُ الْمُعْطياتِ وَاُمَثِّلُها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7" name="Oval 80">
              <a:extLst>
                <a:ext uri="{FF2B5EF4-FFF2-40B4-BE49-F238E27FC236}">
                  <a16:creationId xmlns:a16="http://schemas.microsoft.com/office/drawing/2014/main" id="{2A148C22-D21C-2409-525E-0A368C71CE6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24020" y="1983698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2</a:t>
              </a:r>
              <a:endParaRPr lang="fr-MA" sz="3200" b="1" dirty="0"/>
            </a:p>
          </p:txBody>
        </p:sp>
      </p:grpSp>
      <p:grpSp>
        <p:nvGrpSpPr>
          <p:cNvPr id="48" name="Group 16">
            <a:extLst>
              <a:ext uri="{FF2B5EF4-FFF2-40B4-BE49-F238E27FC236}">
                <a16:creationId xmlns:a16="http://schemas.microsoft.com/office/drawing/2014/main" id="{FD7FEE36-2D5B-BCCE-BE72-19DD033F76DB}"/>
              </a:ext>
            </a:extLst>
          </p:cNvPr>
          <p:cNvGrpSpPr/>
          <p:nvPr/>
        </p:nvGrpSpPr>
        <p:grpSpPr>
          <a:xfrm>
            <a:off x="2152786" y="1823735"/>
            <a:ext cx="2342420" cy="551406"/>
            <a:chOff x="3268809" y="1926561"/>
            <a:chExt cx="2342420" cy="551406"/>
          </a:xfrm>
          <a:solidFill>
            <a:schemeClr val="bg1">
              <a:lumMod val="85000"/>
            </a:schemeClr>
          </a:solidFill>
        </p:grpSpPr>
        <p:sp>
          <p:nvSpPr>
            <p:cNvPr id="49" name="Rectangle : coins arrondis 4">
              <a:extLst>
                <a:ext uri="{FF2B5EF4-FFF2-40B4-BE49-F238E27FC236}">
                  <a16:creationId xmlns:a16="http://schemas.microsoft.com/office/drawing/2014/main" id="{7708C5F8-FDF1-CBDC-A6AD-A613AF7C552C}"/>
                </a:ext>
              </a:extLst>
            </p:cNvPr>
            <p:cNvSpPr/>
            <p:nvPr/>
          </p:nvSpPr>
          <p:spPr>
            <a:xfrm>
              <a:off x="3268809" y="1926561"/>
              <a:ext cx="1940864" cy="551406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كُلِّ خُطْوَةٍ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0" name="Oval 80">
              <a:extLst>
                <a:ext uri="{FF2B5EF4-FFF2-40B4-BE49-F238E27FC236}">
                  <a16:creationId xmlns:a16="http://schemas.microsoft.com/office/drawing/2014/main" id="{91DABBAE-8E62-6FE5-BA76-43740C2AD47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1953" y="1990988"/>
              <a:ext cx="409276" cy="40927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3</a:t>
              </a:r>
              <a:endParaRPr lang="fr-MA" sz="3200" b="1" dirty="0"/>
            </a:p>
          </p:txBody>
        </p:sp>
      </p:grpSp>
      <p:grpSp>
        <p:nvGrpSpPr>
          <p:cNvPr id="51" name="Group 16">
            <a:extLst>
              <a:ext uri="{FF2B5EF4-FFF2-40B4-BE49-F238E27FC236}">
                <a16:creationId xmlns:a16="http://schemas.microsoft.com/office/drawing/2014/main" id="{3E8D2CD0-8638-F1E6-3C25-28B71CBD8712}"/>
              </a:ext>
            </a:extLst>
          </p:cNvPr>
          <p:cNvGrpSpPr/>
          <p:nvPr/>
        </p:nvGrpSpPr>
        <p:grpSpPr>
          <a:xfrm>
            <a:off x="278612" y="1823735"/>
            <a:ext cx="1838782" cy="551406"/>
            <a:chOff x="2920380" y="1761833"/>
            <a:chExt cx="1838782" cy="551406"/>
          </a:xfrm>
          <a:solidFill>
            <a:schemeClr val="bg1">
              <a:lumMod val="85000"/>
            </a:schemeClr>
          </a:solidFill>
        </p:grpSpPr>
        <p:sp>
          <p:nvSpPr>
            <p:cNvPr id="52" name="Rectangle : coins arrondis 4">
              <a:extLst>
                <a:ext uri="{FF2B5EF4-FFF2-40B4-BE49-F238E27FC236}">
                  <a16:creationId xmlns:a16="http://schemas.microsoft.com/office/drawing/2014/main" id="{F9683DF1-1274-32D4-11E4-CE98F1F40F7B}"/>
                </a:ext>
              </a:extLst>
            </p:cNvPr>
            <p:cNvSpPr/>
            <p:nvPr/>
          </p:nvSpPr>
          <p:spPr>
            <a:xfrm>
              <a:off x="2920380" y="1761833"/>
              <a:ext cx="140955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عِبارَةَ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3" name="Oval 80">
              <a:extLst>
                <a:ext uri="{FF2B5EF4-FFF2-40B4-BE49-F238E27FC236}">
                  <a16:creationId xmlns:a16="http://schemas.microsoft.com/office/drawing/2014/main" id="{05A6867E-BEEF-9941-2283-1047AC43644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49886" y="1817317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4</a:t>
              </a:r>
              <a:endParaRPr lang="fr-MA" sz="3200" b="1" dirty="0"/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34EA1B79-B9AB-5443-0D30-4FF74D2FE5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52408" y="4444161"/>
            <a:ext cx="2978891" cy="61565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269E4A9-DD97-82C7-842F-CF334551E2F3}"/>
              </a:ext>
            </a:extLst>
          </p:cNvPr>
          <p:cNvSpPr txBox="1"/>
          <p:nvPr/>
        </p:nvSpPr>
        <p:spPr>
          <a:xfrm>
            <a:off x="5160818" y="3941618"/>
            <a:ext cx="3082637" cy="38430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17007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A57EE1-2E13-E869-D681-39A3BD628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E5B6219-03C9-4A64-06E4-81E2415BF0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AC71B13A-9765-EEEA-7D54-441DE39D02F1}"/>
              </a:ext>
            </a:extLst>
          </p:cNvPr>
          <p:cNvSpPr txBox="1"/>
          <p:nvPr/>
        </p:nvSpPr>
        <p:spPr>
          <a:xfrm>
            <a:off x="437389" y="898051"/>
            <a:ext cx="7076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 ، اكتبوا متساوية كل خطوة من خطوات الحل.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7E7AE709-03CD-B26E-8AD6-66BD5CA827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205" y="2479381"/>
            <a:ext cx="7941085" cy="3916956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9320A76F-950B-D8F7-7B4C-3075D171CC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3650" y="5577840"/>
            <a:ext cx="4260640" cy="712427"/>
          </a:xfrm>
          <a:prstGeom prst="rect">
            <a:avLst/>
          </a:prstGeom>
        </p:spPr>
      </p:pic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C8B19BDB-B17F-C32D-1C8B-C9A190DE89D6}"/>
              </a:ext>
            </a:extLst>
          </p:cNvPr>
          <p:cNvSpPr/>
          <p:nvPr/>
        </p:nvSpPr>
        <p:spPr>
          <a:xfrm>
            <a:off x="498764" y="2635865"/>
            <a:ext cx="7855526" cy="946147"/>
          </a:xfrm>
          <a:prstGeom prst="roundRect">
            <a:avLst/>
          </a:prstGeom>
          <a:solidFill>
            <a:srgbClr val="E5E3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مِنْ كِتابٍ بِهِ 192 صَفْحَةً قَرَأَتْ مَرْيَمُ 69 صَفْحَةً خِلالَ الشَّهْرِ الْأَوَّلِ وَ 94 صَفْحَةً خِلالَ الشَّهْرِ الثّانيِ. كَمْ صَفْحَةً بَقيَتْ لِتُتِمَّ مَرْيَمُ قِراءَةَ كلِّ صَفَحاتِ هَذا الْكِتابِ؟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265157E5-C7EE-9E07-0FE3-C455C3BA29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042" y="3865418"/>
            <a:ext cx="3289488" cy="2138059"/>
          </a:xfrm>
          <a:prstGeom prst="rect">
            <a:avLst/>
          </a:prstGeom>
        </p:spPr>
      </p:pic>
      <p:grpSp>
        <p:nvGrpSpPr>
          <p:cNvPr id="39" name="Group 16">
            <a:extLst>
              <a:ext uri="{FF2B5EF4-FFF2-40B4-BE49-F238E27FC236}">
                <a16:creationId xmlns:a16="http://schemas.microsoft.com/office/drawing/2014/main" id="{1701BFE1-E93B-2AB9-0959-099571770E9B}"/>
              </a:ext>
            </a:extLst>
          </p:cNvPr>
          <p:cNvGrpSpPr/>
          <p:nvPr/>
        </p:nvGrpSpPr>
        <p:grpSpPr>
          <a:xfrm>
            <a:off x="7046559" y="1829289"/>
            <a:ext cx="1541528" cy="551406"/>
            <a:chOff x="3959458" y="1919923"/>
            <a:chExt cx="1541528" cy="551406"/>
          </a:xfrm>
          <a:solidFill>
            <a:schemeClr val="bg1">
              <a:lumMod val="85000"/>
            </a:schemeClr>
          </a:solidFill>
        </p:grpSpPr>
        <p:sp>
          <p:nvSpPr>
            <p:cNvPr id="40" name="Rectangle : coins arrondis 4">
              <a:extLst>
                <a:ext uri="{FF2B5EF4-FFF2-40B4-BE49-F238E27FC236}">
                  <a16:creationId xmlns:a16="http://schemas.microsoft.com/office/drawing/2014/main" id="{1F28D315-FF35-0AFD-CEAF-EAD79DFE30BC}"/>
                </a:ext>
              </a:extLst>
            </p:cNvPr>
            <p:cNvSpPr/>
            <p:nvPr/>
          </p:nvSpPr>
          <p:spPr>
            <a:xfrm>
              <a:off x="3959458" y="1919923"/>
              <a:ext cx="1104580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وَأُحَدِّدُ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Oval 80">
              <a:extLst>
                <a:ext uri="{FF2B5EF4-FFF2-40B4-BE49-F238E27FC236}">
                  <a16:creationId xmlns:a16="http://schemas.microsoft.com/office/drawing/2014/main" id="{437EF778-D0BF-AF9A-9C79-80BD2C9188F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1</a:t>
              </a:r>
              <a:endParaRPr lang="fr-MA" sz="3200" b="1" dirty="0"/>
            </a:p>
          </p:txBody>
        </p:sp>
      </p:grpSp>
      <p:grpSp>
        <p:nvGrpSpPr>
          <p:cNvPr id="42" name="Group 16">
            <a:extLst>
              <a:ext uri="{FF2B5EF4-FFF2-40B4-BE49-F238E27FC236}">
                <a16:creationId xmlns:a16="http://schemas.microsoft.com/office/drawing/2014/main" id="{FF05F613-D549-ED1A-A0C2-183C915AFB1D}"/>
              </a:ext>
            </a:extLst>
          </p:cNvPr>
          <p:cNvGrpSpPr/>
          <p:nvPr/>
        </p:nvGrpSpPr>
        <p:grpSpPr>
          <a:xfrm>
            <a:off x="4522878" y="1823735"/>
            <a:ext cx="2496009" cy="551406"/>
            <a:chOff x="3237287" y="1919271"/>
            <a:chExt cx="2496009" cy="551406"/>
          </a:xfrm>
          <a:solidFill>
            <a:schemeClr val="bg1">
              <a:lumMod val="85000"/>
            </a:schemeClr>
          </a:solidFill>
        </p:grpSpPr>
        <p:sp>
          <p:nvSpPr>
            <p:cNvPr id="43" name="Rectangle : coins arrondis 4">
              <a:extLst>
                <a:ext uri="{FF2B5EF4-FFF2-40B4-BE49-F238E27FC236}">
                  <a16:creationId xmlns:a16="http://schemas.microsoft.com/office/drawing/2014/main" id="{2A0C83DF-B7BE-8C40-5E26-9CE543B3B8D6}"/>
                </a:ext>
              </a:extLst>
            </p:cNvPr>
            <p:cNvSpPr/>
            <p:nvPr/>
          </p:nvSpPr>
          <p:spPr>
            <a:xfrm>
              <a:off x="3237287" y="1919271"/>
              <a:ext cx="2059061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أَسْتَخْرِجُ الْمُعْطياتِ وَاُمَثِّلُها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4" name="Oval 80">
              <a:extLst>
                <a:ext uri="{FF2B5EF4-FFF2-40B4-BE49-F238E27FC236}">
                  <a16:creationId xmlns:a16="http://schemas.microsoft.com/office/drawing/2014/main" id="{65C65ADD-7264-1B44-48D0-58FFA6E2992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24020" y="1983698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2</a:t>
              </a:r>
              <a:endParaRPr lang="fr-MA" sz="3200" b="1" dirty="0"/>
            </a:p>
          </p:txBody>
        </p:sp>
      </p:grpSp>
      <p:grpSp>
        <p:nvGrpSpPr>
          <p:cNvPr id="45" name="Group 16">
            <a:extLst>
              <a:ext uri="{FF2B5EF4-FFF2-40B4-BE49-F238E27FC236}">
                <a16:creationId xmlns:a16="http://schemas.microsoft.com/office/drawing/2014/main" id="{5982124A-FC64-E528-822F-185415048B86}"/>
              </a:ext>
            </a:extLst>
          </p:cNvPr>
          <p:cNvGrpSpPr/>
          <p:nvPr/>
        </p:nvGrpSpPr>
        <p:grpSpPr>
          <a:xfrm>
            <a:off x="2152786" y="1823735"/>
            <a:ext cx="2342420" cy="551406"/>
            <a:chOff x="3268809" y="1926561"/>
            <a:chExt cx="2342420" cy="551406"/>
          </a:xfrm>
          <a:solidFill>
            <a:schemeClr val="bg1">
              <a:lumMod val="85000"/>
            </a:schemeClr>
          </a:solidFill>
        </p:grpSpPr>
        <p:sp>
          <p:nvSpPr>
            <p:cNvPr id="46" name="Rectangle : coins arrondis 4">
              <a:extLst>
                <a:ext uri="{FF2B5EF4-FFF2-40B4-BE49-F238E27FC236}">
                  <a16:creationId xmlns:a16="http://schemas.microsoft.com/office/drawing/2014/main" id="{2659128E-A58A-AD76-4F20-47ABB0E8D55D}"/>
                </a:ext>
              </a:extLst>
            </p:cNvPr>
            <p:cNvSpPr/>
            <p:nvPr/>
          </p:nvSpPr>
          <p:spPr>
            <a:xfrm>
              <a:off x="3268809" y="1926561"/>
              <a:ext cx="1940864" cy="551406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كُلِّ خُطْوَةٍ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7" name="Oval 80">
              <a:extLst>
                <a:ext uri="{FF2B5EF4-FFF2-40B4-BE49-F238E27FC236}">
                  <a16:creationId xmlns:a16="http://schemas.microsoft.com/office/drawing/2014/main" id="{57CF37CF-E990-B386-F3A5-BE3637F141C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1953" y="1990988"/>
              <a:ext cx="409276" cy="40927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3</a:t>
              </a:r>
              <a:endParaRPr lang="fr-MA" sz="3200" b="1" dirty="0"/>
            </a:p>
          </p:txBody>
        </p:sp>
      </p:grpSp>
      <p:grpSp>
        <p:nvGrpSpPr>
          <p:cNvPr id="48" name="Group 16">
            <a:extLst>
              <a:ext uri="{FF2B5EF4-FFF2-40B4-BE49-F238E27FC236}">
                <a16:creationId xmlns:a16="http://schemas.microsoft.com/office/drawing/2014/main" id="{CFB86FD7-83CC-9644-A9BD-FCD7367F0C3F}"/>
              </a:ext>
            </a:extLst>
          </p:cNvPr>
          <p:cNvGrpSpPr/>
          <p:nvPr/>
        </p:nvGrpSpPr>
        <p:grpSpPr>
          <a:xfrm>
            <a:off x="278612" y="1823735"/>
            <a:ext cx="1838782" cy="551406"/>
            <a:chOff x="2920380" y="1761833"/>
            <a:chExt cx="1838782" cy="551406"/>
          </a:xfrm>
          <a:solidFill>
            <a:schemeClr val="bg1">
              <a:lumMod val="85000"/>
            </a:schemeClr>
          </a:solidFill>
        </p:grpSpPr>
        <p:sp>
          <p:nvSpPr>
            <p:cNvPr id="49" name="Rectangle : coins arrondis 4">
              <a:extLst>
                <a:ext uri="{FF2B5EF4-FFF2-40B4-BE49-F238E27FC236}">
                  <a16:creationId xmlns:a16="http://schemas.microsoft.com/office/drawing/2014/main" id="{B13D5C6C-C5BF-ABA1-63A2-67C90B1C71A6}"/>
                </a:ext>
              </a:extLst>
            </p:cNvPr>
            <p:cNvSpPr/>
            <p:nvPr/>
          </p:nvSpPr>
          <p:spPr>
            <a:xfrm>
              <a:off x="2920380" y="1761833"/>
              <a:ext cx="140955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عِبارَةَ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0" name="Oval 80">
              <a:extLst>
                <a:ext uri="{FF2B5EF4-FFF2-40B4-BE49-F238E27FC236}">
                  <a16:creationId xmlns:a16="http://schemas.microsoft.com/office/drawing/2014/main" id="{7EE0321E-BA32-1D5D-1FAF-B7307CBBDBF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49886" y="1817317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4</a:t>
              </a:r>
              <a:endParaRPr lang="fr-MA" sz="3200" b="1" dirty="0"/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B2AA9E6D-8E45-8743-D480-9B66DF97E656}"/>
              </a:ext>
            </a:extLst>
          </p:cNvPr>
          <p:cNvSpPr txBox="1"/>
          <p:nvPr/>
        </p:nvSpPr>
        <p:spPr>
          <a:xfrm>
            <a:off x="4849091" y="3865418"/>
            <a:ext cx="3685309" cy="55634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31955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5E1E0-1C16-C92E-0451-8127AB5AF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1044CFB-D86E-7301-C4F1-578E4C7E572B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8D34F56-548C-ECA7-A906-2CEB07E6AF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82E87D-1CF6-D8AA-8C5C-8E33D23EF95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9404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B8072-64EF-4359-C112-576C09797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A71FD27-843A-2FFF-CC90-875C1A13A7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B993B447-50AF-A53C-1B56-4D8CAB4090F5}"/>
              </a:ext>
            </a:extLst>
          </p:cNvPr>
          <p:cNvSpPr txBox="1"/>
          <p:nvPr/>
        </p:nvSpPr>
        <p:spPr>
          <a:xfrm>
            <a:off x="466027" y="918705"/>
            <a:ext cx="707659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grpSp>
        <p:nvGrpSpPr>
          <p:cNvPr id="4" name="Group 16">
            <a:extLst>
              <a:ext uri="{FF2B5EF4-FFF2-40B4-BE49-F238E27FC236}">
                <a16:creationId xmlns:a16="http://schemas.microsoft.com/office/drawing/2014/main" id="{2FC42689-6415-F4DE-00D2-D5DDB945CBFF}"/>
              </a:ext>
            </a:extLst>
          </p:cNvPr>
          <p:cNvGrpSpPr/>
          <p:nvPr/>
        </p:nvGrpSpPr>
        <p:grpSpPr>
          <a:xfrm>
            <a:off x="7046559" y="1829289"/>
            <a:ext cx="1541528" cy="551406"/>
            <a:chOff x="3959458" y="1919923"/>
            <a:chExt cx="1541528" cy="551406"/>
          </a:xfrm>
          <a:solidFill>
            <a:schemeClr val="bg1">
              <a:lumMod val="85000"/>
            </a:schemeClr>
          </a:solidFill>
        </p:grpSpPr>
        <p:sp>
          <p:nvSpPr>
            <p:cNvPr id="7" name="Rectangle : coins arrondis 4">
              <a:extLst>
                <a:ext uri="{FF2B5EF4-FFF2-40B4-BE49-F238E27FC236}">
                  <a16:creationId xmlns:a16="http://schemas.microsoft.com/office/drawing/2014/main" id="{6016FC70-4D4E-DE56-AAE8-56EFBFDA6050}"/>
                </a:ext>
              </a:extLst>
            </p:cNvPr>
            <p:cNvSpPr/>
            <p:nvPr/>
          </p:nvSpPr>
          <p:spPr>
            <a:xfrm>
              <a:off x="3959458" y="1919923"/>
              <a:ext cx="1104580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وَأُحَدِّدُ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63CEF35F-2CAC-EBFD-F381-F0226024E67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1</a:t>
              </a:r>
              <a:endParaRPr lang="fr-MA" sz="3200" b="1" dirty="0"/>
            </a:p>
          </p:txBody>
        </p:sp>
      </p:grpSp>
      <p:grpSp>
        <p:nvGrpSpPr>
          <p:cNvPr id="11" name="Group 16">
            <a:extLst>
              <a:ext uri="{FF2B5EF4-FFF2-40B4-BE49-F238E27FC236}">
                <a16:creationId xmlns:a16="http://schemas.microsoft.com/office/drawing/2014/main" id="{73CD6CF9-A1E8-B615-49A5-6C2E0C75DBF3}"/>
              </a:ext>
            </a:extLst>
          </p:cNvPr>
          <p:cNvGrpSpPr/>
          <p:nvPr/>
        </p:nvGrpSpPr>
        <p:grpSpPr>
          <a:xfrm>
            <a:off x="4522878" y="1823735"/>
            <a:ext cx="2496009" cy="551406"/>
            <a:chOff x="3237287" y="1919271"/>
            <a:chExt cx="2496009" cy="551406"/>
          </a:xfrm>
          <a:solidFill>
            <a:schemeClr val="bg1">
              <a:lumMod val="85000"/>
            </a:schemeClr>
          </a:solidFill>
        </p:grpSpPr>
        <p:sp>
          <p:nvSpPr>
            <p:cNvPr id="12" name="Rectangle : coins arrondis 4">
              <a:extLst>
                <a:ext uri="{FF2B5EF4-FFF2-40B4-BE49-F238E27FC236}">
                  <a16:creationId xmlns:a16="http://schemas.microsoft.com/office/drawing/2014/main" id="{2B2AD2FB-DF69-48C9-CBD6-1E5C441FEA95}"/>
                </a:ext>
              </a:extLst>
            </p:cNvPr>
            <p:cNvSpPr/>
            <p:nvPr/>
          </p:nvSpPr>
          <p:spPr>
            <a:xfrm>
              <a:off x="3237287" y="1919271"/>
              <a:ext cx="2059061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أَسْتَخْرِجُ الْمُعْطياتِ وَاُمَثِّلُها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5F38A00E-4752-2A43-3A22-487D123C99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24020" y="1983698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2</a:t>
              </a:r>
              <a:endParaRPr lang="fr-MA" sz="3200" b="1" dirty="0"/>
            </a:p>
          </p:txBody>
        </p:sp>
      </p:grpSp>
      <p:grpSp>
        <p:nvGrpSpPr>
          <p:cNvPr id="14" name="Group 16">
            <a:extLst>
              <a:ext uri="{FF2B5EF4-FFF2-40B4-BE49-F238E27FC236}">
                <a16:creationId xmlns:a16="http://schemas.microsoft.com/office/drawing/2014/main" id="{3E3253F2-ACD5-F26D-E137-DB41C4139C16}"/>
              </a:ext>
            </a:extLst>
          </p:cNvPr>
          <p:cNvGrpSpPr/>
          <p:nvPr/>
        </p:nvGrpSpPr>
        <p:grpSpPr>
          <a:xfrm>
            <a:off x="2152786" y="1823735"/>
            <a:ext cx="2342420" cy="551406"/>
            <a:chOff x="3268809" y="1926561"/>
            <a:chExt cx="2342420" cy="551406"/>
          </a:xfrm>
          <a:solidFill>
            <a:schemeClr val="bg1">
              <a:lumMod val="85000"/>
            </a:schemeClr>
          </a:solidFill>
        </p:grpSpPr>
        <p:sp>
          <p:nvSpPr>
            <p:cNvPr id="15" name="Rectangle : coins arrondis 4">
              <a:extLst>
                <a:ext uri="{FF2B5EF4-FFF2-40B4-BE49-F238E27FC236}">
                  <a16:creationId xmlns:a16="http://schemas.microsoft.com/office/drawing/2014/main" id="{B407BBF2-7F05-CCAF-E6E3-82BD04EA26B4}"/>
                </a:ext>
              </a:extLst>
            </p:cNvPr>
            <p:cNvSpPr/>
            <p:nvPr/>
          </p:nvSpPr>
          <p:spPr>
            <a:xfrm>
              <a:off x="3268809" y="1926561"/>
              <a:ext cx="1940864" cy="551406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كُلِّ خُطْوَةٍ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4D12932D-48DF-CC02-37C6-282032AE082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1953" y="1990988"/>
              <a:ext cx="409276" cy="40927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3</a:t>
              </a:r>
              <a:endParaRPr lang="fr-MA" sz="3200" b="1" dirty="0"/>
            </a:p>
          </p:txBody>
        </p:sp>
      </p:grpSp>
      <p:grpSp>
        <p:nvGrpSpPr>
          <p:cNvPr id="18" name="Group 16">
            <a:extLst>
              <a:ext uri="{FF2B5EF4-FFF2-40B4-BE49-F238E27FC236}">
                <a16:creationId xmlns:a16="http://schemas.microsoft.com/office/drawing/2014/main" id="{BFCFAE48-A748-F23B-E1C6-A195F3D0B7BD}"/>
              </a:ext>
            </a:extLst>
          </p:cNvPr>
          <p:cNvGrpSpPr/>
          <p:nvPr/>
        </p:nvGrpSpPr>
        <p:grpSpPr>
          <a:xfrm>
            <a:off x="278612" y="1823735"/>
            <a:ext cx="1838782" cy="551406"/>
            <a:chOff x="2920380" y="1761833"/>
            <a:chExt cx="1838782" cy="551406"/>
          </a:xfrm>
          <a:solidFill>
            <a:schemeClr val="bg1">
              <a:lumMod val="85000"/>
            </a:schemeClr>
          </a:solidFill>
        </p:grpSpPr>
        <p:sp>
          <p:nvSpPr>
            <p:cNvPr id="19" name="Rectangle : coins arrondis 4">
              <a:extLst>
                <a:ext uri="{FF2B5EF4-FFF2-40B4-BE49-F238E27FC236}">
                  <a16:creationId xmlns:a16="http://schemas.microsoft.com/office/drawing/2014/main" id="{5D478C96-FE8F-56A0-5430-3A66C822DB23}"/>
                </a:ext>
              </a:extLst>
            </p:cNvPr>
            <p:cNvSpPr/>
            <p:nvPr/>
          </p:nvSpPr>
          <p:spPr>
            <a:xfrm>
              <a:off x="2920380" y="1761833"/>
              <a:ext cx="140955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عِبارَةَ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6ED4000C-6244-F591-889B-90321D6B65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49886" y="1817317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4</a:t>
              </a:r>
              <a:endParaRPr lang="fr-MA" sz="3200" b="1" dirty="0"/>
            </a:p>
          </p:txBody>
        </p:sp>
      </p:grpSp>
      <p:pic>
        <p:nvPicPr>
          <p:cNvPr id="41" name="Image 40">
            <a:extLst>
              <a:ext uri="{FF2B5EF4-FFF2-40B4-BE49-F238E27FC236}">
                <a16:creationId xmlns:a16="http://schemas.microsoft.com/office/drawing/2014/main" id="{952BCA66-8B24-0F76-ADE8-12A18D7458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205" y="2479381"/>
            <a:ext cx="7941085" cy="3916956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59A86CD8-E83C-4AAE-FA89-5EE5929096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3650" y="5702531"/>
            <a:ext cx="4260640" cy="587736"/>
          </a:xfrm>
          <a:prstGeom prst="rect">
            <a:avLst/>
          </a:prstGeom>
        </p:spPr>
      </p:pic>
      <p:sp>
        <p:nvSpPr>
          <p:cNvPr id="43" name="Rectangle : coins arrondis 42">
            <a:extLst>
              <a:ext uri="{FF2B5EF4-FFF2-40B4-BE49-F238E27FC236}">
                <a16:creationId xmlns:a16="http://schemas.microsoft.com/office/drawing/2014/main" id="{D57FB0B2-48C3-2F47-6DC4-98C51B636937}"/>
              </a:ext>
            </a:extLst>
          </p:cNvPr>
          <p:cNvSpPr/>
          <p:nvPr/>
        </p:nvSpPr>
        <p:spPr>
          <a:xfrm>
            <a:off x="498764" y="2635865"/>
            <a:ext cx="7855526" cy="946147"/>
          </a:xfrm>
          <a:prstGeom prst="roundRect">
            <a:avLst/>
          </a:prstGeom>
          <a:solidFill>
            <a:srgbClr val="E5E3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مِنْ كِتابٍ بِهِ 192 صَفْحَةً قَرَأَتْ مَرْيَمُ 69 صَفْحَةً خِلالَ الشَّهْرِ الْأَوَّلِ وَ 94 صَفْحَةً خِلالَ الشَّهْرِ الثّانيِ. كَمْ صَفْحَةً بَقيَتْ لِتُتِمَّ مَرْيَمُ قِراءَةَ كلِّ صَفَحاتِ هَذا الْكِتابِ؟</a:t>
            </a:r>
          </a:p>
        </p:txBody>
      </p:sp>
      <p:pic>
        <p:nvPicPr>
          <p:cNvPr id="44" name="Image 43">
            <a:extLst>
              <a:ext uri="{FF2B5EF4-FFF2-40B4-BE49-F238E27FC236}">
                <a16:creationId xmlns:a16="http://schemas.microsoft.com/office/drawing/2014/main" id="{613C0F9D-86FA-136B-8318-A0CFC547D9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042" y="4146621"/>
            <a:ext cx="3289488" cy="16851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D02E426-B3A8-7B0B-3AA1-79ECDCD6FE10}"/>
              </a:ext>
            </a:extLst>
          </p:cNvPr>
          <p:cNvSpPr/>
          <p:nvPr/>
        </p:nvSpPr>
        <p:spPr>
          <a:xfrm>
            <a:off x="4447796" y="5004783"/>
            <a:ext cx="3703343" cy="409067"/>
          </a:xfrm>
          <a:prstGeom prst="roundRect">
            <a:avLst>
              <a:gd name="adj" fmla="val 7515"/>
            </a:avLst>
          </a:prstGeom>
          <a:noFill/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69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94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 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163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</a:p>
        </p:txBody>
      </p:sp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866FA395-9CD2-1DD9-CFE7-2FBCE547F025}"/>
              </a:ext>
            </a:extLst>
          </p:cNvPr>
          <p:cNvSpPr/>
          <p:nvPr/>
        </p:nvSpPr>
        <p:spPr>
          <a:xfrm>
            <a:off x="4447796" y="5391259"/>
            <a:ext cx="3703343" cy="409067"/>
          </a:xfrm>
          <a:prstGeom prst="roundRect">
            <a:avLst>
              <a:gd name="adj" fmla="val 7515"/>
            </a:avLst>
          </a:prstGeom>
          <a:noFill/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192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163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29 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5955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6C12DD-E4F5-2FCE-EF57-61E07F496F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A8F3498-0AE9-F1AE-65DE-5BF4F92854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9F93D8C4-C50C-11B9-0A8A-DF8508F0994E}"/>
              </a:ext>
            </a:extLst>
          </p:cNvPr>
          <p:cNvSpPr txBox="1"/>
          <p:nvPr/>
        </p:nvSpPr>
        <p:spPr>
          <a:xfrm>
            <a:off x="409717" y="955377"/>
            <a:ext cx="7076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رابعة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  </a:t>
            </a:r>
          </a:p>
        </p:txBody>
      </p:sp>
      <p:grpSp>
        <p:nvGrpSpPr>
          <p:cNvPr id="5" name="Group 16">
            <a:extLst>
              <a:ext uri="{FF2B5EF4-FFF2-40B4-BE49-F238E27FC236}">
                <a16:creationId xmlns:a16="http://schemas.microsoft.com/office/drawing/2014/main" id="{F78A7C46-EA02-3A71-4F43-0DC9ACF455BB}"/>
              </a:ext>
            </a:extLst>
          </p:cNvPr>
          <p:cNvGrpSpPr/>
          <p:nvPr/>
        </p:nvGrpSpPr>
        <p:grpSpPr>
          <a:xfrm>
            <a:off x="7046559" y="1829289"/>
            <a:ext cx="1541528" cy="551406"/>
            <a:chOff x="3959458" y="1919923"/>
            <a:chExt cx="1541528" cy="551406"/>
          </a:xfrm>
          <a:solidFill>
            <a:srgbClr val="196082"/>
          </a:solidFill>
        </p:grpSpPr>
        <p:sp>
          <p:nvSpPr>
            <p:cNvPr id="7" name="Rectangle : coins arrondis 4">
              <a:extLst>
                <a:ext uri="{FF2B5EF4-FFF2-40B4-BE49-F238E27FC236}">
                  <a16:creationId xmlns:a16="http://schemas.microsoft.com/office/drawing/2014/main" id="{F164B439-EBA0-1EEF-B057-6212AF5FDAE5}"/>
                </a:ext>
              </a:extLst>
            </p:cNvPr>
            <p:cNvSpPr/>
            <p:nvPr/>
          </p:nvSpPr>
          <p:spPr>
            <a:xfrm>
              <a:off x="3959458" y="1919923"/>
              <a:ext cx="1104580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وَأُحَدِّدُ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75E1C8B0-FDCF-6067-2BE5-EF219BAB99A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1</a:t>
              </a:r>
              <a:endParaRPr lang="fr-MA" sz="3200" b="1" dirty="0"/>
            </a:p>
          </p:txBody>
        </p:sp>
      </p:grpSp>
      <p:grpSp>
        <p:nvGrpSpPr>
          <p:cNvPr id="11" name="Group 16">
            <a:extLst>
              <a:ext uri="{FF2B5EF4-FFF2-40B4-BE49-F238E27FC236}">
                <a16:creationId xmlns:a16="http://schemas.microsoft.com/office/drawing/2014/main" id="{8F42E3EF-4F2D-751F-7539-19BB5040C057}"/>
              </a:ext>
            </a:extLst>
          </p:cNvPr>
          <p:cNvGrpSpPr/>
          <p:nvPr/>
        </p:nvGrpSpPr>
        <p:grpSpPr>
          <a:xfrm>
            <a:off x="4522878" y="1823735"/>
            <a:ext cx="2496009" cy="551406"/>
            <a:chOff x="3237287" y="1919271"/>
            <a:chExt cx="2496009" cy="551406"/>
          </a:xfrm>
          <a:solidFill>
            <a:schemeClr val="bg1">
              <a:lumMod val="85000"/>
            </a:schemeClr>
          </a:solidFill>
        </p:grpSpPr>
        <p:sp>
          <p:nvSpPr>
            <p:cNvPr id="12" name="Rectangle : coins arrondis 4">
              <a:extLst>
                <a:ext uri="{FF2B5EF4-FFF2-40B4-BE49-F238E27FC236}">
                  <a16:creationId xmlns:a16="http://schemas.microsoft.com/office/drawing/2014/main" id="{EBE27195-81E6-FCA2-CABE-B6C756BE3347}"/>
                </a:ext>
              </a:extLst>
            </p:cNvPr>
            <p:cNvSpPr/>
            <p:nvPr/>
          </p:nvSpPr>
          <p:spPr>
            <a:xfrm>
              <a:off x="3237287" y="1919271"/>
              <a:ext cx="2059061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أَسْتَخْرِجُ الْمُعْطياتِ وَاُمَثِّلُها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5717B3D4-C07F-1D74-E013-7414D349285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24020" y="1983698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2</a:t>
              </a:r>
              <a:endParaRPr lang="fr-MA" sz="3200" b="1" dirty="0"/>
            </a:p>
          </p:txBody>
        </p:sp>
      </p:grpSp>
      <p:grpSp>
        <p:nvGrpSpPr>
          <p:cNvPr id="14" name="Group 16">
            <a:extLst>
              <a:ext uri="{FF2B5EF4-FFF2-40B4-BE49-F238E27FC236}">
                <a16:creationId xmlns:a16="http://schemas.microsoft.com/office/drawing/2014/main" id="{B8BD5A57-2752-D2BA-5F45-C1D0DFB69326}"/>
              </a:ext>
            </a:extLst>
          </p:cNvPr>
          <p:cNvGrpSpPr/>
          <p:nvPr/>
        </p:nvGrpSpPr>
        <p:grpSpPr>
          <a:xfrm>
            <a:off x="2152786" y="1823735"/>
            <a:ext cx="2342420" cy="551406"/>
            <a:chOff x="3268809" y="1926561"/>
            <a:chExt cx="2342420" cy="551406"/>
          </a:xfrm>
          <a:solidFill>
            <a:schemeClr val="bg1">
              <a:lumMod val="85000"/>
            </a:schemeClr>
          </a:solidFill>
        </p:grpSpPr>
        <p:sp>
          <p:nvSpPr>
            <p:cNvPr id="15" name="Rectangle : coins arrondis 4">
              <a:extLst>
                <a:ext uri="{FF2B5EF4-FFF2-40B4-BE49-F238E27FC236}">
                  <a16:creationId xmlns:a16="http://schemas.microsoft.com/office/drawing/2014/main" id="{A9A5D6BB-C385-15BC-8D97-408FD63CAF02}"/>
                </a:ext>
              </a:extLst>
            </p:cNvPr>
            <p:cNvSpPr/>
            <p:nvPr/>
          </p:nvSpPr>
          <p:spPr>
            <a:xfrm>
              <a:off x="3268809" y="1926561"/>
              <a:ext cx="194086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كُلِّ خُطْوَةٍ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345B7F37-6525-00B4-0431-F4017BEA597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1953" y="1990988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3</a:t>
              </a:r>
              <a:endParaRPr lang="fr-MA" sz="3200" b="1" dirty="0"/>
            </a:p>
          </p:txBody>
        </p:sp>
      </p:grpSp>
      <p:grpSp>
        <p:nvGrpSpPr>
          <p:cNvPr id="18" name="Group 16">
            <a:extLst>
              <a:ext uri="{FF2B5EF4-FFF2-40B4-BE49-F238E27FC236}">
                <a16:creationId xmlns:a16="http://schemas.microsoft.com/office/drawing/2014/main" id="{10F28FA4-2657-F1A3-38BD-35D4970C1759}"/>
              </a:ext>
            </a:extLst>
          </p:cNvPr>
          <p:cNvGrpSpPr/>
          <p:nvPr/>
        </p:nvGrpSpPr>
        <p:grpSpPr>
          <a:xfrm>
            <a:off x="278612" y="1823735"/>
            <a:ext cx="1838782" cy="551406"/>
            <a:chOff x="2920380" y="1761833"/>
            <a:chExt cx="1838782" cy="551406"/>
          </a:xfrm>
          <a:solidFill>
            <a:schemeClr val="bg1">
              <a:lumMod val="85000"/>
            </a:schemeClr>
          </a:solidFill>
        </p:grpSpPr>
        <p:sp>
          <p:nvSpPr>
            <p:cNvPr id="19" name="Rectangle : coins arrondis 4">
              <a:extLst>
                <a:ext uri="{FF2B5EF4-FFF2-40B4-BE49-F238E27FC236}">
                  <a16:creationId xmlns:a16="http://schemas.microsoft.com/office/drawing/2014/main" id="{087751B6-1A40-60CF-DC6D-A87DA3EBE6E7}"/>
                </a:ext>
              </a:extLst>
            </p:cNvPr>
            <p:cNvSpPr/>
            <p:nvPr/>
          </p:nvSpPr>
          <p:spPr>
            <a:xfrm>
              <a:off x="2920380" y="1761833"/>
              <a:ext cx="1409554" cy="551406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عِبارَةَ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FD487F3B-D8C1-A3BC-FFA8-674FFB101B8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49886" y="1817317"/>
              <a:ext cx="409276" cy="40927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4</a:t>
              </a:r>
              <a:endParaRPr lang="fr-MA" sz="3200" b="1" dirty="0"/>
            </a:p>
          </p:txBody>
        </p:sp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3613F9C5-842B-CCEF-A033-63B3B81088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205" y="2479381"/>
            <a:ext cx="7941085" cy="3916956"/>
          </a:xfrm>
          <a:prstGeom prst="rect">
            <a:avLst/>
          </a:prstGeom>
        </p:spPr>
      </p:pic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4309A11B-E476-F781-980E-4117316AB4AC}"/>
              </a:ext>
            </a:extLst>
          </p:cNvPr>
          <p:cNvSpPr/>
          <p:nvPr/>
        </p:nvSpPr>
        <p:spPr>
          <a:xfrm>
            <a:off x="498764" y="2635865"/>
            <a:ext cx="7855526" cy="946147"/>
          </a:xfrm>
          <a:prstGeom prst="roundRect">
            <a:avLst/>
          </a:prstGeom>
          <a:solidFill>
            <a:srgbClr val="E5E3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مِنْ كِتابٍ بِهِ 192 صَفْحَةً قَرَأَتْ مَرْيَمُ 69 صَفْحَةً خِلالَ الشَّهْرِ الْأَوَّلِ وَ 94 صَفْحَةً خِلالَ الشَّهْرِ الثّانيِ. كَمْ صَفْحَةً بَقيَتْ لِتُتِمَّ مَرْيَمُ قِراءَةَ كلِّ صَفَحاتِ هَذا الْكِتابِ؟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865C1D78-D4F8-351D-FEAE-93F62841C8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042" y="3865418"/>
            <a:ext cx="3289488" cy="2138059"/>
          </a:xfrm>
          <a:prstGeom prst="rect">
            <a:avLst/>
          </a:prstGeom>
        </p:spPr>
      </p:pic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BC396A3A-5E3D-892C-9D71-9C97C5628614}"/>
              </a:ext>
            </a:extLst>
          </p:cNvPr>
          <p:cNvSpPr/>
          <p:nvPr/>
        </p:nvSpPr>
        <p:spPr>
          <a:xfrm>
            <a:off x="3700734" y="4983238"/>
            <a:ext cx="3703343" cy="409067"/>
          </a:xfrm>
          <a:prstGeom prst="roundRect">
            <a:avLst>
              <a:gd name="adj" fmla="val 7515"/>
            </a:avLst>
          </a:prstGeom>
          <a:noFill/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3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69</a:t>
            </a:r>
            <a:r>
              <a:rPr kumimoji="0" lang="fr-FR" sz="3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ar-SA" sz="3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fr-FR" sz="3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ar-SA" sz="3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94</a:t>
            </a:r>
            <a:r>
              <a:rPr kumimoji="0" lang="fr-FR" sz="3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 </a:t>
            </a:r>
            <a:r>
              <a:rPr kumimoji="0" lang="ar-SA" sz="3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163</a:t>
            </a:r>
            <a:r>
              <a:rPr kumimoji="0" lang="fr-FR" sz="3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E736735C-F523-0E39-F456-3EE8B85FB14D}"/>
              </a:ext>
            </a:extLst>
          </p:cNvPr>
          <p:cNvSpPr/>
          <p:nvPr/>
        </p:nvSpPr>
        <p:spPr>
          <a:xfrm>
            <a:off x="3700735" y="5594410"/>
            <a:ext cx="3703343" cy="409067"/>
          </a:xfrm>
          <a:prstGeom prst="roundRect">
            <a:avLst>
              <a:gd name="adj" fmla="val 7515"/>
            </a:avLst>
          </a:prstGeom>
          <a:noFill/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3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192</a:t>
            </a:r>
            <a:r>
              <a:rPr kumimoji="0" lang="fr-FR" sz="3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ar-SA" sz="3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</a:t>
            </a:r>
            <a:r>
              <a:rPr kumimoji="0" lang="fr-FR" sz="3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ar-SA" sz="3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163</a:t>
            </a:r>
            <a:r>
              <a:rPr kumimoji="0" lang="fr-FR" sz="3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</a:t>
            </a:r>
            <a:r>
              <a:rPr kumimoji="0" lang="ar-SA" sz="3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29 </a:t>
            </a:r>
            <a:endParaRPr kumimoji="0" lang="fr-FR" sz="3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339B1454-80AC-6B4D-06F7-2021E70CB6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0687" y="5091191"/>
            <a:ext cx="1111031" cy="148925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50656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5E1E0-1C16-C92E-0451-8127AB5AF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1044CFB-D86E-7301-C4F1-578E4C7E572B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8D34F56-548C-ECA7-A906-2CEB07E6AF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82E87D-1CF6-D8AA-8C5C-8E33D23EF95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3847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719E0-6769-892D-D074-D695B48DCE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CEDAF9B-F052-3748-6B7C-CC5758CE19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E85EE94D-337B-E7E8-6384-391527074B3C}"/>
              </a:ext>
            </a:extLst>
          </p:cNvPr>
          <p:cNvSpPr txBox="1"/>
          <p:nvPr/>
        </p:nvSpPr>
        <p:spPr>
          <a:xfrm>
            <a:off x="437389" y="947751"/>
            <a:ext cx="7076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اكتبوا عبارة الحل.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FD93A88E-5E0A-217D-E5B1-4F2907C20D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205" y="2479381"/>
            <a:ext cx="7941085" cy="3916956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4B0AA6F-574E-45EB-8CD0-5151013EE612}"/>
              </a:ext>
            </a:extLst>
          </p:cNvPr>
          <p:cNvSpPr/>
          <p:nvPr/>
        </p:nvSpPr>
        <p:spPr>
          <a:xfrm>
            <a:off x="498764" y="2635865"/>
            <a:ext cx="7855526" cy="946147"/>
          </a:xfrm>
          <a:prstGeom prst="roundRect">
            <a:avLst/>
          </a:prstGeom>
          <a:solidFill>
            <a:srgbClr val="E5E3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مِنْ كِتابٍ بِهِ 192 صَفْحَةً قَرَأَتْ مَرْيَمُ 69 صَفْحَةً خِلالَ الشَّهْرِ الْأَوَّلِ وَ 94 صَفْحَةً خِلالَ الشَّهْرِ الثّانيِ. كَمْ صَفْحَةً بَقيَتْ لِتُتِمَّ مَرْيَمُ قِراءَةَ كلِّ صَفَحاتِ هَذا الْكِتابِ؟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70439206-2977-B34F-AECF-BA6FE5213D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042" y="3865418"/>
            <a:ext cx="3289488" cy="2138059"/>
          </a:xfrm>
          <a:prstGeom prst="rect">
            <a:avLst/>
          </a:prstGeom>
        </p:spPr>
      </p:pic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478A215C-E4AD-F084-798C-914069EA5143}"/>
              </a:ext>
            </a:extLst>
          </p:cNvPr>
          <p:cNvSpPr/>
          <p:nvPr/>
        </p:nvSpPr>
        <p:spPr>
          <a:xfrm>
            <a:off x="3700736" y="4947228"/>
            <a:ext cx="3703343" cy="409067"/>
          </a:xfrm>
          <a:prstGeom prst="roundRect">
            <a:avLst>
              <a:gd name="adj" fmla="val 7515"/>
            </a:avLst>
          </a:prstGeom>
          <a:noFill/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sz="30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/>
              </a:rPr>
              <a:t>69</a:t>
            </a:r>
            <a:r>
              <a:rPr lang="fr-FR" sz="30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/>
              </a:rPr>
              <a:t> </a:t>
            </a:r>
            <a:r>
              <a:rPr lang="ar-SA" sz="30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/>
              </a:rPr>
              <a:t>+</a:t>
            </a:r>
            <a:r>
              <a:rPr lang="fr-FR" sz="30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/>
              </a:rPr>
              <a:t> </a:t>
            </a:r>
            <a:r>
              <a:rPr lang="ar-SA" sz="30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/>
              </a:rPr>
              <a:t>94</a:t>
            </a:r>
            <a:r>
              <a:rPr lang="fr-FR" sz="30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/>
              </a:rPr>
              <a:t> = </a:t>
            </a:r>
            <a:r>
              <a:rPr lang="ar-SA" sz="30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/>
              </a:rPr>
              <a:t>163</a:t>
            </a:r>
            <a:r>
              <a:rPr lang="fr-FR" sz="30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/>
              </a:rPr>
              <a:t>  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F3A041E9-862B-EE2A-DF0A-B9C8C1EABA91}"/>
              </a:ext>
            </a:extLst>
          </p:cNvPr>
          <p:cNvSpPr/>
          <p:nvPr/>
        </p:nvSpPr>
        <p:spPr>
          <a:xfrm>
            <a:off x="3749133" y="5594410"/>
            <a:ext cx="3703343" cy="409067"/>
          </a:xfrm>
          <a:prstGeom prst="roundRect">
            <a:avLst>
              <a:gd name="adj" fmla="val 7515"/>
            </a:avLst>
          </a:prstGeom>
          <a:noFill/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sz="30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/>
              </a:rPr>
              <a:t>192</a:t>
            </a:r>
            <a:r>
              <a:rPr lang="fr-FR" sz="30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/>
              </a:rPr>
              <a:t> </a:t>
            </a:r>
            <a:r>
              <a:rPr lang="ar-SA" sz="30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/>
              </a:rPr>
              <a:t>-</a:t>
            </a:r>
            <a:r>
              <a:rPr lang="fr-FR" sz="30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/>
              </a:rPr>
              <a:t> </a:t>
            </a:r>
            <a:r>
              <a:rPr lang="ar-SA" sz="30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/>
              </a:rPr>
              <a:t>163</a:t>
            </a:r>
            <a:r>
              <a:rPr lang="fr-FR" sz="30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/>
              </a:rPr>
              <a:t> =</a:t>
            </a:r>
            <a:r>
              <a:rPr lang="ar-SA" sz="30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/>
              </a:rPr>
              <a:t>29 </a:t>
            </a:r>
            <a:endParaRPr lang="fr-FR" sz="3000" b="1" kern="0" dirty="0">
              <a:solidFill>
                <a:schemeClr val="accent1">
                  <a:lumMod val="75000"/>
                </a:schemeClr>
              </a:solidFill>
              <a:latin typeface="Calibri" panose="020F0502020204030204"/>
            </a:endParaRPr>
          </a:p>
        </p:txBody>
      </p:sp>
      <p:grpSp>
        <p:nvGrpSpPr>
          <p:cNvPr id="39" name="Group 16">
            <a:extLst>
              <a:ext uri="{FF2B5EF4-FFF2-40B4-BE49-F238E27FC236}">
                <a16:creationId xmlns:a16="http://schemas.microsoft.com/office/drawing/2014/main" id="{69EA9A44-FA67-B3E4-DDF0-46C4B7DE458F}"/>
              </a:ext>
            </a:extLst>
          </p:cNvPr>
          <p:cNvGrpSpPr/>
          <p:nvPr/>
        </p:nvGrpSpPr>
        <p:grpSpPr>
          <a:xfrm>
            <a:off x="7046559" y="1829289"/>
            <a:ext cx="1541528" cy="551406"/>
            <a:chOff x="3959458" y="1919923"/>
            <a:chExt cx="1541528" cy="551406"/>
          </a:xfrm>
          <a:solidFill>
            <a:srgbClr val="196082"/>
          </a:solidFill>
        </p:grpSpPr>
        <p:sp>
          <p:nvSpPr>
            <p:cNvPr id="40" name="Rectangle : coins arrondis 4">
              <a:extLst>
                <a:ext uri="{FF2B5EF4-FFF2-40B4-BE49-F238E27FC236}">
                  <a16:creationId xmlns:a16="http://schemas.microsoft.com/office/drawing/2014/main" id="{83566EA6-B7F5-EBAB-2432-0442C42F23CA}"/>
                </a:ext>
              </a:extLst>
            </p:cNvPr>
            <p:cNvSpPr/>
            <p:nvPr/>
          </p:nvSpPr>
          <p:spPr>
            <a:xfrm>
              <a:off x="3959458" y="1919923"/>
              <a:ext cx="1104580" cy="55140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وَأُحَدِّدُ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Oval 80">
              <a:extLst>
                <a:ext uri="{FF2B5EF4-FFF2-40B4-BE49-F238E27FC236}">
                  <a16:creationId xmlns:a16="http://schemas.microsoft.com/office/drawing/2014/main" id="{79B77DCE-3795-E21E-5524-F30E9A77F7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1</a:t>
              </a:r>
              <a:endParaRPr lang="fr-MA" sz="3200" b="1" dirty="0"/>
            </a:p>
          </p:txBody>
        </p:sp>
      </p:grpSp>
      <p:grpSp>
        <p:nvGrpSpPr>
          <p:cNvPr id="42" name="Group 16">
            <a:extLst>
              <a:ext uri="{FF2B5EF4-FFF2-40B4-BE49-F238E27FC236}">
                <a16:creationId xmlns:a16="http://schemas.microsoft.com/office/drawing/2014/main" id="{0F93AB79-720B-4C4E-5FCC-5DB1D9C785E9}"/>
              </a:ext>
            </a:extLst>
          </p:cNvPr>
          <p:cNvGrpSpPr/>
          <p:nvPr/>
        </p:nvGrpSpPr>
        <p:grpSpPr>
          <a:xfrm>
            <a:off x="4522878" y="1823735"/>
            <a:ext cx="2496009" cy="551406"/>
            <a:chOff x="3237287" y="1919271"/>
            <a:chExt cx="2496009" cy="551406"/>
          </a:xfrm>
          <a:solidFill>
            <a:schemeClr val="bg1">
              <a:lumMod val="85000"/>
            </a:schemeClr>
          </a:solidFill>
        </p:grpSpPr>
        <p:sp>
          <p:nvSpPr>
            <p:cNvPr id="43" name="Rectangle : coins arrondis 4">
              <a:extLst>
                <a:ext uri="{FF2B5EF4-FFF2-40B4-BE49-F238E27FC236}">
                  <a16:creationId xmlns:a16="http://schemas.microsoft.com/office/drawing/2014/main" id="{87F3D16D-ECD1-A9DD-D541-C81385C23E51}"/>
                </a:ext>
              </a:extLst>
            </p:cNvPr>
            <p:cNvSpPr/>
            <p:nvPr/>
          </p:nvSpPr>
          <p:spPr>
            <a:xfrm>
              <a:off x="3237287" y="1919271"/>
              <a:ext cx="2059061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أَسْتَخْرِجُ الْمُعْطياتِ وَاُمَثِّلُها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4" name="Oval 80">
              <a:extLst>
                <a:ext uri="{FF2B5EF4-FFF2-40B4-BE49-F238E27FC236}">
                  <a16:creationId xmlns:a16="http://schemas.microsoft.com/office/drawing/2014/main" id="{0ED17F97-B875-3AE9-64A9-30B43B8A3F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24020" y="1983698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2</a:t>
              </a:r>
              <a:endParaRPr lang="fr-MA" sz="3200" b="1" dirty="0"/>
            </a:p>
          </p:txBody>
        </p:sp>
      </p:grpSp>
      <p:grpSp>
        <p:nvGrpSpPr>
          <p:cNvPr id="45" name="Group 16">
            <a:extLst>
              <a:ext uri="{FF2B5EF4-FFF2-40B4-BE49-F238E27FC236}">
                <a16:creationId xmlns:a16="http://schemas.microsoft.com/office/drawing/2014/main" id="{17074C39-8E2B-2C92-ECAA-FEDD163ECBA3}"/>
              </a:ext>
            </a:extLst>
          </p:cNvPr>
          <p:cNvGrpSpPr/>
          <p:nvPr/>
        </p:nvGrpSpPr>
        <p:grpSpPr>
          <a:xfrm>
            <a:off x="2152786" y="1823735"/>
            <a:ext cx="2342420" cy="551406"/>
            <a:chOff x="3268809" y="1926561"/>
            <a:chExt cx="2342420" cy="551406"/>
          </a:xfrm>
          <a:solidFill>
            <a:schemeClr val="bg1">
              <a:lumMod val="85000"/>
            </a:schemeClr>
          </a:solidFill>
        </p:grpSpPr>
        <p:sp>
          <p:nvSpPr>
            <p:cNvPr id="46" name="Rectangle : coins arrondis 4">
              <a:extLst>
                <a:ext uri="{FF2B5EF4-FFF2-40B4-BE49-F238E27FC236}">
                  <a16:creationId xmlns:a16="http://schemas.microsoft.com/office/drawing/2014/main" id="{733C99D1-962C-6A3B-C42C-79B6266930EC}"/>
                </a:ext>
              </a:extLst>
            </p:cNvPr>
            <p:cNvSpPr/>
            <p:nvPr/>
          </p:nvSpPr>
          <p:spPr>
            <a:xfrm>
              <a:off x="3268809" y="1926561"/>
              <a:ext cx="1940864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كُلِّ خُطْوَةٍ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7" name="Oval 80">
              <a:extLst>
                <a:ext uri="{FF2B5EF4-FFF2-40B4-BE49-F238E27FC236}">
                  <a16:creationId xmlns:a16="http://schemas.microsoft.com/office/drawing/2014/main" id="{E29CA5B6-E024-7566-373F-7226B8F2301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01953" y="1990988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3</a:t>
              </a:r>
              <a:endParaRPr lang="fr-MA" sz="3200" b="1" dirty="0"/>
            </a:p>
          </p:txBody>
        </p:sp>
      </p:grpSp>
      <p:grpSp>
        <p:nvGrpSpPr>
          <p:cNvPr id="48" name="Group 16">
            <a:extLst>
              <a:ext uri="{FF2B5EF4-FFF2-40B4-BE49-F238E27FC236}">
                <a16:creationId xmlns:a16="http://schemas.microsoft.com/office/drawing/2014/main" id="{970051E7-45F5-A538-DA58-AD60A2439488}"/>
              </a:ext>
            </a:extLst>
          </p:cNvPr>
          <p:cNvGrpSpPr/>
          <p:nvPr/>
        </p:nvGrpSpPr>
        <p:grpSpPr>
          <a:xfrm>
            <a:off x="278612" y="1823735"/>
            <a:ext cx="1838782" cy="551406"/>
            <a:chOff x="2920380" y="1761833"/>
            <a:chExt cx="1838782" cy="551406"/>
          </a:xfrm>
          <a:solidFill>
            <a:schemeClr val="bg1">
              <a:lumMod val="85000"/>
            </a:schemeClr>
          </a:solidFill>
        </p:grpSpPr>
        <p:sp>
          <p:nvSpPr>
            <p:cNvPr id="49" name="Rectangle : coins arrondis 4">
              <a:extLst>
                <a:ext uri="{FF2B5EF4-FFF2-40B4-BE49-F238E27FC236}">
                  <a16:creationId xmlns:a16="http://schemas.microsoft.com/office/drawing/2014/main" id="{9FF986DA-D3FD-20CF-24A7-D78F56541155}"/>
                </a:ext>
              </a:extLst>
            </p:cNvPr>
            <p:cNvSpPr/>
            <p:nvPr/>
          </p:nvSpPr>
          <p:spPr>
            <a:xfrm>
              <a:off x="2920380" y="1761833"/>
              <a:ext cx="1409554" cy="551406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عِبارَةَ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0" name="Oval 80">
              <a:extLst>
                <a:ext uri="{FF2B5EF4-FFF2-40B4-BE49-F238E27FC236}">
                  <a16:creationId xmlns:a16="http://schemas.microsoft.com/office/drawing/2014/main" id="{0AC7FEBD-9376-35C7-7BB7-3C8EC7CE99C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49886" y="1817317"/>
              <a:ext cx="409276" cy="40927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4</a:t>
              </a:r>
              <a:endParaRPr lang="fr-MA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83177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848E0-C7DD-A24E-EC27-983A053955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65A2454-566E-0236-F43C-6E7F6D54D9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43E02B00-754A-F7DA-6DE3-880EBA269E9F}"/>
              </a:ext>
            </a:extLst>
          </p:cNvPr>
          <p:cNvSpPr txBox="1"/>
          <p:nvPr/>
        </p:nvSpPr>
        <p:spPr>
          <a:xfrm>
            <a:off x="492551" y="850940"/>
            <a:ext cx="707659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grpSp>
        <p:nvGrpSpPr>
          <p:cNvPr id="27" name="Group 16">
            <a:extLst>
              <a:ext uri="{FF2B5EF4-FFF2-40B4-BE49-F238E27FC236}">
                <a16:creationId xmlns:a16="http://schemas.microsoft.com/office/drawing/2014/main" id="{7402D274-DE5E-F049-4CF6-6F78943B8816}"/>
              </a:ext>
            </a:extLst>
          </p:cNvPr>
          <p:cNvGrpSpPr/>
          <p:nvPr/>
        </p:nvGrpSpPr>
        <p:grpSpPr>
          <a:xfrm>
            <a:off x="7046559" y="1829289"/>
            <a:ext cx="1541528" cy="551406"/>
            <a:chOff x="3959458" y="1919923"/>
            <a:chExt cx="1541528" cy="551406"/>
          </a:xfrm>
          <a:solidFill>
            <a:schemeClr val="bg1">
              <a:lumMod val="85000"/>
            </a:schemeClr>
          </a:solidFill>
        </p:grpSpPr>
        <p:sp>
          <p:nvSpPr>
            <p:cNvPr id="28" name="Rectangle : coins arrondis 4">
              <a:extLst>
                <a:ext uri="{FF2B5EF4-FFF2-40B4-BE49-F238E27FC236}">
                  <a16:creationId xmlns:a16="http://schemas.microsoft.com/office/drawing/2014/main" id="{1663C62F-FEC0-2263-477C-C63E6626F99D}"/>
                </a:ext>
              </a:extLst>
            </p:cNvPr>
            <p:cNvSpPr/>
            <p:nvPr/>
          </p:nvSpPr>
          <p:spPr>
            <a:xfrm>
              <a:off x="3959458" y="1919923"/>
              <a:ext cx="1104580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وَأُحَدِّدُ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9730A048-A6EA-1099-89FF-47546600ED0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1</a:t>
              </a:r>
              <a:endParaRPr lang="fr-MA" sz="3200" b="1" dirty="0"/>
            </a:p>
          </p:txBody>
        </p:sp>
      </p:grpSp>
      <p:grpSp>
        <p:nvGrpSpPr>
          <p:cNvPr id="30" name="Group 16">
            <a:extLst>
              <a:ext uri="{FF2B5EF4-FFF2-40B4-BE49-F238E27FC236}">
                <a16:creationId xmlns:a16="http://schemas.microsoft.com/office/drawing/2014/main" id="{FAB90250-4358-0232-E671-2F1298CEE585}"/>
              </a:ext>
            </a:extLst>
          </p:cNvPr>
          <p:cNvGrpSpPr/>
          <p:nvPr/>
        </p:nvGrpSpPr>
        <p:grpSpPr>
          <a:xfrm>
            <a:off x="4455313" y="1814792"/>
            <a:ext cx="2496009" cy="551406"/>
            <a:chOff x="3237287" y="1919271"/>
            <a:chExt cx="2496009" cy="551406"/>
          </a:xfrm>
          <a:solidFill>
            <a:schemeClr val="bg1">
              <a:lumMod val="85000"/>
            </a:schemeClr>
          </a:solidFill>
        </p:grpSpPr>
        <p:sp>
          <p:nvSpPr>
            <p:cNvPr id="31" name="Rectangle : coins arrondis 4">
              <a:extLst>
                <a:ext uri="{FF2B5EF4-FFF2-40B4-BE49-F238E27FC236}">
                  <a16:creationId xmlns:a16="http://schemas.microsoft.com/office/drawing/2014/main" id="{52CA9B89-C09D-42B5-6E4F-EAF0264008BF}"/>
                </a:ext>
              </a:extLst>
            </p:cNvPr>
            <p:cNvSpPr/>
            <p:nvPr/>
          </p:nvSpPr>
          <p:spPr>
            <a:xfrm>
              <a:off x="3237287" y="1919271"/>
              <a:ext cx="2059061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أَسْتَخْرِجُ الْمُعْطياتِ وَاُمَثِّلُها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Oval 80">
              <a:extLst>
                <a:ext uri="{FF2B5EF4-FFF2-40B4-BE49-F238E27FC236}">
                  <a16:creationId xmlns:a16="http://schemas.microsoft.com/office/drawing/2014/main" id="{64BF654E-BF6B-418D-AC8D-C3F636E344A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24020" y="1983698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2</a:t>
              </a:r>
              <a:endParaRPr lang="fr-MA" sz="3200" b="1" dirty="0"/>
            </a:p>
          </p:txBody>
        </p:sp>
      </p:grpSp>
      <p:grpSp>
        <p:nvGrpSpPr>
          <p:cNvPr id="33" name="Group 16">
            <a:extLst>
              <a:ext uri="{FF2B5EF4-FFF2-40B4-BE49-F238E27FC236}">
                <a16:creationId xmlns:a16="http://schemas.microsoft.com/office/drawing/2014/main" id="{B40A7360-E5E5-32C7-79AE-3690FAA122C9}"/>
              </a:ext>
            </a:extLst>
          </p:cNvPr>
          <p:cNvGrpSpPr/>
          <p:nvPr/>
        </p:nvGrpSpPr>
        <p:grpSpPr>
          <a:xfrm>
            <a:off x="2335868" y="1823735"/>
            <a:ext cx="2049095" cy="551406"/>
            <a:chOff x="3451891" y="1926561"/>
            <a:chExt cx="2049095" cy="551406"/>
          </a:xfrm>
          <a:solidFill>
            <a:schemeClr val="bg1">
              <a:lumMod val="85000"/>
            </a:schemeClr>
          </a:solidFill>
        </p:grpSpPr>
        <p:sp>
          <p:nvSpPr>
            <p:cNvPr id="34" name="Rectangle : coins arrondis 4">
              <a:extLst>
                <a:ext uri="{FF2B5EF4-FFF2-40B4-BE49-F238E27FC236}">
                  <a16:creationId xmlns:a16="http://schemas.microsoft.com/office/drawing/2014/main" id="{620E8D48-DB7A-2C42-0F0D-2EBA79D97919}"/>
                </a:ext>
              </a:extLst>
            </p:cNvPr>
            <p:cNvSpPr/>
            <p:nvPr/>
          </p:nvSpPr>
          <p:spPr>
            <a:xfrm>
              <a:off x="3451891" y="1926561"/>
              <a:ext cx="1612147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مُتَساويَةَ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Oval 80">
              <a:extLst>
                <a:ext uri="{FF2B5EF4-FFF2-40B4-BE49-F238E27FC236}">
                  <a16:creationId xmlns:a16="http://schemas.microsoft.com/office/drawing/2014/main" id="{220563E1-8B3B-8926-D135-414619A996D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1710" y="1990988"/>
              <a:ext cx="409276" cy="4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3</a:t>
              </a:r>
              <a:endParaRPr lang="fr-MA" sz="3200" b="1" dirty="0"/>
            </a:p>
          </p:txBody>
        </p:sp>
      </p:grpSp>
      <p:grpSp>
        <p:nvGrpSpPr>
          <p:cNvPr id="36" name="Group 16">
            <a:extLst>
              <a:ext uri="{FF2B5EF4-FFF2-40B4-BE49-F238E27FC236}">
                <a16:creationId xmlns:a16="http://schemas.microsoft.com/office/drawing/2014/main" id="{EB8C5F2F-DF9E-CA2B-154F-1A7962BAAF76}"/>
              </a:ext>
            </a:extLst>
          </p:cNvPr>
          <p:cNvGrpSpPr/>
          <p:nvPr/>
        </p:nvGrpSpPr>
        <p:grpSpPr>
          <a:xfrm>
            <a:off x="326564" y="1829289"/>
            <a:ext cx="1914067" cy="551406"/>
            <a:chOff x="2920379" y="1761833"/>
            <a:chExt cx="1914067" cy="551406"/>
          </a:xfrm>
          <a:solidFill>
            <a:srgbClr val="196082"/>
          </a:solidFill>
        </p:grpSpPr>
        <p:sp>
          <p:nvSpPr>
            <p:cNvPr id="37" name="Rectangle : coins arrondis 4">
              <a:extLst>
                <a:ext uri="{FF2B5EF4-FFF2-40B4-BE49-F238E27FC236}">
                  <a16:creationId xmlns:a16="http://schemas.microsoft.com/office/drawing/2014/main" id="{3B3864E1-80B1-1373-BD1A-83439249C7AD}"/>
                </a:ext>
              </a:extLst>
            </p:cNvPr>
            <p:cNvSpPr/>
            <p:nvPr/>
          </p:nvSpPr>
          <p:spPr>
            <a:xfrm>
              <a:off x="2920379" y="1761833"/>
              <a:ext cx="1467571" cy="55140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ar-S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عِبارَةَ الْحَلِّ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Oval 80">
              <a:extLst>
                <a:ext uri="{FF2B5EF4-FFF2-40B4-BE49-F238E27FC236}">
                  <a16:creationId xmlns:a16="http://schemas.microsoft.com/office/drawing/2014/main" id="{D66227C2-5F76-5C0B-F636-65356ED8220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25170" y="1837798"/>
              <a:ext cx="409276" cy="409276"/>
            </a:xfrm>
            <a:prstGeom prst="ellipse">
              <a:avLst/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400" b="1" dirty="0"/>
                <a:t>4</a:t>
              </a:r>
              <a:endParaRPr lang="fr-MA" sz="3200" b="1" dirty="0"/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3B9FA74A-AE34-2461-0636-F19DE17A49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205" y="2479381"/>
            <a:ext cx="7941085" cy="3916956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C064331-E883-72D1-9C1D-91656CDBE9F2}"/>
              </a:ext>
            </a:extLst>
          </p:cNvPr>
          <p:cNvSpPr/>
          <p:nvPr/>
        </p:nvSpPr>
        <p:spPr>
          <a:xfrm>
            <a:off x="498764" y="2635865"/>
            <a:ext cx="7855526" cy="946147"/>
          </a:xfrm>
          <a:prstGeom prst="roundRect">
            <a:avLst/>
          </a:prstGeom>
          <a:solidFill>
            <a:srgbClr val="E5E3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مِنْ كِتابٍ بِهِ 192 صَفْحَةً قَرَأَتْ مَرْيَمُ 69 صَفْحَةً خِلالَ الشَّهْرِ الْأَوَّلِ وَ 94 صَفْحَةً خِلالَ الشَّهْرِ الثّانيِ. كَمْ صَفْحَةً بَقيَتْ لِتُتِمَّ مَرْيَمُ قِراءَةَ كلِّ صَفَحاتِ هَذا الْكِتابِ؟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F48198A-A9D2-3530-EED6-F3B554B3B9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458" y="4085215"/>
            <a:ext cx="3289488" cy="1768279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7FE97D3E-8093-90E4-3516-D5D2BB41E59D}"/>
              </a:ext>
            </a:extLst>
          </p:cNvPr>
          <p:cNvSpPr/>
          <p:nvPr/>
        </p:nvSpPr>
        <p:spPr>
          <a:xfrm>
            <a:off x="4442487" y="4985276"/>
            <a:ext cx="3703343" cy="409067"/>
          </a:xfrm>
          <a:prstGeom prst="roundRect">
            <a:avLst>
              <a:gd name="adj" fmla="val 7515"/>
            </a:avLst>
          </a:prstGeom>
          <a:noFill/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sz="20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/>
              </a:rPr>
              <a:t>69</a:t>
            </a:r>
            <a:r>
              <a:rPr lang="fr-FR" sz="20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/>
              </a:rPr>
              <a:t> </a:t>
            </a:r>
            <a:r>
              <a:rPr lang="ar-SA" sz="20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/>
              </a:rPr>
              <a:t>+</a:t>
            </a:r>
            <a:r>
              <a:rPr lang="fr-FR" sz="20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/>
              </a:rPr>
              <a:t> </a:t>
            </a:r>
            <a:r>
              <a:rPr lang="ar-SA" sz="20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/>
              </a:rPr>
              <a:t>94</a:t>
            </a:r>
            <a:r>
              <a:rPr lang="fr-FR" sz="20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/>
              </a:rPr>
              <a:t> = </a:t>
            </a:r>
            <a:r>
              <a:rPr lang="ar-SA" sz="20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/>
              </a:rPr>
              <a:t>163</a:t>
            </a:r>
            <a:r>
              <a:rPr lang="fr-FR" sz="20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/>
              </a:rPr>
              <a:t>  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41D233A7-79C2-E6BF-2816-5326D96BFFF7}"/>
              </a:ext>
            </a:extLst>
          </p:cNvPr>
          <p:cNvSpPr/>
          <p:nvPr/>
        </p:nvSpPr>
        <p:spPr>
          <a:xfrm>
            <a:off x="4383747" y="5371752"/>
            <a:ext cx="3703343" cy="409067"/>
          </a:xfrm>
          <a:prstGeom prst="roundRect">
            <a:avLst>
              <a:gd name="adj" fmla="val 7515"/>
            </a:avLst>
          </a:prstGeom>
          <a:noFill/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sz="20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/>
              </a:rPr>
              <a:t>192</a:t>
            </a:r>
            <a:r>
              <a:rPr lang="fr-FR" sz="20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/>
              </a:rPr>
              <a:t> </a:t>
            </a:r>
            <a:r>
              <a:rPr lang="ar-SA" sz="20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/>
              </a:rPr>
              <a:t>-</a:t>
            </a:r>
            <a:r>
              <a:rPr lang="fr-FR" sz="20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/>
              </a:rPr>
              <a:t> </a:t>
            </a:r>
            <a:r>
              <a:rPr lang="ar-SA" sz="20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/>
              </a:rPr>
              <a:t>163</a:t>
            </a:r>
            <a:r>
              <a:rPr lang="fr-FR" sz="20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/>
              </a:rPr>
              <a:t> =</a:t>
            </a:r>
            <a:r>
              <a:rPr lang="ar-SA" sz="20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/>
              </a:rPr>
              <a:t>29 </a:t>
            </a:r>
            <a:endParaRPr lang="fr-FR" sz="2000" b="1" kern="0" dirty="0">
              <a:solidFill>
                <a:schemeClr val="accent1">
                  <a:lumMod val="75000"/>
                </a:schemeClr>
              </a:solidFill>
              <a:latin typeface="Calibri" panose="020F0502020204030204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20AF6DAB-AF13-054D-16E2-57178DD9EADC}"/>
              </a:ext>
            </a:extLst>
          </p:cNvPr>
          <p:cNvSpPr/>
          <p:nvPr/>
        </p:nvSpPr>
        <p:spPr>
          <a:xfrm>
            <a:off x="4572000" y="5732896"/>
            <a:ext cx="3010236" cy="711364"/>
          </a:xfrm>
          <a:prstGeom prst="roundRect">
            <a:avLst>
              <a:gd name="adj" fmla="val 7515"/>
            </a:avLst>
          </a:prstGeom>
          <a:noFill/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r">
              <a:lnSpc>
                <a:spcPct val="150000"/>
              </a:lnSpc>
              <a:defRPr/>
            </a:pPr>
            <a:r>
              <a:rPr lang="ar-MA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عَدَدُ </a:t>
            </a:r>
            <a:r>
              <a:rPr lang="ar-MA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ٱلصَّفَحَاتِ</a:t>
            </a:r>
            <a:r>
              <a:rPr lang="ar-MA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ٱلْمُتَبَقِّيَةِ</a:t>
            </a:r>
            <a:r>
              <a:rPr lang="ar-MA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لِتُتِمَّ مَرْيَمُ قِرَاءَةَ </a:t>
            </a:r>
            <a:r>
              <a:rPr lang="ar-MA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ٱلْكِتَابِ</a:t>
            </a:r>
            <a:r>
              <a:rPr lang="ar-MA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كَامِلًا هُوَ: 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29</a:t>
            </a:r>
            <a:r>
              <a:rPr lang="ar-MA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صَفْحَةً</a:t>
            </a:r>
            <a:endParaRPr lang="fr-FR" b="1" kern="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7889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D4897-DD1A-A2B4-F912-6EFDF9BEC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5B023-6348-5762-6A7D-67E3B59168A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30CB808-017E-5A0E-CAA5-963A51B2EA13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63F916C-6B63-F4D6-9A6E-B0074D3695E7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32F4750-78E9-0910-91CF-9DB13DDF2F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8477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5FBF0E2-280A-8624-AECC-3BDD9F3C9D40}"/>
                </a:ext>
              </a:extLst>
            </p:cNvPr>
            <p:cNvSpPr txBox="1"/>
            <p:nvPr/>
          </p:nvSpPr>
          <p:spPr>
            <a:xfrm>
              <a:off x="2092525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51E8BA8A-BC9C-FC01-2C59-C0CA67720B34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2AAB3E61-3BF5-6771-D3CA-4B8835854A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FD5228F9-8697-B76A-A9C9-1324D40584F1}"/>
                </a:ext>
              </a:extLst>
            </p:cNvPr>
            <p:cNvSpPr txBox="1"/>
            <p:nvPr/>
          </p:nvSpPr>
          <p:spPr>
            <a:xfrm>
              <a:off x="2196914" y="3833315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B3CE6AE6-2AD1-5FD8-AE78-2F4D03851350}"/>
                </a:ext>
              </a:extLst>
            </p:cNvPr>
            <p:cNvSpPr txBox="1"/>
            <p:nvPr/>
          </p:nvSpPr>
          <p:spPr>
            <a:xfrm>
              <a:off x="2077751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70453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D526C-E619-03C4-56F2-2D294038D6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61916C4-61D1-6D45-9C0F-6E43AB19B0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B16D4CA-6CFB-9C34-1BEA-387D896EBFD9}"/>
              </a:ext>
            </a:extLst>
          </p:cNvPr>
          <p:cNvSpPr txBox="1"/>
          <p:nvPr/>
        </p:nvSpPr>
        <p:spPr>
          <a:xfrm>
            <a:off x="-952802" y="901723"/>
            <a:ext cx="8443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ؤ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 هذه المسألة، تخيلوا شريطا لها وحددوا المطلوب .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B11C25E-17BD-220E-D050-890E29978B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609" y="2253651"/>
            <a:ext cx="7166149" cy="333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411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C128C7-1CFE-DA19-4EE5-83D52F20D8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4300AEF-1C18-1EA4-D66B-6CA25DF1BA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F2C145E-399F-4A17-1F6A-ADC1BC4A405F}"/>
              </a:ext>
            </a:extLst>
          </p:cNvPr>
          <p:cNvSpPr txBox="1"/>
          <p:nvPr/>
        </p:nvSpPr>
        <p:spPr>
          <a:xfrm>
            <a:off x="-939454" y="913557"/>
            <a:ext cx="8443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حدد المطلوب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هذه المسألة؟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95C8C66-F03A-360F-BF65-135330EF15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825" y="2133510"/>
            <a:ext cx="7796004" cy="3626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005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E25B5A-332E-B4EC-92E2-612B8C1CE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EF09B41-60C9-1B81-8FEA-9626811EBB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F3C315E-6E1B-311F-0362-538035522B84}"/>
              </a:ext>
            </a:extLst>
          </p:cNvPr>
          <p:cNvSpPr txBox="1"/>
          <p:nvPr/>
        </p:nvSpPr>
        <p:spPr>
          <a:xfrm>
            <a:off x="-986175" y="955377"/>
            <a:ext cx="8443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المطلوب هو حساب عدد الكتب التي كانت بالمكتبة.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EA2C87D-8259-19E6-7D70-EE9219DD39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825" y="2133510"/>
            <a:ext cx="7796004" cy="3626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714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E63CA3-1048-DF07-59AD-1F649A38A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B49A617-EBCA-F4AA-4E0A-6970C0EE5CAB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E7059F8-A9FF-58CB-734E-9B4F00B4BC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83C4338-E32A-67AD-FAEB-4FF18A3825E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3549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CABBA-54E0-159C-7AEB-2135712B9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6461678-CA3D-F3F8-F9CD-3137DB3F7B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825" y="2133510"/>
            <a:ext cx="7796004" cy="3626267"/>
          </a:xfrm>
          <a:prstGeom prst="rect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BEE6CAC9-314C-F25B-3BCA-B40A096B93BF}"/>
              </a:ext>
            </a:extLst>
          </p:cNvPr>
          <p:cNvSpPr txBox="1"/>
          <p:nvPr/>
        </p:nvSpPr>
        <p:spPr>
          <a:xfrm>
            <a:off x="752782" y="88386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مثلوا معطيات المسألة على نموذج الأشرطة: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B989ACA-332C-1931-880F-C9B254E982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3895" y="675999"/>
            <a:ext cx="900000" cy="900000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7807AD-5365-2CFD-B868-D4B8F64BDDDF}"/>
              </a:ext>
            </a:extLst>
          </p:cNvPr>
          <p:cNvSpPr/>
          <p:nvPr/>
        </p:nvSpPr>
        <p:spPr>
          <a:xfrm>
            <a:off x="5185506" y="3864818"/>
            <a:ext cx="2842360" cy="459804"/>
          </a:xfrm>
          <a:prstGeom prst="roundRect">
            <a:avLst>
              <a:gd name="adj" fmla="val 7515"/>
            </a:avLst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5269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5E1E0-1C16-C92E-0451-8127AB5AF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1044CFB-D86E-7301-C4F1-578E4C7E572B}"/>
              </a:ext>
            </a:extLst>
          </p:cNvPr>
          <p:cNvSpPr txBox="1"/>
          <p:nvPr/>
        </p:nvSpPr>
        <p:spPr>
          <a:xfrm>
            <a:off x="1241571" y="844212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8D34F56-548C-ECA7-A906-2CEB07E6AF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82E87D-1CF6-D8AA-8C5C-8E33D23EF95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9504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5332B4-30D8-1B20-0851-266346E03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C651BBE5-5ADF-C791-E16A-50779D305B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825" y="2133510"/>
            <a:ext cx="7796004" cy="3626267"/>
          </a:xfrm>
          <a:prstGeom prst="rect">
            <a:avLst/>
          </a:prstGeom>
        </p:spPr>
      </p:pic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0E56581-AD18-1457-ECB9-E449A111DD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3895" y="675999"/>
            <a:ext cx="900000" cy="900000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5748DC8-0AB6-EDC3-46FF-BBAE62047D6E}"/>
              </a:ext>
            </a:extLst>
          </p:cNvPr>
          <p:cNvSpPr/>
          <p:nvPr/>
        </p:nvSpPr>
        <p:spPr>
          <a:xfrm>
            <a:off x="5140600" y="3890081"/>
            <a:ext cx="2842360" cy="459804"/>
          </a:xfrm>
          <a:prstGeom prst="roundRect">
            <a:avLst>
              <a:gd name="adj" fmla="val 7515"/>
            </a:avLst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612CEE7-9B35-D040-4002-7F284EB51335}"/>
              </a:ext>
            </a:extLst>
          </p:cNvPr>
          <p:cNvSpPr txBox="1"/>
          <p:nvPr/>
        </p:nvSpPr>
        <p:spPr>
          <a:xfrm>
            <a:off x="-921595" y="865323"/>
            <a:ext cx="8443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ليشرح لنا كيف توصل للجواب؟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A262FEB-B62A-8116-C0DD-040D128786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171" y="3808129"/>
            <a:ext cx="3443137" cy="1791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833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7536BE-4D75-1855-D9F2-004FADDCE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C8A13FE-7FBC-FA00-373F-B3B86B0C8A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825" y="2133510"/>
            <a:ext cx="7796004" cy="362626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18C9EE94-6F73-EB46-300C-62C9590E0DF2}"/>
              </a:ext>
            </a:extLst>
          </p:cNvPr>
          <p:cNvSpPr txBox="1"/>
          <p:nvPr/>
        </p:nvSpPr>
        <p:spPr>
          <a:xfrm>
            <a:off x="-891466" y="955377"/>
            <a:ext cx="8443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الألواح ،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متساوية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كل خطوة من خطوتي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الحل.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EB3444F-4949-B21B-08B3-BDE4B9B55A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63959F7-CA31-7963-BF4B-DDDFB5B45AE1}"/>
              </a:ext>
            </a:extLst>
          </p:cNvPr>
          <p:cNvSpPr/>
          <p:nvPr/>
        </p:nvSpPr>
        <p:spPr>
          <a:xfrm>
            <a:off x="5187735" y="4560132"/>
            <a:ext cx="2842360" cy="459804"/>
          </a:xfrm>
          <a:prstGeom prst="roundRect">
            <a:avLst>
              <a:gd name="adj" fmla="val 7515"/>
            </a:avLst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87B06A0-900E-4A3C-C5AB-FB806D1B96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171" y="3789276"/>
            <a:ext cx="3443137" cy="1791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841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5E1E0-1C16-C92E-0451-8127AB5AF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1044CFB-D86E-7301-C4F1-578E4C7E572B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8D34F56-548C-ECA7-A906-2CEB07E6AF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82E87D-1CF6-D8AA-8C5C-8E33D23EF95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1176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F0A144-6EDB-19E7-6A80-79A6143DF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3F49F905-695F-9A1D-3885-49214A4E30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825" y="2133510"/>
            <a:ext cx="7796004" cy="3626267"/>
          </a:xfrm>
          <a:prstGeom prst="rect">
            <a:avLst/>
          </a:prstGeom>
        </p:spPr>
      </p:pic>
      <p:pic>
        <p:nvPicPr>
          <p:cNvPr id="1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E1A89BC-C2F1-8DB2-315B-35E4C630B0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6241225-DCEE-C228-2592-A9BA5969A3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800" y="3817556"/>
            <a:ext cx="3443137" cy="179146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ECF3E8F-D323-05A0-A037-B40497120813}"/>
              </a:ext>
            </a:extLst>
          </p:cNvPr>
          <p:cNvSpPr txBox="1"/>
          <p:nvPr/>
        </p:nvSpPr>
        <p:spPr>
          <a:xfrm>
            <a:off x="-881509" y="955377"/>
            <a:ext cx="8443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</a:t>
            </a:r>
            <a:r>
              <a:rPr lang="ar-SA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يشرح لنا كيف توصل له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اتين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المتساو</a:t>
            </a:r>
            <a:r>
              <a:rPr kumimoji="0" lang="ar-SA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يتين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C1270EB-6E9D-0F4C-94FA-422D8EF9B8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26981" y="4947914"/>
            <a:ext cx="2627813" cy="736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160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E99F28-2DBC-8AF4-C916-BD0B529F0E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2380A2C-1180-E587-4F8F-4333C67CB0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825" y="2133510"/>
            <a:ext cx="7796004" cy="3626267"/>
          </a:xfrm>
          <a:prstGeom prst="rect">
            <a:avLst/>
          </a:prstGeom>
        </p:spPr>
      </p:pic>
      <p:pic>
        <p:nvPicPr>
          <p:cNvPr id="1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90BE05C-F62A-1B9C-92C6-0AA8D5A0FE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2E1FF19-4DAF-D7BB-07A8-AF5938CFDF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093" y="3845837"/>
            <a:ext cx="3443137" cy="179146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842A2B7-6C8E-5632-33A4-A37B1D764E60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25000"/>
          </a:blip>
          <a:stretch>
            <a:fillRect/>
          </a:stretch>
        </p:blipFill>
        <p:spPr>
          <a:xfrm>
            <a:off x="4051980" y="4962054"/>
            <a:ext cx="2627813" cy="73648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FA7DFA7-54B8-A487-81F7-E782A947A955}"/>
              </a:ext>
            </a:extLst>
          </p:cNvPr>
          <p:cNvSpPr txBox="1"/>
          <p:nvPr/>
        </p:nvSpPr>
        <p:spPr>
          <a:xfrm>
            <a:off x="-923451" y="955377"/>
            <a:ext cx="8443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الألواح،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عبارة  الحل.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8738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5E1E0-1C16-C92E-0451-8127AB5AF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1044CFB-D86E-7301-C4F1-578E4C7E572B}"/>
              </a:ext>
            </a:extLst>
          </p:cNvPr>
          <p:cNvSpPr txBox="1"/>
          <p:nvPr/>
        </p:nvSpPr>
        <p:spPr>
          <a:xfrm>
            <a:off x="1271068" y="824548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8D34F56-548C-ECA7-A906-2CEB07E6AF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82E87D-1CF6-D8AA-8C5C-8E33D23EF95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559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6063E-C4AA-7543-266D-52A12BB1CD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7154563-8B5C-4D25-E465-C58311FEF0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825" y="2133510"/>
            <a:ext cx="7796004" cy="3626267"/>
          </a:xfrm>
          <a:prstGeom prst="rect">
            <a:avLst/>
          </a:prstGeom>
        </p:spPr>
      </p:pic>
      <p:pic>
        <p:nvPicPr>
          <p:cNvPr id="1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F58C14-F680-7C1C-5B48-79AD2B8659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B778B54-AC0B-BADB-E663-9DB6E2DBA0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047" y="3742968"/>
            <a:ext cx="3443137" cy="179146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9ECAA5C-E4A0-6181-7060-B961557517A2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25000"/>
          </a:blip>
          <a:stretch>
            <a:fillRect/>
          </a:stretch>
        </p:blipFill>
        <p:spPr>
          <a:xfrm>
            <a:off x="4042347" y="5023544"/>
            <a:ext cx="1998033" cy="60433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03769BE-2984-1888-EFC6-FB244CFB07B5}"/>
              </a:ext>
            </a:extLst>
          </p:cNvPr>
          <p:cNvSpPr txBox="1"/>
          <p:nvPr/>
        </p:nvSpPr>
        <p:spPr>
          <a:xfrm>
            <a:off x="-914540" y="880683"/>
            <a:ext cx="8443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لنا كيف توصل إلى هذه العبارة؟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7187509-E382-86BF-0AB0-F4FEC64B3A88}"/>
              </a:ext>
            </a:extLst>
          </p:cNvPr>
          <p:cNvSpPr/>
          <p:nvPr/>
        </p:nvSpPr>
        <p:spPr>
          <a:xfrm>
            <a:off x="608378" y="5570016"/>
            <a:ext cx="7628898" cy="379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fr-FR" sz="2400" b="1" baseline="30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</a:t>
            </a:r>
            <a:r>
              <a:rPr lang="ar-SA" sz="2400" b="1" baseline="30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الكتب التي كانت بالمكتبة هو </a:t>
            </a:r>
            <a:r>
              <a:rPr lang="fr-FR" sz="2400" b="1" baseline="30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2 303</a:t>
            </a:r>
            <a:r>
              <a:rPr lang="ar-SA" sz="2400" b="1" baseline="30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كتابا.</a:t>
            </a:r>
            <a:endParaRPr kumimoji="0" lang="fr-FR" sz="2400" b="1" i="0" u="none" strike="noStrike" kern="1200" cap="none" spc="0" normalizeH="0" baseline="30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7601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BE35C-66F1-1A2F-4AC6-B9BA56321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E10D8A9-DB16-CBF7-05F4-2C8410949C5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273B50C-9335-DA93-9687-1204C9058202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F38CAFE-44ED-A6B7-2E6B-1230BDF8778A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6504EB3-F4E9-8E2C-FB0C-CF50F2A9B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95267" y="435704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26805480-5775-880A-CC38-F81A23ED1A22}"/>
                </a:ext>
              </a:extLst>
            </p:cNvPr>
            <p:cNvSpPr txBox="1"/>
            <p:nvPr/>
          </p:nvSpPr>
          <p:spPr>
            <a:xfrm>
              <a:off x="2092525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DB2D968D-5867-8185-5E16-7ED2484C2A5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4690F108-5906-32E9-540C-57BA966F10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24A02E33-0F32-46DB-459E-02314E10C41E}"/>
                </a:ext>
              </a:extLst>
            </p:cNvPr>
            <p:cNvSpPr txBox="1"/>
            <p:nvPr/>
          </p:nvSpPr>
          <p:spPr>
            <a:xfrm>
              <a:off x="2146114" y="386409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5F37873C-FBD5-743F-894D-400F5CBB004F}"/>
                </a:ext>
              </a:extLst>
            </p:cNvPr>
            <p:cNvSpPr txBox="1"/>
            <p:nvPr/>
          </p:nvSpPr>
          <p:spPr>
            <a:xfrm>
              <a:off x="2077751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60168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7" y="94542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الآن، خذوا كراساتكم وافتحوها على الصفحة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S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Picture 1" descr="An open book with text on it&#10;&#10;Description automatically generated">
            <a:extLst>
              <a:ext uri="{FF2B5EF4-FFF2-40B4-BE49-F238E27FC236}">
                <a16:creationId xmlns:a16="http://schemas.microsoft.com/office/drawing/2014/main" id="{99E8237D-F393-1813-E5AD-5DA9952591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534" y="1204045"/>
            <a:ext cx="8480932" cy="5653955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E6F78EB-2E16-B271-1A70-13794232B702}"/>
              </a:ext>
            </a:extLst>
          </p:cNvPr>
          <p:cNvSpPr/>
          <p:nvPr/>
        </p:nvSpPr>
        <p:spPr>
          <a:xfrm>
            <a:off x="4643966" y="2682009"/>
            <a:ext cx="2518755" cy="1712422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لحل هذه المسألة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4" name="Groupe 8">
            <a:extLst>
              <a:ext uri="{FF2B5EF4-FFF2-40B4-BE49-F238E27FC236}">
                <a16:creationId xmlns:a16="http://schemas.microsoft.com/office/drawing/2014/main" id="{DA71C067-D4DA-3095-8696-251C5831C966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6" name="Image 11">
              <a:extLst>
                <a:ext uri="{FF2B5EF4-FFF2-40B4-BE49-F238E27FC236}">
                  <a16:creationId xmlns:a16="http://schemas.microsoft.com/office/drawing/2014/main" id="{299DB8D1-1F02-B290-CEB6-01418CB1DB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ZoneTexte 12">
              <a:extLst>
                <a:ext uri="{FF2B5EF4-FFF2-40B4-BE49-F238E27FC236}">
                  <a16:creationId xmlns:a16="http://schemas.microsoft.com/office/drawing/2014/main" id="{11DE37CC-611E-8E1E-0541-99B3353CA5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1B6A7665-668E-2E25-C884-00DF0325AB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264407" y="2655346"/>
            <a:ext cx="2517796" cy="2517796"/>
          </a:xfrm>
          <a:prstGeom prst="rect">
            <a:avLst/>
          </a:prstGeom>
        </p:spPr>
      </p:pic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E7046C6-13E5-5228-230B-208611D845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10" name="Image 9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4B8A20D6-A1A6-8F83-89E1-50BE30CA28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97" y="2048017"/>
            <a:ext cx="5791410" cy="3846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7005" y="91374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الآن، ستشتغلون في ثنائيات.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D9408B1-C17D-23CC-7F69-27087DFF4B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3081" y="2494654"/>
            <a:ext cx="2432869" cy="2556966"/>
          </a:xfrm>
          <a:prstGeom prst="rect">
            <a:avLst/>
          </a:prstGeom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BD1020E-BD1F-CE64-A89E-A574F58BEB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33955" y="92188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منكم يقارن إنجازه بإنجاز زميله. تأكدوا أنكم اتبعتم الخطوات بشكل سليم. </a:t>
            </a:r>
          </a:p>
        </p:txBody>
      </p:sp>
      <p:pic>
        <p:nvPicPr>
          <p:cNvPr id="2" name="Image 1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B24E945-3387-17B0-2A77-F515B3D38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78" y="597666"/>
            <a:ext cx="1017767" cy="1017767"/>
          </a:xfrm>
          <a:prstGeom prst="ellipse">
            <a:avLst/>
          </a:prstGeom>
        </p:spPr>
      </p:pic>
      <p:pic>
        <p:nvPicPr>
          <p:cNvPr id="4" name="Image 3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B811E0C3-0075-96CF-5125-BCE8B80AA6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2427" y="2045736"/>
            <a:ext cx="6478353" cy="3741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194AA5-ED60-E65C-9096-0E777C722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E390A06-8934-9812-2842-26149FEAE64C}"/>
              </a:ext>
            </a:extLst>
          </p:cNvPr>
          <p:cNvSpPr txBox="1"/>
          <p:nvPr/>
        </p:nvSpPr>
        <p:spPr>
          <a:xfrm>
            <a:off x="349731" y="931802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لديكم دقيقة واحدة.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028A091-FCA0-83F4-7029-A4219E5B1F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8">
            <a:extLst>
              <a:ext uri="{FF2B5EF4-FFF2-40B4-BE49-F238E27FC236}">
                <a16:creationId xmlns:a16="http://schemas.microsoft.com/office/drawing/2014/main" id="{6F5EBE02-E7FF-55FB-40AA-3E0F22DCC16A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4" name="Image 11">
              <a:extLst>
                <a:ext uri="{FF2B5EF4-FFF2-40B4-BE49-F238E27FC236}">
                  <a16:creationId xmlns:a16="http://schemas.microsoft.com/office/drawing/2014/main" id="{51C50DCF-6CE3-C09E-561E-164DDBECED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DD9AC1A5-22C8-2644-2C47-9876518727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21" name="Image 20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94A33A1A-C132-E0A8-E7A6-51CDD92323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531" y="1706226"/>
            <a:ext cx="6739247" cy="4483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508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B06158E-C997-5CD1-B63A-F2E04F993A02}"/>
              </a:ext>
            </a:extLst>
          </p:cNvPr>
          <p:cNvGrpSpPr/>
          <p:nvPr/>
        </p:nvGrpSpPr>
        <p:grpSpPr>
          <a:xfrm>
            <a:off x="2090295" y="2761066"/>
            <a:ext cx="4654750" cy="1742377"/>
            <a:chOff x="2090295" y="2436266"/>
            <a:chExt cx="4654750" cy="1742377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58C9BB0-7CE9-D136-4289-7BBB559E1709}"/>
                </a:ext>
              </a:extLst>
            </p:cNvPr>
            <p:cNvSpPr/>
            <p:nvPr/>
          </p:nvSpPr>
          <p:spPr>
            <a:xfrm>
              <a:off x="2268784" y="2817097"/>
              <a:ext cx="4476261" cy="1361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81ACB0-7A00-01A0-B6F4-2D4A1E2324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5727044" y="3379444"/>
              <a:ext cx="631873" cy="6318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E4BCB42E-F3C0-509D-AAE9-CBF2F16758EE}"/>
                </a:ext>
              </a:extLst>
            </p:cNvPr>
            <p:cNvSpPr txBox="1"/>
            <p:nvPr/>
          </p:nvSpPr>
          <p:spPr>
            <a:xfrm>
              <a:off x="2090295" y="3192168"/>
              <a:ext cx="3555109" cy="7025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4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32472983-6EA5-2915-9EB1-AE97F4F1188B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E9CEE207-80C5-0594-CA38-EA19F0CBEFE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0" y="770610"/>
            <a:ext cx="7434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على الصفحة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5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تدوين ملاحظاتي على كراساتكم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9100A5-024E-D13E-41A0-E173F8772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75729" y="2227877"/>
            <a:ext cx="2913524" cy="2913524"/>
          </a:xfrm>
          <a:prstGeom prst="rect">
            <a:avLst/>
          </a:prstGeom>
        </p:spPr>
      </p:pic>
      <p:grpSp>
        <p:nvGrpSpPr>
          <p:cNvPr id="10" name="Groupe 8">
            <a:extLst>
              <a:ext uri="{FF2B5EF4-FFF2-40B4-BE49-F238E27FC236}">
                <a16:creationId xmlns:a16="http://schemas.microsoft.com/office/drawing/2014/main" id="{D950C632-10E9-3C9E-83A7-3C7EAFC20102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1" name="Image 11">
              <a:extLst>
                <a:ext uri="{FF2B5EF4-FFF2-40B4-BE49-F238E27FC236}">
                  <a16:creationId xmlns:a16="http://schemas.microsoft.com/office/drawing/2014/main" id="{280DCC48-6B9B-DD35-0BEB-831DA7ACDF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ZoneTexte 12">
              <a:extLst>
                <a:ext uri="{FF2B5EF4-FFF2-40B4-BE49-F238E27FC236}">
                  <a16:creationId xmlns:a16="http://schemas.microsoft.com/office/drawing/2014/main" id="{07E67182-CF61-53E3-7724-9F157C7583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92C06970-50A5-BFF1-D37A-77F32D9EC82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719" t="4190" r="2996" b="-193"/>
          <a:stretch>
            <a:fillRect/>
          </a:stretch>
        </p:blipFill>
        <p:spPr>
          <a:xfrm>
            <a:off x="728133" y="1845591"/>
            <a:ext cx="3412067" cy="442220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12E9D6E-40B1-DE07-E1CE-BA53E08E2314}"/>
              </a:ext>
            </a:extLst>
          </p:cNvPr>
          <p:cNvSpPr/>
          <p:nvPr/>
        </p:nvSpPr>
        <p:spPr>
          <a:xfrm>
            <a:off x="922867" y="3475360"/>
            <a:ext cx="2959024" cy="118130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773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B299DE-E52F-9A21-3434-321BF7B879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8">
            <a:extLst>
              <a:ext uri="{FF2B5EF4-FFF2-40B4-BE49-F238E27FC236}">
                <a16:creationId xmlns:a16="http://schemas.microsoft.com/office/drawing/2014/main" id="{31CB15A8-12E0-35BC-E190-A7E8FC856C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1739" y="729297"/>
            <a:ext cx="900000" cy="900000"/>
          </a:xfrm>
          <a:prstGeom prst="ellipse">
            <a:avLst/>
          </a:prstGeom>
        </p:spPr>
      </p:pic>
      <p:sp>
        <p:nvSpPr>
          <p:cNvPr id="17" name="ZoneTexte 13">
            <a:extLst>
              <a:ext uri="{FF2B5EF4-FFF2-40B4-BE49-F238E27FC236}">
                <a16:creationId xmlns:a16="http://schemas.microsoft.com/office/drawing/2014/main" id="{90BBFE66-7180-F852-24D9-DF8BB1D8E81B}"/>
              </a:ext>
            </a:extLst>
          </p:cNvPr>
          <p:cNvSpPr txBox="1"/>
          <p:nvPr/>
        </p:nvSpPr>
        <p:spPr>
          <a:xfrm>
            <a:off x="874736" y="809965"/>
            <a:ext cx="65507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256294A-8898-9FE3-91E5-02D27B613D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385" y="1938934"/>
            <a:ext cx="7947673" cy="418976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501E12A-EA75-BE60-B63F-79C9AA8859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527" y="3732414"/>
            <a:ext cx="3301767" cy="189618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F4A5DC5-AD80-7C08-B637-0FFDB3A94302}"/>
              </a:ext>
            </a:extLst>
          </p:cNvPr>
          <p:cNvSpPr/>
          <p:nvPr/>
        </p:nvSpPr>
        <p:spPr>
          <a:xfrm>
            <a:off x="3645433" y="5100843"/>
            <a:ext cx="3166550" cy="457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sz="4000" b="1" baseline="30000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100</a:t>
            </a:r>
            <a:r>
              <a:rPr lang="fr-FR" sz="4000" b="1" baseline="30000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 – </a:t>
            </a:r>
            <a:r>
              <a:rPr lang="ar-SA" sz="4000" b="1" baseline="30000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61</a:t>
            </a:r>
            <a:r>
              <a:rPr lang="fr-FR" sz="4000" b="1" baseline="30000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 = </a:t>
            </a:r>
            <a:r>
              <a:rPr lang="ar-SA" sz="4000" b="1" baseline="30000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39</a:t>
            </a:r>
            <a:endParaRPr kumimoji="0" lang="fr-FR" sz="4000" b="1" i="0" u="none" strike="noStrike" kern="1200" cap="none" spc="0" normalizeH="0" baseline="30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C7296D5-2886-0C51-0EFC-000CE36CED4A}"/>
              </a:ext>
            </a:extLst>
          </p:cNvPr>
          <p:cNvSpPr/>
          <p:nvPr/>
        </p:nvSpPr>
        <p:spPr>
          <a:xfrm>
            <a:off x="3645433" y="4600742"/>
            <a:ext cx="3166550" cy="457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sz="4000" b="1" baseline="30000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26</a:t>
            </a:r>
            <a:r>
              <a:rPr lang="fr-FR" sz="4000" b="1" baseline="30000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SA" sz="4000" b="1" baseline="30000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+</a:t>
            </a:r>
            <a:r>
              <a:rPr lang="fr-FR" sz="4000" b="1" baseline="30000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SA" sz="4000" b="1" baseline="30000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35</a:t>
            </a:r>
            <a:r>
              <a:rPr lang="fr-FR" sz="4000" b="1" baseline="30000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 = </a:t>
            </a:r>
            <a:r>
              <a:rPr lang="ar-SA" sz="4000" b="1" baseline="30000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61</a:t>
            </a:r>
            <a:endParaRPr kumimoji="0" lang="fr-FR" sz="4000" b="1" i="0" u="none" strike="noStrike" kern="1200" cap="none" spc="0" normalizeH="0" baseline="30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92420CC-8290-FBBD-16F4-2B4127CB6C2D}"/>
              </a:ext>
            </a:extLst>
          </p:cNvPr>
          <p:cNvSpPr/>
          <p:nvPr/>
        </p:nvSpPr>
        <p:spPr>
          <a:xfrm>
            <a:off x="4273088" y="5600944"/>
            <a:ext cx="3326641" cy="2989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sz="3200" b="1" baseline="30000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سِعَةُ الْقِنِّينَةِ الثّالِثَةِ هِيَ : 39 لِتْرًا </a:t>
            </a:r>
            <a:endParaRPr kumimoji="0" lang="fr-FR" sz="3200" b="1" i="0" u="none" strike="noStrike" kern="1200" cap="none" spc="0" normalizeH="0" baseline="30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9407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DEF7FBF-A5DB-AAB4-DFF2-D965FF993A4F}"/>
              </a:ext>
            </a:extLst>
          </p:cNvPr>
          <p:cNvGrpSpPr/>
          <p:nvPr/>
        </p:nvGrpSpPr>
        <p:grpSpPr>
          <a:xfrm>
            <a:off x="3014679" y="3065823"/>
            <a:ext cx="3114642" cy="726354"/>
            <a:chOff x="2969606" y="2436266"/>
            <a:chExt cx="3114642" cy="726354"/>
          </a:xfrm>
        </p:grpSpPr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1CF6CD9A-7208-996B-2151-8869BAC96CF4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اختتام الدرس</a:t>
              </a:r>
              <a:endPara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A1C3E53C-6F7F-4CFE-F5FC-FE183D1A68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3391875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14BF8E78-AD85-4546-122F-ED679140B808}"/>
              </a:ext>
            </a:extLst>
          </p:cNvPr>
          <p:cNvSpPr txBox="1"/>
          <p:nvPr/>
        </p:nvSpPr>
        <p:spPr>
          <a:xfrm>
            <a:off x="186813" y="955377"/>
            <a:ext cx="7310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n open book with text on it&#10;&#10;Description automatically generated">
            <a:extLst>
              <a:ext uri="{FF2B5EF4-FFF2-40B4-BE49-F238E27FC236}">
                <a16:creationId xmlns:a16="http://schemas.microsoft.com/office/drawing/2014/main" id="{EEF43457-4ABF-CE02-B200-30471B4EB8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77"/>
          <a:stretch>
            <a:fillRect/>
          </a:stretch>
        </p:blipFill>
        <p:spPr>
          <a:xfrm>
            <a:off x="-302066" y="1639630"/>
            <a:ext cx="9748131" cy="5564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743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33882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349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795143-D7CA-0DA1-252A-A7C356C50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75C4DD3-D13A-5A08-A733-DA3B46AEA90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E2D14FF-B526-0F0A-B928-8E5FEF9F0AA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579072-C293-2471-E45D-B27DBB2044DC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075"/>
              </a:lnSpc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46EC2073-4486-42AB-A7E3-A43BAE0D25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5B10693-B985-61FB-21B5-534E5B8441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531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19197</TotalTime>
  <Words>1420</Words>
  <Application>Microsoft Office PowerPoint</Application>
  <PresentationFormat>Affichage à l'écran (4:3)</PresentationFormat>
  <Paragraphs>307</Paragraphs>
  <Slides>64</Slides>
  <Notes>11</Notes>
  <HiddenSlides>0</HiddenSlides>
  <MMClips>6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64</vt:i4>
      </vt:variant>
    </vt:vector>
  </HeadingPairs>
  <TitlesOfParts>
    <vt:vector size="76" baseType="lpstr">
      <vt:lpstr>Effra CC Arbc</vt:lpstr>
      <vt:lpstr>Aptos Display</vt:lpstr>
      <vt:lpstr>Calibri</vt:lpstr>
      <vt:lpstr>DengXian</vt:lpstr>
      <vt:lpstr>Aptos</vt:lpstr>
      <vt:lpstr>Arial</vt:lpstr>
      <vt:lpstr>Dosis</vt:lpstr>
      <vt:lpstr>Cambria Math</vt:lpstr>
      <vt:lpstr>Chalkboard</vt:lpstr>
      <vt:lpstr>2_Conception personnalisée</vt:lpstr>
      <vt:lpstr>Page d'entree</vt:lpstr>
      <vt:lpstr>partie 1</vt:lpstr>
      <vt:lpstr>Présentation PowerPoint</vt:lpstr>
      <vt:lpstr>Présentation PowerPoint</vt:lpstr>
      <vt:lpstr>برمجة الأسبوع الثاني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HASSAN.OULHOU</dc:creator>
  <cp:lastModifiedBy>EL HAMDOUNI BTIHAJ</cp:lastModifiedBy>
  <cp:revision>10</cp:revision>
  <cp:lastPrinted>2025-08-13T10:11:39Z</cp:lastPrinted>
  <dcterms:created xsi:type="dcterms:W3CDTF">2025-08-01T12:31:49Z</dcterms:created>
  <dcterms:modified xsi:type="dcterms:W3CDTF">2025-11-06T19:06:11Z</dcterms:modified>
</cp:coreProperties>
</file>