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984" r:id="rId5"/>
    <p:sldId id="738" r:id="rId6"/>
    <p:sldId id="780" r:id="rId7"/>
    <p:sldId id="985" r:id="rId8"/>
    <p:sldId id="1011" r:id="rId9"/>
    <p:sldId id="1016" r:id="rId10"/>
    <p:sldId id="746" r:id="rId11"/>
    <p:sldId id="926" r:id="rId12"/>
    <p:sldId id="1017" r:id="rId13"/>
    <p:sldId id="766" r:id="rId14"/>
    <p:sldId id="768" r:id="rId15"/>
    <p:sldId id="792" r:id="rId16"/>
    <p:sldId id="1018" r:id="rId17"/>
    <p:sldId id="812" r:id="rId18"/>
    <p:sldId id="833" r:id="rId19"/>
    <p:sldId id="832" r:id="rId20"/>
    <p:sldId id="1012" r:id="rId21"/>
    <p:sldId id="777" r:id="rId22"/>
    <p:sldId id="740" r:id="rId23"/>
    <p:sldId id="961" r:id="rId24"/>
    <p:sldId id="957" r:id="rId25"/>
    <p:sldId id="753" r:id="rId26"/>
    <p:sldId id="814" r:id="rId27"/>
    <p:sldId id="962" r:id="rId28"/>
    <p:sldId id="958" r:id="rId29"/>
    <p:sldId id="752" r:id="rId30"/>
    <p:sldId id="1020" r:id="rId31"/>
    <p:sldId id="1021" r:id="rId32"/>
    <p:sldId id="1022" r:id="rId33"/>
    <p:sldId id="979" r:id="rId34"/>
    <p:sldId id="980" r:id="rId35"/>
    <p:sldId id="981" r:id="rId36"/>
    <p:sldId id="982" r:id="rId37"/>
    <p:sldId id="909" r:id="rId38"/>
    <p:sldId id="754" r:id="rId39"/>
    <p:sldId id="965" r:id="rId40"/>
    <p:sldId id="736" r:id="rId41"/>
    <p:sldId id="1013" r:id="rId42"/>
    <p:sldId id="848" r:id="rId43"/>
    <p:sldId id="922" r:id="rId44"/>
    <p:sldId id="924" r:id="rId45"/>
    <p:sldId id="849" r:id="rId46"/>
    <p:sldId id="1019" r:id="rId47"/>
    <p:sldId id="644" r:id="rId48"/>
    <p:sldId id="672" r:id="rId49"/>
    <p:sldId id="1014" r:id="rId50"/>
    <p:sldId id="809" r:id="rId51"/>
    <p:sldId id="956" r:id="rId52"/>
    <p:sldId id="789" r:id="rId5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6"/>
      <p:bold r:id="rId57"/>
    </p:embeddedFont>
    <p:embeddedFont>
      <p:font typeface="Cambria Math" panose="02040503050406030204" pitchFamily="18" charset="0"/>
      <p:regular r:id="rId58"/>
    </p:embeddedFon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1E8"/>
    <a:srgbClr val="104862"/>
    <a:srgbClr val="A6A6A6"/>
    <a:srgbClr val="BFBFBF"/>
    <a:srgbClr val="106585"/>
    <a:srgbClr val="FCC302"/>
    <a:srgbClr val="B2B3AE"/>
    <a:srgbClr val="FFC000"/>
    <a:srgbClr val="FC8D00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89883" autoAdjust="0"/>
  </p:normalViewPr>
  <p:slideViewPr>
    <p:cSldViewPr snapToGrid="0">
      <p:cViewPr varScale="1">
        <p:scale>
          <a:sx n="67" d="100"/>
          <a:sy n="67" d="100"/>
        </p:scale>
        <p:origin x="140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84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5.fntdata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9817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679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3.gif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3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emf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23.gif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ECE071-4C80-F22E-6BBD-B22221566664}"/>
              </a:ext>
            </a:extLst>
          </p:cNvPr>
          <p:cNvGrpSpPr/>
          <p:nvPr/>
        </p:nvGrpSpPr>
        <p:grpSpPr>
          <a:xfrm>
            <a:off x="5606555" y="6021421"/>
            <a:ext cx="1169084" cy="288630"/>
            <a:chOff x="5372100" y="5877672"/>
            <a:chExt cx="1169084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B2AD3D2-B276-2CCF-C367-8EF670191EC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F5324EE-C7F1-A51C-2825-64C02A4620AE}"/>
                </a:ext>
              </a:extLst>
            </p:cNvPr>
            <p:cNvSpPr/>
            <p:nvPr/>
          </p:nvSpPr>
          <p:spPr>
            <a:xfrm>
              <a:off x="6272133" y="589343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2E72663-2D32-4DB1-0357-D100CC4B5FE9}"/>
              </a:ext>
            </a:extLst>
          </p:cNvPr>
          <p:cNvGrpSpPr/>
          <p:nvPr/>
        </p:nvGrpSpPr>
        <p:grpSpPr>
          <a:xfrm>
            <a:off x="4009767" y="6021421"/>
            <a:ext cx="1164203" cy="288630"/>
            <a:chOff x="5372100" y="5877672"/>
            <a:chExt cx="1164203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9367150-9BE3-5693-0F6A-FF15D1254DE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AFE1136-FEBB-995E-B5F9-986DCB05DAC2}"/>
                </a:ext>
              </a:extLst>
            </p:cNvPr>
            <p:cNvSpPr/>
            <p:nvPr/>
          </p:nvSpPr>
          <p:spPr>
            <a:xfrm>
              <a:off x="6267252" y="589343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5C0CB94-E7C5-3A8A-7BD7-8194552A65BA}"/>
              </a:ext>
            </a:extLst>
          </p:cNvPr>
          <p:cNvGrpSpPr/>
          <p:nvPr/>
        </p:nvGrpSpPr>
        <p:grpSpPr>
          <a:xfrm>
            <a:off x="2412979" y="6021421"/>
            <a:ext cx="1164203" cy="288630"/>
            <a:chOff x="5372100" y="5877672"/>
            <a:chExt cx="1164203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AA21E6A-68B5-7BD1-7321-EEE000F14E2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16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909CF29-2B9D-7834-3431-E88B81C79E29}"/>
                </a:ext>
              </a:extLst>
            </p:cNvPr>
            <p:cNvSpPr/>
            <p:nvPr/>
          </p:nvSpPr>
          <p:spPr>
            <a:xfrm>
              <a:off x="6267252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6C0E737-A6C6-6D8D-47A0-DE01E8D1AABA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A1DEACD-173C-7E23-7019-D1B725CA4C9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B80FF93-FC81-A536-D71A-0D4A5D857C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E5B91AD-893C-B10C-E03A-A1C598EFDBB7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A080A6A-1C38-9C0F-5C70-362D778A975F}"/>
              </a:ext>
            </a:extLst>
          </p:cNvPr>
          <p:cNvSpPr/>
          <p:nvPr/>
        </p:nvSpPr>
        <p:spPr>
          <a:xfrm>
            <a:off x="7163608" y="603740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0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rgbClr val="A6A6A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الكسور العشرية 2</a:t>
              </a:r>
              <a:endParaRPr lang="fr-FR" sz="16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684491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90107" y="245119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7366" y="282817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العشرية 1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57341" y="24465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الكتابة المختلطة للكسور المركبة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FDF9FC-7394-FB5A-1E33-4DCD18C86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104"/>
            <a:ext cx="9144000" cy="6096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0730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الكسور العشرية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266507" y="3853943"/>
            <a:ext cx="5746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وتمثيل كسور عشرية على المستقيم العددي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3" y="2239767"/>
            <a:ext cx="5072774" cy="2819009"/>
            <a:chOff x="2306078" y="2221113"/>
            <a:chExt cx="4675635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61187" y="3278918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78" y="3328298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59668" y="3978355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03660" y="93167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1234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712164" y="92026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463690" y="968236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3D3C25-C774-058B-B821-4D35C74B0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12341"/>
            <a:ext cx="1008000" cy="1008000"/>
          </a:xfrm>
          <a:prstGeom prst="ellipse">
            <a:avLst/>
          </a:prstGeom>
        </p:spPr>
      </p:pic>
      <p:pic>
        <p:nvPicPr>
          <p:cNvPr id="58" name="Picture 57" descr="A math problem with numbers&#10;&#10;Description automatically generated">
            <a:extLst>
              <a:ext uri="{FF2B5EF4-FFF2-40B4-BE49-F238E27FC236}">
                <a16:creationId xmlns:a16="http://schemas.microsoft.com/office/drawing/2014/main" id="{A4D9C781-0D18-037B-921C-DB2F8F9BE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80" y="2418508"/>
            <a:ext cx="7563239" cy="30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73493" y="2239767"/>
            <a:ext cx="5072774" cy="2819009"/>
            <a:chOff x="2306078" y="2221113"/>
            <a:chExt cx="4675635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61187" y="3859070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06078" y="3328298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13569" y="3933878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28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14173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065F1F-24AF-03A8-F06F-C2806D5809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muniteur.mp4">
            <a:hlinkClick r:id="" action="ppaction://media"/>
            <a:extLst>
              <a:ext uri="{FF2B5EF4-FFF2-40B4-BE49-F238E27FC236}">
                <a16:creationId xmlns:a16="http://schemas.microsoft.com/office/drawing/2014/main" id="{38F06398-164B-326E-1955-ECB43F2E9E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0467" y="2006964"/>
            <a:ext cx="7805176" cy="439041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78141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3C868E6-DCD4-3F0E-A4A6-748061C2D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6" y="2920849"/>
            <a:ext cx="8174261" cy="13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159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0DE230A-8B01-7C6A-E455-77CA14493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866" y="2920849"/>
            <a:ext cx="8174261" cy="13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215193" y="3457586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وأمثل كسورا عشرية على المستقيم العددي</a:t>
              </a: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584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نكتب ونمثل كسورا عشرية على المستقيم العددي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73487AC-ED9B-043B-16F9-1774D3A493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14A41A-1C1E-5E08-CC29-AF8F77EFDC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1AA99B-1351-C750-8AD4-FE6280C7F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87767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CFCEC24D-2D62-88D5-2C46-3E18169935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5 p1 s4 l2">
            <a:hlinkClick r:id="" action="ppaction://media"/>
            <a:extLst>
              <a:ext uri="{FF2B5EF4-FFF2-40B4-BE49-F238E27FC236}">
                <a16:creationId xmlns:a16="http://schemas.microsoft.com/office/drawing/2014/main" id="{C276F75C-2ED9-2ED0-54CD-FBFBBBC7EB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1873" y="1859853"/>
            <a:ext cx="7660254" cy="430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5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1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18518" y="921386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359005-9115-A2BE-6E3B-F4AA5DA11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12341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FBDDEE-1F0F-409F-170A-8FDC904D3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612" y="2103629"/>
            <a:ext cx="6628657" cy="372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121473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4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239241" y="945429"/>
            <a:ext cx="7261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ألواحكم. سنكتب ونمثل كسريا عشريا على المستقيم العددي باتباع نفس الخطوات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D47BF8B-E4EB-C333-F9FD-2E38E496F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01D9B2-793D-AE44-B4A6-EE70F8CDCB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24408" y="9380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ABD67E-5E3E-ABD7-15F6-ABABDA2FBD20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DA418B4-7036-115A-4C15-F1EA817899F0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F280483-185C-7A75-E451-E35AE969D6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F18B15F-ABDB-ACF7-A153-83921B73B0EE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F65E348-A0BA-8DC4-BD70-8D5E8B2CEB5D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32DB070-9C48-41AF-B0F2-E30701D81D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8F9C257-1100-7221-921F-91F2C177F845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6880795-CFA5-9B49-F70C-0DF21ECC5FDD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AF140E7-2C06-0E2C-2684-F690CFB08D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840C6-9F12-F3B9-F928-CC9352421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12341"/>
            <a:ext cx="1008000" cy="1008000"/>
          </a:xfrm>
          <a:prstGeom prst="ellipse">
            <a:avLst/>
          </a:prstGeom>
        </p:spPr>
      </p:pic>
      <p:pic>
        <p:nvPicPr>
          <p:cNvPr id="11" name="Picture 10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A69A6AD1-263A-3616-C862-EDD33568D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8" y="3269898"/>
            <a:ext cx="7913932" cy="168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59CD3-8ACB-5C57-BA2E-8A28DAAF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4381321-40C6-CFA2-FDEC-E4A165CBCAD5}"/>
              </a:ext>
            </a:extLst>
          </p:cNvPr>
          <p:cNvSpPr txBox="1"/>
          <p:nvPr/>
        </p:nvSpPr>
        <p:spPr>
          <a:xfrm>
            <a:off x="434138" y="893175"/>
            <a:ext cx="7096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الوحدة. اكتبوا على الألواح عدد الوحدات التي تظهر من المستقيم العددي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377DEC-40DB-9915-C282-B3ED53281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12341"/>
            <a:ext cx="1008000" cy="1008000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60570B3-8B6F-C875-9E60-EBFEF6662E88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</p:grpSpPr>
        <p:sp>
          <p:nvSpPr>
            <p:cNvPr id="12" name="Rectangle : coins arrondis 13">
              <a:extLst>
                <a:ext uri="{FF2B5EF4-FFF2-40B4-BE49-F238E27FC236}">
                  <a16:creationId xmlns:a16="http://schemas.microsoft.com/office/drawing/2014/main" id="{0405F42C-82E3-C345-5287-72A713E0ED1D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5F20599-BF4D-9B56-22BC-3F5E748322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861111-C7B5-CB83-B198-566A925E4DDA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6" name="Rectangle : coins arrondis 16">
              <a:extLst>
                <a:ext uri="{FF2B5EF4-FFF2-40B4-BE49-F238E27FC236}">
                  <a16:creationId xmlns:a16="http://schemas.microsoft.com/office/drawing/2014/main" id="{0A522732-C533-C7F3-1AC5-64DA3848DD96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B57B9CE-57AB-2F68-F764-1FAF685A43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0AD06C-A131-53C2-9BDC-D5AF97D032CD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19" name="Rectangle : coins arrondis 3">
              <a:extLst>
                <a:ext uri="{FF2B5EF4-FFF2-40B4-BE49-F238E27FC236}">
                  <a16:creationId xmlns:a16="http://schemas.microsoft.com/office/drawing/2014/main" id="{F64CE1A2-7BAF-F8A3-1504-5925328F1538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9C1231B6-56FB-CBD8-CB21-346B921935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37" name="Picture 36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5D387CFD-1518-A393-3727-7AEF43386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8" y="3269898"/>
            <a:ext cx="7913932" cy="168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0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171438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104C81-0CB9-87FE-3911-8EE8C9BD4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1234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21815FC3-4F8C-6649-A421-EE2EACD44A83}"/>
              </a:ext>
            </a:extLst>
          </p:cNvPr>
          <p:cNvSpPr txBox="1"/>
          <p:nvPr/>
        </p:nvSpPr>
        <p:spPr>
          <a:xfrm>
            <a:off x="716391" y="891316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ليشرح لنا كيف أنجز الخطوة الأولى</a:t>
            </a:r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36462ED7-73D5-E0F6-646A-8D76FEA44E9F}"/>
              </a:ext>
            </a:extLst>
          </p:cNvPr>
          <p:cNvSpPr txBox="1"/>
          <p:nvPr/>
        </p:nvSpPr>
        <p:spPr>
          <a:xfrm>
            <a:off x="1788865" y="5444739"/>
            <a:ext cx="1448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الأولى</a:t>
            </a:r>
          </a:p>
        </p:txBody>
      </p:sp>
      <p:sp>
        <p:nvSpPr>
          <p:cNvPr id="28" name="ZoneTexte 2">
            <a:extLst>
              <a:ext uri="{FF2B5EF4-FFF2-40B4-BE49-F238E27FC236}">
                <a16:creationId xmlns:a16="http://schemas.microsoft.com/office/drawing/2014/main" id="{7646954E-DD21-6EA5-9CD2-F41067781A95}"/>
              </a:ext>
            </a:extLst>
          </p:cNvPr>
          <p:cNvSpPr txBox="1"/>
          <p:nvPr/>
        </p:nvSpPr>
        <p:spPr>
          <a:xfrm>
            <a:off x="5566678" y="5444739"/>
            <a:ext cx="1448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الثانية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6FA8A8-B3F5-8BBB-F5DC-9B93573BA737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</p:grpSpPr>
        <p:sp>
          <p:nvSpPr>
            <p:cNvPr id="3" name="Rectangle : coins arrondis 13">
              <a:extLst>
                <a:ext uri="{FF2B5EF4-FFF2-40B4-BE49-F238E27FC236}">
                  <a16:creationId xmlns:a16="http://schemas.microsoft.com/office/drawing/2014/main" id="{C616F2CA-318C-8F0F-8754-4F2887AF681B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4A21FF7-C53E-B181-1E9B-C3E7DCD6A3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5D2679-EA12-A76B-7E15-D5CC54044350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37D0D2DC-EE83-AF78-789F-38A18E8208EC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A45BA1B4-A893-D038-2A62-B03EAD2742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7CADE40-F329-0267-4406-54AFED73B6EE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9" name="Rectangle : coins arrondis 3">
              <a:extLst>
                <a:ext uri="{FF2B5EF4-FFF2-40B4-BE49-F238E27FC236}">
                  <a16:creationId xmlns:a16="http://schemas.microsoft.com/office/drawing/2014/main" id="{462BD2A3-FC6F-3750-9D8F-01596BE7D15B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11A13772-6875-2A4C-D6D6-7DE08EF901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1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1F83F56-385F-41B0-EA7A-5C6F38E86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pic>
        <p:nvPicPr>
          <p:cNvPr id="14" name="Picture 13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6D46A9D3-46C6-3EF6-FE41-B9D494F79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8" y="3269898"/>
            <a:ext cx="7913932" cy="1680141"/>
          </a:xfrm>
          <a:prstGeom prst="rect">
            <a:avLst/>
          </a:prstGeom>
        </p:spPr>
      </p:pic>
      <p:sp>
        <p:nvSpPr>
          <p:cNvPr id="16" name="Left Brace 15">
            <a:extLst>
              <a:ext uri="{FF2B5EF4-FFF2-40B4-BE49-F238E27FC236}">
                <a16:creationId xmlns:a16="http://schemas.microsoft.com/office/drawing/2014/main" id="{B91A3564-B3FC-F718-8F39-AE6BFC4F3905}"/>
              </a:ext>
            </a:extLst>
          </p:cNvPr>
          <p:cNvSpPr/>
          <p:nvPr/>
        </p:nvSpPr>
        <p:spPr>
          <a:xfrm rot="16200000">
            <a:off x="2086971" y="3193426"/>
            <a:ext cx="875899" cy="3513221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77FB75DA-25C5-F94C-22F9-F75881EA4A73}"/>
              </a:ext>
            </a:extLst>
          </p:cNvPr>
          <p:cNvSpPr/>
          <p:nvPr/>
        </p:nvSpPr>
        <p:spPr>
          <a:xfrm rot="16200000">
            <a:off x="5890661" y="3230928"/>
            <a:ext cx="875899" cy="3513221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1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8806C-95A1-B93B-4598-973D7783C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75CAE89-5D4C-50F6-FB07-3E5E96A3BFC0}"/>
              </a:ext>
            </a:extLst>
          </p:cNvPr>
          <p:cNvSpPr txBox="1"/>
          <p:nvPr/>
        </p:nvSpPr>
        <p:spPr>
          <a:xfrm>
            <a:off x="648334" y="92151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A43FEC-B04D-1A6E-BBEE-95AE5C0F8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9B3B5C5-8A87-5854-72AF-125B65D182D7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8" name="Rectangle : coins arrondis 13">
              <a:extLst>
                <a:ext uri="{FF2B5EF4-FFF2-40B4-BE49-F238E27FC236}">
                  <a16:creationId xmlns:a16="http://schemas.microsoft.com/office/drawing/2014/main" id="{890DB2B7-2F3E-1C9C-CE29-B78757088F5D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139AD2-EA3A-3C98-D7EE-4689B5EF84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C3B723-AB3C-7C31-9D36-F0DF5B7CF6C6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1" name="Rectangle : coins arrondis 16">
              <a:extLst>
                <a:ext uri="{FF2B5EF4-FFF2-40B4-BE49-F238E27FC236}">
                  <a16:creationId xmlns:a16="http://schemas.microsoft.com/office/drawing/2014/main" id="{E1AEE80C-425F-D488-C9C0-69EC86F86B64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F420D59-9E76-4DD7-874C-C4C3FD3B97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64A04C-A754-9804-6853-5DAD92FA1594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19" name="Rectangle : coins arrondis 3">
              <a:extLst>
                <a:ext uri="{FF2B5EF4-FFF2-40B4-BE49-F238E27FC236}">
                  <a16:creationId xmlns:a16="http://schemas.microsoft.com/office/drawing/2014/main" id="{9A3B23C0-7711-3358-3146-18D072EF5D70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D35D222-5467-8AE0-8722-DE959D0607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1" name="Picture 20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3A00EB7F-5BAA-6F1F-204A-473242EAB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8" y="3269898"/>
            <a:ext cx="7913932" cy="168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2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E3DE9-D5B9-8372-88AF-950C9D72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EDBC1A-E488-8912-C48B-E9DC78B82892}"/>
              </a:ext>
            </a:extLst>
          </p:cNvPr>
          <p:cNvSpPr txBox="1"/>
          <p:nvPr/>
        </p:nvSpPr>
        <p:spPr>
          <a:xfrm>
            <a:off x="648334" y="92151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قيمة التدريجات الكبيرة لأن البطاقة على تدريجة كبيرة.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53A4CE-CA17-0D1E-F4B2-5B915E0D9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F3743ED-B3C0-F5A4-F761-47F672E9DD6F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15" name="Rectangle : coins arrondis 13">
              <a:extLst>
                <a:ext uri="{FF2B5EF4-FFF2-40B4-BE49-F238E27FC236}">
                  <a16:creationId xmlns:a16="http://schemas.microsoft.com/office/drawing/2014/main" id="{25296A37-3296-A527-027B-861176BC3CA7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FA1BC8F3-817B-EBD3-8551-3CCCB6819F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1AAEEF-214D-ECAC-9B5F-D625AB729875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8" name="Rectangle : coins arrondis 16">
              <a:extLst>
                <a:ext uri="{FF2B5EF4-FFF2-40B4-BE49-F238E27FC236}">
                  <a16:creationId xmlns:a16="http://schemas.microsoft.com/office/drawing/2014/main" id="{1D9F09AB-FFE6-BDDA-1FC4-81DB6D558486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AAC6CCEA-921E-582D-A3CA-64CDCF35C0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4A9A1B-576E-8A37-462D-7982BD789AB1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21" name="Rectangle : coins arrondis 3">
              <a:extLst>
                <a:ext uri="{FF2B5EF4-FFF2-40B4-BE49-F238E27FC236}">
                  <a16:creationId xmlns:a16="http://schemas.microsoft.com/office/drawing/2014/main" id="{E69DA7AC-6142-DDDB-63D2-D40D81AA123F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4CD647FF-AFD3-E59B-AD05-7F880995FC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3" name="Picture 22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91ADF366-DD1F-842B-D480-58FD5AA4C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7" y="3288346"/>
            <a:ext cx="7913932" cy="1680141"/>
          </a:xfrm>
          <a:prstGeom prst="rect">
            <a:avLst/>
          </a:prstGeom>
        </p:spPr>
      </p:pic>
      <p:sp>
        <p:nvSpPr>
          <p:cNvPr id="24" name="Arrow: Curved Right 23">
            <a:extLst>
              <a:ext uri="{FF2B5EF4-FFF2-40B4-BE49-F238E27FC236}">
                <a16:creationId xmlns:a16="http://schemas.microsoft.com/office/drawing/2014/main" id="{41CC1EDA-A7B8-E5D3-86DC-1F1779459DC0}"/>
              </a:ext>
            </a:extLst>
          </p:cNvPr>
          <p:cNvSpPr/>
          <p:nvPr/>
        </p:nvSpPr>
        <p:spPr>
          <a:xfrm rot="16200000" flipH="1">
            <a:off x="4443710" y="3698820"/>
            <a:ext cx="550511" cy="582375"/>
          </a:xfrm>
          <a:prstGeom prst="curv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85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60964" y="92278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0C24F4-9C7D-C75F-2592-3FE2036FB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0302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729810" y="88619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قيمة هذه التدريجات عُشُرٌ. قسمت كل وحدة إلى 10 أجزاء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D85E86F-2F5A-D2E7-5DFA-2135E4A9FE38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10" name="Rectangle : coins arrondis 13">
              <a:extLst>
                <a:ext uri="{FF2B5EF4-FFF2-40B4-BE49-F238E27FC236}">
                  <a16:creationId xmlns:a16="http://schemas.microsoft.com/office/drawing/2014/main" id="{8FD1B7C8-CAA3-5BC1-E8C8-40032D7DB8A3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304EB830-2CB4-1DAE-A8E4-8A98C04265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849B9D-72E0-8ABA-BD5E-0600824C84DC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5" name="Rectangle : coins arrondis 16">
              <a:extLst>
                <a:ext uri="{FF2B5EF4-FFF2-40B4-BE49-F238E27FC236}">
                  <a16:creationId xmlns:a16="http://schemas.microsoft.com/office/drawing/2014/main" id="{15692FDE-3317-A524-D428-93768ABE4D02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AD49BB8-F85E-5878-A6C0-F2D9421F3F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C72B3E-166A-ECD2-0DF6-74BA3A494857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F363D145-6ED8-1C7F-DCB2-1F789C115EDB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2F40837-F9FB-3B33-B4AA-B0D4080501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5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C6E3446-8044-43E9-DCBA-E3D632C37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pic>
        <p:nvPicPr>
          <p:cNvPr id="26" name="Picture 25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F030D79B-FD9F-BE05-8CA0-473F17A8C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90" y="3200271"/>
            <a:ext cx="7913932" cy="1680141"/>
          </a:xfrm>
          <a:prstGeom prst="rect">
            <a:avLst/>
          </a:prstGeom>
        </p:spPr>
      </p:pic>
      <p:sp>
        <p:nvSpPr>
          <p:cNvPr id="17" name="Flèche : courbe vers le haut 16">
            <a:extLst>
              <a:ext uri="{FF2B5EF4-FFF2-40B4-BE49-F238E27FC236}">
                <a16:creationId xmlns:a16="http://schemas.microsoft.com/office/drawing/2014/main" id="{2DBBBCF2-1A12-C668-8043-0E5BF1CC2179}"/>
              </a:ext>
            </a:extLst>
          </p:cNvPr>
          <p:cNvSpPr/>
          <p:nvPr/>
        </p:nvSpPr>
        <p:spPr>
          <a:xfrm flipV="1">
            <a:off x="1086546" y="3696443"/>
            <a:ext cx="515604" cy="377999"/>
          </a:xfrm>
          <a:prstGeom prst="curved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7" name="Flèche : courbe vers le haut 16">
            <a:extLst>
              <a:ext uri="{FF2B5EF4-FFF2-40B4-BE49-F238E27FC236}">
                <a16:creationId xmlns:a16="http://schemas.microsoft.com/office/drawing/2014/main" id="{F8EA6BF0-FF3C-2CB3-7565-3249910571EA}"/>
              </a:ext>
            </a:extLst>
          </p:cNvPr>
          <p:cNvSpPr/>
          <p:nvPr/>
        </p:nvSpPr>
        <p:spPr>
          <a:xfrm flipV="1">
            <a:off x="717472" y="3696444"/>
            <a:ext cx="515604" cy="440397"/>
          </a:xfrm>
          <a:prstGeom prst="curved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">
                <a:extLst>
                  <a:ext uri="{FF2B5EF4-FFF2-40B4-BE49-F238E27FC236}">
                    <a16:creationId xmlns:a16="http://schemas.microsoft.com/office/drawing/2014/main" id="{DE1A2011-374F-D775-1E5E-819CA87D169A}"/>
                  </a:ext>
                </a:extLst>
              </p:cNvPr>
              <p:cNvSpPr txBox="1"/>
              <p:nvPr/>
            </p:nvSpPr>
            <p:spPr>
              <a:xfrm>
                <a:off x="717472" y="3079084"/>
                <a:ext cx="431062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sz="1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ar-MA" sz="1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1" name="ZoneTexte 2">
                <a:extLst>
                  <a:ext uri="{FF2B5EF4-FFF2-40B4-BE49-F238E27FC236}">
                    <a16:creationId xmlns:a16="http://schemas.microsoft.com/office/drawing/2014/main" id="{DE1A2011-374F-D775-1E5E-819CA87D1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472" y="3079084"/>
                <a:ext cx="431062" cy="554960"/>
              </a:xfrm>
              <a:prstGeom prst="rect">
                <a:avLst/>
              </a:prstGeom>
              <a:blipFill>
                <a:blip r:embed="rId4"/>
                <a:stretch>
                  <a:fillRect r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D8DE531C-33E6-B5D2-5215-B1CE528348A3}"/>
                  </a:ext>
                </a:extLst>
              </p:cNvPr>
              <p:cNvSpPr txBox="1"/>
              <p:nvPr/>
            </p:nvSpPr>
            <p:spPr>
              <a:xfrm>
                <a:off x="1155629" y="3074314"/>
                <a:ext cx="431062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sz="1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ar-MA" sz="1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D8DE531C-33E6-B5D2-5215-B1CE52834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29" y="3074314"/>
                <a:ext cx="431062" cy="554960"/>
              </a:xfrm>
              <a:prstGeom prst="rect">
                <a:avLst/>
              </a:prstGeom>
              <a:blipFill>
                <a:blip r:embed="rId5"/>
                <a:stretch>
                  <a:fillRect r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AF010-06D5-2EEE-0157-40878D88F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E6C1AB8-7973-AD58-F339-95E64419E29F}"/>
              </a:ext>
            </a:extLst>
          </p:cNvPr>
          <p:cNvSpPr txBox="1"/>
          <p:nvPr/>
        </p:nvSpPr>
        <p:spPr>
          <a:xfrm>
            <a:off x="729810" y="88619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نكتب الكسور الموافقة للوحدات. هنا 7 وحدات يقابلها الكسر 70 على 10.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800734-FB88-9255-BC74-BC01D6D8C772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10" name="Rectangle : coins arrondis 13">
              <a:extLst>
                <a:ext uri="{FF2B5EF4-FFF2-40B4-BE49-F238E27FC236}">
                  <a16:creationId xmlns:a16="http://schemas.microsoft.com/office/drawing/2014/main" id="{7C50D12A-589E-327F-712F-CD5AA60506AF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F1526629-B3B4-7DA5-4325-454921B1B1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48594A-AF69-008E-9778-82B4B7B9761D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5" name="Rectangle : coins arrondis 16">
              <a:extLst>
                <a:ext uri="{FF2B5EF4-FFF2-40B4-BE49-F238E27FC236}">
                  <a16:creationId xmlns:a16="http://schemas.microsoft.com/office/drawing/2014/main" id="{D254F022-8F58-7F22-B146-F018B2958283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980C9A8-52FF-B1A1-409A-23E61146C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ABB0E4-39D5-B442-3EE1-25FD0C7D64A4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EC252DC1-92AA-1DE1-E690-EACAADA92C60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F121F94-B414-8B36-0D81-F9C7D077B2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5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53CED78-81DF-7954-1478-FA60E7899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D12FBD-4211-35BE-45ED-9DBF4586E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94" y="3347218"/>
            <a:ext cx="7949873" cy="16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08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C5E3E-7D71-3E5E-B74C-1C0531ABD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0A8EB7-BE67-2517-0CCE-22C702F3A7F9}"/>
              </a:ext>
            </a:extLst>
          </p:cNvPr>
          <p:cNvSpPr txBox="1"/>
          <p:nvPr/>
        </p:nvSpPr>
        <p:spPr>
          <a:xfrm>
            <a:off x="729810" y="88619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الكسر العشري الموافق ل8 وحدات.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764B5A-905B-0475-CB73-AF8B7A5B80B2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10" name="Rectangle : coins arrondis 13">
              <a:extLst>
                <a:ext uri="{FF2B5EF4-FFF2-40B4-BE49-F238E27FC236}">
                  <a16:creationId xmlns:a16="http://schemas.microsoft.com/office/drawing/2014/main" id="{DB9C0EDD-C5E5-1AA5-5FA8-00E498D8A5C2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7EC8BC0E-EE44-009B-24E2-699C13EDF3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11EFBA-F0EE-4DED-B28A-50A1E953043A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5" name="Rectangle : coins arrondis 16">
              <a:extLst>
                <a:ext uri="{FF2B5EF4-FFF2-40B4-BE49-F238E27FC236}">
                  <a16:creationId xmlns:a16="http://schemas.microsoft.com/office/drawing/2014/main" id="{4E5D2342-D055-693C-98AE-62D61A4BD043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C3E71B3-4E8B-4126-3DE4-4BEC0EBF21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5B283E-D6B8-9053-190B-FD73174F7BD6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55296A9B-94C3-EE3E-2DCF-EC5D7C5752C3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C127710E-41DF-50E1-327D-C3F5B90C1B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5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2DA8BD1-F236-F7A4-620D-93F0E31C3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pic>
        <p:nvPicPr>
          <p:cNvPr id="26" name="Picture 25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9B1C92F6-3B0D-221D-0674-A99E9C98E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90" y="3200271"/>
            <a:ext cx="7913932" cy="168014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78378F4-FC35-5692-6747-880E84A6F4F8}"/>
                  </a:ext>
                </a:extLst>
              </p:cNvPr>
              <p:cNvSpPr txBox="1"/>
              <p:nvPr/>
            </p:nvSpPr>
            <p:spPr>
              <a:xfrm>
                <a:off x="414267" y="3235286"/>
                <a:ext cx="431062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sz="28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𝟕𝟎</m:t>
                          </m:r>
                        </m:num>
                        <m:den>
                          <m:r>
                            <a:rPr lang="ar-MA" sz="28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78378F4-FC35-5692-6747-880E84A6F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67" y="3235286"/>
                <a:ext cx="431062" cy="901785"/>
              </a:xfrm>
              <a:prstGeom prst="rect">
                <a:avLst/>
              </a:prstGeom>
              <a:blipFill>
                <a:blip r:embed="rId4"/>
                <a:stretch>
                  <a:fillRect r="-87324" b="-20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035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B7558-3732-1B6D-4136-F3BD6EA8C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20EF7E-EC3F-9D51-4395-EB15E28413F1}"/>
              </a:ext>
            </a:extLst>
          </p:cNvPr>
          <p:cNvSpPr txBox="1"/>
          <p:nvPr/>
        </p:nvSpPr>
        <p:spPr>
          <a:xfrm>
            <a:off x="729810" y="88619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صححوا؛ من يشرح لنا كيف وجد الجواب الصحيح؟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D4D4A8-FDF1-C3B7-714E-E93CA164F0CD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10" name="Rectangle : coins arrondis 13">
              <a:extLst>
                <a:ext uri="{FF2B5EF4-FFF2-40B4-BE49-F238E27FC236}">
                  <a16:creationId xmlns:a16="http://schemas.microsoft.com/office/drawing/2014/main" id="{3C600F60-4CD6-2AFD-CA55-062DA3A2D00A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91C192E-D603-6CAE-9408-A70194499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76C9D4-647E-F560-D456-7C4535CB351D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</p:grpSpPr>
        <p:sp>
          <p:nvSpPr>
            <p:cNvPr id="15" name="Rectangle : coins arrondis 16">
              <a:extLst>
                <a:ext uri="{FF2B5EF4-FFF2-40B4-BE49-F238E27FC236}">
                  <a16:creationId xmlns:a16="http://schemas.microsoft.com/office/drawing/2014/main" id="{80D3710C-86F7-D93D-9DEC-7A5F9AE8AA82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C077021-891B-3AC1-742A-2AC967C945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348F8-BFFF-CF68-FB7A-1AAC60F2C4A8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87A316BF-6962-7CE4-C7E0-FDDBDD255560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3A3E737D-777F-2A9B-2886-CCD70179A8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5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659E56D-4FE3-BC7A-5C8D-88B3F7F22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9F8C36-C050-0452-459D-79389D9CC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49" y="3508936"/>
            <a:ext cx="7968163" cy="1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0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B071B-202F-B4A8-8AD9-4E88FA3BA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E7D48EF-0582-6687-95BD-8AEC134119A2}"/>
              </a:ext>
            </a:extLst>
          </p:cNvPr>
          <p:cNvSpPr txBox="1"/>
          <p:nvPr/>
        </p:nvSpPr>
        <p:spPr>
          <a:xfrm>
            <a:off x="733231" y="9380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84C3E3-664C-A9A7-3E6C-B5C2AE78C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18233A4-7BD4-B75D-1AA8-1D25F1954AEF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12" name="Rectangle : coins arrondis 13">
              <a:extLst>
                <a:ext uri="{FF2B5EF4-FFF2-40B4-BE49-F238E27FC236}">
                  <a16:creationId xmlns:a16="http://schemas.microsoft.com/office/drawing/2014/main" id="{66185B00-0B8C-45EE-28A5-D175B7DE4C70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2E86F35-3BE3-C210-1B15-06B7C3B970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AC5EB2-BFA8-33C9-478C-E112822EF7E7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  <a:solidFill>
            <a:srgbClr val="BFBFBF"/>
          </a:solidFill>
        </p:grpSpPr>
        <p:sp>
          <p:nvSpPr>
            <p:cNvPr id="16" name="Rectangle : coins arrondis 16">
              <a:extLst>
                <a:ext uri="{FF2B5EF4-FFF2-40B4-BE49-F238E27FC236}">
                  <a16:creationId xmlns:a16="http://schemas.microsoft.com/office/drawing/2014/main" id="{116013B1-9663-D875-9451-5B1FECB678D3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0D8D1AE-10F8-2179-3D9A-2090D773BE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291C3C-2F31-E6B6-2399-D81A811C8D5A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  <a:solidFill>
            <a:srgbClr val="104862"/>
          </a:solidFill>
        </p:grpSpPr>
        <p:sp>
          <p:nvSpPr>
            <p:cNvPr id="19" name="Rectangle : coins arrondis 3">
              <a:extLst>
                <a:ext uri="{FF2B5EF4-FFF2-40B4-BE49-F238E27FC236}">
                  <a16:creationId xmlns:a16="http://schemas.microsoft.com/office/drawing/2014/main" id="{C2F2AC44-F8E8-D7F4-F170-A3F87D8114F0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9C6D768-2804-1266-A6BE-B843325A23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1" name="Picture 20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9B3C6FA9-DD8C-77C2-46C3-D6FC8EBDB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8" y="3269898"/>
            <a:ext cx="7913932" cy="168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6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A33BE-3600-6681-9AC2-FE809EAF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1921905-E758-E8CC-B3D5-6AF555589F4E}"/>
              </a:ext>
            </a:extLst>
          </p:cNvPr>
          <p:cNvSpPr txBox="1"/>
          <p:nvPr/>
        </p:nvSpPr>
        <p:spPr>
          <a:xfrm>
            <a:off x="456816" y="921515"/>
            <a:ext cx="697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نعد لنمثل العدد الكسري في البطاقة. اكتبوا على الألواح العدد المناسب للبطاقة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AF71C6-20BB-B82D-D3D5-5BA44D394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F86DB23-7D04-8665-3E0D-CFD6C6FE42DC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5" name="Rectangle : coins arrondis 13">
              <a:extLst>
                <a:ext uri="{FF2B5EF4-FFF2-40B4-BE49-F238E27FC236}">
                  <a16:creationId xmlns:a16="http://schemas.microsoft.com/office/drawing/2014/main" id="{786B7803-42CA-6762-480C-17325F6BE219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C2AD739-916B-6C21-92FF-CD6263BEF4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2CA05CA-B6D4-5F80-515D-E1EB57452C85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  <a:solidFill>
            <a:srgbClr val="BFBFBF"/>
          </a:solidFill>
        </p:grpSpPr>
        <p:sp>
          <p:nvSpPr>
            <p:cNvPr id="8" name="Rectangle : coins arrondis 16">
              <a:extLst>
                <a:ext uri="{FF2B5EF4-FFF2-40B4-BE49-F238E27FC236}">
                  <a16:creationId xmlns:a16="http://schemas.microsoft.com/office/drawing/2014/main" id="{C984CA29-4E02-892A-E69D-5E6232D7A21E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10E50F7-0849-0F84-0E25-991A58455F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7E6516-796E-72C0-7270-57390A1FD617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  <a:solidFill>
            <a:srgbClr val="104862"/>
          </a:solidFill>
        </p:grpSpPr>
        <p:sp>
          <p:nvSpPr>
            <p:cNvPr id="19" name="Rectangle : coins arrondis 3">
              <a:extLst>
                <a:ext uri="{FF2B5EF4-FFF2-40B4-BE49-F238E27FC236}">
                  <a16:creationId xmlns:a16="http://schemas.microsoft.com/office/drawing/2014/main" id="{585E5965-46FB-0206-64C8-014EC7036715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263D963-5098-979D-E000-AF2C9874B3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1" name="Picture 20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59D5FA2F-DC0F-AF92-80D6-9B2AEB59A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8" y="3269898"/>
            <a:ext cx="7913932" cy="168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2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4DAAD-7843-8E45-A699-5E32F6DA6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A47C4F1-0AF8-0846-FEDC-03AA177402F9}"/>
              </a:ext>
            </a:extLst>
          </p:cNvPr>
          <p:cNvSpPr txBox="1"/>
          <p:nvPr/>
        </p:nvSpPr>
        <p:spPr>
          <a:xfrm>
            <a:off x="1179548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517E24-FAF6-AE6F-1E9C-D78405198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CE663D-EF20-E03C-8FD3-5116D3F51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236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C37EE-2074-2FBB-F6B9-672A966A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F9CC965-68E4-28BE-BF0A-2D7D484B3222}"/>
              </a:ext>
            </a:extLst>
          </p:cNvPr>
          <p:cNvSpPr txBox="1"/>
          <p:nvPr/>
        </p:nvSpPr>
        <p:spPr>
          <a:xfrm>
            <a:off x="656801" y="92091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يقوم إلى السبورة ليشرح لنا الخطوة الثالثة؟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0EC616-E1DE-8E4C-8B2D-778578E95B25}"/>
              </a:ext>
            </a:extLst>
          </p:cNvPr>
          <p:cNvGrpSpPr/>
          <p:nvPr/>
        </p:nvGrpSpPr>
        <p:grpSpPr>
          <a:xfrm>
            <a:off x="6465592" y="2226993"/>
            <a:ext cx="1910098" cy="442469"/>
            <a:chOff x="6550429" y="2015326"/>
            <a:chExt cx="1910098" cy="442469"/>
          </a:xfrm>
          <a:solidFill>
            <a:srgbClr val="BFBFBF"/>
          </a:solidFill>
        </p:grpSpPr>
        <p:sp>
          <p:nvSpPr>
            <p:cNvPr id="3" name="Rectangle : coins arrondis 13">
              <a:extLst>
                <a:ext uri="{FF2B5EF4-FFF2-40B4-BE49-F238E27FC236}">
                  <a16:creationId xmlns:a16="http://schemas.microsoft.com/office/drawing/2014/main" id="{DB766CA3-1CEA-E643-A762-7FDCA0A15DA1}"/>
                </a:ext>
              </a:extLst>
            </p:cNvPr>
            <p:cNvSpPr/>
            <p:nvPr/>
          </p:nvSpPr>
          <p:spPr>
            <a:xfrm>
              <a:off x="6550429" y="2015326"/>
              <a:ext cx="1448340" cy="4362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الْوَحْدَةَ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6C6176A-96EA-8D26-28A8-E4686EC737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0130" y="2017398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934893B-11CF-BB98-5E67-F95E8EB71959}"/>
              </a:ext>
            </a:extLst>
          </p:cNvPr>
          <p:cNvGrpSpPr/>
          <p:nvPr/>
        </p:nvGrpSpPr>
        <p:grpSpPr>
          <a:xfrm>
            <a:off x="3449972" y="2224921"/>
            <a:ext cx="2652610" cy="442469"/>
            <a:chOff x="3574467" y="2013254"/>
            <a:chExt cx="2652610" cy="442469"/>
          </a:xfrm>
          <a:solidFill>
            <a:srgbClr val="BFBFBF"/>
          </a:solidFill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3468C4F6-883D-8907-CB3B-2C07ED93909F}"/>
                </a:ext>
              </a:extLst>
            </p:cNvPr>
            <p:cNvSpPr/>
            <p:nvPr/>
          </p:nvSpPr>
          <p:spPr>
            <a:xfrm>
              <a:off x="3574467" y="2013254"/>
              <a:ext cx="2199319" cy="4403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قيمة التدريجات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3FFFF067-B0A7-26D8-7093-548F61F038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680" y="2015326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767B0B-E28F-7E2D-C581-C515F9D3F909}"/>
              </a:ext>
            </a:extLst>
          </p:cNvPr>
          <p:cNvGrpSpPr/>
          <p:nvPr/>
        </p:nvGrpSpPr>
        <p:grpSpPr>
          <a:xfrm>
            <a:off x="729810" y="2222849"/>
            <a:ext cx="2357152" cy="442469"/>
            <a:chOff x="814647" y="2011182"/>
            <a:chExt cx="2357152" cy="442469"/>
          </a:xfrm>
          <a:solidFill>
            <a:srgbClr val="104862"/>
          </a:solidFill>
        </p:grpSpPr>
        <p:sp>
          <p:nvSpPr>
            <p:cNvPr id="23" name="Rectangle : coins arrondis 3">
              <a:extLst>
                <a:ext uri="{FF2B5EF4-FFF2-40B4-BE49-F238E27FC236}">
                  <a16:creationId xmlns:a16="http://schemas.microsoft.com/office/drawing/2014/main" id="{57D6F930-859B-16B6-14AD-D1AFA35B41E5}"/>
                </a:ext>
              </a:extLst>
            </p:cNvPr>
            <p:cNvSpPr/>
            <p:nvPr/>
          </p:nvSpPr>
          <p:spPr>
            <a:xfrm>
              <a:off x="814647" y="2011182"/>
              <a:ext cx="1903861" cy="4403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وأمثل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602D1845-A60D-C439-C0E3-66D2CEB85C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1402" y="2013254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3</a:t>
              </a:r>
              <a:endParaRPr lang="fr-MA" sz="2400" b="1" dirty="0"/>
            </a:p>
          </p:txBody>
        </p:sp>
      </p:grpSp>
      <p:pic>
        <p:nvPicPr>
          <p:cNvPr id="25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9DF97DF-992E-6A9F-A636-F9B647516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BE86C4-A579-87EB-9B05-9C9048BEE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18" y="3429000"/>
            <a:ext cx="7968163" cy="18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9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121473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498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FAA7EAE-C89D-CB76-EF33-C9DCC4D84B6D}"/>
              </a:ext>
            </a:extLst>
          </p:cNvPr>
          <p:cNvSpPr txBox="1"/>
          <p:nvPr/>
        </p:nvSpPr>
        <p:spPr>
          <a:xfrm>
            <a:off x="709083" y="9380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الكسري المناسب للبطاقة على المستقيم العددي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F03446-7D28-A6DA-260E-642E43221A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973"/>
          <a:stretch>
            <a:fillRect/>
          </a:stretch>
        </p:blipFill>
        <p:spPr>
          <a:xfrm>
            <a:off x="590659" y="2124925"/>
            <a:ext cx="7530806" cy="350435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B783C1-37B0-AE69-BA96-6E6B39A80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6638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19E1A-20CA-7929-2082-F9E0FBF5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8FA0F4-F44C-4011-EC00-36060510A912}"/>
              </a:ext>
            </a:extLst>
          </p:cNvPr>
          <p:cNvSpPr txBox="1"/>
          <p:nvPr/>
        </p:nvSpPr>
        <p:spPr>
          <a:xfrm>
            <a:off x="1179548" y="9215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D9F24C-ECE8-6684-BFBA-118EE41C9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CD1CE2-36F2-1D68-0197-A997C2C7D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486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6BE30D7-0AEE-0AF5-E623-C5E4F17B6DEB}"/>
              </a:ext>
            </a:extLst>
          </p:cNvPr>
          <p:cNvSpPr txBox="1"/>
          <p:nvPr/>
        </p:nvSpPr>
        <p:spPr>
          <a:xfrm>
            <a:off x="627006" y="93802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2B366F-A322-32D7-46B4-0763E28C8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A24FFB-BD0C-BAB4-76EA-7A186A7E8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24" y="2190598"/>
            <a:ext cx="7681626" cy="35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111849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044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78078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41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B0CAD2-7220-E803-4E1B-979D93D20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6" y="2310350"/>
            <a:ext cx="7372952" cy="278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79266" y="93802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1052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9F2F75-30ED-CFEC-777C-1A2BCA86C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F9FE42-1229-D1DF-03FE-45A6BF4FC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6" y="2854844"/>
            <a:ext cx="5861786" cy="22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402829" y="107283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8034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9EDE1E-7B2C-03E3-3458-FBB878FDD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CC928A-F58D-50DA-99D5-CB3B75458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98" y="2527069"/>
            <a:ext cx="4630297" cy="259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49731" y="92151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CC4606-0AE3-F03F-6BDF-4EB5CA4E5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02181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EE42E0-4BA5-65AB-2C6D-1C16AEB58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31" y="2187757"/>
            <a:ext cx="8327858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93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81368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41 وأنجزوا النشاط 5. قبل البدء – صححوا التمرين.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أنجزوا؛ أمامكم 5 دقائق - سأمر لمساعدتكم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ECE2FC6-C0B0-5826-EEEF-4A8A3F4E9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85" y="2612793"/>
            <a:ext cx="8291279" cy="31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265277" y="93336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50548C3-A230-66C7-6FC8-E896578784ED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6DCB778-B6F1-6E78-4DF8-DB71CF677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4EE0482-0852-5941-1E4B-A26ED86D4F23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4EFBEF-5F1A-6E9E-115B-4EEF7BD93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27582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72FD92-518F-DE6A-D526-ED8FA3664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8" y="2633717"/>
            <a:ext cx="8236233" cy="322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9BD73B-5CCC-C241-1D7F-57D99E282C46}"/>
              </a:ext>
            </a:extLst>
          </p:cNvPr>
          <p:cNvGrpSpPr/>
          <p:nvPr/>
        </p:nvGrpSpPr>
        <p:grpSpPr>
          <a:xfrm>
            <a:off x="2656115" y="3065823"/>
            <a:ext cx="3473206" cy="726354"/>
            <a:chOff x="2611042" y="2436266"/>
            <a:chExt cx="3473206" cy="726354"/>
          </a:xfrm>
        </p:grpSpPr>
        <p:sp>
          <p:nvSpPr>
            <p:cNvPr id="5" name="Flowchart: Alternate Process 54">
              <a:extLst>
                <a:ext uri="{FF2B5EF4-FFF2-40B4-BE49-F238E27FC236}">
                  <a16:creationId xmlns:a16="http://schemas.microsoft.com/office/drawing/2014/main" id="{C965000E-4CF8-C955-4ADC-13D0005718CE}"/>
                </a:ext>
              </a:extLst>
            </p:cNvPr>
            <p:cNvSpPr/>
            <p:nvPr/>
          </p:nvSpPr>
          <p:spPr>
            <a:xfrm>
              <a:off x="2611042" y="2436266"/>
              <a:ext cx="3159262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910D3F7-B68C-DC9E-57F2-53DD49C598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945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51D31FC-FC4F-65BF-B67D-DF0DEB0C7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4" y="854889"/>
            <a:ext cx="8746775" cy="583118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49731" y="808416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254720-54AC-8899-FA5C-99CB0EC6A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2758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67FEE7-4B64-2DEC-7657-45BE6AE8B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6269" y="62758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14079</TotalTime>
  <Words>696</Words>
  <Application>Microsoft Office PowerPoint</Application>
  <PresentationFormat>Affichage à l'écran (4:3)</PresentationFormat>
  <Paragraphs>226</Paragraphs>
  <Slides>50</Slides>
  <Notes>8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Cambria Math</vt:lpstr>
      <vt:lpstr>DengXian</vt:lpstr>
      <vt:lpstr>Effra CC Arbc</vt:lpstr>
      <vt:lpstr>Aptos Display</vt:lpstr>
      <vt:lpstr>Calibri</vt:lpstr>
      <vt:lpstr>Dosis</vt:lpstr>
      <vt:lpstr>Aptos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219</cp:revision>
  <cp:lastPrinted>2025-08-13T10:11:39Z</cp:lastPrinted>
  <dcterms:created xsi:type="dcterms:W3CDTF">2025-08-01T12:31:49Z</dcterms:created>
  <dcterms:modified xsi:type="dcterms:W3CDTF">2025-11-18T20:02:20Z</dcterms:modified>
</cp:coreProperties>
</file>