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6"/>
  </p:notesMasterIdLst>
  <p:handoutMasterIdLst>
    <p:handoutMasterId r:id="rId57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974" r:id="rId15"/>
    <p:sldId id="1013" r:id="rId16"/>
    <p:sldId id="745" r:id="rId17"/>
    <p:sldId id="2134806695" r:id="rId18"/>
    <p:sldId id="2134806680" r:id="rId19"/>
    <p:sldId id="2134806681" r:id="rId20"/>
    <p:sldId id="2134806682" r:id="rId21"/>
    <p:sldId id="2134806683" r:id="rId22"/>
    <p:sldId id="2134806684" r:id="rId23"/>
    <p:sldId id="2134806644" r:id="rId24"/>
    <p:sldId id="2134806592" r:id="rId25"/>
    <p:sldId id="2134806643" r:id="rId26"/>
    <p:sldId id="2134806597" r:id="rId27"/>
    <p:sldId id="2134806685" r:id="rId28"/>
    <p:sldId id="2134806687" r:id="rId29"/>
    <p:sldId id="2134806688" r:id="rId30"/>
    <p:sldId id="2134806600" r:id="rId31"/>
    <p:sldId id="2134806655" r:id="rId32"/>
    <p:sldId id="2134806689" r:id="rId33"/>
    <p:sldId id="2134806667" r:id="rId34"/>
    <p:sldId id="2134806658" r:id="rId35"/>
    <p:sldId id="2134806659" r:id="rId36"/>
    <p:sldId id="2134806690" r:id="rId37"/>
    <p:sldId id="2134806661" r:id="rId38"/>
    <p:sldId id="2134806663" r:id="rId39"/>
    <p:sldId id="2134806664" r:id="rId40"/>
    <p:sldId id="2134806665" r:id="rId41"/>
    <p:sldId id="2134806668" r:id="rId42"/>
    <p:sldId id="2134806671" r:id="rId43"/>
    <p:sldId id="2134806691" r:id="rId44"/>
    <p:sldId id="2134806692" r:id="rId45"/>
    <p:sldId id="2134806693" r:id="rId46"/>
    <p:sldId id="2134806672" r:id="rId47"/>
    <p:sldId id="2134806673" r:id="rId48"/>
    <p:sldId id="2134806675" r:id="rId49"/>
    <p:sldId id="2134806694" r:id="rId50"/>
    <p:sldId id="2134806677" r:id="rId51"/>
    <p:sldId id="2134806679" r:id="rId52"/>
    <p:sldId id="789" r:id="rId53"/>
    <p:sldId id="794" r:id="rId54"/>
    <p:sldId id="793" r:id="rId55"/>
  </p:sldIdLst>
  <p:sldSz cx="9144000" cy="6858000" type="screen4x3"/>
  <p:notesSz cx="6735763" cy="9866313"/>
  <p:embeddedFontLst>
    <p:embeddedFont>
      <p:font typeface="Dosis" pitchFamily="2" charset="0"/>
      <p:regular r:id="rId58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06585"/>
    <a:srgbClr val="4B5050"/>
    <a:srgbClr val="FCC302"/>
    <a:srgbClr val="B2B3AE"/>
    <a:srgbClr val="EDEDEC"/>
    <a:srgbClr val="17AB98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4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21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notesMaster" Target="notesMasters/notesMaster1.xml"/><Relationship Id="rId64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2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5" y="1007"/>
            <a:ext cx="9140668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5" y="3985"/>
            <a:ext cx="9132727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" y="3985"/>
            <a:ext cx="9134659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5" y="1007"/>
            <a:ext cx="9140668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5" y="1007"/>
            <a:ext cx="9140668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5" y="1007"/>
            <a:ext cx="9140668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31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6.gif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png"/><Relationship Id="rId5" Type="http://schemas.openxmlformats.org/officeDocument/2006/relationships/image" Target="../media/image36.gif"/><Relationship Id="rId4" Type="http://schemas.openxmlformats.org/officeDocument/2006/relationships/image" Target="../media/image1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4.png"/><Relationship Id="rId5" Type="http://schemas.openxmlformats.org/officeDocument/2006/relationships/image" Target="../media/image36.gif"/><Relationship Id="rId4" Type="http://schemas.openxmlformats.org/officeDocument/2006/relationships/image" Target="../media/image1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0.png"/><Relationship Id="rId5" Type="http://schemas.openxmlformats.org/officeDocument/2006/relationships/image" Target="../media/image36.gif"/><Relationship Id="rId4" Type="http://schemas.openxmlformats.org/officeDocument/2006/relationships/image" Target="../media/image16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7.mp4"/><Relationship Id="rId7" Type="http://schemas.openxmlformats.org/officeDocument/2006/relationships/image" Target="../media/image5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7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10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5372100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11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5372100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12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5372100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7203343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5866964-3EE8-A2D2-F90A-6ECD7DADE73D}"/>
              </a:ext>
            </a:extLst>
          </p:cNvPr>
          <p:cNvGrpSpPr/>
          <p:nvPr/>
        </p:nvGrpSpPr>
        <p:grpSpPr>
          <a:xfrm>
            <a:off x="4547798" y="377717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064F6BA-3C68-E131-B81C-3E82C179DC6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9F203B12-9D2B-B776-2FA7-E92C1F1B6D5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8090CC6-E258-D0DD-88CE-9B053F6F902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وفرق عددين كسريين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525A914-B680-7756-8EAE-32D9CDE3F399}"/>
              </a:ext>
            </a:extLst>
          </p:cNvPr>
          <p:cNvGrpSpPr/>
          <p:nvPr/>
        </p:nvGrpSpPr>
        <p:grpSpPr>
          <a:xfrm>
            <a:off x="447132" y="247096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2A9F43A-C6C3-42D4-388D-5A4199CF8D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3F720CD7-8916-C042-31AC-948BAF75787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49221D46-10E2-5C2F-5FC0-C3B764CE5D6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الكسرية 2: الاختزال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0786FE8-1175-EF48-6376-6C01A26C23CC}"/>
              </a:ext>
            </a:extLst>
          </p:cNvPr>
          <p:cNvGrpSpPr/>
          <p:nvPr/>
        </p:nvGrpSpPr>
        <p:grpSpPr>
          <a:xfrm>
            <a:off x="4547798" y="24465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FA8AD9A-0234-5A0D-C4FF-29E5DEFCADD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8724764A-9691-D308-B608-83ABFFC6982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D5FE3F9C-3EC1-FEE7-2D25-A486D9CE82C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الكسرية 1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C724570B-49A0-6BC4-B9E5-A87BA0F71B58}"/>
              </a:ext>
            </a:extLst>
          </p:cNvPr>
          <p:cNvGrpSpPr/>
          <p:nvPr/>
        </p:nvGrpSpPr>
        <p:grpSpPr>
          <a:xfrm>
            <a:off x="447132" y="377717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9AA29C0E-A3ED-EC64-1AE3-BACAD9E585F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9" name="Organigramme : Terminateur 21">
              <a:extLst>
                <a:ext uri="{FF2B5EF4-FFF2-40B4-BE49-F238E27FC236}">
                  <a16:creationId xmlns:a16="http://schemas.microsoft.com/office/drawing/2014/main" id="{481D7536-C04C-F6B5-93F9-3BC12FA0EEC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497BC3A5-A0B1-A021-59C6-87A42652D2C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Image 14">
            <a:extLst>
              <a:ext uri="{FF2B5EF4-FFF2-40B4-BE49-F238E27FC236}">
                <a16:creationId xmlns:a16="http://schemas.microsoft.com/office/drawing/2014/main" id="{A83E90A7-69A1-B330-3C64-FA235BFA3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893" y="5355984"/>
            <a:ext cx="3765568" cy="929994"/>
          </a:xfrm>
          <a:prstGeom prst="rect">
            <a:avLst/>
          </a:prstGeom>
        </p:spPr>
      </p:pic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D628CE8E-B43D-F5F3-A526-595294DDE630}"/>
              </a:ext>
            </a:extLst>
          </p:cNvPr>
          <p:cNvSpPr/>
          <p:nvPr/>
        </p:nvSpPr>
        <p:spPr>
          <a:xfrm>
            <a:off x="4630122" y="5128005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6" name="ZoneTexte 6">
            <a:extLst>
              <a:ext uri="{FF2B5EF4-FFF2-40B4-BE49-F238E27FC236}">
                <a16:creationId xmlns:a16="http://schemas.microsoft.com/office/drawing/2014/main" id="{A44AE589-B4F5-5A0C-4C81-6F212F8F8602}"/>
              </a:ext>
            </a:extLst>
          </p:cNvPr>
          <p:cNvSpPr txBox="1"/>
          <p:nvPr/>
        </p:nvSpPr>
        <p:spPr>
          <a:xfrm>
            <a:off x="2841157" y="5623341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open book with text on it&#10;&#10;Description automatically generated">
            <a:extLst>
              <a:ext uri="{FF2B5EF4-FFF2-40B4-BE49-F238E27FC236}">
                <a16:creationId xmlns:a16="http://schemas.microsoft.com/office/drawing/2014/main" id="{73A157A4-5160-60B2-EAE3-CF1E9912D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104"/>
            <a:ext cx="9144000" cy="60960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138692" y="1044731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482600" y="1364624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106585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9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10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4"/>
            <a:ext cx="6246590" cy="2114196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983992" y="3323379"/>
            <a:ext cx="5821485" cy="189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توحيد مقامي عددين كسريين مختلفي المقام</a:t>
            </a:r>
            <a:endParaRPr lang="fr-FR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كتابة عدد كسري على شكل مختزل</a:t>
            </a:r>
            <a:endParaRPr lang="fr-FR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وفرق عددين كسريين</a:t>
            </a:r>
            <a:endParaRPr lang="f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من خطوتين باعتماد نموذج الأشرطة</a:t>
            </a:r>
            <a:endParaRPr lang="fr-FR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70863" y="2239767"/>
            <a:ext cx="5075404" cy="2819009"/>
            <a:chOff x="2303654" y="2221113"/>
            <a:chExt cx="4678059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64744" y="3153619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03654" y="3228427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59668" y="3845594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76673" y="93368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491048" y="942557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3" name="Picture 12" descr="A white paper with black text and red text&#10;&#10;Description automatically generated">
            <a:extLst>
              <a:ext uri="{FF2B5EF4-FFF2-40B4-BE49-F238E27FC236}">
                <a16:creationId xmlns:a16="http://schemas.microsoft.com/office/drawing/2014/main" id="{9D0A6DE1-291A-22A3-CB4B-1078AF3F0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03" y="1809542"/>
            <a:ext cx="7703209" cy="461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70863" y="2239767"/>
            <a:ext cx="5075404" cy="2819009"/>
            <a:chOff x="2303654" y="2221113"/>
            <a:chExt cx="4678059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64744" y="3765089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03654" y="3228427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59668" y="3845594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755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197329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muniteur.mp4">
            <a:hlinkClick r:id="" action="ppaction://media"/>
            <a:extLst>
              <a:ext uri="{FF2B5EF4-FFF2-40B4-BE49-F238E27FC236}">
                <a16:creationId xmlns:a16="http://schemas.microsoft.com/office/drawing/2014/main" id="{922EC55E-F02C-40D2-1771-29D63389E7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9412" y="2029556"/>
            <a:ext cx="7805176" cy="43904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7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لحل هذه العمليات. دوّنوا النتيجة فقط في دفاتركم.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97CDF1-4B6D-9990-6783-3D8973862D4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9E759B36-A07A-4A4F-E029-389738E53D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6" y="2705210"/>
            <a:ext cx="7399867" cy="199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59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81922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 للتصحيح.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47680E-15BB-D600-3BD5-E5C31D58ACF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27DE8CA0-02C4-8151-A58E-DEE538A98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67" y="2508488"/>
            <a:ext cx="8278357" cy="219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35547" y="3390744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707709" y="3429000"/>
            <a:ext cx="43278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توحيد مقامي عددين كسريين مختلفي المقام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14181" y="93065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الألواح، أنجزوا النشاط 1 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كراساتكم. ضعوا وأنجزوا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435478-7A02-21AF-A2E9-25867E988DE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 descr="A screenshot of a math game&#10;&#10;Description automatically generated">
            <a:extLst>
              <a:ext uri="{FF2B5EF4-FFF2-40B4-BE49-F238E27FC236}">
                <a16:creationId xmlns:a16="http://schemas.microsoft.com/office/drawing/2014/main" id="{02AE215D-6195-4694-D030-1ACE2D460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51" y="2128678"/>
            <a:ext cx="8133687" cy="373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17023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8D20EC-D7A0-40AE-7D99-CFEC7DE45C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750492" y="9298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4A6C98-433F-DDFE-3F84-397CA595B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16" y="2137428"/>
            <a:ext cx="8089811" cy="3720600"/>
          </a:xfrm>
          <a:prstGeom prst="rect">
            <a:avLst/>
          </a:prstGeom>
        </p:spPr>
      </p:pic>
      <p:pic>
        <p:nvPicPr>
          <p:cNvPr id="12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B20901A-606E-DDDF-3B2E-72D10FD24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4FDC75-AA4D-AE6E-32EA-11A9FB0D447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99443" y="907597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5P1S3L1">
            <a:hlinkClick r:id="" action="ppaction://media"/>
            <a:extLst>
              <a:ext uri="{FF2B5EF4-FFF2-40B4-BE49-F238E27FC236}">
                <a16:creationId xmlns:a16="http://schemas.microsoft.com/office/drawing/2014/main" id="{2B4D23F4-BEBD-69BD-63FF-8289AD9D6E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5438" y="1800820"/>
            <a:ext cx="6693124" cy="376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59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702751" y="93802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 إنجاز النشاط رقم 1  على الكراسات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ECB69F-9F1F-6A97-C05F-3F109090DB5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1DDA45-EACC-64CA-D81E-C6269AA1D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70" y="2207684"/>
            <a:ext cx="7207620" cy="331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713662" y="942258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A60901-0124-0785-2696-389628D44D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8930E9D-57D8-7866-59E5-2AFBEFAAE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41" y="2128178"/>
            <a:ext cx="7648717" cy="352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899" y="3503062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766061" y="3588167"/>
            <a:ext cx="4327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كتابة عدد كسري على شكل مختزل</a:t>
            </a:r>
            <a:endParaRPr lang="fr-FR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739581" y="95540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2 واكتبوا الأعداد الكسرية على شكل مختزل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2CF102-17A4-0566-239A-242DD85E14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B36244-D327-D0E5-E0DE-E51FB3FC8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1" y="2305231"/>
            <a:ext cx="7549189" cy="310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60964" y="94225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A205F1-04DD-FCEB-6282-664161EA71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764462" y="918496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27" name="Picture 26" descr="A screenshot of a math exercise&#10;&#10;Description automatically generated">
            <a:extLst>
              <a:ext uri="{FF2B5EF4-FFF2-40B4-BE49-F238E27FC236}">
                <a16:creationId xmlns:a16="http://schemas.microsoft.com/office/drawing/2014/main" id="{4FC5E608-CD8A-7118-849E-589AA1A44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00" y="2576113"/>
            <a:ext cx="7603200" cy="3182883"/>
          </a:xfrm>
          <a:prstGeom prst="rect">
            <a:avLst/>
          </a:prstGeom>
        </p:spPr>
      </p:pic>
      <p:pic>
        <p:nvPicPr>
          <p:cNvPr id="28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FFD4A37A-9135-BF0D-4B1A-CA6C04DB8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2A78E8-A18E-3237-6FF4-478274ED13C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68963" y="866536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1S3L2">
            <a:hlinkClick r:id="" action="ppaction://media"/>
            <a:extLst>
              <a:ext uri="{FF2B5EF4-FFF2-40B4-BE49-F238E27FC236}">
                <a16:creationId xmlns:a16="http://schemas.microsoft.com/office/drawing/2014/main" id="{C25109CB-5A89-E216-FBB8-E99BB37EF5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8960" y="1790510"/>
            <a:ext cx="7065219" cy="39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72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2EE27B-FCEE-1CA6-B2D1-C1FCF641C2AC}"/>
              </a:ext>
            </a:extLst>
          </p:cNvPr>
          <p:cNvSpPr txBox="1"/>
          <p:nvPr/>
        </p:nvSpPr>
        <p:spPr>
          <a:xfrm>
            <a:off x="504185" y="942258"/>
            <a:ext cx="7032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أكملوا إنجاز النشاط رقم 2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FB5738-4CFB-FB75-D611-F629D204939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" name="Picture 18" descr="A screenshot of a math exercise&#10;&#10;Description automatically generated">
            <a:extLst>
              <a:ext uri="{FF2B5EF4-FFF2-40B4-BE49-F238E27FC236}">
                <a16:creationId xmlns:a16="http://schemas.microsoft.com/office/drawing/2014/main" id="{2760B31E-8579-1422-01E0-77EBFB562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00" y="2576113"/>
            <a:ext cx="7603200" cy="318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69809" y="913335"/>
            <a:ext cx="7032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63434D-5AB1-C520-188F-B1F384F2B9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4" name="Picture 53" descr="A screenshot of a math problem&#10;&#10;Description automatically generated">
            <a:extLst>
              <a:ext uri="{FF2B5EF4-FFF2-40B4-BE49-F238E27FC236}">
                <a16:creationId xmlns:a16="http://schemas.microsoft.com/office/drawing/2014/main" id="{09CA23FF-1004-1C79-1C7A-E5B75C8BC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49" y="2508837"/>
            <a:ext cx="7601341" cy="318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106600" y="3509257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778762" y="3594362"/>
            <a:ext cx="4327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وفرق عددين كسريين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2">
            <a:extLst>
              <a:ext uri="{FF2B5EF4-FFF2-40B4-BE49-F238E27FC236}">
                <a16:creationId xmlns:a16="http://schemas.microsoft.com/office/drawing/2014/main" id="{672749C7-E527-3F50-938E-971A41B468DB}"/>
              </a:ext>
            </a:extLst>
          </p:cNvPr>
          <p:cNvSpPr txBox="1"/>
          <p:nvPr/>
        </p:nvSpPr>
        <p:spPr>
          <a:xfrm>
            <a:off x="700289" y="940536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الألواح، أنجزوا النشاط 3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75136F-8139-4B11-C78B-6CF47FBF8B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132F0F-A2A3-8F6D-278F-6E7234036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60" y="2365373"/>
            <a:ext cx="7333034" cy="312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D14B-1B84-7324-C4EC-32703C01E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74F6A69-9472-DF3D-9D71-E6FD7EED22D6}"/>
              </a:ext>
            </a:extLst>
          </p:cNvPr>
          <p:cNvSpPr txBox="1"/>
          <p:nvPr/>
        </p:nvSpPr>
        <p:spPr>
          <a:xfrm>
            <a:off x="1260964" y="93708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40A759-8E77-9F5F-AF74-569398D50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F646F4-6D93-6021-5468-016FA99789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38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30CD-A97C-D3F0-1A04-6C15DD3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E34FE7-0669-D89C-E843-E85C8F5FA03A}"/>
              </a:ext>
            </a:extLst>
          </p:cNvPr>
          <p:cNvSpPr txBox="1"/>
          <p:nvPr/>
        </p:nvSpPr>
        <p:spPr>
          <a:xfrm>
            <a:off x="82550" y="929877"/>
            <a:ext cx="744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كيف وصل إلى النتيجة الصحيحة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0D98E0-1A40-FE7B-531D-917F93959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60" y="2365373"/>
            <a:ext cx="7333034" cy="31210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233F40-49B3-6D8A-81EB-B258B488AD56}"/>
              </a:ext>
            </a:extLst>
          </p:cNvPr>
          <p:cNvSpPr txBox="1"/>
          <p:nvPr/>
        </p:nvSpPr>
        <p:spPr>
          <a:xfrm>
            <a:off x="3966210" y="379126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D19450-2142-8880-7164-B673E3EBB73D}"/>
              </a:ext>
            </a:extLst>
          </p:cNvPr>
          <p:cNvSpPr txBox="1"/>
          <p:nvPr/>
        </p:nvSpPr>
        <p:spPr>
          <a:xfrm>
            <a:off x="4572000" y="379126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775D80-CBB2-E1E9-7C66-C88A57B8A059}"/>
              </a:ext>
            </a:extLst>
          </p:cNvPr>
          <p:cNvSpPr txBox="1"/>
          <p:nvPr/>
        </p:nvSpPr>
        <p:spPr>
          <a:xfrm>
            <a:off x="4269105" y="409606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35FAB3-FCA8-6961-5799-084E5B761512}"/>
              </a:ext>
            </a:extLst>
          </p:cNvPr>
          <p:cNvSpPr txBox="1"/>
          <p:nvPr/>
        </p:nvSpPr>
        <p:spPr>
          <a:xfrm>
            <a:off x="5671154" y="379126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22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DEA2F5-6E17-A682-DD53-5CE98ABA8149}"/>
              </a:ext>
            </a:extLst>
          </p:cNvPr>
          <p:cNvSpPr txBox="1"/>
          <p:nvPr/>
        </p:nvSpPr>
        <p:spPr>
          <a:xfrm>
            <a:off x="5671154" y="409606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3A8692-F9B0-E6B7-3E11-9BC96ECECE8B}"/>
              </a:ext>
            </a:extLst>
          </p:cNvPr>
          <p:cNvSpPr txBox="1"/>
          <p:nvPr/>
        </p:nvSpPr>
        <p:spPr>
          <a:xfrm>
            <a:off x="6844603" y="379209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C78B78-AC96-C996-E2C1-883FFD4F6165}"/>
              </a:ext>
            </a:extLst>
          </p:cNvPr>
          <p:cNvSpPr txBox="1"/>
          <p:nvPr/>
        </p:nvSpPr>
        <p:spPr>
          <a:xfrm>
            <a:off x="6844603" y="409606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10</a:t>
            </a:r>
          </a:p>
        </p:txBody>
      </p:sp>
      <p:pic>
        <p:nvPicPr>
          <p:cNvPr id="17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D152C35-FD76-E6AD-E3ED-36357AD40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63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0570-6708-4E14-65D1-8B669F57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6F33C662-0F57-4148-E544-22FB4EA2AA17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13409A-5D02-BDBF-89E5-EC41189529A6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9063F5-1A22-3B70-834F-DC7BF85B7D4C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E318D-F488-5418-0B04-4EA43AC2F4B1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D837726-C533-4B68-A731-63E748548D4B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9D95AFA-C7ED-B596-773F-FB436F7B453D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F867AE-6E90-2172-595B-2C511803741D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60E3280-4EAB-CB83-8475-FBACC106EB2B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9149FB7-7FE9-9176-D74D-FB66E4A6C494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F3C85BE-99C7-8414-2FCC-861157B61435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E27958D-3EE4-41CD-FDE6-4BC73B1A89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08C0D4AD-F4C3-2B6C-3EA5-747EA2D94C9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1682F513-88D3-D102-7276-8DD970D8B005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DA0D4D-CFD5-E27C-8A0C-1599CE9374F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89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86680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5P1S3L3">
            <a:hlinkClick r:id="" action="ppaction://media"/>
            <a:extLst>
              <a:ext uri="{FF2B5EF4-FFF2-40B4-BE49-F238E27FC236}">
                <a16:creationId xmlns:a16="http://schemas.microsoft.com/office/drawing/2014/main" id="{12561605-A408-0872-7B0F-FB49A339FE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76" y="2121639"/>
            <a:ext cx="6823910" cy="383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36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4E22-9B62-C804-09F6-8FE940686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2">
            <a:extLst>
              <a:ext uri="{FF2B5EF4-FFF2-40B4-BE49-F238E27FC236}">
                <a16:creationId xmlns:a16="http://schemas.microsoft.com/office/drawing/2014/main" id="{1674CD03-2E69-17CF-427D-2C81E9DA4CF9}"/>
              </a:ext>
            </a:extLst>
          </p:cNvPr>
          <p:cNvSpPr txBox="1"/>
          <p:nvPr/>
        </p:nvSpPr>
        <p:spPr>
          <a:xfrm>
            <a:off x="682431" y="942258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الألواح،  أكملوا إنجاز النشاطين 3 و4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F0F750-AA0C-FDE8-2D11-FC67EF9FB0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Picture 10" descr="A math problem with numbers and lines&#10;&#10;Description automatically generated">
            <a:extLst>
              <a:ext uri="{FF2B5EF4-FFF2-40B4-BE49-F238E27FC236}">
                <a16:creationId xmlns:a16="http://schemas.microsoft.com/office/drawing/2014/main" id="{E2EDD6E5-AED0-E39D-B225-4FE1B0959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00" y="1818555"/>
            <a:ext cx="4838700" cy="2059409"/>
          </a:xfrm>
          <a:prstGeom prst="rect">
            <a:avLst/>
          </a:prstGeom>
        </p:spPr>
      </p:pic>
      <p:pic>
        <p:nvPicPr>
          <p:cNvPr id="15" name="Picture 14" descr="A screenshot of a math task&#10;&#10;Description automatically generated">
            <a:extLst>
              <a:ext uri="{FF2B5EF4-FFF2-40B4-BE49-F238E27FC236}">
                <a16:creationId xmlns:a16="http://schemas.microsoft.com/office/drawing/2014/main" id="{E745575B-299B-91C3-7211-CBFA3104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083" y="3967311"/>
            <a:ext cx="4261834" cy="233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2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49FF8-810D-3E22-1EBD-E1F109630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CAC3B0D-9BCF-728A-BFC4-DCC634E3F67C}"/>
              </a:ext>
            </a:extLst>
          </p:cNvPr>
          <p:cNvSpPr txBox="1"/>
          <p:nvPr/>
        </p:nvSpPr>
        <p:spPr>
          <a:xfrm>
            <a:off x="1260964" y="94225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AB4CA8-831D-1BEB-1F04-053EF33FA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C32CD0-EE94-A1B1-05EE-93B5A7F1D0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432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0447E-BA37-1442-ECA6-79A4811FC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DC85A02-0E4C-E20C-D37F-0653ABD46C5C}"/>
              </a:ext>
            </a:extLst>
          </p:cNvPr>
          <p:cNvSpPr txBox="1"/>
          <p:nvPr/>
        </p:nvSpPr>
        <p:spPr>
          <a:xfrm>
            <a:off x="1921831" y="936247"/>
            <a:ext cx="5645618" cy="369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7209EE-B5D6-EA01-BB68-7F931F096A9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" name="Picture 56" descr="A math problem with numbers&#10;&#10;Description automatically generated">
            <a:extLst>
              <a:ext uri="{FF2B5EF4-FFF2-40B4-BE49-F238E27FC236}">
                <a16:creationId xmlns:a16="http://schemas.microsoft.com/office/drawing/2014/main" id="{A7287C74-0B39-992A-F235-67F58337B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04" y="1563547"/>
            <a:ext cx="5645618" cy="2456805"/>
          </a:xfrm>
          <a:prstGeom prst="rect">
            <a:avLst/>
          </a:prstGeom>
        </p:spPr>
      </p:pic>
      <p:pic>
        <p:nvPicPr>
          <p:cNvPr id="59" name="Picture 58" descr="A math problem with numbers&#10;&#10;Description automatically generated">
            <a:extLst>
              <a:ext uri="{FF2B5EF4-FFF2-40B4-BE49-F238E27FC236}">
                <a16:creationId xmlns:a16="http://schemas.microsoft.com/office/drawing/2014/main" id="{F294405E-4F8A-6E8E-872D-43CE50EE9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728" y="4049227"/>
            <a:ext cx="4382611" cy="241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A49E47-1B1C-BCF3-0B57-CAEBB5F27EA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455C96-CAAF-F550-F4D1-D4A34A208D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524559"/>
            <a:ext cx="631873" cy="631873"/>
          </a:xfrm>
          <a:prstGeom prst="rect">
            <a:avLst/>
          </a:prstGeom>
        </p:spPr>
      </p:pic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1DC9E5A6-B547-1E5B-C97C-1AF3D5CA71A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3898106-77A0-E475-EE75-89DCD2A402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DD5F391-1369-2F42-9397-08C9951E558B}"/>
              </a:ext>
            </a:extLst>
          </p:cNvPr>
          <p:cNvSpPr txBox="1"/>
          <p:nvPr/>
        </p:nvSpPr>
        <p:spPr>
          <a:xfrm>
            <a:off x="2076450" y="3640440"/>
            <a:ext cx="4071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من خطوتين باعتماد نموذج الأشرطة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9830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E9830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2">
            <a:extLst>
              <a:ext uri="{FF2B5EF4-FFF2-40B4-BE49-F238E27FC236}">
                <a16:creationId xmlns:a16="http://schemas.microsoft.com/office/drawing/2014/main" id="{512A7DA4-5A88-97EE-C65B-7DB35EC389C1}"/>
              </a:ext>
            </a:extLst>
          </p:cNvPr>
          <p:cNvSpPr txBox="1"/>
          <p:nvPr/>
        </p:nvSpPr>
        <p:spPr>
          <a:xfrm>
            <a:off x="739581" y="951058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الألواح، أنجزوا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8B243D-38EF-04AE-A707-2FE2C461962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FE630B9F-2421-EE32-E3B0-774D3E374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11" y="2335323"/>
            <a:ext cx="7319687" cy="343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EF7B-E7FE-358F-8AD6-662749AC9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95C8E21-979D-6E38-C727-48C5C8EC79F2}"/>
              </a:ext>
            </a:extLst>
          </p:cNvPr>
          <p:cNvSpPr txBox="1"/>
          <p:nvPr/>
        </p:nvSpPr>
        <p:spPr>
          <a:xfrm>
            <a:off x="1260964" y="94225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324170-DA45-ECEA-B3FD-78B543539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AB7D7-5AC3-94A1-42F2-54AAD904E5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364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2">
            <a:extLst>
              <a:ext uri="{FF2B5EF4-FFF2-40B4-BE49-F238E27FC236}">
                <a16:creationId xmlns:a16="http://schemas.microsoft.com/office/drawing/2014/main" id="{BF68A119-0F90-C6E5-6FE0-570694784B39}"/>
              </a:ext>
            </a:extLst>
          </p:cNvPr>
          <p:cNvSpPr txBox="1"/>
          <p:nvPr/>
        </p:nvSpPr>
        <p:spPr>
          <a:xfrm>
            <a:off x="663604" y="9517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يقوم ليشرح لنا كيف وجد النتيجة مذكرا بالخطوات؟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7374E1D-C56D-9779-ECA7-2F2103511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4" y="2093568"/>
            <a:ext cx="7678095" cy="3724302"/>
          </a:xfrm>
          <a:prstGeom prst="rect">
            <a:avLst/>
          </a:prstGeom>
        </p:spPr>
      </p:pic>
      <p:pic>
        <p:nvPicPr>
          <p:cNvPr id="23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950C886-8727-5A21-B10A-A52D667AE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15C0DF-574C-F533-C62C-CF7F826B9BD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94363" y="90426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1S3L4">
            <a:hlinkClick r:id="" action="ppaction://media"/>
            <a:extLst>
              <a:ext uri="{FF2B5EF4-FFF2-40B4-BE49-F238E27FC236}">
                <a16:creationId xmlns:a16="http://schemas.microsoft.com/office/drawing/2014/main" id="{39715E4F-461D-4D33-BBCA-7AFCE0F6A4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1126" y="2035834"/>
            <a:ext cx="6330773" cy="3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11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cs typeface="Calibri" panose="020F0502020204030204" pitchFamily="34" charset="0"/>
              </a:rPr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47510" y="942258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26 و27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4323C7-5C6D-C7F8-AEA8-BC7FD0E4C42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 descr="An open book with text on it&#10;&#10;Description automatically generated">
            <a:extLst>
              <a:ext uri="{FF2B5EF4-FFF2-40B4-BE49-F238E27FC236}">
                <a16:creationId xmlns:a16="http://schemas.microsoft.com/office/drawing/2014/main" id="{E73A6E9A-CEC5-97B6-CC6C-6224D52E6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4330" y="622924"/>
            <a:ext cx="9852660" cy="656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39892" y="943864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335B3D-3A7A-F62F-EC7B-D98D06E36D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88490" y="622924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EA4B81-04B4-FC8C-C835-612B288455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35A6492-AB62-3A46-C1B2-412CF9A08E1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15234</TotalTime>
  <Words>615</Words>
  <Application>Microsoft Office PowerPoint</Application>
  <PresentationFormat>Affichage à l'écran (4:3)</PresentationFormat>
  <Paragraphs>173</Paragraphs>
  <Slides>47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47</vt:i4>
      </vt:variant>
    </vt:vector>
  </HeadingPairs>
  <TitlesOfParts>
    <vt:vector size="61" baseType="lpstr">
      <vt:lpstr>Aptos Display</vt:lpstr>
      <vt:lpstr>Effra CC Arbc</vt:lpstr>
      <vt:lpstr>Calibri</vt:lpstr>
      <vt:lpstr>Aptos</vt:lpstr>
      <vt:lpstr>Arial</vt:lpstr>
      <vt:lpstr>Dosis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171</cp:revision>
  <cp:lastPrinted>2025-08-13T10:11:39Z</cp:lastPrinted>
  <dcterms:created xsi:type="dcterms:W3CDTF">2025-08-01T12:31:49Z</dcterms:created>
  <dcterms:modified xsi:type="dcterms:W3CDTF">2025-11-13T19:15:45Z</dcterms:modified>
</cp:coreProperties>
</file>