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1.xml" ContentType="application/vnd.openxmlformats-officedocument.themeOverr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852" r:id="rId2"/>
    <p:sldMasterId id="2147483880" r:id="rId3"/>
  </p:sldMasterIdLst>
  <p:notesMasterIdLst>
    <p:notesMasterId r:id="rId53"/>
  </p:notesMasterIdLst>
  <p:handoutMasterIdLst>
    <p:handoutMasterId r:id="rId54"/>
  </p:handoutMasterIdLst>
  <p:sldIdLst>
    <p:sldId id="2134806890" r:id="rId4"/>
    <p:sldId id="909" r:id="rId5"/>
    <p:sldId id="828" r:id="rId6"/>
    <p:sldId id="2134806892" r:id="rId7"/>
    <p:sldId id="973" r:id="rId8"/>
    <p:sldId id="783" r:id="rId9"/>
    <p:sldId id="746" r:id="rId10"/>
    <p:sldId id="1113" r:id="rId11"/>
    <p:sldId id="913" r:id="rId12"/>
    <p:sldId id="2134806908" r:id="rId13"/>
    <p:sldId id="2134806909" r:id="rId14"/>
    <p:sldId id="1112" r:id="rId15"/>
    <p:sldId id="1107" r:id="rId16"/>
    <p:sldId id="2134806905" r:id="rId17"/>
    <p:sldId id="2134806906" r:id="rId18"/>
    <p:sldId id="2134806907" r:id="rId19"/>
    <p:sldId id="2134806868" r:id="rId20"/>
    <p:sldId id="2134806856" r:id="rId21"/>
    <p:sldId id="2134806917" r:id="rId22"/>
    <p:sldId id="1182" r:id="rId23"/>
    <p:sldId id="2134806918" r:id="rId24"/>
    <p:sldId id="2134806919" r:id="rId25"/>
    <p:sldId id="2134806920" r:id="rId26"/>
    <p:sldId id="2134806921" r:id="rId27"/>
    <p:sldId id="2134806922" r:id="rId28"/>
    <p:sldId id="2134806923" r:id="rId29"/>
    <p:sldId id="2134806925" r:id="rId30"/>
    <p:sldId id="2134806926" r:id="rId31"/>
    <p:sldId id="2134806927" r:id="rId32"/>
    <p:sldId id="2134806929" r:id="rId33"/>
    <p:sldId id="2134806930" r:id="rId34"/>
    <p:sldId id="2134806910" r:id="rId35"/>
    <p:sldId id="2134806798" r:id="rId36"/>
    <p:sldId id="2134806894" r:id="rId37"/>
    <p:sldId id="786" r:id="rId38"/>
    <p:sldId id="2134806895" r:id="rId39"/>
    <p:sldId id="2134806877" r:id="rId40"/>
    <p:sldId id="2134806878" r:id="rId41"/>
    <p:sldId id="2134806913" r:id="rId42"/>
    <p:sldId id="2134806897" r:id="rId43"/>
    <p:sldId id="2134806898" r:id="rId44"/>
    <p:sldId id="2134806899" r:id="rId45"/>
    <p:sldId id="2134806883" r:id="rId46"/>
    <p:sldId id="2134806901" r:id="rId47"/>
    <p:sldId id="795" r:id="rId48"/>
    <p:sldId id="2134806887" r:id="rId49"/>
    <p:sldId id="2134806881" r:id="rId50"/>
    <p:sldId id="2134806797" r:id="rId51"/>
    <p:sldId id="2134806882" r:id="rId52"/>
  </p:sldIdLst>
  <p:sldSz cx="9144000" cy="6858000" type="screen4x3"/>
  <p:notesSz cx="6735763" cy="9866313"/>
  <p:embeddedFontLst>
    <p:embeddedFont>
      <p:font typeface="Cambria Math" panose="02040503050406030204" pitchFamily="18" charset="0"/>
      <p:regular r:id="rId55"/>
    </p:embeddedFont>
    <p:embeddedFont>
      <p:font typeface="DengXian" panose="02010600030101010101" pitchFamily="2" charset="-122"/>
      <p:regular r:id="rId56"/>
      <p:bold r:id="rId57"/>
    </p:embeddedFont>
    <p:embeddedFont>
      <p:font typeface="Dosis" pitchFamily="2" charset="0"/>
      <p:regular r:id="rId58"/>
      <p:bold r:id="rId59"/>
    </p:embeddedFont>
    <p:embeddedFont>
      <p:font typeface="Ebrima" panose="02000000000000000000" pitchFamily="2" charset="0"/>
      <p:regular r:id="rId60"/>
      <p:bold r:id="rId6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56082"/>
    <a:srgbClr val="F1A947"/>
    <a:srgbClr val="F6BB00"/>
    <a:srgbClr val="F2F2F2"/>
    <a:srgbClr val="A6A6A6"/>
    <a:srgbClr val="FFC000"/>
    <a:srgbClr val="FAE496"/>
    <a:srgbClr val="7FC5C2"/>
    <a:srgbClr val="FCC302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7" autoAdjust="0"/>
    <p:restoredTop sz="96320" autoAdjust="0"/>
  </p:normalViewPr>
  <p:slideViewPr>
    <p:cSldViewPr snapToGrid="0">
      <p:cViewPr varScale="1">
        <p:scale>
          <a:sx n="71" d="100"/>
          <a:sy n="71" d="100"/>
        </p:scale>
        <p:origin x="119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65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font" Target="fonts/font1.fntdata"/><Relationship Id="rId63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4.fntdata"/><Relationship Id="rId66" Type="http://schemas.microsoft.com/office/2018/10/relationships/authors" Target="authors.xml"/><Relationship Id="rId5" Type="http://schemas.openxmlformats.org/officeDocument/2006/relationships/slide" Target="slides/slide2.xml"/><Relationship Id="rId61" Type="http://schemas.openxmlformats.org/officeDocument/2006/relationships/font" Target="fonts/font7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2.fntdata"/><Relationship Id="rId64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font" Target="fonts/font5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handoutMaster" Target="handoutMasters/handoutMaster1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font" Target="fonts/font3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font" Target="fonts/font6.fntdata"/><Relationship Id="rId65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>
              <a:latin typeface="Calibri" panose="020F0502020204030204" pitchFamily="34" charset="0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>
                <a:latin typeface="Calibri" panose="020F0502020204030204" pitchFamily="34" charset="0"/>
              </a:rPr>
              <a:t>23/11/2025</a:t>
            </a:fld>
            <a:endParaRPr lang="fr-MA" dirty="0">
              <a:latin typeface="Calibri" panose="020F0502020204030204" pitchFamily="34" charset="0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>
              <a:latin typeface="Calibri" panose="020F0502020204030204" pitchFamily="34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>
                <a:latin typeface="Calibri" panose="020F0502020204030204" pitchFamily="34" charset="0"/>
              </a:rPr>
              <a:t>‹N°›</a:t>
            </a:fld>
            <a:endParaRPr lang="fr-MA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23/11/2025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9731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7250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28CF5-CE90-294D-1E08-29428DDB7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F6F52F2-5F95-C8A7-DB9F-CB6440E152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D735EFA-EEFB-F5A6-B973-BA6AC4A969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1A48E4C-3A06-84A6-5C3B-0A5DC7B15A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58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AE218-CD36-F104-7CF3-4CF53ED3E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406C08F-9A44-54F5-1386-89D9465C7E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B254B93-EA06-ACBB-362E-A9E723B46C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EC6F62-F74D-097F-3CBE-A7A1B4F27C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97206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FF6E-935F-5577-5459-6D21E458D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82BAC11-4072-6903-6214-AF7BB4E014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3CFB4F5-7951-BB01-F86A-E156B84609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C6E892-463D-5DE4-950A-EC601DF067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0413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08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291BC93-8BFE-BEA9-733E-46BF967BC5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834" y="-25150"/>
            <a:ext cx="9180124" cy="6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02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4203CE-A6F3-0DF1-19D4-001BCA2285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89" cy="68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30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1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773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3C890D-7E69-7393-9CF8-4B694225E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47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248FBA9-0260-EEC4-FC52-6FCEA7F04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D0497D-8F79-0933-B3D5-AF8A7B3620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426" y="-13063"/>
            <a:ext cx="9181426" cy="68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2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E3E8AEAE-124E-0543-6396-66B1A1F3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704" y="127251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defTabSz="457223">
              <a:lnSpc>
                <a:spcPts val="5486"/>
              </a:lnSpc>
              <a:defRPr/>
            </a:pPr>
            <a:r>
              <a:rPr lang="ar-MA" sz="4400" b="1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الوحدة الأولى</a:t>
            </a:r>
            <a:endParaRPr lang="fr-FR" sz="4400" b="1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780AA26-4BF5-0D70-1AC6-C157B1F8A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968"/>
            <a:ext cx="9145290" cy="68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099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9" r:id="rId2"/>
    <p:sldLayoutId id="2147483901" r:id="rId3"/>
    <p:sldLayoutId id="214748390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261A4975-EFCA-7B46-58B4-2A7C8423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86" y="3774332"/>
            <a:ext cx="1880680" cy="1199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dirty="0"/>
              <a:t>المرحلة</a:t>
            </a:r>
            <a:r>
              <a:rPr lang="fr-FR" dirty="0"/>
              <a:t> 1 </a:t>
            </a:r>
            <a:r>
              <a:rPr lang="ar-SA" dirty="0"/>
              <a:t> </a:t>
            </a:r>
            <a:endParaRPr lang="fr-FR" dirty="0"/>
          </a:p>
        </p:txBody>
      </p:sp>
      <p:pic>
        <p:nvPicPr>
          <p:cNvPr id="2" name="Image 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2B021C0-3087-2CD0-330B-1F592BDB3A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9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8" r:id="rId2"/>
    <p:sldLayoutId id="2147483904" r:id="rId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Effra CC Arbc" panose="020B0503020203020204" pitchFamily="34" charset="-78"/>
          <a:ea typeface="+mj-ea"/>
          <a:cs typeface="Effra CC Arbc" panose="020B050302020302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8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89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2.mp4"/><Relationship Id="rId7" Type="http://schemas.openxmlformats.org/officeDocument/2006/relationships/image" Target="../media/image1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emf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video" Target="../media/media3.mp4"/><Relationship Id="rId7" Type="http://schemas.openxmlformats.org/officeDocument/2006/relationships/image" Target="../media/image27.png"/><Relationship Id="rId2" Type="http://schemas.microsoft.com/office/2007/relationships/media" Target="../media/media3.mp4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6.png"/><Relationship Id="rId5" Type="http://schemas.openxmlformats.org/officeDocument/2006/relationships/image" Target="../media/image13.emf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5.mp4"/><Relationship Id="rId7" Type="http://schemas.openxmlformats.org/officeDocument/2006/relationships/image" Target="../media/image3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4.xml"/><Relationship Id="rId4" Type="http://schemas.openxmlformats.org/officeDocument/2006/relationships/video" Target="../media/media5.mp4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E429979-571F-EDDD-9445-3C598ED7D87C}"/>
              </a:ext>
            </a:extLst>
          </p:cNvPr>
          <p:cNvSpPr txBox="1"/>
          <p:nvPr/>
        </p:nvSpPr>
        <p:spPr>
          <a:xfrm>
            <a:off x="4763193" y="5652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Espace réservé du titre 6">
            <a:extLst>
              <a:ext uri="{FF2B5EF4-FFF2-40B4-BE49-F238E27FC236}">
                <a16:creationId xmlns:a16="http://schemas.microsoft.com/office/drawing/2014/main" id="{F692E3D3-369C-1966-E673-3DD75E4E733A}"/>
              </a:ext>
            </a:extLst>
          </p:cNvPr>
          <p:cNvSpPr txBox="1">
            <a:spLocks/>
          </p:cNvSpPr>
          <p:nvPr/>
        </p:nvSpPr>
        <p:spPr>
          <a:xfrm>
            <a:off x="7866436" y="836579"/>
            <a:ext cx="823607" cy="674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0F80FAA-5681-195F-F521-52A7A8CE21CF}"/>
              </a:ext>
            </a:extLst>
          </p:cNvPr>
          <p:cNvSpPr txBox="1">
            <a:spLocks/>
          </p:cNvSpPr>
          <p:nvPr/>
        </p:nvSpPr>
        <p:spPr>
          <a:xfrm rot="931040">
            <a:off x="654186" y="4123583"/>
            <a:ext cx="565014" cy="46111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Effra CC Arbc" panose="020B0503020203020204" pitchFamily="34" charset="-78"/>
                <a:ea typeface="+mj-ea"/>
                <a:cs typeface="Effra CC Arbc" panose="020B0503020203020204" pitchFamily="34" charset="-78"/>
              </a:defRPr>
            </a:lvl1pPr>
          </a:lstStyle>
          <a:p>
            <a:r>
              <a:rPr lang="ar-SA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1</a:t>
            </a:r>
            <a:endParaRPr lang="fr-FR" dirty="0">
              <a:latin typeface="Calibri" panose="020F0502020204030204" pitchFamily="34" charset="0"/>
              <a:ea typeface="DengXia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A99AF236-8162-FC5B-5621-F573DA6C9B44}"/>
              </a:ext>
            </a:extLst>
          </p:cNvPr>
          <p:cNvSpPr txBox="1">
            <a:spLocks/>
          </p:cNvSpPr>
          <p:nvPr/>
        </p:nvSpPr>
        <p:spPr>
          <a:xfrm>
            <a:off x="3905386" y="5171333"/>
            <a:ext cx="565014" cy="46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ea typeface="DengXian" panose="02010600030101010101" pitchFamily="2" charset="-122"/>
              </a:rPr>
              <a:t>5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C86039-DE8B-7325-47F4-EC557AEA5248}"/>
              </a:ext>
            </a:extLst>
          </p:cNvPr>
          <p:cNvGrpSpPr/>
          <p:nvPr/>
        </p:nvGrpSpPr>
        <p:grpSpPr>
          <a:xfrm>
            <a:off x="5567637" y="6021421"/>
            <a:ext cx="1163386" cy="288630"/>
            <a:chOff x="5333182" y="5877672"/>
            <a:chExt cx="1163386" cy="28863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8576B8F-8347-45D9-9BB4-563CADA6DF1D}"/>
                </a:ext>
              </a:extLst>
            </p:cNvPr>
            <p:cNvSpPr/>
            <p:nvPr/>
          </p:nvSpPr>
          <p:spPr>
            <a:xfrm>
              <a:off x="5333182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18</a:t>
              </a: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0F61F8-EA1D-BAF5-E32D-3FC094CA50D2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1793DDD-665E-DC83-488B-02C1353644FC}"/>
              </a:ext>
            </a:extLst>
          </p:cNvPr>
          <p:cNvGrpSpPr/>
          <p:nvPr/>
        </p:nvGrpSpPr>
        <p:grpSpPr>
          <a:xfrm>
            <a:off x="3909967" y="6011615"/>
            <a:ext cx="1199186" cy="288630"/>
            <a:chOff x="5277181" y="5861684"/>
            <a:chExt cx="1199186" cy="28863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1BD227B-4F36-B25A-729B-DE42D6107C41}"/>
                </a:ext>
              </a:extLst>
            </p:cNvPr>
            <p:cNvSpPr/>
            <p:nvPr/>
          </p:nvSpPr>
          <p:spPr>
            <a:xfrm>
              <a:off x="5277181" y="5861684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</a:t>
              </a: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85ABDF-6DE5-0FA4-066E-81FD26354094}"/>
                </a:ext>
              </a:extLst>
            </p:cNvPr>
            <p:cNvSpPr/>
            <p:nvPr/>
          </p:nvSpPr>
          <p:spPr>
            <a:xfrm>
              <a:off x="6207316" y="5877672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95784C7-ACD3-F237-F038-9FF3968E4865}"/>
              </a:ext>
            </a:extLst>
          </p:cNvPr>
          <p:cNvGrpSpPr/>
          <p:nvPr/>
        </p:nvGrpSpPr>
        <p:grpSpPr>
          <a:xfrm>
            <a:off x="2313469" y="6014648"/>
            <a:ext cx="1223978" cy="288630"/>
            <a:chOff x="5272590" y="5870899"/>
            <a:chExt cx="1223978" cy="28863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6134BAA-EE0C-BA1F-C607-E85DC785106A}"/>
                </a:ext>
              </a:extLst>
            </p:cNvPr>
            <p:cNvSpPr/>
            <p:nvPr/>
          </p:nvSpPr>
          <p:spPr>
            <a:xfrm>
              <a:off x="5272590" y="5870899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7FC5C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A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7F93E0-1DBF-B4A3-DC5E-4860FFC30F2E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C7E7B7-A3B1-88C7-BCFE-62F6D838E824}"/>
              </a:ext>
            </a:extLst>
          </p:cNvPr>
          <p:cNvGrpSpPr/>
          <p:nvPr/>
        </p:nvGrpSpPr>
        <p:grpSpPr>
          <a:xfrm>
            <a:off x="816191" y="6021421"/>
            <a:ext cx="1124468" cy="288630"/>
            <a:chOff x="5372100" y="5877672"/>
            <a:chExt cx="1124468" cy="288630"/>
          </a:xfrm>
          <a:solidFill>
            <a:srgbClr val="7FC5C2"/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C246DBA-E4FC-5C89-9564-175EEC629EDF}"/>
                </a:ext>
              </a:extLst>
            </p:cNvPr>
            <p:cNvSpPr/>
            <p:nvPr/>
          </p:nvSpPr>
          <p:spPr>
            <a:xfrm>
              <a:off x="5372100" y="5877672"/>
              <a:ext cx="1124468" cy="288630"/>
            </a:xfrm>
            <a:prstGeom prst="roundRect">
              <a:avLst>
                <a:gd name="adj" fmla="val 50000"/>
              </a:avLst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5392B9-2153-8608-44A3-CB6BEA36E9B5}"/>
                </a:ext>
              </a:extLst>
            </p:cNvPr>
            <p:cNvSpPr/>
            <p:nvPr/>
          </p:nvSpPr>
          <p:spPr>
            <a:xfrm>
              <a:off x="6227517" y="5893431"/>
              <a:ext cx="269051" cy="25665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160FDEC7-6591-027F-01E9-4B1A4AC0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00" y="686082"/>
            <a:ext cx="5380985" cy="97544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381D229-2546-A735-B919-489022432884}"/>
              </a:ext>
            </a:extLst>
          </p:cNvPr>
          <p:cNvSpPr/>
          <p:nvPr/>
        </p:nvSpPr>
        <p:spPr>
          <a:xfrm>
            <a:off x="7208224" y="6021421"/>
            <a:ext cx="1124468" cy="288630"/>
          </a:xfrm>
          <a:prstGeom prst="roundRect">
            <a:avLst>
              <a:gd name="adj" fmla="val 50000"/>
            </a:avLst>
          </a:prstGeom>
          <a:solidFill>
            <a:srgbClr val="7FC5C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A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الدرس </a:t>
            </a:r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4E48BC11-B406-F06B-C1CB-9779BA99E797}"/>
              </a:ext>
            </a:extLst>
          </p:cNvPr>
          <p:cNvSpPr/>
          <p:nvPr/>
        </p:nvSpPr>
        <p:spPr>
          <a:xfrm>
            <a:off x="8067964" y="6037180"/>
            <a:ext cx="269051" cy="2566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3053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58E69218-DE81-C661-F6D4-C9C27D3F5E2C}"/>
              </a:ext>
            </a:extLst>
          </p:cNvPr>
          <p:cNvSpPr/>
          <p:nvPr/>
        </p:nvSpPr>
        <p:spPr>
          <a:xfrm>
            <a:off x="1927453" y="3048394"/>
            <a:ext cx="1536192" cy="475488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خدو الكراسة</a:t>
            </a:r>
          </a:p>
        </p:txBody>
      </p:sp>
      <p:pic>
        <p:nvPicPr>
          <p:cNvPr id="3" name="Image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BE34479-4AE8-BF39-FB79-BD0413863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782" y="1864115"/>
            <a:ext cx="1067269" cy="1099748"/>
          </a:xfrm>
          <a:prstGeom prst="ellipse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4A6D8B2-5030-6F3A-83E9-72037C4C3E8F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BA7F978-D701-31B1-48CB-3465D279E5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88329" y="2141729"/>
            <a:ext cx="900000" cy="900000"/>
          </a:xfrm>
          <a:prstGeom prst="rect">
            <a:avLst/>
          </a:prstGeom>
        </p:spPr>
      </p:pic>
      <p:pic>
        <p:nvPicPr>
          <p:cNvPr id="6" name="Picture 27">
            <a:extLst>
              <a:ext uri="{FF2B5EF4-FFF2-40B4-BE49-F238E27FC236}">
                <a16:creationId xmlns:a16="http://schemas.microsoft.com/office/drawing/2014/main" id="{61B1068D-7013-2BEB-BE6F-1EE9689B4E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38972">
            <a:off x="4243472" y="4170709"/>
            <a:ext cx="779897" cy="96771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AEDEE1E-B6C0-ACA0-706F-0DCBF20D18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4124" y="4247247"/>
            <a:ext cx="528410" cy="74073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BEB672E-15E1-FFF0-5AF3-3AFF254BA74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501" t="31859" r="19274" b="23915"/>
          <a:stretch>
            <a:fillRect/>
          </a:stretch>
        </p:blipFill>
        <p:spPr>
          <a:xfrm>
            <a:off x="2256523" y="4392348"/>
            <a:ext cx="862304" cy="622887"/>
          </a:xfrm>
          <a:prstGeom prst="rect">
            <a:avLst/>
          </a:prstGeom>
        </p:spPr>
      </p:pic>
      <p:pic>
        <p:nvPicPr>
          <p:cNvPr id="23" name="Image 2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0AC82578-F3C8-E3F8-2CC5-A6CC562E87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60970" y="2168219"/>
            <a:ext cx="757857" cy="744268"/>
          </a:xfrm>
          <a:prstGeom prst="rect">
            <a:avLst/>
          </a:prstGeom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270A2A3-ACB5-724B-4D71-A4C9BF6A1DBF}"/>
              </a:ext>
            </a:extLst>
          </p:cNvPr>
          <p:cNvSpPr/>
          <p:nvPr/>
        </p:nvSpPr>
        <p:spPr>
          <a:xfrm>
            <a:off x="3848843" y="3048394"/>
            <a:ext cx="1536192" cy="475488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الاستاد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F47F9774-5975-E9EE-5F88-242717ADBFF9}"/>
              </a:ext>
            </a:extLst>
          </p:cNvPr>
          <p:cNvSpPr/>
          <p:nvPr/>
        </p:nvSpPr>
        <p:spPr>
          <a:xfrm>
            <a:off x="5770233" y="3082085"/>
            <a:ext cx="1536192" cy="475488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9FAA4715-DDEE-87F1-DD87-DF69222EB6C7}"/>
              </a:ext>
            </a:extLst>
          </p:cNvPr>
          <p:cNvSpPr/>
          <p:nvPr/>
        </p:nvSpPr>
        <p:spPr>
          <a:xfrm>
            <a:off x="1927453" y="5099766"/>
            <a:ext cx="1536192" cy="475488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3B97E433-EA4D-7DE3-5316-D6C623C53FE7}"/>
              </a:ext>
            </a:extLst>
          </p:cNvPr>
          <p:cNvSpPr/>
          <p:nvPr/>
        </p:nvSpPr>
        <p:spPr>
          <a:xfrm>
            <a:off x="3848843" y="5099766"/>
            <a:ext cx="1536192" cy="475488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6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دفتر التمارين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3A0CD396-A579-BEA0-F3CB-BC971109D57F}"/>
              </a:ext>
            </a:extLst>
          </p:cNvPr>
          <p:cNvSpPr/>
          <p:nvPr/>
        </p:nvSpPr>
        <p:spPr>
          <a:xfrm>
            <a:off x="5770233" y="5133457"/>
            <a:ext cx="1536192" cy="475488"/>
          </a:xfrm>
          <a:prstGeom prst="roundRect">
            <a:avLst>
              <a:gd name="adj" fmla="val 50000"/>
            </a:avLst>
          </a:prstGeom>
          <a:solidFill>
            <a:srgbClr val="16AB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دفاتر البحث</a:t>
            </a:r>
          </a:p>
        </p:txBody>
      </p:sp>
    </p:spTree>
    <p:extLst>
      <p:ext uri="{BB962C8B-B14F-4D97-AF65-F5344CB8AC3E}">
        <p14:creationId xmlns:p14="http://schemas.microsoft.com/office/powerpoint/2010/main" val="399049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 الخامس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BBA3D2-696B-89A7-9B33-7F2774337F73}"/>
              </a:ext>
            </a:extLst>
          </p:cNvPr>
          <p:cNvGrpSpPr/>
          <p:nvPr/>
        </p:nvGrpSpPr>
        <p:grpSpPr>
          <a:xfrm>
            <a:off x="4534850" y="3845517"/>
            <a:ext cx="3656552" cy="1169345"/>
            <a:chOff x="648000" y="1903733"/>
            <a:chExt cx="3780000" cy="1169345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4BFED8-3BD9-0C34-A705-7FEF8F9ACD67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32" name="Organigramme : Terminateur 21">
              <a:extLst>
                <a:ext uri="{FF2B5EF4-FFF2-40B4-BE49-F238E27FC236}">
                  <a16:creationId xmlns:a16="http://schemas.microsoft.com/office/drawing/2014/main" id="{81147F07-0531-07DF-A829-C2547C4C8429}"/>
                </a:ext>
              </a:extLst>
            </p:cNvPr>
            <p:cNvSpPr/>
            <p:nvPr/>
          </p:nvSpPr>
          <p:spPr>
            <a:xfrm>
              <a:off x="2976854" y="1903733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Espace réservé du texte 5">
              <a:extLst>
                <a:ext uri="{FF2B5EF4-FFF2-40B4-BE49-F238E27FC236}">
                  <a16:creationId xmlns:a16="http://schemas.microsoft.com/office/drawing/2014/main" id="{8D109606-8446-4539-33CB-CB1AAF9EA9D1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8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25504" y="245462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17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اَلْكُسورُ.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92812" y="2458457"/>
            <a:ext cx="3780000" cy="1123837"/>
            <a:chOff x="648000" y="1949241"/>
            <a:chExt cx="3780000" cy="1123837"/>
          </a:xfrm>
          <a:solidFill>
            <a:srgbClr val="FCC302"/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ar-MA" sz="1600" b="1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تَفْكيكُ الْكُسورِ.</a:t>
              </a:r>
              <a:endParaRPr lang="fr-FR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DD570992-C411-6D3B-CFA8-CB3425DE2D59}"/>
              </a:ext>
            </a:extLst>
          </p:cNvPr>
          <p:cNvGrpSpPr/>
          <p:nvPr/>
        </p:nvGrpSpPr>
        <p:grpSpPr>
          <a:xfrm>
            <a:off x="2620323" y="520065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FB3CADEB-8B28-78D3-2A4F-D2320F037AF5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52" name="Organigramme : Terminateur 21">
              <a:extLst>
                <a:ext uri="{FF2B5EF4-FFF2-40B4-BE49-F238E27FC236}">
                  <a16:creationId xmlns:a16="http://schemas.microsoft.com/office/drawing/2014/main" id="{1D62AF6C-694A-4D8C-C657-4AE4E533EA01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rgbClr val="F2F2F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مراجعة</a:t>
              </a:r>
              <a:endParaRPr lang="fr-FR" sz="1800" b="1" dirty="0">
                <a:solidFill>
                  <a:srgbClr val="F2F2F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Espace réservé du texte 5">
              <a:extLst>
                <a:ext uri="{FF2B5EF4-FFF2-40B4-BE49-F238E27FC236}">
                  <a16:creationId xmlns:a16="http://schemas.microsoft.com/office/drawing/2014/main" id="{C671D8FC-0057-84DE-FE10-7BC89CCEFB75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AE496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r>
                <a:rPr lang="ar-MA" sz="16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مُراجَعَةُ وَتَثْبيتُ دُروسِ الْأُسْبوعِ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262BE9F-BC1F-F9F0-C60C-5E95B7404FFF}"/>
              </a:ext>
            </a:extLst>
          </p:cNvPr>
          <p:cNvSpPr txBox="1"/>
          <p:nvPr/>
        </p:nvSpPr>
        <p:spPr>
          <a:xfrm>
            <a:off x="5094474" y="4318184"/>
            <a:ext cx="2834229" cy="471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426"/>
              </a:lnSpc>
              <a:spcBef>
                <a:spcPts val="300"/>
              </a:spcBef>
              <a:defRPr/>
            </a:pPr>
            <a:r>
              <a:rPr lang="ar-MA" sz="1600" b="1" kern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</a:t>
            </a:r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لْكُسورُ الْمُتَكافِئَةُ</a:t>
            </a:r>
          </a:p>
        </p:txBody>
      </p:sp>
      <p:grpSp>
        <p:nvGrpSpPr>
          <p:cNvPr id="2" name="Groupe 5">
            <a:extLst>
              <a:ext uri="{FF2B5EF4-FFF2-40B4-BE49-F238E27FC236}">
                <a16:creationId xmlns:a16="http://schemas.microsoft.com/office/drawing/2014/main" id="{C1F1802E-B653-512F-903C-2176E8D6B75E}"/>
              </a:ext>
            </a:extLst>
          </p:cNvPr>
          <p:cNvGrpSpPr/>
          <p:nvPr/>
        </p:nvGrpSpPr>
        <p:grpSpPr>
          <a:xfrm>
            <a:off x="492811" y="3904370"/>
            <a:ext cx="3779999" cy="1169345"/>
            <a:chOff x="648000" y="1903733"/>
            <a:chExt cx="3780000" cy="1169345"/>
          </a:xfrm>
        </p:grpSpPr>
        <p:sp>
          <p:nvSpPr>
            <p:cNvPr id="7" name="Rectangle : coins arrondis 30">
              <a:extLst>
                <a:ext uri="{FF2B5EF4-FFF2-40B4-BE49-F238E27FC236}">
                  <a16:creationId xmlns:a16="http://schemas.microsoft.com/office/drawing/2014/main" id="{54244BF9-97D1-CEB6-7038-D40CB62BDC52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9" name="Organigramme : Terminateur 21">
              <a:extLst>
                <a:ext uri="{FF2B5EF4-FFF2-40B4-BE49-F238E27FC236}">
                  <a16:creationId xmlns:a16="http://schemas.microsoft.com/office/drawing/2014/main" id="{CC22A32B-0440-1075-BAC2-44BEEFB985F3}"/>
                </a:ext>
              </a:extLst>
            </p:cNvPr>
            <p:cNvSpPr/>
            <p:nvPr/>
          </p:nvSpPr>
          <p:spPr>
            <a:xfrm>
              <a:off x="2976854" y="1903733"/>
              <a:ext cx="1260000" cy="360000"/>
            </a:xfrm>
            <a:prstGeom prst="flowChartTerminato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20</a:t>
              </a:r>
              <a:endPara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space réservé du texte 5">
              <a:extLst>
                <a:ext uri="{FF2B5EF4-FFF2-40B4-BE49-F238E27FC236}">
                  <a16:creationId xmlns:a16="http://schemas.microsoft.com/office/drawing/2014/main" id="{37AACF02-7C4C-5EFE-7F00-02B228172F43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rtl="1">
                <a:buNone/>
              </a:pPr>
              <a:endParaRPr lang="ar-MA" sz="1800" kern="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7F81D12-0078-098C-7DCD-9C20B45B5CC7}"/>
              </a:ext>
            </a:extLst>
          </p:cNvPr>
          <p:cNvSpPr txBox="1"/>
          <p:nvPr/>
        </p:nvSpPr>
        <p:spPr>
          <a:xfrm>
            <a:off x="965695" y="4332102"/>
            <a:ext cx="2834229" cy="471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3426"/>
              </a:lnSpc>
              <a:spcBef>
                <a:spcPts val="300"/>
              </a:spcBef>
              <a:defRPr/>
            </a:pPr>
            <a:r>
              <a:rPr lang="ar-MA" sz="1600" b="1" kern="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حَلُّ الْمَسائِلِ – توليف-</a:t>
            </a: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65461" y="584341"/>
            <a:ext cx="4597120" cy="75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9B89E41-3063-9AB4-B59E-B51BF4B73865}"/>
              </a:ext>
            </a:extLst>
          </p:cNvPr>
          <p:cNvSpPr txBox="1"/>
          <p:nvPr/>
        </p:nvSpPr>
        <p:spPr>
          <a:xfrm>
            <a:off x="274621" y="1128231"/>
            <a:ext cx="8178799" cy="623761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2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مًراجَعَة وَتَثْبيتُ دَروسِ الأُسْبوع</a:t>
            </a:r>
            <a:r>
              <a:rPr lang="ar-SA" sz="2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 </a:t>
            </a:r>
            <a:r>
              <a:rPr lang="ar-MA" sz="2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AE995-6D88-B17B-4DE0-F1CE655B66A3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D31E77F-5117-F526-EA27-342AA305FB69}"/>
              </a:ext>
            </a:extLst>
          </p:cNvPr>
          <p:cNvGrpSpPr/>
          <p:nvPr/>
        </p:nvGrpSpPr>
        <p:grpSpPr>
          <a:xfrm>
            <a:off x="751840" y="1884977"/>
            <a:ext cx="7355840" cy="4465023"/>
            <a:chOff x="436268" y="1884977"/>
            <a:chExt cx="8166958" cy="4633811"/>
          </a:xfrm>
        </p:grpSpPr>
        <p:pic>
          <p:nvPicPr>
            <p:cNvPr id="7" name="Image 6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65C25ED8-D507-737E-90A0-0B2624EC0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1" r="4680"/>
            <a:stretch>
              <a:fillRect/>
            </a:stretch>
          </p:blipFill>
          <p:spPr>
            <a:xfrm>
              <a:off x="4572000" y="1884977"/>
              <a:ext cx="4031226" cy="4633811"/>
            </a:xfrm>
            <a:prstGeom prst="rect">
              <a:avLst/>
            </a:prstGeom>
          </p:spPr>
        </p:pic>
        <p:pic>
          <p:nvPicPr>
            <p:cNvPr id="10" name="Image 9" descr="Une image contenant texte, capture d’écran, affichage, logiciel&#10;&#10;Le contenu généré par l’IA peut être incorrect.">
              <a:extLst>
                <a:ext uri="{FF2B5EF4-FFF2-40B4-BE49-F238E27FC236}">
                  <a16:creationId xmlns:a16="http://schemas.microsoft.com/office/drawing/2014/main" id="{5DAC6556-9C9F-F846-5411-82E9927A65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6" r="8588"/>
            <a:stretch>
              <a:fillRect/>
            </a:stretch>
          </p:blipFill>
          <p:spPr>
            <a:xfrm>
              <a:off x="436268" y="1884977"/>
              <a:ext cx="3927752" cy="46169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5013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re 1">
            <a:extLst>
              <a:ext uri="{FF2B5EF4-FFF2-40B4-BE49-F238E27FC236}">
                <a16:creationId xmlns:a16="http://schemas.microsoft.com/office/drawing/2014/main" id="{CFD874A7-5DAB-37AF-D28F-DCCF6F4E3794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31D6496-DE71-B731-84BF-27ABB34A3A3F}"/>
              </a:ext>
            </a:extLst>
          </p:cNvPr>
          <p:cNvSpPr txBox="1"/>
          <p:nvPr/>
        </p:nvSpPr>
        <p:spPr>
          <a:xfrm>
            <a:off x="1086100" y="1287938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rgbClr val="FC8D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sp>
        <p:nvSpPr>
          <p:cNvPr id="65" name="Oval 81">
            <a:extLst>
              <a:ext uri="{FF2B5EF4-FFF2-40B4-BE49-F238E27FC236}">
                <a16:creationId xmlns:a16="http://schemas.microsoft.com/office/drawing/2014/main" id="{BB8FF84E-0EF7-1641-6663-66FDCD3335C0}"/>
              </a:ext>
            </a:extLst>
          </p:cNvPr>
          <p:cNvSpPr>
            <a:spLocks noChangeAspect="1"/>
          </p:cNvSpPr>
          <p:nvPr/>
        </p:nvSpPr>
        <p:spPr>
          <a:xfrm flipH="1">
            <a:off x="1581863" y="4107649"/>
            <a:ext cx="656743" cy="6567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2133" b="1" dirty="0"/>
              <a:t>1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3750F5-8EBB-CD62-1F35-D796169A409B}"/>
              </a:ext>
            </a:extLst>
          </p:cNvPr>
          <p:cNvGrpSpPr/>
          <p:nvPr/>
        </p:nvGrpSpPr>
        <p:grpSpPr>
          <a:xfrm>
            <a:off x="1512074" y="2407037"/>
            <a:ext cx="6242750" cy="656743"/>
            <a:chOff x="1581863" y="2489217"/>
            <a:chExt cx="6242750" cy="656743"/>
          </a:xfrm>
        </p:grpSpPr>
        <p:sp>
          <p:nvSpPr>
            <p:cNvPr id="61" name="Flowchart: Alternate Process 54">
              <a:extLst>
                <a:ext uri="{FF2B5EF4-FFF2-40B4-BE49-F238E27FC236}">
                  <a16:creationId xmlns:a16="http://schemas.microsoft.com/office/drawing/2014/main" id="{7FAF5551-4665-9401-EB75-4DF8AECA50E0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Oval 81">
              <a:extLst>
                <a:ext uri="{FF2B5EF4-FFF2-40B4-BE49-F238E27FC236}">
                  <a16:creationId xmlns:a16="http://schemas.microsoft.com/office/drawing/2014/main" id="{88E5AC89-4C51-C065-553C-2CA4A5BD76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0" name="Corde 69">
              <a:extLst>
                <a:ext uri="{FF2B5EF4-FFF2-40B4-BE49-F238E27FC236}">
                  <a16:creationId xmlns:a16="http://schemas.microsoft.com/office/drawing/2014/main" id="{D564ADB3-885C-5476-F776-C7EC6F8DBEF5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Oval 81">
              <a:extLst>
                <a:ext uri="{FF2B5EF4-FFF2-40B4-BE49-F238E27FC236}">
                  <a16:creationId xmlns:a16="http://schemas.microsoft.com/office/drawing/2014/main" id="{27BB9BD1-6512-F21C-4A29-AC4E92536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7" name="Groupe 4">
              <a:extLst>
                <a:ext uri="{FF2B5EF4-FFF2-40B4-BE49-F238E27FC236}">
                  <a16:creationId xmlns:a16="http://schemas.microsoft.com/office/drawing/2014/main" id="{1C4E7230-B804-FCED-545E-EC5EF6340DD6}"/>
                </a:ext>
              </a:extLst>
            </p:cNvPr>
            <p:cNvGrpSpPr/>
            <p:nvPr/>
          </p:nvGrpSpPr>
          <p:grpSpPr>
            <a:xfrm>
              <a:off x="1644617" y="2494424"/>
              <a:ext cx="533987" cy="598182"/>
              <a:chOff x="924143" y="3511073"/>
              <a:chExt cx="614494" cy="688367"/>
            </a:xfrm>
          </p:grpSpPr>
          <p:pic>
            <p:nvPicPr>
              <p:cNvPr id="8" name="Image 8">
                <a:extLst>
                  <a:ext uri="{FF2B5EF4-FFF2-40B4-BE49-F238E27FC236}">
                    <a16:creationId xmlns:a16="http://schemas.microsoft.com/office/drawing/2014/main" id="{0A169501-E023-0A6B-7385-9531E2925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9" name="ZoneTexte 19">
                <a:extLst>
                  <a:ext uri="{FF2B5EF4-FFF2-40B4-BE49-F238E27FC236}">
                    <a16:creationId xmlns:a16="http://schemas.microsoft.com/office/drawing/2014/main" id="{04C5D7D8-4E6E-62D6-D16A-CE0A32D22732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10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844E52C-1807-9ACC-A92B-440F969D8F26}"/>
              </a:ext>
            </a:extLst>
          </p:cNvPr>
          <p:cNvGrpSpPr/>
          <p:nvPr/>
        </p:nvGrpSpPr>
        <p:grpSpPr>
          <a:xfrm>
            <a:off x="1526327" y="3962120"/>
            <a:ext cx="6205216" cy="656743"/>
            <a:chOff x="1589361" y="4686332"/>
            <a:chExt cx="6205216" cy="656743"/>
          </a:xfrm>
        </p:grpSpPr>
        <p:sp>
          <p:nvSpPr>
            <p:cNvPr id="60" name="Rectangle: Rounded Corners 55">
              <a:extLst>
                <a:ext uri="{FF2B5EF4-FFF2-40B4-BE49-F238E27FC236}">
                  <a16:creationId xmlns:a16="http://schemas.microsoft.com/office/drawing/2014/main" id="{667A8E1F-C5D5-2066-84D2-B92579C10A57}"/>
                </a:ext>
              </a:extLst>
            </p:cNvPr>
            <p:cNvSpPr/>
            <p:nvPr/>
          </p:nvSpPr>
          <p:spPr>
            <a:xfrm>
              <a:off x="1942835" y="4713630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ar-M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اختتام </a:t>
              </a:r>
              <a:r>
                <a:rPr lang="ar-SA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Oval 81">
              <a:extLst>
                <a:ext uri="{FF2B5EF4-FFF2-40B4-BE49-F238E27FC236}">
                  <a16:creationId xmlns:a16="http://schemas.microsoft.com/office/drawing/2014/main" id="{CE48E797-AA96-38C7-237B-14A000B66D0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75" name="Oval 81">
              <a:extLst>
                <a:ext uri="{FF2B5EF4-FFF2-40B4-BE49-F238E27FC236}">
                  <a16:creationId xmlns:a16="http://schemas.microsoft.com/office/drawing/2014/main" id="{C515DC1A-0B9A-AE54-3DBF-515A5D65A0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4</a:t>
              </a:r>
              <a:endParaRPr lang="fr-MA" sz="2133" b="1" dirty="0"/>
            </a:p>
          </p:txBody>
        </p:sp>
        <p:grpSp>
          <p:nvGrpSpPr>
            <p:cNvPr id="20" name="Groupe 4">
              <a:extLst>
                <a:ext uri="{FF2B5EF4-FFF2-40B4-BE49-F238E27FC236}">
                  <a16:creationId xmlns:a16="http://schemas.microsoft.com/office/drawing/2014/main" id="{0279B547-CB47-3431-A768-8D7C4F278E57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21" name="Image 8">
                <a:extLst>
                  <a:ext uri="{FF2B5EF4-FFF2-40B4-BE49-F238E27FC236}">
                    <a16:creationId xmlns:a16="http://schemas.microsoft.com/office/drawing/2014/main" id="{655E9944-906D-4017-6761-BDDECDD88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22" name="ZoneTexte 19">
                <a:extLst>
                  <a:ext uri="{FF2B5EF4-FFF2-40B4-BE49-F238E27FC236}">
                    <a16:creationId xmlns:a16="http://schemas.microsoft.com/office/drawing/2014/main" id="{27E11F47-B963-F226-9E0B-A1B37F0F1CD7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rgbClr val="33878B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3" name="Groupe 5">
            <a:extLst>
              <a:ext uri="{FF2B5EF4-FFF2-40B4-BE49-F238E27FC236}">
                <a16:creationId xmlns:a16="http://schemas.microsoft.com/office/drawing/2014/main" id="{B9740A8F-7628-981C-10D7-B3D4220BB829}"/>
              </a:ext>
            </a:extLst>
          </p:cNvPr>
          <p:cNvGrpSpPr/>
          <p:nvPr/>
        </p:nvGrpSpPr>
        <p:grpSpPr>
          <a:xfrm>
            <a:off x="1526327" y="3152040"/>
            <a:ext cx="6205216" cy="656743"/>
            <a:chOff x="1589361" y="4686332"/>
            <a:chExt cx="6205216" cy="656743"/>
          </a:xfrm>
        </p:grpSpPr>
        <p:sp>
          <p:nvSpPr>
            <p:cNvPr id="4" name="Rectangle: Rounded Corners 55">
              <a:extLst>
                <a:ext uri="{FF2B5EF4-FFF2-40B4-BE49-F238E27FC236}">
                  <a16:creationId xmlns:a16="http://schemas.microsoft.com/office/drawing/2014/main" id="{F2D2745C-538E-F43F-012D-AF33A2E34C37}"/>
                </a:ext>
              </a:extLst>
            </p:cNvPr>
            <p:cNvSpPr/>
            <p:nvPr/>
          </p:nvSpPr>
          <p:spPr>
            <a:xfrm>
              <a:off x="1908010" y="47174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r" defTabSz="685834" rtl="1">
                <a:defRPr/>
              </a:pPr>
              <a:r>
                <a:rPr lang="ar-MA" sz="2000" b="1" kern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المراجعة</a:t>
              </a:r>
              <a:endParaRPr lang="fr-M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81">
              <a:extLst>
                <a:ext uri="{FF2B5EF4-FFF2-40B4-BE49-F238E27FC236}">
                  <a16:creationId xmlns:a16="http://schemas.microsoft.com/office/drawing/2014/main" id="{A2A3AEE1-A1B5-4D1C-63D6-420728BCE1B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9361" y="4686332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11" name="Oval 81">
              <a:extLst>
                <a:ext uri="{FF2B5EF4-FFF2-40B4-BE49-F238E27FC236}">
                  <a16:creationId xmlns:a16="http://schemas.microsoft.com/office/drawing/2014/main" id="{39FB2795-4294-1F68-8C22-45D66CC047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5990" y="4703525"/>
              <a:ext cx="558587" cy="558587"/>
            </a:xfrm>
            <a:prstGeom prst="ellipse">
              <a:avLst/>
            </a:prstGeom>
            <a:solidFill>
              <a:srgbClr val="F6BB00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  <p:grpSp>
          <p:nvGrpSpPr>
            <p:cNvPr id="12" name="Groupe 4">
              <a:extLst>
                <a:ext uri="{FF2B5EF4-FFF2-40B4-BE49-F238E27FC236}">
                  <a16:creationId xmlns:a16="http://schemas.microsoft.com/office/drawing/2014/main" id="{1FED6318-1116-7B3F-698A-4134E35C65E0}"/>
                </a:ext>
              </a:extLst>
            </p:cNvPr>
            <p:cNvGrpSpPr/>
            <p:nvPr/>
          </p:nvGrpSpPr>
          <p:grpSpPr>
            <a:xfrm>
              <a:off x="1677694" y="4705599"/>
              <a:ext cx="533987" cy="598182"/>
              <a:chOff x="924143" y="3511073"/>
              <a:chExt cx="614494" cy="688367"/>
            </a:xfrm>
          </p:grpSpPr>
          <p:pic>
            <p:nvPicPr>
              <p:cNvPr id="16" name="Image 8">
                <a:extLst>
                  <a:ext uri="{FF2B5EF4-FFF2-40B4-BE49-F238E27FC236}">
                    <a16:creationId xmlns:a16="http://schemas.microsoft.com/office/drawing/2014/main" id="{8588AA85-9D1D-5230-1E68-8FC450811A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4143" y="3511073"/>
                <a:ext cx="614494" cy="688367"/>
              </a:xfrm>
              <a:prstGeom prst="rect">
                <a:avLst/>
              </a:prstGeom>
            </p:spPr>
          </p:pic>
          <p:sp>
            <p:nvSpPr>
              <p:cNvPr id="17" name="ZoneTexte 19">
                <a:extLst>
                  <a:ext uri="{FF2B5EF4-FFF2-40B4-BE49-F238E27FC236}">
                    <a16:creationId xmlns:a16="http://schemas.microsoft.com/office/drawing/2014/main" id="{C284CEF1-1587-9D7F-377A-2AC574827595}"/>
                  </a:ext>
                </a:extLst>
              </p:cNvPr>
              <p:cNvSpPr txBox="1"/>
              <p:nvPr/>
            </p:nvSpPr>
            <p:spPr>
              <a:xfrm>
                <a:off x="1008567" y="3689691"/>
                <a:ext cx="445646" cy="354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400" b="1" dirty="0">
                    <a:solidFill>
                      <a:srgbClr val="33878B"/>
                    </a:solidFill>
                  </a:rPr>
                  <a:t>40</a:t>
                </a:r>
                <a:endParaRPr lang="fr-FR" sz="1400" b="1" dirty="0">
                  <a:solidFill>
                    <a:srgbClr val="33878B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23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2EF5477-012A-B66A-28F7-9F2895E6E71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06C6B6E-C8E4-2674-06AB-C3A98DDE8CD4}"/>
              </a:ext>
            </a:extLst>
          </p:cNvPr>
          <p:cNvSpPr/>
          <p:nvPr/>
        </p:nvSpPr>
        <p:spPr>
          <a:xfrm>
            <a:off x="1566883" y="3126067"/>
            <a:ext cx="5569829" cy="237490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  <a:defRPr/>
            </a:pPr>
            <a:endParaRPr lang="fr-FR" sz="2400" b="1" kern="0" dirty="0">
              <a:solidFill>
                <a:srgbClr val="FC8D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CA1335C-90CD-E7A4-6D7E-0395EB1EF2CC}"/>
              </a:ext>
            </a:extLst>
          </p:cNvPr>
          <p:cNvGrpSpPr/>
          <p:nvPr/>
        </p:nvGrpSpPr>
        <p:grpSpPr>
          <a:xfrm>
            <a:off x="6839303" y="3801143"/>
            <a:ext cx="907914" cy="907914"/>
            <a:chOff x="3664086" y="1245255"/>
            <a:chExt cx="907914" cy="907914"/>
          </a:xfrm>
        </p:grpSpPr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3ECF31AD-9769-1E9B-2278-4073CB595E42}"/>
                </a:ext>
              </a:extLst>
            </p:cNvPr>
            <p:cNvSpPr/>
            <p:nvPr/>
          </p:nvSpPr>
          <p:spPr>
            <a:xfrm>
              <a:off x="3664086" y="1245255"/>
              <a:ext cx="907914" cy="907914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E083DF5-9744-1DB3-823B-EE7876314968}"/>
                </a:ext>
              </a:extLst>
            </p:cNvPr>
            <p:cNvSpPr/>
            <p:nvPr/>
          </p:nvSpPr>
          <p:spPr>
            <a:xfrm>
              <a:off x="3893891" y="1484074"/>
              <a:ext cx="448304" cy="430276"/>
            </a:xfrm>
            <a:prstGeom prst="ellipse">
              <a:avLst/>
            </a:prstGeom>
            <a:noFill/>
            <a:ln w="1206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B58FC518-68C6-2464-2CE2-83C15D71DFC6}"/>
              </a:ext>
            </a:extLst>
          </p:cNvPr>
          <p:cNvGrpSpPr/>
          <p:nvPr/>
        </p:nvGrpSpPr>
        <p:grpSpPr>
          <a:xfrm rot="692408">
            <a:off x="7660293" y="3382382"/>
            <a:ext cx="722552" cy="808616"/>
            <a:chOff x="6561871" y="1779515"/>
            <a:chExt cx="722552" cy="808616"/>
          </a:xfrm>
        </p:grpSpPr>
        <p:sp>
          <p:nvSpPr>
            <p:cNvPr id="20" name="Chevron 19">
              <a:extLst>
                <a:ext uri="{FF2B5EF4-FFF2-40B4-BE49-F238E27FC236}">
                  <a16:creationId xmlns:a16="http://schemas.microsoft.com/office/drawing/2014/main" id="{D3BA2FF9-41AD-1BA7-8BE5-93D0A625F9CB}"/>
                </a:ext>
              </a:extLst>
            </p:cNvPr>
            <p:cNvSpPr/>
            <p:nvPr/>
          </p:nvSpPr>
          <p:spPr>
            <a:xfrm rot="8014795">
              <a:off x="7022818" y="1840050"/>
              <a:ext cx="322140" cy="201070"/>
            </a:xfrm>
            <a:prstGeom prst="chevron">
              <a:avLst>
                <a:gd name="adj" fmla="val 325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B5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F79C5D6A-B584-781B-B60E-183C7A4501FF}"/>
                </a:ext>
              </a:extLst>
            </p:cNvPr>
            <p:cNvCxnSpPr>
              <a:cxnSpLocks/>
              <a:stCxn id="20" idx="3"/>
            </p:cNvCxnSpPr>
            <p:nvPr/>
          </p:nvCxnSpPr>
          <p:spPr>
            <a:xfrm flipH="1">
              <a:off x="6561871" y="2057266"/>
              <a:ext cx="510981" cy="530865"/>
            </a:xfrm>
            <a:prstGeom prst="line">
              <a:avLst/>
            </a:prstGeom>
            <a:ln w="38100">
              <a:solidFill>
                <a:srgbClr val="4B5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3139BFE1-41CB-0EE9-070E-69CA6BAFCD7D}"/>
              </a:ext>
            </a:extLst>
          </p:cNvPr>
          <p:cNvGrpSpPr/>
          <p:nvPr/>
        </p:nvGrpSpPr>
        <p:grpSpPr>
          <a:xfrm>
            <a:off x="1711174" y="2035893"/>
            <a:ext cx="5721651" cy="891492"/>
            <a:chOff x="1711174" y="2035893"/>
            <a:chExt cx="5721651" cy="891492"/>
          </a:xfrm>
        </p:grpSpPr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2CC25F7-E9F0-D171-D0E5-BF14FF022EA3}"/>
                </a:ext>
              </a:extLst>
            </p:cNvPr>
            <p:cNvSpPr txBox="1"/>
            <p:nvPr/>
          </p:nvSpPr>
          <p:spPr>
            <a:xfrm>
              <a:off x="2200275" y="2035893"/>
              <a:ext cx="474345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075"/>
                </a:lnSpc>
              </a:pPr>
              <a:r>
                <a:rPr lang="ar-MA" sz="2400" b="1" kern="0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عند نهاية الدرس</a:t>
              </a:r>
            </a:p>
          </p:txBody>
        </p:sp>
        <p:sp>
          <p:nvSpPr>
            <p:cNvPr id="7" name="TextBox 9">
              <a:extLst>
                <a:ext uri="{FF2B5EF4-FFF2-40B4-BE49-F238E27FC236}">
                  <a16:creationId xmlns:a16="http://schemas.microsoft.com/office/drawing/2014/main" id="{F4ADBBE6-B6DC-C9E5-DAB6-0F826157AFF4}"/>
                </a:ext>
              </a:extLst>
            </p:cNvPr>
            <p:cNvSpPr txBox="1"/>
            <p:nvPr/>
          </p:nvSpPr>
          <p:spPr>
            <a:xfrm>
              <a:off x="1711174" y="2465720"/>
              <a:ext cx="57216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spcAft>
                  <a:spcPts val="600"/>
                </a:spcAft>
              </a:pP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على الأقل </a:t>
              </a:r>
              <a:r>
                <a:rPr lang="fr-FR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80%</a:t>
              </a:r>
              <a:r>
                <a:rPr lang="ar-MA" sz="2400" b="1" kern="0" dirty="0">
                  <a:solidFill>
                    <a:srgbClr val="FC8D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من المتعلمين </a:t>
              </a:r>
              <a:r>
                <a:rPr lang="ar-MA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سيكونون قادرين على</a:t>
              </a:r>
              <a:r>
                <a:rPr lang="en-GB" sz="2400" b="1" kern="0" dirty="0">
                  <a:solidFill>
                    <a:srgbClr val="10658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endParaRPr lang="fr-FR" sz="2400" b="1" kern="0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8" name="ZoneTexte 9">
            <a:extLst>
              <a:ext uri="{FF2B5EF4-FFF2-40B4-BE49-F238E27FC236}">
                <a16:creationId xmlns:a16="http://schemas.microsoft.com/office/drawing/2014/main" id="{94B21A09-22A1-3B1C-8DC0-7D09914BF4CA}"/>
              </a:ext>
            </a:extLst>
          </p:cNvPr>
          <p:cNvSpPr txBox="1"/>
          <p:nvPr/>
        </p:nvSpPr>
        <p:spPr>
          <a:xfrm>
            <a:off x="1566883" y="3126067"/>
            <a:ext cx="5042615" cy="2173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endParaRPr lang="ar-SA" sz="2000" b="1" kern="0" dirty="0">
              <a:solidFill>
                <a:srgbClr val="10658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defTabSz="609630" rtl="1">
              <a:lnSpc>
                <a:spcPts val="3426"/>
              </a:lnSpc>
              <a:buFont typeface="Wingdings" panose="05000000000000000000" pitchFamily="2" charset="2"/>
              <a:buChar char="v"/>
              <a:defRPr/>
            </a:pPr>
            <a:r>
              <a:rPr lang="ar-MA" sz="20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تَعَرُّفِ وَتَمْثيلِ الْكُسورِ.</a:t>
            </a:r>
            <a:endParaRPr lang="fr-FR" sz="2000" b="1" dirty="0">
              <a:solidFill>
                <a:srgbClr val="FC8D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Font typeface="Wingdings" panose="05000000000000000000" pitchFamily="2" charset="2"/>
              <a:buChar char="v"/>
            </a:pPr>
            <a:r>
              <a:rPr lang="ar-SA" sz="2000" b="1" kern="0" dirty="0">
                <a:solidFill>
                  <a:srgbClr val="F1A9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F1A9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أَكْتُبُ كُسوراً أَكْبَرَ مِنَ الْوَحَدَةِ كِتَابَةً مُخْتَلِطَةً</a:t>
            </a:r>
            <a:endParaRPr lang="ar-MA" b="1" dirty="0">
              <a:solidFill>
                <a:srgbClr val="F1A94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defTabSz="609630" rtl="1">
              <a:lnSpc>
                <a:spcPts val="3426"/>
              </a:lnSpc>
              <a:buFont typeface="Wingdings" panose="05000000000000000000" pitchFamily="2" charset="2"/>
              <a:buChar char="v"/>
              <a:defRPr/>
            </a:pPr>
            <a:r>
              <a:rPr lang="ar-MA" sz="20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تَحْديدِ كَسْرٍ مُكافئٍ لِكَسْرٍ آخَرَ.</a:t>
            </a:r>
            <a:endParaRPr lang="fr-FR" sz="2000" b="1" dirty="0">
              <a:solidFill>
                <a:srgbClr val="FC8D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ar-MA" sz="20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حَلِّ الْمَسَائلِ</a:t>
            </a:r>
            <a:r>
              <a:rPr lang="ar-SA" sz="2000" b="1" dirty="0">
                <a:solidFill>
                  <a:srgbClr val="FC8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</a:t>
            </a:r>
            <a:endParaRPr lang="fr-FR" sz="2000" b="1" dirty="0">
              <a:solidFill>
                <a:srgbClr val="FC8D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33333E-6 L -0.03091 0.028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4">
            <a:extLst>
              <a:ext uri="{FF2B5EF4-FFF2-40B4-BE49-F238E27FC236}">
                <a16:creationId xmlns:a16="http://schemas.microsoft.com/office/drawing/2014/main" id="{40C7294B-F6C3-2470-CD99-017418C77F79}"/>
              </a:ext>
            </a:extLst>
          </p:cNvPr>
          <p:cNvSpPr>
            <a:spLocks/>
          </p:cNvSpPr>
          <p:nvPr/>
        </p:nvSpPr>
        <p:spPr>
          <a:xfrm>
            <a:off x="1997243" y="827468"/>
            <a:ext cx="6079566" cy="421348"/>
          </a:xfrm>
          <a:prstGeom prst="round2SameRect">
            <a:avLst>
              <a:gd name="adj1" fmla="val 4057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09630" lvl="2" algn="r" defTabSz="609630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مرحباً يا أصدقاء. اليوم، سنراجع ما تعلمناه.</a:t>
            </a:r>
          </a:p>
          <a:p>
            <a:pPr marL="609630" lvl="2" algn="r" defTabSz="609630" rtl="1"/>
            <a:endParaRPr lang="ar-MA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Nada-Wave">
            <a:hlinkClick r:id="" action="ppaction://media"/>
            <a:extLst>
              <a:ext uri="{FF2B5EF4-FFF2-40B4-BE49-F238E27FC236}">
                <a16:creationId xmlns:a16="http://schemas.microsoft.com/office/drawing/2014/main" id="{28F360A5-5009-5E5A-1A90-063D00B1671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A1E65865-8D7C-432D-C001-4374F53B9C5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  <p:pic>
        <p:nvPicPr>
          <p:cNvPr id="9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BEDBAD5-B82D-F61E-7382-8F78DF2A70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905260" y="636381"/>
            <a:ext cx="999174" cy="99917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9812A-3648-F610-D2CB-E925CFBFA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3FFB89AD-2774-03A4-46F9-66B38B1AF6B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7E3E11D-4DC9-19D3-91F1-387F21AE2D4A}"/>
              </a:ext>
            </a:extLst>
          </p:cNvPr>
          <p:cNvGrpSpPr/>
          <p:nvPr/>
        </p:nvGrpSpPr>
        <p:grpSpPr>
          <a:xfrm>
            <a:off x="1379504" y="2009216"/>
            <a:ext cx="6075680" cy="3456865"/>
            <a:chOff x="1320889" y="2103001"/>
            <a:chExt cx="6075680" cy="3456865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8F0A5695-EAE5-CA11-B202-BB77BEDA2687}"/>
                </a:ext>
              </a:extLst>
            </p:cNvPr>
            <p:cNvGrpSpPr/>
            <p:nvPr/>
          </p:nvGrpSpPr>
          <p:grpSpPr>
            <a:xfrm>
              <a:off x="1320889" y="2103001"/>
              <a:ext cx="6075680" cy="3456865"/>
              <a:chOff x="2472669" y="2221113"/>
              <a:chExt cx="4476261" cy="2580659"/>
            </a:xfrm>
          </p:grpSpPr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829419A1-D580-8D52-A7F7-53FD76523949}"/>
                  </a:ext>
                </a:extLst>
              </p:cNvPr>
              <p:cNvSpPr/>
              <p:nvPr/>
            </p:nvSpPr>
            <p:spPr>
              <a:xfrm>
                <a:off x="2472669" y="2584290"/>
                <a:ext cx="4476261" cy="2217482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4" name="Image 3" descr="Une image contenant symbole, Graphique, conception&#10;&#10;Le contenu généré par l’IA peut être incorrect.">
                <a:extLst>
                  <a:ext uri="{FF2B5EF4-FFF2-40B4-BE49-F238E27FC236}">
                    <a16:creationId xmlns:a16="http://schemas.microsoft.com/office/drawing/2014/main" id="{C3090709-E970-944A-CA92-5E15E66F11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0800000">
                <a:off x="6093340" y="3135499"/>
                <a:ext cx="631873" cy="631873"/>
              </a:xfrm>
              <a:prstGeom prst="rect">
                <a:avLst/>
              </a:prstGeom>
            </p:spPr>
          </p:pic>
          <p:sp>
            <p:nvSpPr>
              <p:cNvPr id="6" name="Flowchart: Alternate Process 54">
                <a:extLst>
                  <a:ext uri="{FF2B5EF4-FFF2-40B4-BE49-F238E27FC236}">
                    <a16:creationId xmlns:a16="http://schemas.microsoft.com/office/drawing/2014/main" id="{42DC39D1-E038-CD57-1DB0-B53496B0A021}"/>
                  </a:ext>
                </a:extLst>
              </p:cNvPr>
              <p:cNvSpPr/>
              <p:nvPr/>
            </p:nvSpPr>
            <p:spPr>
              <a:xfrm>
                <a:off x="3206274" y="2221113"/>
                <a:ext cx="2800697" cy="726354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الدرس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Oval 80">
                <a:extLst>
                  <a:ext uri="{FF2B5EF4-FFF2-40B4-BE49-F238E27FC236}">
                    <a16:creationId xmlns:a16="http://schemas.microsoft.com/office/drawing/2014/main" id="{A3765ED4-3F57-D82E-3247-8452D56ED3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93025" y="2237493"/>
                <a:ext cx="627891" cy="631872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MA" sz="3200" b="1" dirty="0"/>
                  <a:t>1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D205ED8-630A-10F4-8260-43DF6FCC8EA8}"/>
                  </a:ext>
                </a:extLst>
              </p:cNvPr>
              <p:cNvSpPr txBox="1"/>
              <p:nvPr/>
            </p:nvSpPr>
            <p:spPr>
              <a:xfrm>
                <a:off x="2472669" y="4044731"/>
                <a:ext cx="3447931" cy="3906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defTabSz="685834" rtl="1">
                  <a:defRPr/>
                </a:pPr>
                <a:r>
                  <a:rPr lang="ar-MA" sz="2800" b="1" dirty="0">
                    <a:solidFill>
                      <a:schemeClr val="bg1">
                        <a:lumMod val="65000"/>
                      </a:schemeClr>
                    </a:solidFill>
                    <a:latin typeface="Dosis" pitchFamily="2" charset="0"/>
                    <a:cs typeface="Calibri" panose="020F0502020204030204" pitchFamily="34" charset="0"/>
                  </a:rPr>
                  <a:t>الحساب الذهني</a:t>
                </a:r>
              </a:p>
            </p:txBody>
          </p:sp>
        </p:grpSp>
        <p:sp>
          <p:nvSpPr>
            <p:cNvPr id="5" name="ZoneTexte 8">
              <a:extLst>
                <a:ext uri="{FF2B5EF4-FFF2-40B4-BE49-F238E27FC236}">
                  <a16:creationId xmlns:a16="http://schemas.microsoft.com/office/drawing/2014/main" id="{1B692383-9166-9084-0AEC-520D984080CB}"/>
                </a:ext>
              </a:extLst>
            </p:cNvPr>
            <p:cNvSpPr txBox="1"/>
            <p:nvPr/>
          </p:nvSpPr>
          <p:spPr>
            <a:xfrm>
              <a:off x="1933855" y="3427888"/>
              <a:ext cx="420762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600" b="1" dirty="0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558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69D57-4B7C-45E2-E7BD-CDA32106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0F0070BF-E198-C8D6-F7C0-8A4A2D10FC03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الكراسات الصفحة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لنصحح التمرين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رقم 5.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30F7FD15-1408-6E62-39E5-C2AF936DE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F4F281-3290-AAC3-E403-4F53AF3A7A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040" y="2018910"/>
            <a:ext cx="8016240" cy="3294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38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92EFD-D916-356D-A5A1-2B78887CC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53FE83B-B43B-01E8-F6D3-26C4FE959DB5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يقرأ نص مسألته؟ من يشرح كيف نكتب نصوغ مسألة مناسبة للتمثيل.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827F1AA4-87A1-43C1-09F4-A93A47D90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EFDC41D-0854-4AC4-E7D3-1F467ACE08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040" y="2018910"/>
            <a:ext cx="8016240" cy="3294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170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37B95-264D-1355-12BB-166E9A169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C05A84C-EF19-E13E-B301-A6858FC0D356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يجب أن تقدم المسألة وضعية ضربية. 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18x25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5A8975F0-DB7B-41E6-8BAD-1C87F1C5A0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054A1A3-955A-58EF-1C9F-F5FB23D9FA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040" y="2018910"/>
            <a:ext cx="8016240" cy="3294770"/>
          </a:xfrm>
          <a:prstGeom prst="rect">
            <a:avLst/>
          </a:prstGeom>
        </p:spPr>
      </p:pic>
      <p:sp>
        <p:nvSpPr>
          <p:cNvPr id="2" name="ZoneTexte 8">
            <a:extLst>
              <a:ext uri="{FF2B5EF4-FFF2-40B4-BE49-F238E27FC236}">
                <a16:creationId xmlns:a16="http://schemas.microsoft.com/office/drawing/2014/main" id="{468D1B19-B9B5-ABC0-5436-6F129E1C631B}"/>
              </a:ext>
            </a:extLst>
          </p:cNvPr>
          <p:cNvSpPr txBox="1"/>
          <p:nvPr/>
        </p:nvSpPr>
        <p:spPr>
          <a:xfrm>
            <a:off x="4206240" y="3256280"/>
            <a:ext cx="36560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مِثالٌ:</a:t>
            </a:r>
          </a:p>
          <a:p>
            <a:pPr algn="r" rtl="1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قاعَةِ  سينِما، 18 صَفًّا مِنَ الْكَراسي،</a:t>
            </a:r>
          </a:p>
          <a:p>
            <a:pPr algn="r" rtl="1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كُلِّ صَفٍّ 25 كُرْسِيًّا.</a:t>
            </a:r>
          </a:p>
          <a:p>
            <a:pPr algn="r" rtl="1"/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الْعَدَدُ الْكُلّي لِلْكَراسي في الْقاعَةِ؟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892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0DD2D-78F7-E7A6-BC89-CA5BAA0A9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EF0952C-5249-CB27-136D-76DCEDB01CD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E32B4F0-C13E-F148-D857-AC1B1E43FD61}"/>
              </a:ext>
            </a:extLst>
          </p:cNvPr>
          <p:cNvGrpSpPr/>
          <p:nvPr/>
        </p:nvGrpSpPr>
        <p:grpSpPr>
          <a:xfrm>
            <a:off x="1238103" y="2009216"/>
            <a:ext cx="6075680" cy="3351786"/>
            <a:chOff x="1179488" y="2103001"/>
            <a:chExt cx="6075680" cy="3351786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502C7BC3-C19F-658B-F3AB-33B198E62BB9}"/>
                </a:ext>
              </a:extLst>
            </p:cNvPr>
            <p:cNvGrpSpPr/>
            <p:nvPr/>
          </p:nvGrpSpPr>
          <p:grpSpPr>
            <a:xfrm>
              <a:off x="1179488" y="2103001"/>
              <a:ext cx="6075680" cy="3351786"/>
              <a:chOff x="2368492" y="2221113"/>
              <a:chExt cx="4476261" cy="2502214"/>
            </a:xfrm>
          </p:grpSpPr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2BF9BB90-FEF2-D62C-18BD-C2D71B76FB98}"/>
                  </a:ext>
                </a:extLst>
              </p:cNvPr>
              <p:cNvSpPr/>
              <p:nvPr/>
            </p:nvSpPr>
            <p:spPr>
              <a:xfrm>
                <a:off x="2368492" y="2505845"/>
                <a:ext cx="4476261" cy="2217482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4" name="Image 3" descr="Une image contenant symbole, Graphique, conception&#10;&#10;Le contenu généré par l’IA peut être incorrect.">
                <a:extLst>
                  <a:ext uri="{FF2B5EF4-FFF2-40B4-BE49-F238E27FC236}">
                    <a16:creationId xmlns:a16="http://schemas.microsoft.com/office/drawing/2014/main" id="{43C37515-F698-92A1-CCD1-9F79F071F3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0800000">
                <a:off x="5980103" y="3831515"/>
                <a:ext cx="631873" cy="631873"/>
              </a:xfrm>
              <a:prstGeom prst="rect">
                <a:avLst/>
              </a:prstGeom>
            </p:spPr>
          </p:pic>
          <p:sp>
            <p:nvSpPr>
              <p:cNvPr id="6" name="Flowchart: Alternate Process 54">
                <a:extLst>
                  <a:ext uri="{FF2B5EF4-FFF2-40B4-BE49-F238E27FC236}">
                    <a16:creationId xmlns:a16="http://schemas.microsoft.com/office/drawing/2014/main" id="{99C605F6-EF61-B720-0349-73E55BB17C14}"/>
                  </a:ext>
                </a:extLst>
              </p:cNvPr>
              <p:cNvSpPr/>
              <p:nvPr/>
            </p:nvSpPr>
            <p:spPr>
              <a:xfrm>
                <a:off x="3206274" y="2221113"/>
                <a:ext cx="2800697" cy="726354"/>
              </a:xfrm>
              <a:prstGeom prst="flowChartAlternateProcess">
                <a:avLst/>
              </a:prstGeom>
              <a:solidFill>
                <a:srgbClr val="3A8F98"/>
              </a:solidFill>
              <a:ln w="53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 rtl="1"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ar-MA" sz="3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افتتاح الدرس</a:t>
                </a:r>
                <a:endParaRPr lang="en-US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Oval 80">
                <a:extLst>
                  <a:ext uri="{FF2B5EF4-FFF2-40B4-BE49-F238E27FC236}">
                    <a16:creationId xmlns:a16="http://schemas.microsoft.com/office/drawing/2014/main" id="{AE19F3A4-EA6E-710D-157E-FF015DD522A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93025" y="2237493"/>
                <a:ext cx="627891" cy="631872"/>
              </a:xfrm>
              <a:prstGeom prst="ellipse">
                <a:avLst/>
              </a:prstGeom>
              <a:solidFill>
                <a:srgbClr val="FFC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MA" sz="3200" b="1" dirty="0"/>
                  <a:t>1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E3F199B7-27D3-826E-B93F-1E655F4AE946}"/>
                  </a:ext>
                </a:extLst>
              </p:cNvPr>
              <p:cNvSpPr txBox="1"/>
              <p:nvPr/>
            </p:nvSpPr>
            <p:spPr>
              <a:xfrm>
                <a:off x="2532171" y="3869597"/>
                <a:ext cx="3447931" cy="4825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defTabSz="685834" rtl="1">
                  <a:defRPr/>
                </a:pPr>
                <a:r>
                  <a:rPr lang="ar-MA" sz="3600" b="1" dirty="0">
                    <a:solidFill>
                      <a:srgbClr val="FC8D00"/>
                    </a:solidFill>
                    <a:latin typeface="Dosis" pitchFamily="2" charset="0"/>
                    <a:cs typeface="Calibri" panose="020F0502020204030204" pitchFamily="34" charset="0"/>
                  </a:rPr>
                  <a:t>الحساب الذهني</a:t>
                </a:r>
              </a:p>
            </p:txBody>
          </p:sp>
        </p:grpSp>
        <p:sp>
          <p:nvSpPr>
            <p:cNvPr id="5" name="ZoneTexte 8">
              <a:extLst>
                <a:ext uri="{FF2B5EF4-FFF2-40B4-BE49-F238E27FC236}">
                  <a16:creationId xmlns:a16="http://schemas.microsoft.com/office/drawing/2014/main" id="{BD85DEB4-BE13-29A8-0537-12D646DBFF4B}"/>
                </a:ext>
              </a:extLst>
            </p:cNvPr>
            <p:cNvSpPr txBox="1"/>
            <p:nvPr/>
          </p:nvSpPr>
          <p:spPr>
            <a:xfrm>
              <a:off x="2465345" y="3352759"/>
              <a:ext cx="374079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28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تصحيح الواجب المنزلي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233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09E01-4C98-0555-19BA-18F66CC62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BD1B772-C734-F680-495A-3774BB275F66}"/>
              </a:ext>
            </a:extLst>
          </p:cNvPr>
          <p:cNvSpPr txBox="1"/>
          <p:nvPr/>
        </p:nvSpPr>
        <p:spPr>
          <a:xfrm>
            <a:off x="1243049" y="881801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خذوا دفاتر البحث.</a:t>
            </a:r>
            <a:endParaRPr lang="fr-FR" b="1" i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0B79536C-144F-EF5E-C4DC-2F5396859D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Image 8">
            <a:extLst>
              <a:ext uri="{FF2B5EF4-FFF2-40B4-BE49-F238E27FC236}">
                <a16:creationId xmlns:a16="http://schemas.microsoft.com/office/drawing/2014/main" id="{811366C9-988A-9BA9-ECAA-FF04C084C79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 flipH="1"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33897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BF78AFF-29F3-5899-5E9D-E270EBCC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7143"/>
          <a:stretch>
            <a:fillRect/>
          </a:stretch>
        </p:blipFill>
        <p:spPr>
          <a:xfrm>
            <a:off x="7788490" y="618691"/>
            <a:ext cx="1008000" cy="1008000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347510" y="938025"/>
            <a:ext cx="7169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لديكم دقيقة واحدة لإنجاز هذه العمليات. دوّنوا النتيجة فقط على دفاتركم كما في المثال.</a:t>
            </a:r>
            <a:endParaRPr lang="f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e 4">
            <a:extLst>
              <a:ext uri="{FF2B5EF4-FFF2-40B4-BE49-F238E27FC236}">
                <a16:creationId xmlns:a16="http://schemas.microsoft.com/office/drawing/2014/main" id="{C7E415D5-A150-8AC8-C39D-5CB6041BD2BC}"/>
              </a:ext>
            </a:extLst>
          </p:cNvPr>
          <p:cNvGrpSpPr/>
          <p:nvPr/>
        </p:nvGrpSpPr>
        <p:grpSpPr>
          <a:xfrm>
            <a:off x="1120105" y="2724885"/>
            <a:ext cx="5597011" cy="613155"/>
            <a:chOff x="1581931" y="2616985"/>
            <a:chExt cx="5597011" cy="613155"/>
          </a:xfrm>
        </p:grpSpPr>
        <p:sp>
          <p:nvSpPr>
            <p:cNvPr id="3" name="Rectangle : coins arrondis 1">
              <a:extLst>
                <a:ext uri="{FF2B5EF4-FFF2-40B4-BE49-F238E27FC236}">
                  <a16:creationId xmlns:a16="http://schemas.microsoft.com/office/drawing/2014/main" id="{5F8D4185-EDC6-0A29-A5E1-790E4D94E8E9}"/>
                </a:ext>
              </a:extLst>
            </p:cNvPr>
            <p:cNvSpPr/>
            <p:nvPr/>
          </p:nvSpPr>
          <p:spPr>
            <a:xfrm>
              <a:off x="1848632" y="2616985"/>
              <a:ext cx="2599208" cy="564279"/>
            </a:xfrm>
            <a:prstGeom prst="roundRect">
              <a:avLst/>
            </a:prstGeom>
            <a:solidFill>
              <a:srgbClr val="FFEFB9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4" name="ZoneTexte 2">
              <a:extLst>
                <a:ext uri="{FF2B5EF4-FFF2-40B4-BE49-F238E27FC236}">
                  <a16:creationId xmlns:a16="http://schemas.microsoft.com/office/drawing/2014/main" id="{8E0DF794-139B-5797-49AB-F97BFD7207C0}"/>
                </a:ext>
              </a:extLst>
            </p:cNvPr>
            <p:cNvSpPr txBox="1"/>
            <p:nvPr/>
          </p:nvSpPr>
          <p:spPr>
            <a:xfrm>
              <a:off x="2160675" y="2689451"/>
              <a:ext cx="17075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MA" sz="24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</a:t>
              </a:r>
              <a:r>
                <a:rPr lang="ar-SA" sz="24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3</a:t>
              </a:r>
              <a:r>
                <a:rPr lang="fr-MA" sz="24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+ 5 =</a:t>
              </a:r>
              <a:r>
                <a:rPr lang="ar-SA" sz="24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18</a:t>
              </a:r>
              <a:endParaRPr lang="fr-FR" sz="2400" dirty="0">
                <a:latin typeface="Calibri" panose="020F0502020204030204" pitchFamily="34" charset="0"/>
              </a:endParaRPr>
            </a:p>
          </p:txBody>
        </p:sp>
        <p:sp>
          <p:nvSpPr>
            <p:cNvPr id="5" name="Ellipse 15">
              <a:extLst>
                <a:ext uri="{FF2B5EF4-FFF2-40B4-BE49-F238E27FC236}">
                  <a16:creationId xmlns:a16="http://schemas.microsoft.com/office/drawing/2014/main" id="{48EC08FD-AFA4-3AE3-3FE6-ECDABEA9F6EE}"/>
                </a:ext>
              </a:extLst>
            </p:cNvPr>
            <p:cNvSpPr/>
            <p:nvPr/>
          </p:nvSpPr>
          <p:spPr>
            <a:xfrm>
              <a:off x="1581931" y="2666105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6" name="ZoneTexte 16">
              <a:extLst>
                <a:ext uri="{FF2B5EF4-FFF2-40B4-BE49-F238E27FC236}">
                  <a16:creationId xmlns:a16="http://schemas.microsoft.com/office/drawing/2014/main" id="{3D2E4663-473A-E844-FB2D-9E63206AEC46}"/>
                </a:ext>
              </a:extLst>
            </p:cNvPr>
            <p:cNvSpPr txBox="1"/>
            <p:nvPr/>
          </p:nvSpPr>
          <p:spPr>
            <a:xfrm>
              <a:off x="1641888" y="2680015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latin typeface="Calibri" panose="020F0502020204030204" pitchFamily="34" charset="0"/>
                </a:rPr>
                <a:t>A</a:t>
              </a:r>
            </a:p>
          </p:txBody>
        </p:sp>
        <p:sp>
          <p:nvSpPr>
            <p:cNvPr id="7" name="ZoneTexte 21">
              <a:extLst>
                <a:ext uri="{FF2B5EF4-FFF2-40B4-BE49-F238E27FC236}">
                  <a16:creationId xmlns:a16="http://schemas.microsoft.com/office/drawing/2014/main" id="{45C11A43-3421-DD33-B276-C45D1B6F27EA}"/>
                </a:ext>
              </a:extLst>
            </p:cNvPr>
            <p:cNvSpPr txBox="1"/>
            <p:nvPr/>
          </p:nvSpPr>
          <p:spPr>
            <a:xfrm>
              <a:off x="4022727" y="2768475"/>
              <a:ext cx="315621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sz="2400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مِ</a:t>
              </a:r>
              <a:r>
                <a:rPr lang="ar-MA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ثالٌ</a:t>
              </a:r>
              <a:r>
                <a:rPr lang="fr-FR" sz="240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: </a:t>
              </a:r>
              <a:endParaRPr lang="fr-F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5">
            <a:extLst>
              <a:ext uri="{FF2B5EF4-FFF2-40B4-BE49-F238E27FC236}">
                <a16:creationId xmlns:a16="http://schemas.microsoft.com/office/drawing/2014/main" id="{B665D45D-96A1-C9A0-2CB0-B65E08E6F934}"/>
              </a:ext>
            </a:extLst>
          </p:cNvPr>
          <p:cNvGrpSpPr/>
          <p:nvPr/>
        </p:nvGrpSpPr>
        <p:grpSpPr>
          <a:xfrm>
            <a:off x="2930416" y="3519961"/>
            <a:ext cx="5090686" cy="931210"/>
            <a:chOff x="2208522" y="3613351"/>
            <a:chExt cx="5090686" cy="931210"/>
          </a:xfrm>
        </p:grpSpPr>
        <p:pic>
          <p:nvPicPr>
            <p:cNvPr id="11" name="Image 23" descr="Une image contenant Graphique, clipart, conception&#10;&#10;Le contenu généré par l’IA peut être incorrect.">
              <a:extLst>
                <a:ext uri="{FF2B5EF4-FFF2-40B4-BE49-F238E27FC236}">
                  <a16:creationId xmlns:a16="http://schemas.microsoft.com/office/drawing/2014/main" id="{0D767D7E-BC78-0149-EE94-A3A1DB4A1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2" y="3613351"/>
              <a:ext cx="925683" cy="745204"/>
            </a:xfrm>
            <a:prstGeom prst="rect">
              <a:avLst/>
            </a:prstGeom>
          </p:spPr>
        </p:pic>
        <p:sp>
          <p:nvSpPr>
            <p:cNvPr id="12" name="Rectangle : coins arrondis 24">
              <a:extLst>
                <a:ext uri="{FF2B5EF4-FFF2-40B4-BE49-F238E27FC236}">
                  <a16:creationId xmlns:a16="http://schemas.microsoft.com/office/drawing/2014/main" id="{9FECFA70-68A5-E4C3-5818-5BE387E1755F}"/>
                </a:ext>
              </a:extLst>
            </p:cNvPr>
            <p:cNvSpPr/>
            <p:nvPr/>
          </p:nvSpPr>
          <p:spPr>
            <a:xfrm>
              <a:off x="3426908" y="3799358"/>
              <a:ext cx="1736787" cy="7452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6BB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13" name="ZoneTexte 25">
              <a:extLst>
                <a:ext uri="{FF2B5EF4-FFF2-40B4-BE49-F238E27FC236}">
                  <a16:creationId xmlns:a16="http://schemas.microsoft.com/office/drawing/2014/main" id="{E5ED6526-9686-FABA-10E1-DB501AF236F0}"/>
                </a:ext>
              </a:extLst>
            </p:cNvPr>
            <p:cNvSpPr txBox="1"/>
            <p:nvPr/>
          </p:nvSpPr>
          <p:spPr>
            <a:xfrm>
              <a:off x="3918611" y="3893660"/>
              <a:ext cx="1452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chemeClr val="accent1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 </a:t>
              </a:r>
              <a:r>
                <a:rPr lang="ar-SA" sz="3200" dirty="0">
                  <a:solidFill>
                    <a:schemeClr val="accent1"/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18</a:t>
              </a:r>
              <a:r>
                <a:rPr lang="fr-FR" sz="3200" dirty="0">
                  <a:solidFill>
                    <a:schemeClr val="bg2">
                      <a:lumMod val="25000"/>
                    </a:schemeClr>
                  </a:solidFill>
                  <a:latin typeface="Calibri" panose="020F0502020204030204" pitchFamily="34" charset="0"/>
                  <a:cs typeface="JF Flat Bold" panose="02000500000000000000" pitchFamily="2" charset="-78"/>
                </a:rPr>
                <a:t> </a:t>
              </a:r>
            </a:p>
          </p:txBody>
        </p:sp>
        <p:sp>
          <p:nvSpPr>
            <p:cNvPr id="14" name="ZoneTexte 26">
              <a:extLst>
                <a:ext uri="{FF2B5EF4-FFF2-40B4-BE49-F238E27FC236}">
                  <a16:creationId xmlns:a16="http://schemas.microsoft.com/office/drawing/2014/main" id="{87C56F91-06F5-8799-EA4D-1242D512B140}"/>
                </a:ext>
              </a:extLst>
            </p:cNvPr>
            <p:cNvSpPr txBox="1"/>
            <p:nvPr/>
          </p:nvSpPr>
          <p:spPr>
            <a:xfrm>
              <a:off x="5269719" y="4012134"/>
              <a:ext cx="20294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اُكْتُبوا في كُرّاساتِكُمْ</a:t>
              </a:r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  <p:sp>
          <p:nvSpPr>
            <p:cNvPr id="16" name="Ellipse 27">
              <a:extLst>
                <a:ext uri="{FF2B5EF4-FFF2-40B4-BE49-F238E27FC236}">
                  <a16:creationId xmlns:a16="http://schemas.microsoft.com/office/drawing/2014/main" id="{6510B5F5-E66B-8210-37AC-BB965C629294}"/>
                </a:ext>
              </a:extLst>
            </p:cNvPr>
            <p:cNvSpPr/>
            <p:nvPr/>
          </p:nvSpPr>
          <p:spPr>
            <a:xfrm>
              <a:off x="3180708" y="3942683"/>
              <a:ext cx="518787" cy="50823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17AB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17" name="ZoneTexte 28">
              <a:extLst>
                <a:ext uri="{FF2B5EF4-FFF2-40B4-BE49-F238E27FC236}">
                  <a16:creationId xmlns:a16="http://schemas.microsoft.com/office/drawing/2014/main" id="{94346FFA-C56A-4516-E627-0C10948283D0}"/>
                </a:ext>
              </a:extLst>
            </p:cNvPr>
            <p:cNvSpPr txBox="1"/>
            <p:nvPr/>
          </p:nvSpPr>
          <p:spPr>
            <a:xfrm>
              <a:off x="3250484" y="395521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latin typeface="Calibri" panose="020F0502020204030204" pitchFamily="34" charset="0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51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42B1-6D97-A8C3-D631-53E29DC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0D5FF0C2-2BC1-E177-6D63-4D9528978958}"/>
              </a:ext>
            </a:extLst>
          </p:cNvPr>
          <p:cNvSpPr txBox="1"/>
          <p:nvPr/>
        </p:nvSpPr>
        <p:spPr>
          <a:xfrm>
            <a:off x="1243047" y="938025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سيبدأ العداد؛ أنجزوا في دقيقة.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28">
            <a:extLst>
              <a:ext uri="{FF2B5EF4-FFF2-40B4-BE49-F238E27FC236}">
                <a16:creationId xmlns:a16="http://schemas.microsoft.com/office/drawing/2014/main" id="{85FD1341-6950-5ABA-1EB3-BEEB923460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pic>
        <p:nvPicPr>
          <p:cNvPr id="5" name="Google Shape;271;p20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535241-6473-4B3A-95F9-64192E229F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4179" y="5764696"/>
            <a:ext cx="1141668" cy="808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1138C1F8-96CD-2A5D-5073-934FCDB41CD7}"/>
              </a:ext>
            </a:extLst>
          </p:cNvPr>
          <p:cNvGrpSpPr/>
          <p:nvPr/>
        </p:nvGrpSpPr>
        <p:grpSpPr>
          <a:xfrm>
            <a:off x="526739" y="2161998"/>
            <a:ext cx="7801921" cy="2181402"/>
            <a:chOff x="526739" y="2161998"/>
            <a:chExt cx="7878274" cy="253400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7964CD9-FECF-634C-9A8B-A0AAC4A2F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6739" y="2161998"/>
              <a:ext cx="7878274" cy="253400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E0AF8F0-6FC7-12DC-98A0-69D7FA73EABC}"/>
                </a:ext>
              </a:extLst>
            </p:cNvPr>
            <p:cNvSpPr txBox="1"/>
            <p:nvPr/>
          </p:nvSpPr>
          <p:spPr>
            <a:xfrm>
              <a:off x="968460" y="2383566"/>
              <a:ext cx="151638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</a:t>
              </a:r>
              <a:r>
                <a:rPr lang="ar-S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3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+ 5 = </a:t>
              </a:r>
              <a:r>
                <a:rPr lang="ar-S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18</a:t>
              </a:r>
              <a:endParaRPr lang="fr-MA" sz="20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0C3392D-A591-9E37-5981-8E4C24F01EDD}"/>
                </a:ext>
              </a:extLst>
            </p:cNvPr>
            <p:cNvSpPr txBox="1"/>
            <p:nvPr/>
          </p:nvSpPr>
          <p:spPr>
            <a:xfrm>
              <a:off x="3031215" y="2382379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7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+ 5 = ...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CA1F7A0-B436-15E9-055D-46D2403395F2}"/>
                </a:ext>
              </a:extLst>
            </p:cNvPr>
            <p:cNvSpPr txBox="1"/>
            <p:nvPr/>
          </p:nvSpPr>
          <p:spPr>
            <a:xfrm>
              <a:off x="5010150" y="2374163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25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+ 7 = ...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15C0300-CE9D-B7A8-2FC6-65DB68934328}"/>
                </a:ext>
              </a:extLst>
            </p:cNvPr>
            <p:cNvSpPr txBox="1"/>
            <p:nvPr/>
          </p:nvSpPr>
          <p:spPr>
            <a:xfrm>
              <a:off x="6989085" y="2376051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25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- 5 = ...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4F54BB5-7B3C-B96B-B514-80E47FEAF10B}"/>
                </a:ext>
              </a:extLst>
            </p:cNvPr>
            <p:cNvSpPr txBox="1"/>
            <p:nvPr/>
          </p:nvSpPr>
          <p:spPr>
            <a:xfrm>
              <a:off x="1013460" y="3212377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30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- 5 = ...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26B80DB-D15A-8991-9106-6FFAA922BCF9}"/>
                </a:ext>
              </a:extLst>
            </p:cNvPr>
            <p:cNvSpPr txBox="1"/>
            <p:nvPr/>
          </p:nvSpPr>
          <p:spPr>
            <a:xfrm>
              <a:off x="2993937" y="3228945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16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- 8 = ...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50BA5AF-C55F-FA95-9843-407AB3A19786}"/>
                </a:ext>
              </a:extLst>
            </p:cNvPr>
            <p:cNvSpPr txBox="1"/>
            <p:nvPr/>
          </p:nvSpPr>
          <p:spPr>
            <a:xfrm>
              <a:off x="5010150" y="3212261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9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+ </a:t>
              </a:r>
              <a:r>
                <a:rPr lang="ar-S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9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= ...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5A3AEB1-61B8-0BA7-1491-6E13611FD569}"/>
                </a:ext>
              </a:extLst>
            </p:cNvPr>
            <p:cNvSpPr txBox="1"/>
            <p:nvPr/>
          </p:nvSpPr>
          <p:spPr>
            <a:xfrm>
              <a:off x="6989085" y="3166396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7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x 6 = ...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519CD25-142E-1849-EF2C-ED30663590BD}"/>
                </a:ext>
              </a:extLst>
            </p:cNvPr>
            <p:cNvSpPr txBox="1"/>
            <p:nvPr/>
          </p:nvSpPr>
          <p:spPr>
            <a:xfrm>
              <a:off x="2993937" y="4123942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9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x 9 = ...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B2083EE-AB09-01CD-211D-04A168CBF3E8}"/>
                </a:ext>
              </a:extLst>
            </p:cNvPr>
            <p:cNvSpPr txBox="1"/>
            <p:nvPr/>
          </p:nvSpPr>
          <p:spPr>
            <a:xfrm>
              <a:off x="5093970" y="4123942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8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x 7 = ...</a:t>
              </a:r>
            </a:p>
          </p:txBody>
        </p:sp>
      </p:grpSp>
      <p:grpSp>
        <p:nvGrpSpPr>
          <p:cNvPr id="20" name="Groupe 5">
            <a:extLst>
              <a:ext uri="{FF2B5EF4-FFF2-40B4-BE49-F238E27FC236}">
                <a16:creationId xmlns:a16="http://schemas.microsoft.com/office/drawing/2014/main" id="{D0D88F93-D631-A796-CFB4-2B5F12EEBEAD}"/>
              </a:ext>
            </a:extLst>
          </p:cNvPr>
          <p:cNvGrpSpPr/>
          <p:nvPr/>
        </p:nvGrpSpPr>
        <p:grpSpPr>
          <a:xfrm>
            <a:off x="347510" y="1282507"/>
            <a:ext cx="614494" cy="688367"/>
            <a:chOff x="924143" y="3511073"/>
            <a:chExt cx="614494" cy="688367"/>
          </a:xfrm>
        </p:grpSpPr>
        <p:pic>
          <p:nvPicPr>
            <p:cNvPr id="21" name="Image 6">
              <a:extLst>
                <a:ext uri="{FF2B5EF4-FFF2-40B4-BE49-F238E27FC236}">
                  <a16:creationId xmlns:a16="http://schemas.microsoft.com/office/drawing/2014/main" id="{631D04AE-1544-F674-FBE7-8FC72B2E2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22" name="ZoneTexte 12">
              <a:extLst>
                <a:ext uri="{FF2B5EF4-FFF2-40B4-BE49-F238E27FC236}">
                  <a16:creationId xmlns:a16="http://schemas.microsoft.com/office/drawing/2014/main" id="{40086DE9-B55B-35CA-0EF0-EA18CBD69394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  <a:cs typeface="Calibri" panose="020F0502020204030204" pitchFamily="34" charset="0"/>
                </a:rPr>
                <a:t>1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64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77F10B-2819-FFE4-AD20-BC49B55AF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704669D0-AB77-F983-A7E6-7B3868609F2A}"/>
              </a:ext>
            </a:extLst>
          </p:cNvPr>
          <p:cNvSpPr txBox="1"/>
          <p:nvPr/>
        </p:nvSpPr>
        <p:spPr>
          <a:xfrm>
            <a:off x="1243047" y="938025"/>
            <a:ext cx="6273817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في دقيقة.</a:t>
            </a:r>
          </a:p>
        </p:txBody>
      </p:sp>
      <p:pic>
        <p:nvPicPr>
          <p:cNvPr id="4" name="Image 28">
            <a:extLst>
              <a:ext uri="{FF2B5EF4-FFF2-40B4-BE49-F238E27FC236}">
                <a16:creationId xmlns:a16="http://schemas.microsoft.com/office/drawing/2014/main" id="{17127C06-4889-25B2-05A4-D2C81F1CA2D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501" t="31859" r="19274" b="23915"/>
          <a:stretch>
            <a:fillRect/>
          </a:stretch>
        </p:blipFill>
        <p:spPr>
          <a:xfrm>
            <a:off x="7834179" y="822958"/>
            <a:ext cx="862304" cy="622887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DEF3D44F-1C7F-FA52-507A-67AEAA23EA82}"/>
              </a:ext>
            </a:extLst>
          </p:cNvPr>
          <p:cNvGrpSpPr/>
          <p:nvPr/>
        </p:nvGrpSpPr>
        <p:grpSpPr>
          <a:xfrm>
            <a:off x="526739" y="2161998"/>
            <a:ext cx="7801921" cy="2181402"/>
            <a:chOff x="526739" y="2161998"/>
            <a:chExt cx="7878274" cy="253400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BEC2CFE-FFED-3BDD-8221-D8013B933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6739" y="2161998"/>
              <a:ext cx="7878274" cy="253400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4B20ADA-0AA2-1AFE-D0BE-1EAB5C08AF89}"/>
                </a:ext>
              </a:extLst>
            </p:cNvPr>
            <p:cNvSpPr txBox="1"/>
            <p:nvPr/>
          </p:nvSpPr>
          <p:spPr>
            <a:xfrm>
              <a:off x="968460" y="2383566"/>
              <a:ext cx="151638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</a:t>
              </a:r>
              <a:r>
                <a:rPr lang="ar-S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3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+ 5 = </a:t>
              </a:r>
              <a:r>
                <a:rPr lang="ar-S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18</a:t>
              </a:r>
              <a:endParaRPr lang="fr-MA" sz="20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BBE6994-CB2C-B411-1798-193B3DB85F30}"/>
                </a:ext>
              </a:extLst>
            </p:cNvPr>
            <p:cNvSpPr txBox="1"/>
            <p:nvPr/>
          </p:nvSpPr>
          <p:spPr>
            <a:xfrm>
              <a:off x="3031215" y="2382379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7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+ 5 = </a:t>
              </a:r>
              <a:r>
                <a:rPr lang="ar-S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12</a:t>
              </a:r>
              <a:endParaRPr lang="fr-MA" sz="20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4E9FEEB-10F9-CBA8-7FAA-1CF590406654}"/>
                </a:ext>
              </a:extLst>
            </p:cNvPr>
            <p:cNvSpPr txBox="1"/>
            <p:nvPr/>
          </p:nvSpPr>
          <p:spPr>
            <a:xfrm>
              <a:off x="4926331" y="2331522"/>
              <a:ext cx="143256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25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+ 7 = </a:t>
              </a:r>
              <a:r>
                <a:rPr lang="fr-M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32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CF7522E-215B-359F-F0AA-D0477CDCAA94}"/>
                </a:ext>
              </a:extLst>
            </p:cNvPr>
            <p:cNvSpPr txBox="1"/>
            <p:nvPr/>
          </p:nvSpPr>
          <p:spPr>
            <a:xfrm>
              <a:off x="6989085" y="2376051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25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- 5 = </a:t>
              </a:r>
              <a:r>
                <a:rPr lang="ar-S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20</a:t>
              </a:r>
              <a:endParaRPr lang="fr-MA" sz="20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6CEC800-EC74-ABE6-743B-A4294CF81C28}"/>
                </a:ext>
              </a:extLst>
            </p:cNvPr>
            <p:cNvSpPr txBox="1"/>
            <p:nvPr/>
          </p:nvSpPr>
          <p:spPr>
            <a:xfrm>
              <a:off x="1013460" y="3212377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30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- 5 = </a:t>
              </a:r>
              <a:r>
                <a:rPr lang="ar-S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25</a:t>
              </a:r>
              <a:endParaRPr lang="fr-MA" sz="20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455172E-2DEB-6172-C00A-F6AB73B0BB68}"/>
                </a:ext>
              </a:extLst>
            </p:cNvPr>
            <p:cNvSpPr txBox="1"/>
            <p:nvPr/>
          </p:nvSpPr>
          <p:spPr>
            <a:xfrm>
              <a:off x="2993937" y="3228945"/>
              <a:ext cx="1545836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16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- 8 = </a:t>
              </a:r>
              <a:r>
                <a:rPr lang="ar-S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   </a:t>
              </a:r>
              <a:r>
                <a:rPr lang="a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ar-S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8</a:t>
              </a:r>
              <a:endParaRPr lang="fr-MA" sz="20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AC87451-691D-DF2D-984F-41753FE6E243}"/>
                </a:ext>
              </a:extLst>
            </p:cNvPr>
            <p:cNvSpPr txBox="1"/>
            <p:nvPr/>
          </p:nvSpPr>
          <p:spPr>
            <a:xfrm>
              <a:off x="5010150" y="3212261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9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+ </a:t>
              </a:r>
              <a:r>
                <a:rPr lang="ar-S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9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= </a:t>
              </a:r>
              <a:r>
                <a:rPr lang="ar-S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18</a:t>
              </a:r>
              <a:endParaRPr lang="fr-MA" sz="20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0BD6EE8-5334-2BBA-39B6-B7F67AE46D62}"/>
                </a:ext>
              </a:extLst>
            </p:cNvPr>
            <p:cNvSpPr txBox="1"/>
            <p:nvPr/>
          </p:nvSpPr>
          <p:spPr>
            <a:xfrm>
              <a:off x="6989085" y="3166396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7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x 6 = </a:t>
              </a:r>
              <a:r>
                <a:rPr lang="ar-S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42</a:t>
              </a:r>
              <a:endParaRPr lang="fr-MA" sz="20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C68694A-35C7-684B-8753-628A9EF86FC9}"/>
                </a:ext>
              </a:extLst>
            </p:cNvPr>
            <p:cNvSpPr txBox="1"/>
            <p:nvPr/>
          </p:nvSpPr>
          <p:spPr>
            <a:xfrm>
              <a:off x="2993937" y="4123942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9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x 9 = </a:t>
              </a:r>
              <a:r>
                <a:rPr lang="ar-S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81</a:t>
              </a:r>
              <a:endParaRPr lang="fr-MA" sz="20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410E479-7366-38FF-0BE3-562EBD3A6461}"/>
                </a:ext>
              </a:extLst>
            </p:cNvPr>
            <p:cNvSpPr txBox="1"/>
            <p:nvPr/>
          </p:nvSpPr>
          <p:spPr>
            <a:xfrm>
              <a:off x="5093970" y="4123942"/>
              <a:ext cx="1348740" cy="46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8</a:t>
              </a:r>
              <a:r>
                <a:rPr lang="fr-MA" sz="2000" b="1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 x 7 = </a:t>
              </a:r>
              <a:r>
                <a:rPr lang="ar-SA" sz="2000" b="1" dirty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56</a:t>
              </a:r>
              <a:endParaRPr lang="fr-MA" sz="20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" name="WhatsApp Video 2025-10-16 at 20.16.33 (2)">
            <a:hlinkClick r:id="" action="ppaction://media"/>
            <a:extLst>
              <a:ext uri="{FF2B5EF4-FFF2-40B4-BE49-F238E27FC236}">
                <a16:creationId xmlns:a16="http://schemas.microsoft.com/office/drawing/2014/main" id="{8B2F1825-F202-7E64-6ADF-132F78E27F30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>
                  <p14:bmkLst>
                    <p14:bmk name="Signet 2" time="0"/>
                    <p14:bmk name="Signet 1" time="62201.6621"/>
                  </p14:bmkLst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9133" y="881801"/>
            <a:ext cx="1207831" cy="120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1838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0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02B7D-5B4D-AB2B-7529-17407A134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2FC08F89-BF09-7663-61EB-5A767BAD9DC0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012565F-7E18-B7AD-6EBC-A4D68C356EC2}"/>
              </a:ext>
            </a:extLst>
          </p:cNvPr>
          <p:cNvGrpSpPr/>
          <p:nvPr/>
        </p:nvGrpSpPr>
        <p:grpSpPr>
          <a:xfrm>
            <a:off x="1071587" y="2299140"/>
            <a:ext cx="6507776" cy="2577660"/>
            <a:chOff x="1757943" y="2436266"/>
            <a:chExt cx="5078608" cy="221120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AB9EB6E-59FB-4133-05CD-B16B39C43BB3}"/>
                </a:ext>
              </a:extLst>
            </p:cNvPr>
            <p:cNvSpPr/>
            <p:nvPr/>
          </p:nvSpPr>
          <p:spPr>
            <a:xfrm>
              <a:off x="2047573" y="2768582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85AD3EF-63AB-C6C4-73B0-62CE46BBD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70302" y="3416835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AAAE2119-860C-531F-7FB8-ABF4ED33A961}"/>
                </a:ext>
              </a:extLst>
            </p:cNvPr>
            <p:cNvSpPr txBox="1"/>
            <p:nvPr/>
          </p:nvSpPr>
          <p:spPr>
            <a:xfrm>
              <a:off x="1757943" y="3416835"/>
              <a:ext cx="4321447" cy="5544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 algn="r" defTabSz="685834" rtl="1">
                <a:defRPr/>
              </a:pPr>
              <a:r>
                <a:rPr lang="ar-MA" sz="3600" b="1" kern="0" dirty="0">
                  <a:solidFill>
                    <a:srgbClr val="F6BB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النشاط 1</a:t>
              </a:r>
              <a:endParaRPr lang="fr-MA" sz="3600" b="1" kern="0" dirty="0">
                <a:solidFill>
                  <a:srgbClr val="F6BB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ABDB9D8F-86A5-1B4C-99AE-999E5901CB9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808AC81A-F000-A1A5-1FBD-B69C994ECF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1163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B5724-D1C5-5614-6D92-3E0738C74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A9A7E91-24A9-EC8F-A237-BB47AC8785DB}"/>
              </a:ext>
            </a:extLst>
          </p:cNvPr>
          <p:cNvSpPr txBox="1"/>
          <p:nvPr/>
        </p:nvSpPr>
        <p:spPr>
          <a:xfrm>
            <a:off x="906780" y="945429"/>
            <a:ext cx="659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الألواح.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B215A189-0936-E59F-86D2-7769D2E4D3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pic>
        <p:nvPicPr>
          <p:cNvPr id="2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AB63E3-BAED-5EC6-0FA9-F41B440867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92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25DDA-0E86-319F-AAAF-7CA33F0D3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5B4FE43-4FC9-ED6F-9120-2058C4F73382}"/>
              </a:ext>
            </a:extLst>
          </p:cNvPr>
          <p:cNvSpPr txBox="1"/>
          <p:nvPr/>
        </p:nvSpPr>
        <p:spPr>
          <a:xfrm>
            <a:off x="906780" y="945429"/>
            <a:ext cx="659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اقرؤوا وركبوا هذا العدد المفكك.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481449B-1DD4-3FDF-1D8B-3809DA1C5CC2}"/>
              </a:ext>
            </a:extLst>
          </p:cNvPr>
          <p:cNvSpPr/>
          <p:nvPr/>
        </p:nvSpPr>
        <p:spPr>
          <a:xfrm>
            <a:off x="825500" y="2414401"/>
            <a:ext cx="7686040" cy="744268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solidFill>
                  <a:srgbClr val="156082"/>
                </a:solidFill>
              </a:rPr>
              <a:t>200 000 + 50 000 + 600 + 10 + 7</a:t>
            </a:r>
            <a:endParaRPr lang="fr-MA" sz="4400" dirty="0">
              <a:solidFill>
                <a:srgbClr val="156082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01D40D-A6EB-61CD-A598-33A3E9CAFB05}"/>
              </a:ext>
            </a:extLst>
          </p:cNvPr>
          <p:cNvSpPr/>
          <p:nvPr/>
        </p:nvSpPr>
        <p:spPr>
          <a:xfrm>
            <a:off x="3647440" y="4258309"/>
            <a:ext cx="1696720" cy="744268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rgbClr val="F1A947"/>
                </a:solidFill>
              </a:rPr>
              <a:t>..............</a:t>
            </a:r>
            <a:endParaRPr lang="fr-MA" sz="2400" dirty="0">
              <a:solidFill>
                <a:srgbClr val="F1A947"/>
              </a:solidFill>
            </a:endParaRPr>
          </a:p>
        </p:txBody>
      </p:sp>
      <p:pic>
        <p:nvPicPr>
          <p:cNvPr id="6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A48BDF2-9824-6C18-9451-67DE97448E6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511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F1647-1671-565A-8063-CCE6CEC71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2C6F973-BC87-7ABC-D469-A040F0E8AEC1}"/>
              </a:ext>
            </a:extLst>
          </p:cNvPr>
          <p:cNvSpPr txBox="1"/>
          <p:nvPr/>
        </p:nvSpPr>
        <p:spPr>
          <a:xfrm>
            <a:off x="1229109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0512C49-C745-7C59-B7C2-39D6A9F29F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7BF369D-CF69-B7F8-26A9-6B4CE22673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44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43EF4-F2D7-AB8D-EDF9-FB389F82F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5633D87-0552-3361-B6B4-EED85DCCEB8D}"/>
              </a:ext>
            </a:extLst>
          </p:cNvPr>
          <p:cNvSpPr txBox="1"/>
          <p:nvPr/>
        </p:nvSpPr>
        <p:spPr>
          <a:xfrm>
            <a:off x="906780" y="945429"/>
            <a:ext cx="659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يذكر  بطريقة تركيب الأعداد.</a:t>
            </a:r>
            <a:r>
              <a:rPr lang="f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لماذا كتبتم 0 في منزلة  وحدات الألف.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34CD1FD-DBA4-B5B9-472D-706EF059424D}"/>
              </a:ext>
            </a:extLst>
          </p:cNvPr>
          <p:cNvSpPr/>
          <p:nvPr/>
        </p:nvSpPr>
        <p:spPr>
          <a:xfrm>
            <a:off x="606450" y="2390118"/>
            <a:ext cx="7686040" cy="744268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solidFill>
                  <a:srgbClr val="156082"/>
                </a:solidFill>
              </a:rPr>
              <a:t>2</a:t>
            </a:r>
            <a:r>
              <a:rPr lang="en-GB" sz="4400" dirty="0">
                <a:solidFill>
                  <a:srgbClr val="156082"/>
                </a:solidFill>
              </a:rPr>
              <a:t>00 000 + </a:t>
            </a:r>
            <a:r>
              <a:rPr lang="en-GB" sz="4400" b="1" dirty="0">
                <a:solidFill>
                  <a:srgbClr val="156082"/>
                </a:solidFill>
              </a:rPr>
              <a:t>5</a:t>
            </a:r>
            <a:r>
              <a:rPr lang="en-GB" sz="4400" dirty="0">
                <a:solidFill>
                  <a:srgbClr val="156082"/>
                </a:solidFill>
              </a:rPr>
              <a:t>0 000 + </a:t>
            </a:r>
            <a:r>
              <a:rPr lang="en-GB" sz="4400" b="1" dirty="0">
                <a:solidFill>
                  <a:srgbClr val="156082"/>
                </a:solidFill>
              </a:rPr>
              <a:t>6</a:t>
            </a:r>
            <a:r>
              <a:rPr lang="en-GB" sz="4400" dirty="0">
                <a:solidFill>
                  <a:srgbClr val="156082"/>
                </a:solidFill>
              </a:rPr>
              <a:t>00 + </a:t>
            </a:r>
            <a:r>
              <a:rPr lang="en-GB" sz="4400" b="1" dirty="0">
                <a:solidFill>
                  <a:srgbClr val="156082"/>
                </a:solidFill>
              </a:rPr>
              <a:t>1</a:t>
            </a:r>
            <a:r>
              <a:rPr lang="en-GB" sz="4400" dirty="0">
                <a:solidFill>
                  <a:srgbClr val="156082"/>
                </a:solidFill>
              </a:rPr>
              <a:t>0 + </a:t>
            </a:r>
            <a:r>
              <a:rPr lang="en-GB" sz="4400" b="1" dirty="0">
                <a:solidFill>
                  <a:srgbClr val="156082"/>
                </a:solidFill>
              </a:rPr>
              <a:t>7</a:t>
            </a:r>
            <a:endParaRPr lang="fr-MA" sz="4400" b="1" dirty="0">
              <a:solidFill>
                <a:srgbClr val="156082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FF13602-1314-9027-3BEF-B2A7AE022D6D}"/>
              </a:ext>
            </a:extLst>
          </p:cNvPr>
          <p:cNvSpPr/>
          <p:nvPr/>
        </p:nvSpPr>
        <p:spPr>
          <a:xfrm>
            <a:off x="3261360" y="4095748"/>
            <a:ext cx="3373120" cy="114681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6000" b="1" dirty="0">
                <a:solidFill>
                  <a:srgbClr val="C00000"/>
                </a:solidFill>
              </a:rPr>
              <a:t>250 617</a:t>
            </a: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32C585B1-4103-9B37-B6EF-7653FFD815C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678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C40E8-9343-0726-34E8-FACFAC73C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5280699-272F-1D52-999E-C0850CF608D2}"/>
              </a:ext>
            </a:extLst>
          </p:cNvPr>
          <p:cNvSpPr txBox="1"/>
          <p:nvPr/>
        </p:nvSpPr>
        <p:spPr>
          <a:xfrm>
            <a:off x="906780" y="945429"/>
            <a:ext cx="659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اكتبوا على الألواح القيمة الصحيحة الرقم 7 في هذا العدد من بين القيم المعروضة: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34BEA8A-0F22-D3CD-2303-07B538189832}"/>
              </a:ext>
            </a:extLst>
          </p:cNvPr>
          <p:cNvSpPr/>
          <p:nvPr/>
        </p:nvSpPr>
        <p:spPr>
          <a:xfrm>
            <a:off x="2885440" y="2169160"/>
            <a:ext cx="3373120" cy="114681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solidFill>
                  <a:srgbClr val="156082"/>
                </a:solidFill>
              </a:rPr>
              <a:t>72 150</a:t>
            </a:r>
            <a:endParaRPr lang="fr-MA" sz="6000" b="1" dirty="0">
              <a:solidFill>
                <a:srgbClr val="156082"/>
              </a:solidFill>
            </a:endParaRP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E2ACD58-D5EC-8913-F05D-665606B3784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70EB4A5-C004-EE26-94C9-B9E4BC342D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562038"/>
              </p:ext>
            </p:extLst>
          </p:nvPr>
        </p:nvGraphicFramePr>
        <p:xfrm>
          <a:off x="906780" y="4434840"/>
          <a:ext cx="7363460" cy="5791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40865">
                  <a:extLst>
                    <a:ext uri="{9D8B030D-6E8A-4147-A177-3AD203B41FA5}">
                      <a16:colId xmlns:a16="http://schemas.microsoft.com/office/drawing/2014/main" val="1335731879"/>
                    </a:ext>
                  </a:extLst>
                </a:gridCol>
                <a:gridCol w="1840865">
                  <a:extLst>
                    <a:ext uri="{9D8B030D-6E8A-4147-A177-3AD203B41FA5}">
                      <a16:colId xmlns:a16="http://schemas.microsoft.com/office/drawing/2014/main" val="1660150815"/>
                    </a:ext>
                  </a:extLst>
                </a:gridCol>
                <a:gridCol w="1840865">
                  <a:extLst>
                    <a:ext uri="{9D8B030D-6E8A-4147-A177-3AD203B41FA5}">
                      <a16:colId xmlns:a16="http://schemas.microsoft.com/office/drawing/2014/main" val="4020725758"/>
                    </a:ext>
                  </a:extLst>
                </a:gridCol>
                <a:gridCol w="1840865">
                  <a:extLst>
                    <a:ext uri="{9D8B030D-6E8A-4147-A177-3AD203B41FA5}">
                      <a16:colId xmlns:a16="http://schemas.microsoft.com/office/drawing/2014/main" val="490138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dirty="0">
                          <a:solidFill>
                            <a:srgbClr val="156082"/>
                          </a:solidFill>
                        </a:rPr>
                        <a:t> 700</a:t>
                      </a:r>
                      <a:endParaRPr lang="fr-MA" sz="3200" dirty="0">
                        <a:solidFill>
                          <a:srgbClr val="15608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rgbClr val="156082"/>
                          </a:solidFill>
                        </a:rPr>
                        <a:t>؛</a:t>
                      </a:r>
                      <a:r>
                        <a:rPr lang="fr-MA" sz="3200" dirty="0">
                          <a:solidFill>
                            <a:srgbClr val="156082"/>
                          </a:solidFill>
                        </a:rPr>
                        <a:t> </a:t>
                      </a:r>
                      <a:r>
                        <a:rPr lang="ar-MA" sz="3200" dirty="0">
                          <a:solidFill>
                            <a:srgbClr val="156082"/>
                          </a:solidFill>
                        </a:rPr>
                        <a:t>   </a:t>
                      </a:r>
                      <a:r>
                        <a:rPr lang="en-GB" sz="3200" dirty="0">
                          <a:solidFill>
                            <a:srgbClr val="156082"/>
                          </a:solidFill>
                        </a:rPr>
                        <a:t>7 000</a:t>
                      </a:r>
                      <a:endParaRPr lang="fr-MA" sz="3200" dirty="0">
                        <a:solidFill>
                          <a:srgbClr val="15608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rgbClr val="156082"/>
                          </a:solidFill>
                        </a:rPr>
                        <a:t>  ؛</a:t>
                      </a:r>
                      <a:r>
                        <a:rPr lang="en-GB" sz="3200" dirty="0">
                          <a:solidFill>
                            <a:srgbClr val="156082"/>
                          </a:solidFill>
                        </a:rPr>
                        <a:t>70 000</a:t>
                      </a:r>
                      <a:endParaRPr lang="fr-MA" sz="3200" dirty="0">
                        <a:solidFill>
                          <a:srgbClr val="15608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MA" sz="3200" dirty="0">
                          <a:solidFill>
                            <a:srgbClr val="156082"/>
                          </a:solidFill>
                        </a:rPr>
                        <a:t> </a:t>
                      </a:r>
                      <a:r>
                        <a:rPr lang="fr-MA" sz="3200" dirty="0">
                          <a:solidFill>
                            <a:srgbClr val="156082"/>
                          </a:solidFill>
                        </a:rPr>
                        <a:t>      </a:t>
                      </a:r>
                      <a:r>
                        <a:rPr lang="en-GB" sz="3200" dirty="0">
                          <a:solidFill>
                            <a:srgbClr val="156082"/>
                          </a:solidFill>
                        </a:rPr>
                        <a:t>7</a:t>
                      </a:r>
                      <a:r>
                        <a:rPr lang="ar-MA" sz="3200" dirty="0">
                          <a:solidFill>
                            <a:srgbClr val="156082"/>
                          </a:solidFill>
                        </a:rPr>
                        <a:t>؛</a:t>
                      </a:r>
                      <a:endParaRPr lang="fr-MA" sz="3200" dirty="0">
                        <a:solidFill>
                          <a:srgbClr val="15608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6585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527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06535-72B7-0A7E-EF32-FBBC5740A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75D841B-B37B-6BBA-9B0B-7B8016E9E302}"/>
              </a:ext>
            </a:extLst>
          </p:cNvPr>
          <p:cNvSpPr txBox="1"/>
          <p:nvPr/>
        </p:nvSpPr>
        <p:spPr>
          <a:xfrm>
            <a:off x="1229109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636B5FC-0A8A-4695-07FF-8278CD6C03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E635072-5DAC-1ABC-D500-029E692CD1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9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319E2-62E9-9779-4027-55FC950AF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6F4C09C-322C-24BF-3375-6197D6B59ED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6833D27-4DCF-DF97-C67E-9F3EE0455201}"/>
              </a:ext>
            </a:extLst>
          </p:cNvPr>
          <p:cNvSpPr/>
          <p:nvPr/>
        </p:nvSpPr>
        <p:spPr>
          <a:xfrm>
            <a:off x="2885440" y="2169160"/>
            <a:ext cx="3373120" cy="114681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7</a:t>
            </a:r>
            <a:r>
              <a:rPr lang="en-GB" sz="6000" b="1" dirty="0">
                <a:solidFill>
                  <a:srgbClr val="156082"/>
                </a:solidFill>
              </a:rPr>
              <a:t>2 150</a:t>
            </a:r>
            <a:endParaRPr lang="fr-MA" sz="6000" b="1" dirty="0">
              <a:solidFill>
                <a:srgbClr val="156082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AD0D319-281C-902F-7CEA-76665452A3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024039"/>
              </p:ext>
            </p:extLst>
          </p:nvPr>
        </p:nvGraphicFramePr>
        <p:xfrm>
          <a:off x="906780" y="4434840"/>
          <a:ext cx="7363460" cy="5791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40865">
                  <a:extLst>
                    <a:ext uri="{9D8B030D-6E8A-4147-A177-3AD203B41FA5}">
                      <a16:colId xmlns:a16="http://schemas.microsoft.com/office/drawing/2014/main" val="1335731879"/>
                    </a:ext>
                  </a:extLst>
                </a:gridCol>
                <a:gridCol w="1840865">
                  <a:extLst>
                    <a:ext uri="{9D8B030D-6E8A-4147-A177-3AD203B41FA5}">
                      <a16:colId xmlns:a16="http://schemas.microsoft.com/office/drawing/2014/main" val="1660150815"/>
                    </a:ext>
                  </a:extLst>
                </a:gridCol>
                <a:gridCol w="1840865">
                  <a:extLst>
                    <a:ext uri="{9D8B030D-6E8A-4147-A177-3AD203B41FA5}">
                      <a16:colId xmlns:a16="http://schemas.microsoft.com/office/drawing/2014/main" val="4020725758"/>
                    </a:ext>
                  </a:extLst>
                </a:gridCol>
                <a:gridCol w="1840865">
                  <a:extLst>
                    <a:ext uri="{9D8B030D-6E8A-4147-A177-3AD203B41FA5}">
                      <a16:colId xmlns:a16="http://schemas.microsoft.com/office/drawing/2014/main" val="490138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dirty="0">
                          <a:solidFill>
                            <a:srgbClr val="F6BB00"/>
                          </a:solidFill>
                        </a:rPr>
                        <a:t> </a:t>
                      </a:r>
                      <a:r>
                        <a:rPr lang="en-GB" sz="32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700</a:t>
                      </a:r>
                      <a:endParaRPr lang="fr-MA" sz="32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؛</a:t>
                      </a:r>
                      <a:r>
                        <a:rPr lang="fr-MA" sz="3200" dirty="0">
                          <a:solidFill>
                            <a:srgbClr val="F6BB00"/>
                          </a:solidFill>
                        </a:rPr>
                        <a:t> </a:t>
                      </a:r>
                      <a:r>
                        <a:rPr lang="ar-MA" sz="3200" dirty="0">
                          <a:solidFill>
                            <a:srgbClr val="F6BB00"/>
                          </a:solidFill>
                        </a:rPr>
                        <a:t>   </a:t>
                      </a:r>
                      <a:r>
                        <a:rPr lang="en-GB" sz="32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7 000</a:t>
                      </a:r>
                      <a:endParaRPr lang="fr-MA" sz="32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  ؛</a:t>
                      </a:r>
                      <a:r>
                        <a:rPr lang="en-GB" sz="3200" dirty="0">
                          <a:solidFill>
                            <a:srgbClr val="C00000"/>
                          </a:solidFill>
                        </a:rPr>
                        <a:t>70 000</a:t>
                      </a:r>
                      <a:endParaRPr lang="fr-MA" sz="32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MA" sz="3200" dirty="0">
                          <a:solidFill>
                            <a:srgbClr val="F6BB00"/>
                          </a:solidFill>
                        </a:rPr>
                        <a:t> </a:t>
                      </a:r>
                      <a:r>
                        <a:rPr lang="fr-MA" sz="3200" dirty="0">
                          <a:solidFill>
                            <a:srgbClr val="F6BB00"/>
                          </a:solidFill>
                        </a:rPr>
                        <a:t>      </a:t>
                      </a:r>
                      <a:r>
                        <a:rPr lang="en-GB" sz="32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7</a:t>
                      </a:r>
                      <a:r>
                        <a:rPr lang="ar-MA" sz="32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؛</a:t>
                      </a:r>
                      <a:endParaRPr lang="fr-MA" sz="32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658533"/>
                  </a:ext>
                </a:extLst>
              </a:tr>
            </a:tbl>
          </a:graphicData>
        </a:graphic>
      </p:graphicFrame>
      <p:sp>
        <p:nvSpPr>
          <p:cNvPr id="6" name="ZoneTexte 8">
            <a:extLst>
              <a:ext uri="{FF2B5EF4-FFF2-40B4-BE49-F238E27FC236}">
                <a16:creationId xmlns:a16="http://schemas.microsoft.com/office/drawing/2014/main" id="{54879FD0-26FF-BEEE-6CA1-3B6BBD5BFA8E}"/>
              </a:ext>
            </a:extLst>
          </p:cNvPr>
          <p:cNvSpPr txBox="1"/>
          <p:nvPr/>
        </p:nvSpPr>
        <p:spPr>
          <a:xfrm>
            <a:off x="906780" y="921060"/>
            <a:ext cx="659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 من يذكر  يتقدم و يذكر قيم كل الأرقام.</a:t>
            </a:r>
          </a:p>
        </p:txBody>
      </p:sp>
      <p:pic>
        <p:nvPicPr>
          <p:cNvPr id="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EBD2CB6-C6D4-DC9C-BDCB-2927E2F7D19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594322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108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C02F6-E0C1-C35D-FB04-425C2522F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D937125-89C3-B5C6-894E-79606BED8E0D}"/>
              </a:ext>
            </a:extLst>
          </p:cNvPr>
          <p:cNvSpPr txBox="1"/>
          <p:nvPr/>
        </p:nvSpPr>
        <p:spPr>
          <a:xfrm>
            <a:off x="906780" y="945429"/>
            <a:ext cx="659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حددوا  العشرة الأقرب للعدد 43.</a:t>
            </a: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80C74D9F-3FAC-BE87-7D50-6311B45BAB9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B2ACE60-7758-3C9D-8B85-F1B522673E2C}"/>
              </a:ext>
            </a:extLst>
          </p:cNvPr>
          <p:cNvGrpSpPr/>
          <p:nvPr/>
        </p:nvGrpSpPr>
        <p:grpSpPr>
          <a:xfrm>
            <a:off x="1673811" y="1703681"/>
            <a:ext cx="4457309" cy="3973190"/>
            <a:chOff x="135544" y="92036"/>
            <a:chExt cx="1328664" cy="1489940"/>
          </a:xfrm>
        </p:grpSpPr>
        <p:sp>
          <p:nvSpPr>
            <p:cNvPr id="4" name="Text Box 1">
              <a:extLst>
                <a:ext uri="{FF2B5EF4-FFF2-40B4-BE49-F238E27FC236}">
                  <a16:creationId xmlns:a16="http://schemas.microsoft.com/office/drawing/2014/main" id="{DA75494B-6B7E-ECD4-2F94-8A1B0136E6C0}"/>
                </a:ext>
              </a:extLst>
            </p:cNvPr>
            <p:cNvSpPr txBox="1"/>
            <p:nvPr/>
          </p:nvSpPr>
          <p:spPr>
            <a:xfrm>
              <a:off x="458356" y="1269556"/>
              <a:ext cx="1005852" cy="31242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SA" sz="4800" b="1" kern="0" dirty="0">
                  <a:solidFill>
                    <a:srgbClr val="002060"/>
                  </a:solidFill>
                  <a:effectLst/>
                  <a:latin typeface="Aptos" panose="020B000402020202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اَلْعَشَرَةُ الْأَقْرَبُ </a:t>
              </a:r>
              <a:endParaRPr lang="fr-MA" sz="4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BC732B4-5DE0-A085-4A4B-E6BDAB4474E5}"/>
                </a:ext>
              </a:extLst>
            </p:cNvPr>
            <p:cNvGrpSpPr/>
            <p:nvPr/>
          </p:nvGrpSpPr>
          <p:grpSpPr>
            <a:xfrm>
              <a:off x="135544" y="92036"/>
              <a:ext cx="1215010" cy="1288010"/>
              <a:chOff x="135544" y="92036"/>
              <a:chExt cx="1215010" cy="128801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59886387-BEDC-C501-E449-D53536C48577}"/>
                  </a:ext>
                </a:extLst>
              </p:cNvPr>
              <p:cNvGrpSpPr/>
              <p:nvPr/>
            </p:nvGrpSpPr>
            <p:grpSpPr>
              <a:xfrm>
                <a:off x="325005" y="92036"/>
                <a:ext cx="1025549" cy="467563"/>
                <a:chOff x="328787" y="101319"/>
                <a:chExt cx="924607" cy="398803"/>
              </a:xfrm>
            </p:grpSpPr>
            <p:sp>
              <p:nvSpPr>
                <p:cNvPr id="15" name="Text Box 1">
                  <a:extLst>
                    <a:ext uri="{FF2B5EF4-FFF2-40B4-BE49-F238E27FC236}">
                      <a16:creationId xmlns:a16="http://schemas.microsoft.com/office/drawing/2014/main" id="{C60AB377-610F-58A6-1DFF-E133ADDEEC96}"/>
                    </a:ext>
                  </a:extLst>
                </p:cNvPr>
                <p:cNvSpPr txBox="1"/>
                <p:nvPr/>
              </p:nvSpPr>
              <p:spPr>
                <a:xfrm>
                  <a:off x="328787" y="101319"/>
                  <a:ext cx="193713" cy="350520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rtl="1"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ar-MA" sz="6000" kern="0" dirty="0">
                      <a:solidFill>
                        <a:srgbClr val="F1A947"/>
                      </a:solidFill>
                      <a:effectLst/>
                      <a:latin typeface="Aptos" panose="020B0004020202020204" pitchFamily="34" charset="0"/>
                      <a:ea typeface="Times New Roman" panose="02020603050405020304" pitchFamily="18" charset="0"/>
                      <a:cs typeface="Arial" panose="020B0604020202020204" pitchFamily="34" charset="0"/>
                    </a:rPr>
                    <a:t>..</a:t>
                  </a:r>
                  <a:endParaRPr lang="fr-MA" sz="6000" kern="100" dirty="0">
                    <a:solidFill>
                      <a:srgbClr val="F1A947"/>
                    </a:solidFill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" name="Text Box 1">
                  <a:extLst>
                    <a:ext uri="{FF2B5EF4-FFF2-40B4-BE49-F238E27FC236}">
                      <a16:creationId xmlns:a16="http://schemas.microsoft.com/office/drawing/2014/main" id="{4FB9B0F5-0BCC-17AC-43E1-C5D0C0393AA3}"/>
                    </a:ext>
                  </a:extLst>
                </p:cNvPr>
                <p:cNvSpPr txBox="1"/>
                <p:nvPr/>
              </p:nvSpPr>
              <p:spPr>
                <a:xfrm>
                  <a:off x="476325" y="172670"/>
                  <a:ext cx="777069" cy="327452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fr-MA" sz="6000" kern="0" dirty="0">
                      <a:solidFill>
                        <a:srgbClr val="002060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  <a:cs typeface="Arial" panose="020B0604020202020204" pitchFamily="34" charset="0"/>
                    </a:rPr>
                    <a:t>&lt; </a:t>
                  </a:r>
                  <a:r>
                    <a:rPr lang="ar-MA" sz="6000" b="1" kern="0" dirty="0">
                      <a:solidFill>
                        <a:srgbClr val="002060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  <a:cs typeface="Arial" panose="020B0604020202020204" pitchFamily="34" charset="0"/>
                    </a:rPr>
                    <a:t>43</a:t>
                  </a:r>
                  <a:r>
                    <a:rPr lang="fr-MA" sz="6000" kern="0" dirty="0">
                      <a:solidFill>
                        <a:srgbClr val="002060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  <a:cs typeface="Arial" panose="020B0604020202020204" pitchFamily="34" charset="0"/>
                    </a:rPr>
                    <a:t> &lt;</a:t>
                  </a:r>
                  <a:endParaRPr lang="fr-MA" sz="6000" kern="100" dirty="0">
                    <a:solidFill>
                      <a:srgbClr val="002060"/>
                    </a:solidFill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fr-MA" sz="6000" kern="0" dirty="0">
                      <a:solidFill>
                        <a:srgbClr val="002060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  <a:cs typeface="Arial" panose="020B0604020202020204" pitchFamily="34" charset="0"/>
                    </a:rPr>
                    <a:t>    &lt;</a:t>
                  </a:r>
                  <a:r>
                    <a:rPr lang="fr-MA" sz="6000" kern="100" dirty="0">
                      <a:effectLst/>
                      <a:latin typeface="Aptos" panose="020B0004020202020204" pitchFamily="34" charset="0"/>
                      <a:ea typeface="Aptos" panose="020B0004020202020204" pitchFamily="34" charset="0"/>
                      <a:cs typeface="Arial" panose="020B0604020202020204" pitchFamily="34" charset="0"/>
                    </a:rPr>
                    <a:t> </a:t>
                  </a: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5305F778-855C-7CE1-C2F2-F5955899DD0E}"/>
                  </a:ext>
                </a:extLst>
              </p:cNvPr>
              <p:cNvGrpSpPr/>
              <p:nvPr/>
            </p:nvGrpSpPr>
            <p:grpSpPr>
              <a:xfrm>
                <a:off x="135544" y="519603"/>
                <a:ext cx="1182625" cy="860443"/>
                <a:chOff x="135544" y="-158577"/>
                <a:chExt cx="1182625" cy="860443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2AF405A3-6588-D2D3-1A0B-07EBA118F73C}"/>
                    </a:ext>
                  </a:extLst>
                </p:cNvPr>
                <p:cNvGrpSpPr/>
                <p:nvPr/>
              </p:nvGrpSpPr>
              <p:grpSpPr>
                <a:xfrm>
                  <a:off x="432436" y="-158577"/>
                  <a:ext cx="885733" cy="658513"/>
                  <a:chOff x="222886" y="-158577"/>
                  <a:chExt cx="885733" cy="658513"/>
                </a:xfrm>
              </p:grpSpPr>
              <p:cxnSp>
                <p:nvCxnSpPr>
                  <p:cNvPr id="13" name="Straight Arrow Connector 12">
                    <a:extLst>
                      <a:ext uri="{FF2B5EF4-FFF2-40B4-BE49-F238E27FC236}">
                        <a16:creationId xmlns:a16="http://schemas.microsoft.com/office/drawing/2014/main" id="{22B2B1FD-AC46-1A10-86E8-BB33000E498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22886" y="499936"/>
                    <a:ext cx="885733" cy="0"/>
                  </a:xfrm>
                  <a:prstGeom prst="straightConnector1">
                    <a:avLst/>
                  </a:prstGeom>
                  <a:ln w="76200"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" name="Text Box 1">
                    <a:extLst>
                      <a:ext uri="{FF2B5EF4-FFF2-40B4-BE49-F238E27FC236}">
                        <a16:creationId xmlns:a16="http://schemas.microsoft.com/office/drawing/2014/main" id="{0A4736F1-7794-657B-678C-B227651679C3}"/>
                      </a:ext>
                    </a:extLst>
                  </p:cNvPr>
                  <p:cNvSpPr txBox="1"/>
                  <p:nvPr/>
                </p:nvSpPr>
                <p:spPr>
                  <a:xfrm>
                    <a:off x="726287" y="-158577"/>
                    <a:ext cx="191784" cy="419100"/>
                  </a:xfrm>
                  <a:prstGeom prst="rect">
                    <a:avLst/>
                  </a:prstGeom>
                  <a:solidFill>
                    <a:schemeClr val="lt1"/>
                  </a:solidFill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rtl="1">
                      <a:lnSpc>
                        <a:spcPct val="107000"/>
                      </a:lnSpc>
                      <a:spcAft>
                        <a:spcPts val="800"/>
                      </a:spcAft>
                      <a:buNone/>
                    </a:pPr>
                    <a:r>
                      <a:rPr lang="ar-MA" sz="6000" kern="0" dirty="0">
                        <a:solidFill>
                          <a:srgbClr val="1B1C1D"/>
                        </a:solidFill>
                        <a:effectLst/>
                        <a:latin typeface="Ebrima" panose="02000000000000000000" pitchFamily="2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a:t>..</a:t>
                    </a:r>
                    <a:endParaRPr lang="fr-MA" sz="6000" kern="100" dirty="0">
                      <a:effectLst/>
                      <a:latin typeface="Aptos" panose="020B0004020202020204" pitchFamily="34" charset="0"/>
                      <a:ea typeface="Aptos" panose="020B00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2" name="Text Box 1">
                  <a:extLst>
                    <a:ext uri="{FF2B5EF4-FFF2-40B4-BE49-F238E27FC236}">
                      <a16:creationId xmlns:a16="http://schemas.microsoft.com/office/drawing/2014/main" id="{FB2F8100-03E5-9AFA-8EA7-5E4B4B9A46A4}"/>
                    </a:ext>
                  </a:extLst>
                </p:cNvPr>
                <p:cNvSpPr txBox="1"/>
                <p:nvPr/>
              </p:nvSpPr>
              <p:spPr>
                <a:xfrm rot="10800000" flipV="1">
                  <a:off x="135544" y="298006"/>
                  <a:ext cx="464820" cy="403860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rtl="1"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ar-MA" sz="6000" b="1" kern="0" dirty="0">
                      <a:solidFill>
                        <a:srgbClr val="002060"/>
                      </a:solidFill>
                      <a:effectLst/>
                      <a:latin typeface="Ebrima" panose="02000000000000000000" pitchFamily="2" charset="0"/>
                      <a:ea typeface="Times New Roman" panose="02020603050405020304" pitchFamily="18" charset="0"/>
                      <a:cs typeface="Arial" panose="020B0604020202020204" pitchFamily="34" charset="0"/>
                    </a:rPr>
                    <a:t>43</a:t>
                  </a:r>
                  <a:endParaRPr lang="fr-MA" sz="60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19" name="Text Box 1">
            <a:extLst>
              <a:ext uri="{FF2B5EF4-FFF2-40B4-BE49-F238E27FC236}">
                <a16:creationId xmlns:a16="http://schemas.microsoft.com/office/drawing/2014/main" id="{38697ABE-8B5D-30BE-F3FA-8F9BD4A803AB}"/>
              </a:ext>
            </a:extLst>
          </p:cNvPr>
          <p:cNvSpPr txBox="1"/>
          <p:nvPr/>
        </p:nvSpPr>
        <p:spPr>
          <a:xfrm>
            <a:off x="5091908" y="1668117"/>
            <a:ext cx="846685" cy="1095885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6000" kern="0" dirty="0">
                <a:solidFill>
                  <a:srgbClr val="F1A947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..</a:t>
            </a:r>
            <a:endParaRPr lang="fr-MA" sz="6000" kern="100" dirty="0">
              <a:solidFill>
                <a:srgbClr val="F1A947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Box 1">
            <a:extLst>
              <a:ext uri="{FF2B5EF4-FFF2-40B4-BE49-F238E27FC236}">
                <a16:creationId xmlns:a16="http://schemas.microsoft.com/office/drawing/2014/main" id="{10ADC7CA-4FA5-BC4D-EA19-A37A3376D877}"/>
              </a:ext>
            </a:extLst>
          </p:cNvPr>
          <p:cNvSpPr txBox="1"/>
          <p:nvPr/>
        </p:nvSpPr>
        <p:spPr>
          <a:xfrm>
            <a:off x="5639615" y="3801139"/>
            <a:ext cx="1084531" cy="1117605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6000" kern="0" dirty="0">
                <a:solidFill>
                  <a:srgbClr val="1B1C1D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lang="ar-MA" sz="6000" kern="0" dirty="0">
                <a:solidFill>
                  <a:srgbClr val="1B1C1D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..</a:t>
            </a:r>
            <a:endParaRPr lang="fr-MA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1">
            <a:extLst>
              <a:ext uri="{FF2B5EF4-FFF2-40B4-BE49-F238E27FC236}">
                <a16:creationId xmlns:a16="http://schemas.microsoft.com/office/drawing/2014/main" id="{6CF52B25-B7CC-913E-3379-8C1D00CD910F}"/>
              </a:ext>
            </a:extLst>
          </p:cNvPr>
          <p:cNvSpPr txBox="1"/>
          <p:nvPr/>
        </p:nvSpPr>
        <p:spPr>
          <a:xfrm>
            <a:off x="2965099" y="2843864"/>
            <a:ext cx="643384" cy="1117605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6000" kern="0" dirty="0">
                <a:solidFill>
                  <a:srgbClr val="1B1C1D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..</a:t>
            </a:r>
            <a:endParaRPr lang="fr-MA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30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94F21-68AB-82B7-3DB4-7818F5079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038C32F-A2E9-1025-A150-6799D83C2348}"/>
              </a:ext>
            </a:extLst>
          </p:cNvPr>
          <p:cNvSpPr txBox="1"/>
          <p:nvPr/>
        </p:nvSpPr>
        <p:spPr>
          <a:xfrm>
            <a:off x="1229109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9070AAC-A478-2F63-B81C-D380651071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B8A4895-D128-5CB0-CDDD-7A0A5474EA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88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7236C-0986-E822-17AF-894E0DA70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A52AC0A-6394-DC24-DADE-D356A6900C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8">
            <a:extLst>
              <a:ext uri="{FF2B5EF4-FFF2-40B4-BE49-F238E27FC236}">
                <a16:creationId xmlns:a16="http://schemas.microsoft.com/office/drawing/2014/main" id="{1678DDF4-86B9-4480-93EC-5631EB576A76}"/>
              </a:ext>
            </a:extLst>
          </p:cNvPr>
          <p:cNvSpPr txBox="1"/>
          <p:nvPr/>
        </p:nvSpPr>
        <p:spPr>
          <a:xfrm>
            <a:off x="906780" y="921060"/>
            <a:ext cx="659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يشرح كيف حصل على إجابة صحيحة. </a:t>
            </a:r>
          </a:p>
        </p:txBody>
      </p:sp>
      <p:pic>
        <p:nvPicPr>
          <p:cNvPr id="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4A4C41D-90FA-619F-41AE-DC9665CC751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594322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208A4AA-746D-A419-A61F-4E337E848270}"/>
              </a:ext>
            </a:extLst>
          </p:cNvPr>
          <p:cNvGrpSpPr/>
          <p:nvPr/>
        </p:nvGrpSpPr>
        <p:grpSpPr>
          <a:xfrm>
            <a:off x="1673811" y="1828873"/>
            <a:ext cx="4373816" cy="4108067"/>
            <a:chOff x="135544" y="138983"/>
            <a:chExt cx="1303776" cy="1540519"/>
          </a:xfrm>
        </p:grpSpPr>
        <p:sp>
          <p:nvSpPr>
            <p:cNvPr id="8" name="Text Box 1">
              <a:extLst>
                <a:ext uri="{FF2B5EF4-FFF2-40B4-BE49-F238E27FC236}">
                  <a16:creationId xmlns:a16="http://schemas.microsoft.com/office/drawing/2014/main" id="{0D855BA7-151D-75E6-7D96-2FDE53BF9899}"/>
                </a:ext>
              </a:extLst>
            </p:cNvPr>
            <p:cNvSpPr txBox="1"/>
            <p:nvPr/>
          </p:nvSpPr>
          <p:spPr>
            <a:xfrm>
              <a:off x="433468" y="1367082"/>
              <a:ext cx="1005852" cy="31242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SA" sz="4800" b="1" kern="0" dirty="0">
                  <a:solidFill>
                    <a:srgbClr val="002060"/>
                  </a:solidFill>
                  <a:effectLst/>
                  <a:latin typeface="Aptos" panose="020B000402020202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اَلْعَشَرَةُ الْأَقْرَبُ </a:t>
              </a:r>
              <a:endParaRPr lang="fr-MA" sz="4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1DC6897-C42C-21E3-CA0A-EA09B9D2CE57}"/>
                </a:ext>
              </a:extLst>
            </p:cNvPr>
            <p:cNvGrpSpPr/>
            <p:nvPr/>
          </p:nvGrpSpPr>
          <p:grpSpPr>
            <a:xfrm>
              <a:off x="135544" y="138983"/>
              <a:ext cx="1215009" cy="1241063"/>
              <a:chOff x="135544" y="138983"/>
              <a:chExt cx="1215009" cy="1241063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06C23322-D99D-A1C5-C403-F4129F89D90D}"/>
                  </a:ext>
                </a:extLst>
              </p:cNvPr>
              <p:cNvGrpSpPr/>
              <p:nvPr/>
            </p:nvGrpSpPr>
            <p:grpSpPr>
              <a:xfrm>
                <a:off x="218200" y="138983"/>
                <a:ext cx="1132353" cy="420616"/>
                <a:chOff x="232495" y="141362"/>
                <a:chExt cx="1020899" cy="358760"/>
              </a:xfrm>
            </p:grpSpPr>
            <p:sp>
              <p:nvSpPr>
                <p:cNvPr id="16" name="Text Box 1">
                  <a:extLst>
                    <a:ext uri="{FF2B5EF4-FFF2-40B4-BE49-F238E27FC236}">
                      <a16:creationId xmlns:a16="http://schemas.microsoft.com/office/drawing/2014/main" id="{F605DB3F-8472-4998-3DCD-F43CEA33BBAA}"/>
                    </a:ext>
                  </a:extLst>
                </p:cNvPr>
                <p:cNvSpPr txBox="1"/>
                <p:nvPr/>
              </p:nvSpPr>
              <p:spPr>
                <a:xfrm>
                  <a:off x="232495" y="141362"/>
                  <a:ext cx="268665" cy="350520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rtl="1"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fr-FR" sz="6000" kern="0" dirty="0">
                      <a:solidFill>
                        <a:srgbClr val="F1A947"/>
                      </a:solidFill>
                      <a:effectLst/>
                      <a:latin typeface="Aptos" panose="020B0004020202020204" pitchFamily="34" charset="0"/>
                      <a:ea typeface="Times New Roman" panose="02020603050405020304" pitchFamily="18" charset="0"/>
                      <a:cs typeface="Arial" panose="020B0604020202020204" pitchFamily="34" charset="0"/>
                    </a:rPr>
                    <a:t>40</a:t>
                  </a:r>
                  <a:endParaRPr lang="fr-MA" sz="6000" kern="100" dirty="0">
                    <a:solidFill>
                      <a:srgbClr val="F1A947"/>
                    </a:solidFill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" name="Text Box 1">
                  <a:extLst>
                    <a:ext uri="{FF2B5EF4-FFF2-40B4-BE49-F238E27FC236}">
                      <a16:creationId xmlns:a16="http://schemas.microsoft.com/office/drawing/2014/main" id="{9CD6A2DC-5625-3D27-E6BF-A34BC6CE221E}"/>
                    </a:ext>
                  </a:extLst>
                </p:cNvPr>
                <p:cNvSpPr txBox="1"/>
                <p:nvPr/>
              </p:nvSpPr>
              <p:spPr>
                <a:xfrm>
                  <a:off x="476325" y="172670"/>
                  <a:ext cx="777069" cy="327452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fr-MA" sz="6000" kern="0" dirty="0">
                      <a:solidFill>
                        <a:srgbClr val="002060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  <a:cs typeface="Arial" panose="020B0604020202020204" pitchFamily="34" charset="0"/>
                    </a:rPr>
                    <a:t>&lt; </a:t>
                  </a:r>
                  <a:r>
                    <a:rPr lang="ar-MA" sz="6000" b="1" kern="0" dirty="0">
                      <a:solidFill>
                        <a:srgbClr val="002060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  <a:cs typeface="Arial" panose="020B0604020202020204" pitchFamily="34" charset="0"/>
                    </a:rPr>
                    <a:t>43</a:t>
                  </a:r>
                  <a:r>
                    <a:rPr lang="fr-MA" sz="6000" kern="0" dirty="0">
                      <a:solidFill>
                        <a:srgbClr val="002060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  <a:cs typeface="Arial" panose="020B0604020202020204" pitchFamily="34" charset="0"/>
                    </a:rPr>
                    <a:t> &lt;</a:t>
                  </a:r>
                  <a:endParaRPr lang="fr-MA" sz="6000" kern="100" dirty="0">
                    <a:solidFill>
                      <a:srgbClr val="002060"/>
                    </a:solidFill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en-GB" sz="6000" kern="100" dirty="0">
                      <a:solidFill>
                        <a:srgbClr val="002060"/>
                      </a:solidFill>
                      <a:effectLst/>
                      <a:latin typeface="Aptos" panose="020B0004020202020204" pitchFamily="34" charset="0"/>
                      <a:ea typeface="Aptos" panose="020B0004020202020204" pitchFamily="34" charset="0"/>
                      <a:cs typeface="Arial" panose="020B0604020202020204" pitchFamily="34" charset="0"/>
                    </a:rPr>
                    <a:t> </a:t>
                  </a:r>
                  <a:r>
                    <a:rPr lang="ar-MA" sz="6000" kern="0" dirty="0">
                      <a:solidFill>
                        <a:srgbClr val="C00000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  <a:cs typeface="Arial" panose="020B0604020202020204" pitchFamily="34" charset="0"/>
                    </a:rPr>
                    <a:t>3</a:t>
                  </a:r>
                  <a:r>
                    <a:rPr lang="fr-MA" sz="6000" kern="0" dirty="0">
                      <a:solidFill>
                        <a:srgbClr val="002060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  <a:cs typeface="Arial" panose="020B0604020202020204" pitchFamily="34" charset="0"/>
                    </a:rPr>
                    <a:t>&lt;</a:t>
                  </a:r>
                  <a:endParaRPr lang="fr-MA" sz="6000" kern="100" dirty="0">
                    <a:solidFill>
                      <a:srgbClr val="002060"/>
                    </a:solidFill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fr-MA" sz="6000" kern="100" dirty="0">
                      <a:effectLst/>
                      <a:latin typeface="Aptos" panose="020B0004020202020204" pitchFamily="34" charset="0"/>
                      <a:ea typeface="Aptos" panose="020B0004020202020204" pitchFamily="34" charset="0"/>
                      <a:cs typeface="Arial" panose="020B0604020202020204" pitchFamily="34" charset="0"/>
                    </a:rPr>
                    <a:t> </a:t>
                  </a: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7123EC99-3EA7-4B14-57D2-68FF1CD0C3FB}"/>
                  </a:ext>
                </a:extLst>
              </p:cNvPr>
              <p:cNvGrpSpPr/>
              <p:nvPr/>
            </p:nvGrpSpPr>
            <p:grpSpPr>
              <a:xfrm>
                <a:off x="135544" y="585283"/>
                <a:ext cx="1182625" cy="794763"/>
                <a:chOff x="135544" y="-92897"/>
                <a:chExt cx="1182625" cy="794763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63AAB03D-3BCC-6A86-0A1B-040CEE6BA7E1}"/>
                    </a:ext>
                  </a:extLst>
                </p:cNvPr>
                <p:cNvGrpSpPr/>
                <p:nvPr/>
              </p:nvGrpSpPr>
              <p:grpSpPr>
                <a:xfrm>
                  <a:off x="432436" y="-92897"/>
                  <a:ext cx="885733" cy="592833"/>
                  <a:chOff x="222886" y="-92897"/>
                  <a:chExt cx="885733" cy="592833"/>
                </a:xfrm>
              </p:grpSpPr>
              <p:cxnSp>
                <p:nvCxnSpPr>
                  <p:cNvPr id="14" name="Straight Arrow Connector 13">
                    <a:extLst>
                      <a:ext uri="{FF2B5EF4-FFF2-40B4-BE49-F238E27FC236}">
                        <a16:creationId xmlns:a16="http://schemas.microsoft.com/office/drawing/2014/main" id="{DD18283C-0E35-C8E8-04E9-141039BF38E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22886" y="499936"/>
                    <a:ext cx="885733" cy="0"/>
                  </a:xfrm>
                  <a:prstGeom prst="straightConnector1">
                    <a:avLst/>
                  </a:prstGeom>
                  <a:ln w="76200"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" name="Text Box 1">
                    <a:extLst>
                      <a:ext uri="{FF2B5EF4-FFF2-40B4-BE49-F238E27FC236}">
                        <a16:creationId xmlns:a16="http://schemas.microsoft.com/office/drawing/2014/main" id="{2E280D09-F602-0BDA-87C9-48FAF86CDFF3}"/>
                      </a:ext>
                    </a:extLst>
                  </p:cNvPr>
                  <p:cNvSpPr txBox="1"/>
                  <p:nvPr/>
                </p:nvSpPr>
                <p:spPr>
                  <a:xfrm>
                    <a:off x="630952" y="-92897"/>
                    <a:ext cx="191784" cy="419100"/>
                  </a:xfrm>
                  <a:prstGeom prst="rect">
                    <a:avLst/>
                  </a:prstGeom>
                  <a:solidFill>
                    <a:schemeClr val="lt1"/>
                  </a:solidFill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rtl="1">
                      <a:lnSpc>
                        <a:spcPct val="107000"/>
                      </a:lnSpc>
                      <a:spcAft>
                        <a:spcPts val="800"/>
                      </a:spcAft>
                      <a:buNone/>
                    </a:pPr>
                    <a:r>
                      <a:rPr lang="fr-FR" sz="6000" kern="0" dirty="0">
                        <a:solidFill>
                          <a:srgbClr val="C00000"/>
                        </a:solidFill>
                        <a:effectLst/>
                        <a:latin typeface="Ebrima" panose="02000000000000000000" pitchFamily="2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a:t>7</a:t>
                    </a:r>
                    <a:endParaRPr lang="fr-MA" sz="6000" kern="100" dirty="0">
                      <a:solidFill>
                        <a:srgbClr val="C00000"/>
                      </a:solidFill>
                      <a:effectLst/>
                      <a:latin typeface="Aptos" panose="020B0004020202020204" pitchFamily="34" charset="0"/>
                      <a:ea typeface="Aptos" panose="020B00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3" name="Text Box 1">
                  <a:extLst>
                    <a:ext uri="{FF2B5EF4-FFF2-40B4-BE49-F238E27FC236}">
                      <a16:creationId xmlns:a16="http://schemas.microsoft.com/office/drawing/2014/main" id="{5B4D7DB2-0160-756D-1316-803E8D39394D}"/>
                    </a:ext>
                  </a:extLst>
                </p:cNvPr>
                <p:cNvSpPr txBox="1"/>
                <p:nvPr/>
              </p:nvSpPr>
              <p:spPr>
                <a:xfrm rot="10800000" flipV="1">
                  <a:off x="135544" y="298006"/>
                  <a:ext cx="464820" cy="403860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rtl="1"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ar-MA" sz="6000" b="1" kern="0" dirty="0">
                      <a:solidFill>
                        <a:srgbClr val="002060"/>
                      </a:solidFill>
                      <a:effectLst/>
                      <a:latin typeface="Ebrima" panose="02000000000000000000" pitchFamily="2" charset="0"/>
                      <a:ea typeface="Times New Roman" panose="02020603050405020304" pitchFamily="18" charset="0"/>
                      <a:cs typeface="Arial" panose="020B0604020202020204" pitchFamily="34" charset="0"/>
                    </a:rPr>
                    <a:t>43</a:t>
                  </a:r>
                  <a:endParaRPr lang="fr-MA" sz="60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18" name="Text Box 1">
            <a:extLst>
              <a:ext uri="{FF2B5EF4-FFF2-40B4-BE49-F238E27FC236}">
                <a16:creationId xmlns:a16="http://schemas.microsoft.com/office/drawing/2014/main" id="{F4B2E95F-1CC4-D29B-F24D-1F68D94CE5F2}"/>
              </a:ext>
            </a:extLst>
          </p:cNvPr>
          <p:cNvSpPr txBox="1"/>
          <p:nvPr/>
        </p:nvSpPr>
        <p:spPr>
          <a:xfrm>
            <a:off x="5157579" y="1828875"/>
            <a:ext cx="999696" cy="1095885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6000" kern="0" dirty="0">
                <a:solidFill>
                  <a:srgbClr val="F1A947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50</a:t>
            </a:r>
            <a:endParaRPr lang="fr-MA" sz="6000" kern="100" dirty="0">
              <a:solidFill>
                <a:srgbClr val="F1A947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1">
            <a:extLst>
              <a:ext uri="{FF2B5EF4-FFF2-40B4-BE49-F238E27FC236}">
                <a16:creationId xmlns:a16="http://schemas.microsoft.com/office/drawing/2014/main" id="{78072DBF-6322-ED6D-7B88-21995F439F78}"/>
              </a:ext>
            </a:extLst>
          </p:cNvPr>
          <p:cNvSpPr txBox="1"/>
          <p:nvPr/>
        </p:nvSpPr>
        <p:spPr>
          <a:xfrm>
            <a:off x="5786992" y="4009452"/>
            <a:ext cx="1152288" cy="1095885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zgh-Tfng-MA" sz="6000" b="1" kern="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40</a:t>
            </a:r>
            <a:endParaRPr lang="fr-MA" sz="60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03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9598D-D58A-08C7-D56A-07F16BE35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44A8553-49E6-F012-F630-A1247F588A72}"/>
              </a:ext>
            </a:extLst>
          </p:cNvPr>
          <p:cNvSpPr txBox="1"/>
          <p:nvPr/>
        </p:nvSpPr>
        <p:spPr>
          <a:xfrm>
            <a:off x="906780" y="945429"/>
            <a:ext cx="659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حددوا  المئة الأقرب للعدد 764.  </a:t>
            </a:r>
          </a:p>
        </p:txBody>
      </p:sp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01886521-E8B5-B132-BE91-1F948BC4BA5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AEFA6869-3926-A3B9-5DDC-DC98E0EB5B77}"/>
              </a:ext>
            </a:extLst>
          </p:cNvPr>
          <p:cNvGrpSpPr/>
          <p:nvPr/>
        </p:nvGrpSpPr>
        <p:grpSpPr>
          <a:xfrm>
            <a:off x="1750035" y="1835473"/>
            <a:ext cx="5748826" cy="3973190"/>
            <a:chOff x="1198127" y="1713553"/>
            <a:chExt cx="5748826" cy="397319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E4DA9E2-ECEE-B452-3E17-A08D237D3F2C}"/>
                </a:ext>
              </a:extLst>
            </p:cNvPr>
            <p:cNvGrpSpPr/>
            <p:nvPr/>
          </p:nvGrpSpPr>
          <p:grpSpPr>
            <a:xfrm>
              <a:off x="1198127" y="1713553"/>
              <a:ext cx="5376655" cy="3973190"/>
              <a:chOff x="1177807" y="1683073"/>
              <a:chExt cx="5376655" cy="3973190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D4F3301C-3989-C03B-7D47-C427E8693861}"/>
                  </a:ext>
                </a:extLst>
              </p:cNvPr>
              <p:cNvGrpSpPr/>
              <p:nvPr/>
            </p:nvGrpSpPr>
            <p:grpSpPr>
              <a:xfrm>
                <a:off x="1177807" y="1683073"/>
                <a:ext cx="4970234" cy="3973190"/>
                <a:chOff x="-17352" y="92036"/>
                <a:chExt cx="1481560" cy="1489940"/>
              </a:xfrm>
            </p:grpSpPr>
            <p:sp>
              <p:nvSpPr>
                <p:cNvPr id="4" name="Text Box 1">
                  <a:extLst>
                    <a:ext uri="{FF2B5EF4-FFF2-40B4-BE49-F238E27FC236}">
                      <a16:creationId xmlns:a16="http://schemas.microsoft.com/office/drawing/2014/main" id="{0B8D7CE5-24AA-1447-26AF-3DA2796A9639}"/>
                    </a:ext>
                  </a:extLst>
                </p:cNvPr>
                <p:cNvSpPr txBox="1"/>
                <p:nvPr/>
              </p:nvSpPr>
              <p:spPr>
                <a:xfrm>
                  <a:off x="458356" y="1269556"/>
                  <a:ext cx="1005852" cy="312420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ar-MA" sz="4800" b="1" kern="0" dirty="0">
                      <a:solidFill>
                        <a:srgbClr val="002060"/>
                      </a:solidFill>
                      <a:effectLst/>
                      <a:latin typeface="Aptos" panose="020B0004020202020204" pitchFamily="34" charset="0"/>
                      <a:ea typeface="Times New Roman" panose="02020603050405020304" pitchFamily="18" charset="0"/>
                      <a:cs typeface="Calibri" panose="020F0502020204030204" pitchFamily="34" charset="0"/>
                    </a:rPr>
                    <a:t>اَلْمِئَةُ</a:t>
                  </a:r>
                  <a:r>
                    <a:rPr lang="ar-SA" sz="4800" b="1" kern="0" dirty="0">
                      <a:solidFill>
                        <a:srgbClr val="002060"/>
                      </a:solidFill>
                      <a:effectLst/>
                      <a:latin typeface="Aptos" panose="020B0004020202020204" pitchFamily="34" charset="0"/>
                      <a:ea typeface="Times New Roman" panose="02020603050405020304" pitchFamily="18" charset="0"/>
                      <a:cs typeface="Calibri" panose="020F0502020204030204" pitchFamily="34" charset="0"/>
                    </a:rPr>
                    <a:t> الْأَقْرَبُ </a:t>
                  </a:r>
                  <a:endParaRPr lang="fr-MA" sz="48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0E89F0F-64C8-8963-EC1B-D67AE7728FD6}"/>
                    </a:ext>
                  </a:extLst>
                </p:cNvPr>
                <p:cNvGrpSpPr/>
                <p:nvPr/>
              </p:nvGrpSpPr>
              <p:grpSpPr>
                <a:xfrm>
                  <a:off x="-17352" y="92036"/>
                  <a:ext cx="1367906" cy="1286889"/>
                  <a:chOff x="-17352" y="92036"/>
                  <a:chExt cx="1367906" cy="1286889"/>
                </a:xfrm>
              </p:grpSpPr>
              <p:grpSp>
                <p:nvGrpSpPr>
                  <p:cNvPr id="8" name="Group 7">
                    <a:extLst>
                      <a:ext uri="{FF2B5EF4-FFF2-40B4-BE49-F238E27FC236}">
                        <a16:creationId xmlns:a16="http://schemas.microsoft.com/office/drawing/2014/main" id="{7224D338-2884-FEF0-5985-963EBD425B42}"/>
                      </a:ext>
                    </a:extLst>
                  </p:cNvPr>
                  <p:cNvGrpSpPr/>
                  <p:nvPr/>
                </p:nvGrpSpPr>
                <p:grpSpPr>
                  <a:xfrm>
                    <a:off x="215058" y="92036"/>
                    <a:ext cx="1135496" cy="467563"/>
                    <a:chOff x="229662" y="101319"/>
                    <a:chExt cx="1023732" cy="398803"/>
                  </a:xfrm>
                </p:grpSpPr>
                <p:sp>
                  <p:nvSpPr>
                    <p:cNvPr id="15" name="Text Box 1">
                      <a:extLst>
                        <a:ext uri="{FF2B5EF4-FFF2-40B4-BE49-F238E27FC236}">
                          <a16:creationId xmlns:a16="http://schemas.microsoft.com/office/drawing/2014/main" id="{05BF6E21-9A22-1661-B5FC-3C29CBF52BA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29662" y="101319"/>
                      <a:ext cx="292838" cy="350520"/>
                    </a:xfrm>
                    <a:prstGeom prst="rect">
                      <a:avLst/>
                    </a:prstGeom>
                    <a:solidFill>
                      <a:schemeClr val="lt1"/>
                    </a:solidFill>
                    <a:ln w="6350">
                      <a:noFill/>
                    </a:ln>
                  </p:spPr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6000" kern="0" dirty="0">
                          <a:solidFill>
                            <a:srgbClr val="F1A947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...</a:t>
                      </a:r>
                      <a:endParaRPr lang="fr-MA" sz="6000" kern="100" dirty="0">
                        <a:solidFill>
                          <a:srgbClr val="F1A947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7" name="Text Box 1">
                      <a:extLst>
                        <a:ext uri="{FF2B5EF4-FFF2-40B4-BE49-F238E27FC236}">
                          <a16:creationId xmlns:a16="http://schemas.microsoft.com/office/drawing/2014/main" id="{0531E4FB-CAB8-62CC-A53E-F090832749A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6325" y="172670"/>
                      <a:ext cx="777069" cy="327452"/>
                    </a:xfrm>
                    <a:prstGeom prst="rect">
                      <a:avLst/>
                    </a:prstGeom>
                    <a:solidFill>
                      <a:schemeClr val="lt1"/>
                    </a:solidFill>
                    <a:ln w="6350">
                      <a:noFill/>
                    </a:ln>
                  </p:spPr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MA" sz="6000" kern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 </a:t>
                      </a:r>
                      <a:r>
                        <a:rPr lang="ar-MA" sz="6000" b="1" kern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764</a:t>
                      </a:r>
                      <a:r>
                        <a:rPr lang="fr-MA" sz="6000" kern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&lt;</a:t>
                      </a:r>
                      <a:endParaRPr lang="fr-MA" sz="6000" kern="1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MA" sz="6000" kern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    &lt;</a:t>
                      </a:r>
                      <a:endParaRPr lang="fr-MA" sz="6000" kern="1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MA" sz="60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C6EB0663-9004-B1B0-9130-13A28B87840F}"/>
                      </a:ext>
                    </a:extLst>
                  </p:cNvPr>
                  <p:cNvGrpSpPr/>
                  <p:nvPr/>
                </p:nvGrpSpPr>
                <p:grpSpPr>
                  <a:xfrm>
                    <a:off x="-17352" y="515211"/>
                    <a:ext cx="1367906" cy="863714"/>
                    <a:chOff x="-17352" y="-162969"/>
                    <a:chExt cx="1367906" cy="863714"/>
                  </a:xfrm>
                </p:grpSpPr>
                <p:grpSp>
                  <p:nvGrpSpPr>
                    <p:cNvPr id="11" name="Group 10">
                      <a:extLst>
                        <a:ext uri="{FF2B5EF4-FFF2-40B4-BE49-F238E27FC236}">
                          <a16:creationId xmlns:a16="http://schemas.microsoft.com/office/drawing/2014/main" id="{86F025BF-1CBD-FCC7-EC4F-76461168018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32436" y="-162969"/>
                      <a:ext cx="918118" cy="662905"/>
                      <a:chOff x="222886" y="-162969"/>
                      <a:chExt cx="918118" cy="662905"/>
                    </a:xfrm>
                  </p:grpSpPr>
                  <p:cxnSp>
                    <p:nvCxnSpPr>
                      <p:cNvPr id="13" name="Straight Arrow Connector 12">
                        <a:extLst>
                          <a:ext uri="{FF2B5EF4-FFF2-40B4-BE49-F238E27FC236}">
                            <a16:creationId xmlns:a16="http://schemas.microsoft.com/office/drawing/2014/main" id="{3456DAFF-A46E-D1FC-E95B-E7C016F6D9C5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222886" y="499936"/>
                        <a:ext cx="885733" cy="0"/>
                      </a:xfrm>
                      <a:prstGeom prst="straightConnector1">
                        <a:avLst/>
                      </a:prstGeom>
                      <a:ln w="76200"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4" name="Text Box 1">
                        <a:extLst>
                          <a:ext uri="{FF2B5EF4-FFF2-40B4-BE49-F238E27FC236}">
                            <a16:creationId xmlns:a16="http://schemas.microsoft.com/office/drawing/2014/main" id="{6B954D8F-476C-45EC-6FA5-D2C8DCC6022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46248" y="-162969"/>
                        <a:ext cx="294756" cy="419100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  <a:ln w="6350">
                        <a:noFill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rtl="1">
                          <a:lnSpc>
                            <a:spcPct val="107000"/>
                          </a:lnSpc>
                          <a:spcAft>
                            <a:spcPts val="800"/>
                          </a:spcAft>
                          <a:buNone/>
                        </a:pPr>
                        <a:r>
                          <a:rPr lang="ar-MA" sz="6000" kern="0" dirty="0">
                            <a:solidFill>
                              <a:srgbClr val="1B1C1D"/>
                            </a:solidFill>
                            <a:effectLst/>
                            <a:latin typeface="Ebrima" panose="02000000000000000000" pitchFamily="2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a:t>...</a:t>
                        </a:r>
                        <a:endParaRPr lang="fr-MA" sz="60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12" name="Text Box 1">
                      <a:extLst>
                        <a:ext uri="{FF2B5EF4-FFF2-40B4-BE49-F238E27FC236}">
                          <a16:creationId xmlns:a16="http://schemas.microsoft.com/office/drawing/2014/main" id="{AF77D97E-5532-6AB7-B3A3-7AC5B69D567D}"/>
                        </a:ext>
                      </a:extLst>
                    </p:cNvPr>
                    <p:cNvSpPr txBox="1"/>
                    <p:nvPr/>
                  </p:nvSpPr>
                  <p:spPr>
                    <a:xfrm rot="10800000" flipV="1">
                      <a:off x="-17352" y="296885"/>
                      <a:ext cx="464820" cy="403860"/>
                    </a:xfrm>
                    <a:prstGeom prst="rect">
                      <a:avLst/>
                    </a:prstGeom>
                    <a:noFill/>
                    <a:ln w="6350">
                      <a:noFill/>
                    </a:ln>
                  </p:spPr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6000" b="1" kern="0" dirty="0">
                          <a:solidFill>
                            <a:srgbClr val="002060"/>
                          </a:solidFill>
                          <a:effectLst/>
                          <a:latin typeface="Ebrima" panose="02000000000000000000" pitchFamily="2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764</a:t>
                      </a:r>
                      <a:endParaRPr lang="fr-MA" sz="6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sp>
            <p:nvSpPr>
              <p:cNvPr id="19" name="Text Box 1">
                <a:extLst>
                  <a:ext uri="{FF2B5EF4-FFF2-40B4-BE49-F238E27FC236}">
                    <a16:creationId xmlns:a16="http://schemas.microsoft.com/office/drawing/2014/main" id="{ED809527-4E6F-BC35-6151-24573E11148F}"/>
                  </a:ext>
                </a:extLst>
              </p:cNvPr>
              <p:cNvSpPr txBox="1"/>
              <p:nvPr/>
            </p:nvSpPr>
            <p:spPr>
              <a:xfrm>
                <a:off x="5707777" y="1683073"/>
                <a:ext cx="846685" cy="1095885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ar-MA" sz="6000" kern="0" dirty="0">
                    <a:solidFill>
                      <a:srgbClr val="F1A947"/>
                    </a:solidFill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...</a:t>
                </a:r>
                <a:endParaRPr lang="fr-MA" sz="6000" kern="100" dirty="0">
                  <a:solidFill>
                    <a:srgbClr val="F1A947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0" name="Text Box 1">
              <a:extLst>
                <a:ext uri="{FF2B5EF4-FFF2-40B4-BE49-F238E27FC236}">
                  <a16:creationId xmlns:a16="http://schemas.microsoft.com/office/drawing/2014/main" id="{A6B0F99F-C79C-2B5C-7090-8C0C0370E8C9}"/>
                </a:ext>
              </a:extLst>
            </p:cNvPr>
            <p:cNvSpPr txBox="1"/>
            <p:nvPr/>
          </p:nvSpPr>
          <p:spPr>
            <a:xfrm>
              <a:off x="5866746" y="3817342"/>
              <a:ext cx="1080207" cy="111760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6000" kern="0" dirty="0">
                  <a:solidFill>
                    <a:srgbClr val="1B1C1D"/>
                  </a:solidFill>
                  <a:effectLst/>
                  <a:latin typeface="Ebrima" panose="02000000000000000000" pitchFamily="2" charset="0"/>
                  <a:ea typeface="Times New Roman" panose="02020603050405020304" pitchFamily="18" charset="0"/>
                  <a:cs typeface="Arial" panose="020B0604020202020204" pitchFamily="34" charset="0"/>
                </a:rPr>
                <a:t>...</a:t>
              </a:r>
              <a:endParaRPr lang="fr-MA" sz="6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" name="Text Box 1">
            <a:extLst>
              <a:ext uri="{FF2B5EF4-FFF2-40B4-BE49-F238E27FC236}">
                <a16:creationId xmlns:a16="http://schemas.microsoft.com/office/drawing/2014/main" id="{462F03F7-744E-4C0A-DBD1-E7CF0C667BD9}"/>
              </a:ext>
            </a:extLst>
          </p:cNvPr>
          <p:cNvSpPr txBox="1"/>
          <p:nvPr/>
        </p:nvSpPr>
        <p:spPr>
          <a:xfrm>
            <a:off x="3708406" y="3000986"/>
            <a:ext cx="988827" cy="1117605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6000" kern="0" dirty="0">
                <a:solidFill>
                  <a:srgbClr val="1B1C1D"/>
                </a:solidFill>
                <a:effectLst/>
                <a:latin typeface="Ebrima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...</a:t>
            </a:r>
            <a:endParaRPr lang="fr-MA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01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341E6-C409-7427-D16B-FDC62A8B1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C12DB66-D12C-6A41-4F6A-918D6CEA9F1B}"/>
              </a:ext>
            </a:extLst>
          </p:cNvPr>
          <p:cNvSpPr txBox="1"/>
          <p:nvPr/>
        </p:nvSpPr>
        <p:spPr>
          <a:xfrm>
            <a:off x="1229109" y="935593"/>
            <a:ext cx="627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 ألواحكم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0D11370D-C99C-E7C0-C8EB-6FB8249B9A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5787" y="1872482"/>
            <a:ext cx="3832426" cy="3832426"/>
          </a:xfrm>
          <a:prstGeom prst="rect">
            <a:avLst/>
          </a:prstGeom>
        </p:spPr>
      </p:pic>
      <p:pic>
        <p:nvPicPr>
          <p:cNvPr id="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2BC1F14-FADF-4955-FEE1-4456A16A6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019" y="67025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786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EF165-4015-5A21-4074-379E46315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2790105-3611-16C8-76FA-C2D57825545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ZoneTexte 8">
            <a:extLst>
              <a:ext uri="{FF2B5EF4-FFF2-40B4-BE49-F238E27FC236}">
                <a16:creationId xmlns:a16="http://schemas.microsoft.com/office/drawing/2014/main" id="{FFEA0D03-CD9D-9DA1-2D1C-875CDB3B9267}"/>
              </a:ext>
            </a:extLst>
          </p:cNvPr>
          <p:cNvSpPr txBox="1"/>
          <p:nvPr/>
        </p:nvSpPr>
        <p:spPr>
          <a:xfrm>
            <a:off x="754073" y="926496"/>
            <a:ext cx="659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zgh-Tfng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من يشرح كيف حصل على إجابة صحيحة. </a:t>
            </a:r>
          </a:p>
        </p:txBody>
      </p:sp>
      <p:pic>
        <p:nvPicPr>
          <p:cNvPr id="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BCF4FD8E-BF86-1491-D6FC-4E901D6F0F9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594322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849D29F-C72C-EC72-EA01-82BB644C1334}"/>
              </a:ext>
            </a:extLst>
          </p:cNvPr>
          <p:cNvGrpSpPr/>
          <p:nvPr/>
        </p:nvGrpSpPr>
        <p:grpSpPr>
          <a:xfrm>
            <a:off x="1466979" y="1993784"/>
            <a:ext cx="6210042" cy="3845359"/>
            <a:chOff x="1198127" y="1841384"/>
            <a:chExt cx="6210042" cy="384535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C7C30D2-C1BB-8D17-2DE0-BE32403FB9D0}"/>
                </a:ext>
              </a:extLst>
            </p:cNvPr>
            <p:cNvGrpSpPr/>
            <p:nvPr/>
          </p:nvGrpSpPr>
          <p:grpSpPr>
            <a:xfrm>
              <a:off x="1198127" y="1841384"/>
              <a:ext cx="5932346" cy="3845359"/>
              <a:chOff x="1177807" y="1810904"/>
              <a:chExt cx="5932346" cy="3845359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024A244A-3B1C-972E-D671-35CFBA951654}"/>
                  </a:ext>
                </a:extLst>
              </p:cNvPr>
              <p:cNvGrpSpPr/>
              <p:nvPr/>
            </p:nvGrpSpPr>
            <p:grpSpPr>
              <a:xfrm>
                <a:off x="1177807" y="1834028"/>
                <a:ext cx="4970234" cy="3822235"/>
                <a:chOff x="-17352" y="148644"/>
                <a:chExt cx="1481560" cy="1433332"/>
              </a:xfrm>
            </p:grpSpPr>
            <p:sp>
              <p:nvSpPr>
                <p:cNvPr id="25" name="Text Box 1">
                  <a:extLst>
                    <a:ext uri="{FF2B5EF4-FFF2-40B4-BE49-F238E27FC236}">
                      <a16:creationId xmlns:a16="http://schemas.microsoft.com/office/drawing/2014/main" id="{37C4349A-CEFC-4867-26E3-E3CF8A355532}"/>
                    </a:ext>
                  </a:extLst>
                </p:cNvPr>
                <p:cNvSpPr txBox="1"/>
                <p:nvPr/>
              </p:nvSpPr>
              <p:spPr>
                <a:xfrm>
                  <a:off x="458356" y="1269556"/>
                  <a:ext cx="1005852" cy="312420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ar-MA" sz="4800" b="1" kern="0" dirty="0">
                      <a:solidFill>
                        <a:srgbClr val="002060"/>
                      </a:solidFill>
                      <a:effectLst/>
                      <a:latin typeface="Aptos" panose="020B0004020202020204" pitchFamily="34" charset="0"/>
                      <a:ea typeface="Times New Roman" panose="02020603050405020304" pitchFamily="18" charset="0"/>
                      <a:cs typeface="Calibri" panose="020F0502020204030204" pitchFamily="34" charset="0"/>
                    </a:rPr>
                    <a:t>اَلْمِئَةُ</a:t>
                  </a:r>
                  <a:r>
                    <a:rPr lang="ar-SA" sz="4800" b="1" kern="0" dirty="0">
                      <a:solidFill>
                        <a:srgbClr val="002060"/>
                      </a:solidFill>
                      <a:effectLst/>
                      <a:latin typeface="Aptos" panose="020B0004020202020204" pitchFamily="34" charset="0"/>
                      <a:ea typeface="Times New Roman" panose="02020603050405020304" pitchFamily="18" charset="0"/>
                      <a:cs typeface="Calibri" panose="020F0502020204030204" pitchFamily="34" charset="0"/>
                    </a:rPr>
                    <a:t> الْأَقْرَبُ </a:t>
                  </a:r>
                  <a:endParaRPr lang="fr-MA" sz="48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63BA4B93-1C88-DA74-2A25-6E3F5E63245F}"/>
                    </a:ext>
                  </a:extLst>
                </p:cNvPr>
                <p:cNvGrpSpPr/>
                <p:nvPr/>
              </p:nvGrpSpPr>
              <p:grpSpPr>
                <a:xfrm>
                  <a:off x="-17352" y="148644"/>
                  <a:ext cx="1443454" cy="1230281"/>
                  <a:chOff x="-17352" y="148644"/>
                  <a:chExt cx="1443454" cy="1230281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EBCC12BC-84E3-D78E-1EA4-3BD85DA607E0}"/>
                      </a:ext>
                    </a:extLst>
                  </p:cNvPr>
                  <p:cNvGrpSpPr/>
                  <p:nvPr/>
                </p:nvGrpSpPr>
                <p:grpSpPr>
                  <a:xfrm>
                    <a:off x="108586" y="148644"/>
                    <a:ext cx="1241968" cy="410955"/>
                    <a:chOff x="133670" y="149602"/>
                    <a:chExt cx="1119724" cy="350520"/>
                  </a:xfrm>
                </p:grpSpPr>
                <p:sp>
                  <p:nvSpPr>
                    <p:cNvPr id="33" name="Text Box 1">
                      <a:extLst>
                        <a:ext uri="{FF2B5EF4-FFF2-40B4-BE49-F238E27FC236}">
                          <a16:creationId xmlns:a16="http://schemas.microsoft.com/office/drawing/2014/main" id="{62D21B73-029D-1DD0-2197-7BDC72C584E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3670" y="149602"/>
                      <a:ext cx="435723" cy="350520"/>
                    </a:xfrm>
                    <a:prstGeom prst="rect">
                      <a:avLst/>
                    </a:prstGeom>
                    <a:solidFill>
                      <a:schemeClr val="lt1"/>
                    </a:solidFill>
                    <a:ln w="6350">
                      <a:noFill/>
                    </a:ln>
                  </p:spPr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5400" b="1" kern="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700</a:t>
                      </a:r>
                      <a:endParaRPr lang="fr-MA" sz="60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4" name="Text Box 1">
                      <a:extLst>
                        <a:ext uri="{FF2B5EF4-FFF2-40B4-BE49-F238E27FC236}">
                          <a16:creationId xmlns:a16="http://schemas.microsoft.com/office/drawing/2014/main" id="{2F52DBBA-DEEC-8B97-82F4-397489C5C56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6325" y="172670"/>
                      <a:ext cx="777069" cy="327452"/>
                    </a:xfrm>
                    <a:prstGeom prst="rect">
                      <a:avLst/>
                    </a:prstGeom>
                    <a:solidFill>
                      <a:schemeClr val="lt1"/>
                    </a:solidFill>
                    <a:ln w="6350">
                      <a:noFill/>
                    </a:ln>
                  </p:spPr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MA" sz="6000" kern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 </a:t>
                      </a:r>
                      <a:r>
                        <a:rPr lang="ar-MA" sz="6000" b="1" kern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764</a:t>
                      </a:r>
                      <a:r>
                        <a:rPr lang="fr-MA" sz="6000" kern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&lt;</a:t>
                      </a:r>
                      <a:endParaRPr lang="fr-MA" sz="6000" kern="1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6000" kern="100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fr-FR" sz="4800" kern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ar-MA" sz="4800" kern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64</a:t>
                      </a:r>
                      <a:r>
                        <a:rPr lang="fr-MA" sz="6000" kern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</a:t>
                      </a:r>
                      <a:endParaRPr lang="fr-MA" sz="6000" kern="1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MA" sz="60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C6DE4389-CF14-9052-2D52-BAC24162BC0C}"/>
                      </a:ext>
                    </a:extLst>
                  </p:cNvPr>
                  <p:cNvGrpSpPr/>
                  <p:nvPr/>
                </p:nvGrpSpPr>
                <p:grpSpPr>
                  <a:xfrm>
                    <a:off x="-17352" y="621891"/>
                    <a:ext cx="1443454" cy="757034"/>
                    <a:chOff x="-17352" y="-56289"/>
                    <a:chExt cx="1443454" cy="757034"/>
                  </a:xfrm>
                </p:grpSpPr>
                <p:grpSp>
                  <p:nvGrpSpPr>
                    <p:cNvPr id="29" name="Group 28">
                      <a:extLst>
                        <a:ext uri="{FF2B5EF4-FFF2-40B4-BE49-F238E27FC236}">
                          <a16:creationId xmlns:a16="http://schemas.microsoft.com/office/drawing/2014/main" id="{17C87FD4-C5A1-1299-D8AB-7E69E5F97B7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32436" y="-56289"/>
                      <a:ext cx="993666" cy="556225"/>
                      <a:chOff x="222886" y="-56289"/>
                      <a:chExt cx="993666" cy="556225"/>
                    </a:xfrm>
                  </p:grpSpPr>
                  <p:cxnSp>
                    <p:nvCxnSpPr>
                      <p:cNvPr id="31" name="Straight Arrow Connector 30">
                        <a:extLst>
                          <a:ext uri="{FF2B5EF4-FFF2-40B4-BE49-F238E27FC236}">
                            <a16:creationId xmlns:a16="http://schemas.microsoft.com/office/drawing/2014/main" id="{46EE0721-F341-5A0D-A0F0-6C4CD8A9D91F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222886" y="499936"/>
                        <a:ext cx="885733" cy="0"/>
                      </a:xfrm>
                      <a:prstGeom prst="straightConnector1">
                        <a:avLst/>
                      </a:prstGeom>
                      <a:ln w="76200"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2" name="Text Box 1">
                        <a:extLst>
                          <a:ext uri="{FF2B5EF4-FFF2-40B4-BE49-F238E27FC236}">
                            <a16:creationId xmlns:a16="http://schemas.microsoft.com/office/drawing/2014/main" id="{49FB1133-6519-A722-A186-B7B8BB0B1D7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51732" y="-56289"/>
                        <a:ext cx="464820" cy="419100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  <a:ln w="6350">
                        <a:noFill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rtl="1">
                          <a:lnSpc>
                            <a:spcPct val="107000"/>
                          </a:lnSpc>
                          <a:spcAft>
                            <a:spcPts val="800"/>
                          </a:spcAft>
                          <a:buNone/>
                        </a:pPr>
                        <a:r>
                          <a:rPr lang="fr-FR" sz="4800" kern="0" dirty="0">
                            <a:solidFill>
                              <a:srgbClr val="C00000"/>
                            </a:solidFill>
                            <a:effectLst/>
                            <a:latin typeface="Ebrima" panose="02000000000000000000" pitchFamily="2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a:t>36</a:t>
                        </a:r>
                        <a:endParaRPr lang="fr-MA" sz="4800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30" name="Text Box 1">
                      <a:extLst>
                        <a:ext uri="{FF2B5EF4-FFF2-40B4-BE49-F238E27FC236}">
                          <a16:creationId xmlns:a16="http://schemas.microsoft.com/office/drawing/2014/main" id="{54385BEF-959B-882E-5C2C-65951ECFA30F}"/>
                        </a:ext>
                      </a:extLst>
                    </p:cNvPr>
                    <p:cNvSpPr txBox="1"/>
                    <p:nvPr/>
                  </p:nvSpPr>
                  <p:spPr>
                    <a:xfrm rot="10800000" flipV="1">
                      <a:off x="-17352" y="296885"/>
                      <a:ext cx="464820" cy="403860"/>
                    </a:xfrm>
                    <a:prstGeom prst="rect">
                      <a:avLst/>
                    </a:prstGeom>
                    <a:noFill/>
                    <a:ln w="6350">
                      <a:noFill/>
                    </a:ln>
                  </p:spPr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6000" b="1" kern="0" dirty="0">
                          <a:solidFill>
                            <a:srgbClr val="002060"/>
                          </a:solidFill>
                          <a:effectLst/>
                          <a:latin typeface="Ebrima" panose="02000000000000000000" pitchFamily="2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764</a:t>
                      </a:r>
                      <a:endParaRPr lang="fr-MA" sz="6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sp>
            <p:nvSpPr>
              <p:cNvPr id="24" name="Text Box 1">
                <a:extLst>
                  <a:ext uri="{FF2B5EF4-FFF2-40B4-BE49-F238E27FC236}">
                    <a16:creationId xmlns:a16="http://schemas.microsoft.com/office/drawing/2014/main" id="{1FB8C63A-538D-627F-04A5-05152C7FDDEE}"/>
                  </a:ext>
                </a:extLst>
              </p:cNvPr>
              <p:cNvSpPr txBox="1"/>
              <p:nvPr/>
            </p:nvSpPr>
            <p:spPr>
              <a:xfrm>
                <a:off x="5601668" y="1810904"/>
                <a:ext cx="1508485" cy="1095885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fr-FR" sz="6000" b="1" kern="0" dirty="0">
                    <a:solidFill>
                      <a:srgbClr val="C00000"/>
                    </a:solidFill>
                    <a:latin typeface="Aptos" panose="020B0004020202020204" pitchFamily="34" charset="0"/>
                    <a:ea typeface="Times New Roman" panose="02020603050405020304" pitchFamily="18" charset="0"/>
                  </a:rPr>
                  <a:t>800</a:t>
                </a:r>
                <a:endParaRPr lang="fr-MA" sz="6600" b="1" kern="100" dirty="0">
                  <a:solidFill>
                    <a:srgbClr val="C00000"/>
                  </a:solidFill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endParaRPr lang="fr-MA" sz="6000" kern="100" dirty="0">
                  <a:solidFill>
                    <a:srgbClr val="F1A947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2" name="Text Box 1">
              <a:extLst>
                <a:ext uri="{FF2B5EF4-FFF2-40B4-BE49-F238E27FC236}">
                  <a16:creationId xmlns:a16="http://schemas.microsoft.com/office/drawing/2014/main" id="{C2B07EBF-2A3B-5EC0-8528-CE1EC5109E19}"/>
                </a:ext>
              </a:extLst>
            </p:cNvPr>
            <p:cNvSpPr txBox="1"/>
            <p:nvPr/>
          </p:nvSpPr>
          <p:spPr>
            <a:xfrm>
              <a:off x="5848823" y="3959629"/>
              <a:ext cx="1559346" cy="111760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rtl="1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ar-MA" sz="6000" b="1" kern="0" dirty="0">
                  <a:solidFill>
                    <a:srgbClr val="C00000"/>
                  </a:solidFill>
                  <a:effectLst/>
                  <a:latin typeface="Ebrima" panose="02000000000000000000" pitchFamily="2" charset="0"/>
                  <a:ea typeface="Times New Roman" panose="02020603050405020304" pitchFamily="18" charset="0"/>
                  <a:cs typeface="Arial" panose="020B0604020202020204" pitchFamily="34" charset="0"/>
                </a:rPr>
                <a:t>800</a:t>
              </a:r>
              <a:endParaRPr lang="fr-MA" sz="6000" b="1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254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9CA94-FEE4-3E6B-E0B4-E61E0C9BB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DBB7CF9-73BE-6F01-BA9C-33FB0E6542A9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CB2BF64-497B-407C-B324-F9D3CE4E8BB2}"/>
              </a:ext>
            </a:extLst>
          </p:cNvPr>
          <p:cNvGrpSpPr/>
          <p:nvPr/>
        </p:nvGrpSpPr>
        <p:grpSpPr>
          <a:xfrm>
            <a:off x="1071587" y="2299140"/>
            <a:ext cx="6507776" cy="2577660"/>
            <a:chOff x="1757943" y="2436266"/>
            <a:chExt cx="5078608" cy="221120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11971F5-ED5F-808C-6418-CB49FF29E322}"/>
                </a:ext>
              </a:extLst>
            </p:cNvPr>
            <p:cNvSpPr/>
            <p:nvPr/>
          </p:nvSpPr>
          <p:spPr>
            <a:xfrm>
              <a:off x="2047573" y="2768582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4852265E-96AA-3849-6337-9C3F2C405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5770302" y="3416835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F33D46E1-B05E-1EBB-BFDC-B6D4879B244C}"/>
                </a:ext>
              </a:extLst>
            </p:cNvPr>
            <p:cNvSpPr txBox="1"/>
            <p:nvPr/>
          </p:nvSpPr>
          <p:spPr>
            <a:xfrm>
              <a:off x="1757943" y="3416835"/>
              <a:ext cx="4321447" cy="5544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 algn="r" defTabSz="685834" rtl="1">
                <a:defRPr/>
              </a:pPr>
              <a:r>
                <a:rPr lang="ar-MA" sz="3600" b="1" kern="0" dirty="0">
                  <a:solidFill>
                    <a:srgbClr val="F6BB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النشاط 2</a:t>
              </a:r>
              <a:endParaRPr lang="fr-MA" sz="3600" b="1" kern="0" dirty="0">
                <a:solidFill>
                  <a:srgbClr val="F6BB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66EC3D59-260B-FF05-DA04-CD51AE0788BD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EA6FE848-01E1-5D42-D58D-3CF83C469D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808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C987F-DE54-8761-5B5B-4E0EFE956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498C880-9206-0584-D1B4-938D379E7D1C}"/>
              </a:ext>
            </a:extLst>
          </p:cNvPr>
          <p:cNvSpPr txBox="1"/>
          <p:nvPr/>
        </p:nvSpPr>
        <p:spPr>
          <a:xfrm>
            <a:off x="906780" y="945429"/>
            <a:ext cx="659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خذوا الكراسات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56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4474349C-0E99-DA30-DC9E-51F66B5852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B3334127-B9E3-67F2-BC3B-FEC5B0F28FD9}"/>
              </a:ext>
            </a:extLst>
          </p:cNvPr>
          <p:cNvGrpSpPr/>
          <p:nvPr/>
        </p:nvGrpSpPr>
        <p:grpSpPr>
          <a:xfrm>
            <a:off x="455933" y="1796486"/>
            <a:ext cx="8062452" cy="4633811"/>
            <a:chOff x="436268" y="1884977"/>
            <a:chExt cx="8062452" cy="4633811"/>
          </a:xfrm>
        </p:grpSpPr>
        <p:pic>
          <p:nvPicPr>
            <p:cNvPr id="8" name="Image 7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76018384-5F6C-259F-61B4-CD1539B7E3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1" r="4680"/>
            <a:stretch>
              <a:fillRect/>
            </a:stretch>
          </p:blipFill>
          <p:spPr>
            <a:xfrm>
              <a:off x="4467494" y="1884977"/>
              <a:ext cx="4031226" cy="4633811"/>
            </a:xfrm>
            <a:prstGeom prst="rect">
              <a:avLst/>
            </a:prstGeom>
          </p:spPr>
        </p:pic>
        <p:pic>
          <p:nvPicPr>
            <p:cNvPr id="10" name="Image 9" descr="Une image contenant texte, capture d’écran, affichage, logiciel&#10;&#10;Le contenu généré par l’IA peut être incorrect.">
              <a:extLst>
                <a:ext uri="{FF2B5EF4-FFF2-40B4-BE49-F238E27FC236}">
                  <a16:creationId xmlns:a16="http://schemas.microsoft.com/office/drawing/2014/main" id="{37942FD8-3923-39E4-EC77-C18772970C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6" r="8588"/>
            <a:stretch>
              <a:fillRect/>
            </a:stretch>
          </p:blipFill>
          <p:spPr>
            <a:xfrm>
              <a:off x="436268" y="1884977"/>
              <a:ext cx="4031226" cy="4616922"/>
            </a:xfrm>
            <a:prstGeom prst="rect">
              <a:avLst/>
            </a:prstGeom>
          </p:spPr>
        </p:pic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75BAC83B-927F-74C8-0067-13CB81716D2E}"/>
              </a:ext>
            </a:extLst>
          </p:cNvPr>
          <p:cNvSpPr txBox="1"/>
          <p:nvPr/>
        </p:nvSpPr>
        <p:spPr>
          <a:xfrm>
            <a:off x="4487159" y="2220703"/>
            <a:ext cx="3746090" cy="14453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072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9AB77-8199-FC54-0B27-122CC1DCA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DF226358-85AF-6DB1-9E9F-C1E43D4EDE5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FEF57E7-3C4D-0F0E-B1FB-D2C5690C21AE}"/>
              </a:ext>
            </a:extLst>
          </p:cNvPr>
          <p:cNvSpPr txBox="1"/>
          <p:nvPr/>
        </p:nvSpPr>
        <p:spPr>
          <a:xfrm>
            <a:off x="1043940" y="938025"/>
            <a:ext cx="65262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التمرين رقم 1 صفحة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56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18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texte, capture d’écran, diagramme, nombre&#10;&#10;Le contenu généré par l’IA peut être incorrect.">
            <a:extLst>
              <a:ext uri="{FF2B5EF4-FFF2-40B4-BE49-F238E27FC236}">
                <a16:creationId xmlns:a16="http://schemas.microsoft.com/office/drawing/2014/main" id="{88ECD7D4-A36B-9DAD-D327-C531CD67C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4" t="4054" b="3861"/>
          <a:stretch>
            <a:fillRect/>
          </a:stretch>
        </p:blipFill>
        <p:spPr>
          <a:xfrm>
            <a:off x="285135" y="1700982"/>
            <a:ext cx="8278762" cy="4788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63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86DAF-7DC2-50D0-14DA-90087F854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78898071-F507-B12E-0F07-82CDB08A212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B0B6B74-4486-62B4-E03D-621D4AD8F11E}"/>
              </a:ext>
            </a:extLst>
          </p:cNvPr>
          <p:cNvSpPr txBox="1"/>
          <p:nvPr/>
        </p:nvSpPr>
        <p:spPr>
          <a:xfrm>
            <a:off x="1043940" y="938025"/>
            <a:ext cx="65262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 من يذكرنا بالخطوات المتبعة.</a:t>
            </a:r>
          </a:p>
        </p:txBody>
      </p:sp>
      <p:pic>
        <p:nvPicPr>
          <p:cNvPr id="2" name="Image 1" descr="Une image contenant texte, capture d’écran, diagramme, nombre&#10;&#10;Le contenu généré par l’IA peut être incorrect.">
            <a:extLst>
              <a:ext uri="{FF2B5EF4-FFF2-40B4-BE49-F238E27FC236}">
                <a16:creationId xmlns:a16="http://schemas.microsoft.com/office/drawing/2014/main" id="{3D2A273F-319B-BBEC-D797-967CEA57E5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4" t="4054" b="3861"/>
          <a:stretch>
            <a:fillRect/>
          </a:stretch>
        </p:blipFill>
        <p:spPr>
          <a:xfrm>
            <a:off x="285135" y="1700982"/>
            <a:ext cx="8278762" cy="4788308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D7E47E75-8AEB-F84C-9242-3CD18AEB9B5C}"/>
              </a:ext>
            </a:extLst>
          </p:cNvPr>
          <p:cNvCxnSpPr/>
          <p:nvPr/>
        </p:nvCxnSpPr>
        <p:spPr>
          <a:xfrm>
            <a:off x="1858297" y="4503174"/>
            <a:ext cx="2635045" cy="79641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5468133A-014D-B459-F8EE-BDD5CFAE0882}"/>
              </a:ext>
            </a:extLst>
          </p:cNvPr>
          <p:cNvCxnSpPr/>
          <p:nvPr/>
        </p:nvCxnSpPr>
        <p:spPr>
          <a:xfrm>
            <a:off x="4493342" y="4483509"/>
            <a:ext cx="2635045" cy="79641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7AE8A04-2458-AA3E-B37E-FD6CEB000BBC}"/>
              </a:ext>
            </a:extLst>
          </p:cNvPr>
          <p:cNvCxnSpPr>
            <a:cxnSpLocks/>
          </p:cNvCxnSpPr>
          <p:nvPr/>
        </p:nvCxnSpPr>
        <p:spPr>
          <a:xfrm flipH="1">
            <a:off x="1858297" y="4503174"/>
            <a:ext cx="5275006" cy="79641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572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A3269BF-7291-EF27-1F0D-5334090C2A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D1E7FC9-0EAA-FEA9-7662-96CFEEAE6500}"/>
              </a:ext>
            </a:extLst>
          </p:cNvPr>
          <p:cNvGrpSpPr/>
          <p:nvPr/>
        </p:nvGrpSpPr>
        <p:grpSpPr>
          <a:xfrm>
            <a:off x="1442721" y="2299140"/>
            <a:ext cx="6136641" cy="2577660"/>
            <a:chOff x="2047573" y="2436266"/>
            <a:chExt cx="4788978" cy="221120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F6052E4-7AE1-AB53-DC7E-7008A17FF435}"/>
                </a:ext>
              </a:extLst>
            </p:cNvPr>
            <p:cNvSpPr/>
            <p:nvPr/>
          </p:nvSpPr>
          <p:spPr>
            <a:xfrm>
              <a:off x="2047573" y="2768582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E453FFF3-7398-572A-52ED-7C8D9A01E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6452" y="3405499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014263F7-A9FC-7791-CDD1-50DF693CEED1}"/>
                </a:ext>
              </a:extLst>
            </p:cNvPr>
            <p:cNvSpPr txBox="1"/>
            <p:nvPr/>
          </p:nvSpPr>
          <p:spPr>
            <a:xfrm>
              <a:off x="2105195" y="3376049"/>
              <a:ext cx="4259719" cy="5544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 algn="r" defTabSz="685834" rtl="1">
                <a:defRPr/>
              </a:pPr>
              <a:r>
                <a:rPr lang="ar-MA" sz="3600" b="1" kern="0" dirty="0">
                  <a:solidFill>
                    <a:srgbClr val="F6BB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النشاط 3</a:t>
              </a:r>
              <a:endParaRPr lang="fr-MA" sz="3600" b="1" kern="0" dirty="0">
                <a:solidFill>
                  <a:srgbClr val="F6BB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EC9BD8BF-10CD-B042-EB3B-0AA68534CB30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BB8AB68F-DD0D-0A00-FFBC-18C5BB3A4E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60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ABC4A-B1A1-E44E-00DB-FEF1E6CF2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42452B9-6C84-2C8D-8D05-76B852CE895E}"/>
              </a:ext>
            </a:extLst>
          </p:cNvPr>
          <p:cNvSpPr txBox="1"/>
          <p:nvPr/>
        </p:nvSpPr>
        <p:spPr>
          <a:xfrm>
            <a:off x="906780" y="945429"/>
            <a:ext cx="659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الآن ، مروا إلى الصفحة 57 .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5A2FA966-F8CF-74D2-EFF3-0CBC60388A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317C8200-FF5B-0647-3EB7-ED3A20D9CA13}"/>
              </a:ext>
            </a:extLst>
          </p:cNvPr>
          <p:cNvGrpSpPr/>
          <p:nvPr/>
        </p:nvGrpSpPr>
        <p:grpSpPr>
          <a:xfrm>
            <a:off x="455933" y="1796486"/>
            <a:ext cx="8062452" cy="4633811"/>
            <a:chOff x="436268" y="1884977"/>
            <a:chExt cx="8062452" cy="4633811"/>
          </a:xfrm>
        </p:grpSpPr>
        <p:pic>
          <p:nvPicPr>
            <p:cNvPr id="7" name="Image 6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A5B1D3E0-5FD3-E95C-7DB6-5A2ACCB7EB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1" r="4680"/>
            <a:stretch>
              <a:fillRect/>
            </a:stretch>
          </p:blipFill>
          <p:spPr>
            <a:xfrm>
              <a:off x="4467494" y="1884977"/>
              <a:ext cx="4031226" cy="4633811"/>
            </a:xfrm>
            <a:prstGeom prst="rect">
              <a:avLst/>
            </a:prstGeom>
          </p:spPr>
        </p:pic>
        <p:pic>
          <p:nvPicPr>
            <p:cNvPr id="8" name="Image 7" descr="Une image contenant texte, capture d’écran, affichage, logiciel&#10;&#10;Le contenu généré par l’IA peut être incorrect.">
              <a:extLst>
                <a:ext uri="{FF2B5EF4-FFF2-40B4-BE49-F238E27FC236}">
                  <a16:creationId xmlns:a16="http://schemas.microsoft.com/office/drawing/2014/main" id="{58838B11-E35A-8A4B-B410-4AD09A2FC0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6" r="8588"/>
            <a:stretch>
              <a:fillRect/>
            </a:stretch>
          </p:blipFill>
          <p:spPr>
            <a:xfrm>
              <a:off x="436268" y="1884977"/>
              <a:ext cx="4031226" cy="4616922"/>
            </a:xfrm>
            <a:prstGeom prst="rect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7BD1AD4F-5C23-9C5C-3FD6-E4815A77D0CD}"/>
              </a:ext>
            </a:extLst>
          </p:cNvPr>
          <p:cNvSpPr txBox="1"/>
          <p:nvPr/>
        </p:nvSpPr>
        <p:spPr>
          <a:xfrm>
            <a:off x="602673" y="2182091"/>
            <a:ext cx="3884486" cy="150668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92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BEF47-A195-A28F-5B20-3A48E231D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68BD2A1-FE6F-87F7-F8E3-EF2A18236405}"/>
              </a:ext>
            </a:extLst>
          </p:cNvPr>
          <p:cNvSpPr txBox="1"/>
          <p:nvPr/>
        </p:nvSpPr>
        <p:spPr>
          <a:xfrm>
            <a:off x="957580" y="938025"/>
            <a:ext cx="659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التمرين رقم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فككوا واكتبوا على شكل كسر مركب.</a:t>
            </a:r>
          </a:p>
        </p:txBody>
      </p:sp>
      <p:pic>
        <p:nvPicPr>
          <p:cNvPr id="5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97240E-FC79-F75E-D029-E10C037CFFB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A89EC25F-CEAD-AF00-BA85-A2780906E4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4" t="11821" r="6812" b="7221"/>
          <a:stretch>
            <a:fillRect/>
          </a:stretch>
        </p:blipFill>
        <p:spPr>
          <a:xfrm>
            <a:off x="420247" y="1953428"/>
            <a:ext cx="8058734" cy="4488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64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B5AD2-4D72-4A81-B24B-51685464B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32C7626-1A77-A918-51E5-7462D35C3AE9}"/>
              </a:ext>
            </a:extLst>
          </p:cNvPr>
          <p:cNvGrpSpPr>
            <a:grpSpLocks/>
          </p:cNvGrpSpPr>
          <p:nvPr/>
        </p:nvGrpSpPr>
        <p:grpSpPr>
          <a:xfrm>
            <a:off x="471513" y="1750374"/>
            <a:ext cx="8058734" cy="4488935"/>
            <a:chOff x="461353" y="1750374"/>
            <a:chExt cx="8058734" cy="4488935"/>
          </a:xfrm>
        </p:grpSpPr>
        <p:pic>
          <p:nvPicPr>
            <p:cNvPr id="2" name="Image 1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FAD9825C-DBB4-A4E9-D58B-F4E0D76F2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94" t="11821" r="6812" b="7221"/>
            <a:stretch>
              <a:fillRect/>
            </a:stretch>
          </p:blipFill>
          <p:spPr>
            <a:xfrm>
              <a:off x="461353" y="1750374"/>
              <a:ext cx="8058734" cy="4488935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4CA55D10-EFC7-8493-6940-737A1DEE0CE9}"/>
                </a:ext>
              </a:extLst>
            </p:cNvPr>
            <p:cNvSpPr txBox="1">
              <a:spLocks/>
            </p:cNvSpPr>
            <p:nvPr/>
          </p:nvSpPr>
          <p:spPr>
            <a:xfrm>
              <a:off x="7561815" y="2998113"/>
              <a:ext cx="301354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ar-MA" sz="2800" b="1" dirty="0">
                  <a:solidFill>
                    <a:srgbClr val="C00000"/>
                  </a:solidFill>
                </a:rPr>
                <a:t>8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5" name="ZoneTexte 9">
              <a:extLst>
                <a:ext uri="{FF2B5EF4-FFF2-40B4-BE49-F238E27FC236}">
                  <a16:creationId xmlns:a16="http://schemas.microsoft.com/office/drawing/2014/main" id="{A814FD41-C654-AA30-CF52-1B07D1214C13}"/>
                </a:ext>
              </a:extLst>
            </p:cNvPr>
            <p:cNvSpPr txBox="1">
              <a:spLocks/>
            </p:cNvSpPr>
            <p:nvPr/>
          </p:nvSpPr>
          <p:spPr>
            <a:xfrm>
              <a:off x="7561815" y="3405378"/>
              <a:ext cx="301354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ar-MA" sz="2800" b="1" dirty="0">
                  <a:solidFill>
                    <a:srgbClr val="C00000"/>
                  </a:solidFill>
                </a:rPr>
                <a:t>3</a:t>
              </a:r>
              <a:endParaRPr lang="fr-MA" sz="28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3D01E83D-5A4C-1968-CA70-81A771AA8C0F}"/>
              </a:ext>
            </a:extLst>
          </p:cNvPr>
          <p:cNvSpPr txBox="1"/>
          <p:nvPr/>
        </p:nvSpPr>
        <p:spPr>
          <a:xfrm>
            <a:off x="906780" y="945429"/>
            <a:ext cx="659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 من يشرح لنا كيف توصل إلى الجواب؟ من يذكرنا بالخطوات المتبعة.</a:t>
            </a:r>
          </a:p>
        </p:txBody>
      </p:sp>
      <p:pic>
        <p:nvPicPr>
          <p:cNvPr id="99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76D0A0F-C231-74C7-85A1-89580AC58E0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1B5DBE8-EFDE-411B-F7C1-2C804E243FF1}"/>
              </a:ext>
            </a:extLst>
          </p:cNvPr>
          <p:cNvSpPr txBox="1"/>
          <p:nvPr/>
        </p:nvSpPr>
        <p:spPr>
          <a:xfrm>
            <a:off x="5895299" y="5311467"/>
            <a:ext cx="8341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تان</a:t>
            </a:r>
            <a:r>
              <a:rPr lang="ar-M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endParaRPr lang="fr-M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FAD971A-BB12-BF55-0864-E9C1929FA03A}"/>
                  </a:ext>
                </a:extLst>
              </p:cNvPr>
              <p:cNvSpPr txBox="1"/>
              <p:nvPr/>
            </p:nvSpPr>
            <p:spPr>
              <a:xfrm>
                <a:off x="5032594" y="5164600"/>
                <a:ext cx="427263" cy="6938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fr-MA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FAD971A-BB12-BF55-0864-E9C1929FA0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2594" y="5164600"/>
                <a:ext cx="427263" cy="6938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ZoneTexte 13">
            <a:extLst>
              <a:ext uri="{FF2B5EF4-FFF2-40B4-BE49-F238E27FC236}">
                <a16:creationId xmlns:a16="http://schemas.microsoft.com/office/drawing/2014/main" id="{DCD198A1-1366-4F2A-FA89-3E3478F7975B}"/>
              </a:ext>
            </a:extLst>
          </p:cNvPr>
          <p:cNvSpPr txBox="1"/>
          <p:nvPr/>
        </p:nvSpPr>
        <p:spPr>
          <a:xfrm>
            <a:off x="5659120" y="4152138"/>
            <a:ext cx="107033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وَحَدَةٌ</a:t>
            </a:r>
            <a:r>
              <a:rPr lang="ar-MA" sz="2000" b="1" dirty="0">
                <a:solidFill>
                  <a:srgbClr val="C00000"/>
                </a:solidFill>
              </a:rPr>
              <a:t> </a:t>
            </a:r>
            <a:endParaRPr lang="fr-MA" sz="20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15">
                <a:extLst>
                  <a:ext uri="{FF2B5EF4-FFF2-40B4-BE49-F238E27FC236}">
                    <a16:creationId xmlns:a16="http://schemas.microsoft.com/office/drawing/2014/main" id="{A50A3272-72AB-62DD-1DF8-4F3E6F5ABEBD}"/>
                  </a:ext>
                </a:extLst>
              </p:cNvPr>
              <p:cNvSpPr txBox="1"/>
              <p:nvPr/>
            </p:nvSpPr>
            <p:spPr>
              <a:xfrm>
                <a:off x="5104646" y="4035143"/>
                <a:ext cx="427263" cy="6938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MA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MA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ar-SA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fr-MA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" name="ZoneTexte 15">
                <a:extLst>
                  <a:ext uri="{FF2B5EF4-FFF2-40B4-BE49-F238E27FC236}">
                    <a16:creationId xmlns:a16="http://schemas.microsoft.com/office/drawing/2014/main" id="{A50A3272-72AB-62DD-1DF8-4F3E6F5ABE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4646" y="4035143"/>
                <a:ext cx="427263" cy="69384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M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9">
            <a:extLst>
              <a:ext uri="{FF2B5EF4-FFF2-40B4-BE49-F238E27FC236}">
                <a16:creationId xmlns:a16="http://schemas.microsoft.com/office/drawing/2014/main" id="{5140D7EF-0873-1019-2A08-F154475E441F}"/>
              </a:ext>
            </a:extLst>
          </p:cNvPr>
          <p:cNvSpPr txBox="1"/>
          <p:nvPr/>
        </p:nvSpPr>
        <p:spPr>
          <a:xfrm>
            <a:off x="7523546" y="3886218"/>
            <a:ext cx="30135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8</a:t>
            </a:r>
            <a:endParaRPr lang="fr-MA" sz="2800" b="1" dirty="0">
              <a:solidFill>
                <a:srgbClr val="C00000"/>
              </a:solidFill>
            </a:endParaRPr>
          </a:p>
        </p:txBody>
      </p:sp>
      <p:sp>
        <p:nvSpPr>
          <p:cNvPr id="8" name="ZoneTexte 9">
            <a:extLst>
              <a:ext uri="{FF2B5EF4-FFF2-40B4-BE49-F238E27FC236}">
                <a16:creationId xmlns:a16="http://schemas.microsoft.com/office/drawing/2014/main" id="{1913DEAC-909D-8E97-2026-9BA9B7C21495}"/>
              </a:ext>
            </a:extLst>
          </p:cNvPr>
          <p:cNvSpPr txBox="1"/>
          <p:nvPr/>
        </p:nvSpPr>
        <p:spPr>
          <a:xfrm>
            <a:off x="7498861" y="4315711"/>
            <a:ext cx="30135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6</a:t>
            </a:r>
            <a:endParaRPr lang="fr-MA" sz="2800" b="1" dirty="0">
              <a:solidFill>
                <a:srgbClr val="C00000"/>
              </a:solidFill>
            </a:endParaRPr>
          </a:p>
        </p:txBody>
      </p:sp>
      <p:sp>
        <p:nvSpPr>
          <p:cNvPr id="11" name="ZoneTexte 9">
            <a:extLst>
              <a:ext uri="{FF2B5EF4-FFF2-40B4-BE49-F238E27FC236}">
                <a16:creationId xmlns:a16="http://schemas.microsoft.com/office/drawing/2014/main" id="{7713CA99-3CA1-F830-EEA1-F7B81BEEB514}"/>
              </a:ext>
            </a:extLst>
          </p:cNvPr>
          <p:cNvSpPr txBox="1"/>
          <p:nvPr/>
        </p:nvSpPr>
        <p:spPr>
          <a:xfrm>
            <a:off x="7416730" y="4987592"/>
            <a:ext cx="51498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ar-MA" sz="2800" b="1" dirty="0">
                <a:solidFill>
                  <a:srgbClr val="C00000"/>
                </a:solidFill>
              </a:rPr>
              <a:t>15</a:t>
            </a:r>
            <a:endParaRPr lang="fr-MA" sz="2800" b="1" dirty="0">
              <a:solidFill>
                <a:srgbClr val="C00000"/>
              </a:solidFill>
            </a:endParaRPr>
          </a:p>
        </p:txBody>
      </p:sp>
      <p:sp>
        <p:nvSpPr>
          <p:cNvPr id="13" name="ZoneTexte 9">
            <a:extLst>
              <a:ext uri="{FF2B5EF4-FFF2-40B4-BE49-F238E27FC236}">
                <a16:creationId xmlns:a16="http://schemas.microsoft.com/office/drawing/2014/main" id="{E793A043-79D3-3B81-60C5-31949F58A092}"/>
              </a:ext>
            </a:extLst>
          </p:cNvPr>
          <p:cNvSpPr txBox="1"/>
          <p:nvPr/>
        </p:nvSpPr>
        <p:spPr>
          <a:xfrm>
            <a:off x="7498861" y="5398007"/>
            <a:ext cx="30135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fr-MA" sz="2800" b="1" dirty="0">
              <a:solidFill>
                <a:srgbClr val="C00000"/>
              </a:solidFill>
            </a:endParaRPr>
          </a:p>
        </p:txBody>
      </p:sp>
      <p:sp>
        <p:nvSpPr>
          <p:cNvPr id="17" name="ZoneTexte 9">
            <a:extLst>
              <a:ext uri="{FF2B5EF4-FFF2-40B4-BE49-F238E27FC236}">
                <a16:creationId xmlns:a16="http://schemas.microsoft.com/office/drawing/2014/main" id="{5B4C5AC1-8369-8429-1452-E7B5FBDFAC07}"/>
              </a:ext>
            </a:extLst>
          </p:cNvPr>
          <p:cNvSpPr txBox="1"/>
          <p:nvPr/>
        </p:nvSpPr>
        <p:spPr>
          <a:xfrm>
            <a:off x="7392045" y="5387705"/>
            <a:ext cx="51498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ar-MA" sz="2800" b="1" dirty="0">
                <a:solidFill>
                  <a:srgbClr val="C00000"/>
                </a:solidFill>
              </a:rPr>
              <a:t>6</a:t>
            </a:r>
            <a:endParaRPr lang="fr-MA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09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C22CC-1E77-95AC-D4A0-C1FC6F865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E0CC31D-866F-469E-CFFA-D6FC239544C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4014FBD-BD5A-73E1-370A-36F42CDCF8AD}"/>
              </a:ext>
            </a:extLst>
          </p:cNvPr>
          <p:cNvGrpSpPr/>
          <p:nvPr/>
        </p:nvGrpSpPr>
        <p:grpSpPr>
          <a:xfrm>
            <a:off x="1442721" y="2299140"/>
            <a:ext cx="6136641" cy="2577660"/>
            <a:chOff x="2047573" y="2436266"/>
            <a:chExt cx="4788978" cy="221120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C3F997-577B-CEE2-D675-C04AE6675189}"/>
                </a:ext>
              </a:extLst>
            </p:cNvPr>
            <p:cNvSpPr/>
            <p:nvPr/>
          </p:nvSpPr>
          <p:spPr>
            <a:xfrm>
              <a:off x="2047573" y="2768582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FE5FECCB-5FD2-4979-F33C-2CE8C3F419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176452" y="3405499"/>
              <a:ext cx="631873" cy="63187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6EEFD91-2BB8-2303-ED77-08F3E0D46532}"/>
                </a:ext>
              </a:extLst>
            </p:cNvPr>
            <p:cNvSpPr txBox="1"/>
            <p:nvPr/>
          </p:nvSpPr>
          <p:spPr>
            <a:xfrm>
              <a:off x="2105195" y="3376049"/>
              <a:ext cx="4259719" cy="5544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 algn="r" defTabSz="685834" rtl="1">
                <a:defRPr/>
              </a:pPr>
              <a:r>
                <a:rPr lang="ar-MA" sz="3600" b="1" kern="0" dirty="0">
                  <a:solidFill>
                    <a:srgbClr val="F6BB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النشاط 4</a:t>
              </a:r>
              <a:endParaRPr lang="fr-MA" sz="3600" b="1" kern="0" dirty="0">
                <a:solidFill>
                  <a:srgbClr val="F6BB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5CC67D16-CAB8-E12E-E7FE-F1602BEE3792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7E0E6EAE-B735-79FB-451F-9FD6641DC2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980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7D07C-D8E9-8177-46D8-9A1C414E8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60F91DB-26DF-2FBE-486A-42FE7A6046E7}"/>
              </a:ext>
            </a:extLst>
          </p:cNvPr>
          <p:cNvSpPr txBox="1"/>
          <p:nvPr/>
        </p:nvSpPr>
        <p:spPr>
          <a:xfrm>
            <a:off x="906780" y="945429"/>
            <a:ext cx="659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أنجزوا التمرين رقم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4 الصفحة 56</a:t>
            </a:r>
            <a:endParaRPr lang="ar-MA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553BEE07-8289-6EE6-5CA3-509D276219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7B154D0F-2D11-6026-4587-38946AAA7AC5}"/>
              </a:ext>
            </a:extLst>
          </p:cNvPr>
          <p:cNvGrpSpPr/>
          <p:nvPr/>
        </p:nvGrpSpPr>
        <p:grpSpPr>
          <a:xfrm>
            <a:off x="455933" y="1796486"/>
            <a:ext cx="8062452" cy="4633811"/>
            <a:chOff x="436268" y="1884977"/>
            <a:chExt cx="8062452" cy="4633811"/>
          </a:xfrm>
        </p:grpSpPr>
        <p:pic>
          <p:nvPicPr>
            <p:cNvPr id="7" name="Image 6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27BF33D8-05CB-C6AF-DF57-3378B332D7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1" r="4680"/>
            <a:stretch>
              <a:fillRect/>
            </a:stretch>
          </p:blipFill>
          <p:spPr>
            <a:xfrm>
              <a:off x="4467494" y="1884977"/>
              <a:ext cx="4031226" cy="4633811"/>
            </a:xfrm>
            <a:prstGeom prst="rect">
              <a:avLst/>
            </a:prstGeom>
          </p:spPr>
        </p:pic>
        <p:pic>
          <p:nvPicPr>
            <p:cNvPr id="8" name="Image 7" descr="Une image contenant texte, capture d’écran, affichage, logiciel&#10;&#10;Le contenu généré par l’IA peut être incorrect.">
              <a:extLst>
                <a:ext uri="{FF2B5EF4-FFF2-40B4-BE49-F238E27FC236}">
                  <a16:creationId xmlns:a16="http://schemas.microsoft.com/office/drawing/2014/main" id="{343EDDFE-F79D-ADE5-96A8-373BA8AFC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6" r="8588"/>
            <a:stretch>
              <a:fillRect/>
            </a:stretch>
          </p:blipFill>
          <p:spPr>
            <a:xfrm>
              <a:off x="436268" y="1884977"/>
              <a:ext cx="4031226" cy="4616922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BE29971-FBB8-45AD-372F-05FE7B3FA90A}"/>
              </a:ext>
            </a:extLst>
          </p:cNvPr>
          <p:cNvSpPr/>
          <p:nvPr/>
        </p:nvSpPr>
        <p:spPr>
          <a:xfrm>
            <a:off x="4572000" y="5080000"/>
            <a:ext cx="3667760" cy="10972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225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7060C-3334-1E69-D802-245E068AB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49E26C-83DD-8E68-F3DE-104CF537869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F417BA9-795C-A96D-9967-5A70B39E35D2}"/>
              </a:ext>
            </a:extLst>
          </p:cNvPr>
          <p:cNvSpPr txBox="1"/>
          <p:nvPr/>
        </p:nvSpPr>
        <p:spPr>
          <a:xfrm>
            <a:off x="1381760" y="938025"/>
            <a:ext cx="59973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حددوا الكسور المكافئة لهذه الكسور. لا تنسوا توظيف الضرب أو القسمة.</a:t>
            </a:r>
          </a:p>
        </p:txBody>
      </p:sp>
      <p:pic>
        <p:nvPicPr>
          <p:cNvPr id="6" name="Image 5" descr="Une image contenant texte, capture d’écran, Rectangle, nombre&#10;&#10;Le contenu généré par l’IA peut être incorrect.">
            <a:extLst>
              <a:ext uri="{FF2B5EF4-FFF2-40B4-BE49-F238E27FC236}">
                <a16:creationId xmlns:a16="http://schemas.microsoft.com/office/drawing/2014/main" id="{1A7C3E56-6470-1E85-93DF-69C3DB386D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19" y="1859973"/>
            <a:ext cx="8042562" cy="484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25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211CB-E0F4-7A7D-BCB1-D5A9874D2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3D35144-EF77-97DA-2277-10902AD162B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35BAE0B-CE81-0F62-C0D3-EFBF7D331B30}"/>
              </a:ext>
            </a:extLst>
          </p:cNvPr>
          <p:cNvSpPr txBox="1"/>
          <p:nvPr/>
        </p:nvSpPr>
        <p:spPr>
          <a:xfrm>
            <a:off x="1043940" y="938025"/>
            <a:ext cx="65262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صححوا. من يشرح لنا كيف توصل إلى الجواب؟ من يذكرنا بالخطوات المتبعة.</a:t>
            </a:r>
          </a:p>
        </p:txBody>
      </p:sp>
      <p:pic>
        <p:nvPicPr>
          <p:cNvPr id="13" name="Image 12" descr="Une image contenant texte, capture d’écran, Rectangle, nombre&#10;&#10;Le contenu généré par l’IA peut être incorrect.">
            <a:extLst>
              <a:ext uri="{FF2B5EF4-FFF2-40B4-BE49-F238E27FC236}">
                <a16:creationId xmlns:a16="http://schemas.microsoft.com/office/drawing/2014/main" id="{DC914765-B8DA-F97C-1C6F-A0584A1959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1793932"/>
            <a:ext cx="8099714" cy="4842163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1EA1BF1-125C-927C-5735-83B1B9E0F70C}"/>
              </a:ext>
            </a:extLst>
          </p:cNvPr>
          <p:cNvSpPr txBox="1"/>
          <p:nvPr/>
        </p:nvSpPr>
        <p:spPr>
          <a:xfrm>
            <a:off x="7190509" y="3397826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C00000"/>
                </a:solidFill>
              </a:rPr>
              <a:t>7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EDA3BC7-DBF2-868C-DA3B-E7F4C7A959D9}"/>
              </a:ext>
            </a:extLst>
          </p:cNvPr>
          <p:cNvSpPr txBox="1"/>
          <p:nvPr/>
        </p:nvSpPr>
        <p:spPr>
          <a:xfrm>
            <a:off x="5368635" y="3397827"/>
            <a:ext cx="5645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C00000"/>
                </a:solidFill>
              </a:rPr>
              <a:t>30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939951D-4FE8-27A1-F7B1-655D84D06C34}"/>
              </a:ext>
            </a:extLst>
          </p:cNvPr>
          <p:cNvSpPr txBox="1"/>
          <p:nvPr/>
        </p:nvSpPr>
        <p:spPr>
          <a:xfrm>
            <a:off x="3506931" y="3869881"/>
            <a:ext cx="583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C00000"/>
                </a:solidFill>
              </a:rPr>
              <a:t>15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CEAB63C-5D68-65A1-250A-D377E4FA670B}"/>
              </a:ext>
            </a:extLst>
          </p:cNvPr>
          <p:cNvSpPr txBox="1"/>
          <p:nvPr/>
        </p:nvSpPr>
        <p:spPr>
          <a:xfrm>
            <a:off x="1763857" y="34290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C00000"/>
                </a:solidFill>
              </a:rPr>
              <a:t>2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F4707CB-39FB-B660-79FC-9822D0D5C705}"/>
              </a:ext>
            </a:extLst>
          </p:cNvPr>
          <p:cNvSpPr txBox="1"/>
          <p:nvPr/>
        </p:nvSpPr>
        <p:spPr>
          <a:xfrm>
            <a:off x="1663844" y="5174672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C00000"/>
                </a:solidFill>
              </a:rPr>
              <a:t>10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461DB1C-8B6C-F8F0-4674-9E81A154DE59}"/>
              </a:ext>
            </a:extLst>
          </p:cNvPr>
          <p:cNvSpPr txBox="1"/>
          <p:nvPr/>
        </p:nvSpPr>
        <p:spPr>
          <a:xfrm>
            <a:off x="2930236" y="5174671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C00000"/>
                </a:solidFill>
              </a:rPr>
              <a:t>5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0238B93-469E-6B4D-0003-C37EA25FA760}"/>
              </a:ext>
            </a:extLst>
          </p:cNvPr>
          <p:cNvSpPr txBox="1"/>
          <p:nvPr/>
        </p:nvSpPr>
        <p:spPr>
          <a:xfrm>
            <a:off x="5422321" y="5689142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C00000"/>
                </a:solidFill>
              </a:rPr>
              <a:t>2</a:t>
            </a:r>
            <a:endParaRPr lang="fr-MA" sz="2400" b="1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470D9E4-286E-1C13-122E-790C80C8C763}"/>
              </a:ext>
            </a:extLst>
          </p:cNvPr>
          <p:cNvSpPr txBox="1"/>
          <p:nvPr/>
        </p:nvSpPr>
        <p:spPr>
          <a:xfrm>
            <a:off x="6494320" y="5174670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>
                <a:solidFill>
                  <a:srgbClr val="C00000"/>
                </a:solidFill>
              </a:rPr>
              <a:t>30</a:t>
            </a:r>
            <a:endParaRPr lang="fr-M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91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2D204-0581-F39C-7D56-950E9F1F4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9E9B6F1-D77D-F8D0-B4C9-E7C535012D25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F48A3EE-FE7D-921C-1AB8-79584822EDC5}"/>
              </a:ext>
            </a:extLst>
          </p:cNvPr>
          <p:cNvGrpSpPr/>
          <p:nvPr/>
        </p:nvGrpSpPr>
        <p:grpSpPr>
          <a:xfrm>
            <a:off x="1503678" y="2299141"/>
            <a:ext cx="6136641" cy="2599170"/>
            <a:chOff x="2095144" y="2436266"/>
            <a:chExt cx="4788978" cy="2229656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5B452FC-2304-3CF0-2E01-BF4663AD401D}"/>
                </a:ext>
              </a:extLst>
            </p:cNvPr>
            <p:cNvSpPr/>
            <p:nvPr/>
          </p:nvSpPr>
          <p:spPr>
            <a:xfrm>
              <a:off x="2095144" y="2787033"/>
              <a:ext cx="4788978" cy="187888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 descr="Une image contenant symbole, Graphique, conception&#10;&#10;Le contenu généré par l’IA peut être incorrect.">
              <a:extLst>
                <a:ext uri="{FF2B5EF4-FFF2-40B4-BE49-F238E27FC236}">
                  <a16:creationId xmlns:a16="http://schemas.microsoft.com/office/drawing/2014/main" id="{2277D06B-B0F9-57A6-03A1-5974D9E282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242200" y="3428217"/>
              <a:ext cx="631873" cy="631873"/>
            </a:xfrm>
            <a:prstGeom prst="rect">
              <a:avLst/>
            </a:prstGeom>
          </p:spPr>
        </p:pic>
        <p:sp>
          <p:nvSpPr>
            <p:cNvPr id="6" name="Flowchart: Alternate Process 54">
              <a:extLst>
                <a:ext uri="{FF2B5EF4-FFF2-40B4-BE49-F238E27FC236}">
                  <a16:creationId xmlns:a16="http://schemas.microsoft.com/office/drawing/2014/main" id="{EDE3FFBB-D6AB-BCED-951A-02389DD4716B}"/>
                </a:ext>
              </a:extLst>
            </p:cNvPr>
            <p:cNvSpPr/>
            <p:nvPr/>
          </p:nvSpPr>
          <p:spPr>
            <a:xfrm>
              <a:off x="2969606" y="2436266"/>
              <a:ext cx="2800697" cy="726354"/>
            </a:xfrm>
            <a:prstGeom prst="flowChartAlternateProcess">
              <a:avLst/>
            </a:prstGeom>
            <a:solidFill>
              <a:srgbClr val="3A8F98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4" rtl="1">
                <a:defRPr/>
              </a:pPr>
              <a:r>
                <a:rPr lang="ar-MA" sz="3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ممارسة موجهة</a:t>
              </a:r>
              <a:endParaRPr lang="ar-AE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Oval 80">
              <a:extLst>
                <a:ext uri="{FF2B5EF4-FFF2-40B4-BE49-F238E27FC236}">
                  <a16:creationId xmlns:a16="http://schemas.microsoft.com/office/drawing/2014/main" id="{AC151186-C5D4-021C-B30C-336CD08489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6357" y="2452646"/>
              <a:ext cx="627891" cy="631872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3200" b="1" dirty="0"/>
                <a:t>2</a:t>
              </a:r>
            </a:p>
          </p:txBody>
        </p:sp>
      </p:grpSp>
      <p:sp>
        <p:nvSpPr>
          <p:cNvPr id="8" name="ZoneTexte 4">
            <a:extLst>
              <a:ext uri="{FF2B5EF4-FFF2-40B4-BE49-F238E27FC236}">
                <a16:creationId xmlns:a16="http://schemas.microsoft.com/office/drawing/2014/main" id="{6A0F34B9-0DDE-7A58-E994-C69D6554545B}"/>
              </a:ext>
            </a:extLst>
          </p:cNvPr>
          <p:cNvSpPr txBox="1"/>
          <p:nvPr/>
        </p:nvSpPr>
        <p:spPr>
          <a:xfrm>
            <a:off x="1516558" y="3394670"/>
            <a:ext cx="54584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 defTabSz="685834" rtl="1">
              <a:defRPr/>
            </a:pPr>
            <a:r>
              <a:rPr lang="ar-MA" sz="3600" b="1" kern="0" dirty="0">
                <a:solidFill>
                  <a:srgbClr val="F1A9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5</a:t>
            </a:r>
            <a:endParaRPr lang="fr-MA" sz="3600" b="1" kern="0" dirty="0">
              <a:solidFill>
                <a:srgbClr val="F1A94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67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48B66-8322-08E9-C52D-1B7CB063C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45C7A4A-7DEE-F318-1F89-3DD07C4751B9}"/>
              </a:ext>
            </a:extLst>
          </p:cNvPr>
          <p:cNvSpPr txBox="1"/>
          <p:nvPr/>
        </p:nvSpPr>
        <p:spPr>
          <a:xfrm>
            <a:off x="906780" y="945429"/>
            <a:ext cx="659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حلوا المسألة في التمرين رقم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الصفحة 57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4" name="Image 3" descr="Une image contenant Dessin d’enfant&#10;&#10;Le contenu généré par l’IA peut être incorrect.">
            <a:extLst>
              <a:ext uri="{FF2B5EF4-FFF2-40B4-BE49-F238E27FC236}">
                <a16:creationId xmlns:a16="http://schemas.microsoft.com/office/drawing/2014/main" id="{18A945C4-65BB-1464-5097-3D213E13B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45362" y="757961"/>
            <a:ext cx="757857" cy="74426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5043EC7-07CC-4A13-F539-EC595E708BD0}"/>
              </a:ext>
            </a:extLst>
          </p:cNvPr>
          <p:cNvGrpSpPr/>
          <p:nvPr/>
        </p:nvGrpSpPr>
        <p:grpSpPr>
          <a:xfrm>
            <a:off x="455933" y="1796486"/>
            <a:ext cx="8062452" cy="4633811"/>
            <a:chOff x="436268" y="1884977"/>
            <a:chExt cx="8062452" cy="4633811"/>
          </a:xfrm>
        </p:grpSpPr>
        <p:pic>
          <p:nvPicPr>
            <p:cNvPr id="7" name="Image 6" descr="Une image contenant texte, capture d’écran, nombre, Police&#10;&#10;Le contenu généré par l’IA peut être incorrect.">
              <a:extLst>
                <a:ext uri="{FF2B5EF4-FFF2-40B4-BE49-F238E27FC236}">
                  <a16:creationId xmlns:a16="http://schemas.microsoft.com/office/drawing/2014/main" id="{98CE8FF4-70D1-1871-1605-618BF8B4A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1" r="4680"/>
            <a:stretch>
              <a:fillRect/>
            </a:stretch>
          </p:blipFill>
          <p:spPr>
            <a:xfrm>
              <a:off x="4467494" y="1884977"/>
              <a:ext cx="4031226" cy="4633811"/>
            </a:xfrm>
            <a:prstGeom prst="rect">
              <a:avLst/>
            </a:prstGeom>
          </p:spPr>
        </p:pic>
        <p:pic>
          <p:nvPicPr>
            <p:cNvPr id="8" name="Image 7" descr="Une image contenant texte, capture d’écran, affichage, logiciel&#10;&#10;Le contenu généré par l’IA peut être incorrect.">
              <a:extLst>
                <a:ext uri="{FF2B5EF4-FFF2-40B4-BE49-F238E27FC236}">
                  <a16:creationId xmlns:a16="http://schemas.microsoft.com/office/drawing/2014/main" id="{1A867674-71A4-4CC9-A4B4-88FCC0E5A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6" r="8588"/>
            <a:stretch>
              <a:fillRect/>
            </a:stretch>
          </p:blipFill>
          <p:spPr>
            <a:xfrm>
              <a:off x="436268" y="1884977"/>
              <a:ext cx="4031226" cy="4616922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9ADA27F-D5D1-F352-E9A4-4B7AA221D978}"/>
              </a:ext>
            </a:extLst>
          </p:cNvPr>
          <p:cNvSpPr/>
          <p:nvPr/>
        </p:nvSpPr>
        <p:spPr>
          <a:xfrm>
            <a:off x="619760" y="4779818"/>
            <a:ext cx="3952240" cy="142794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549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E337A-678F-E352-C3B5-6CAB54C99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2">
            <a:extLst>
              <a:ext uri="{FF2B5EF4-FFF2-40B4-BE49-F238E27FC236}">
                <a16:creationId xmlns:a16="http://schemas.microsoft.com/office/drawing/2014/main" id="{030A8333-FDD0-5758-807F-8E4103991314}"/>
              </a:ext>
            </a:extLst>
          </p:cNvPr>
          <p:cNvSpPr txBox="1"/>
          <p:nvPr/>
        </p:nvSpPr>
        <p:spPr>
          <a:xfrm>
            <a:off x="756768" y="87044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افهموا المسألة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تخيلوا شريطها، ثم حلوها.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BD60F42-48E4-880E-9AD4-2FE8BC6858E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0" name="Groupe 2">
            <a:extLst>
              <a:ext uri="{FF2B5EF4-FFF2-40B4-BE49-F238E27FC236}">
                <a16:creationId xmlns:a16="http://schemas.microsoft.com/office/drawing/2014/main" id="{1034A11E-FB29-C165-7774-0AC80164761D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11" name="Image 3">
              <a:extLst>
                <a:ext uri="{FF2B5EF4-FFF2-40B4-BE49-F238E27FC236}">
                  <a16:creationId xmlns:a16="http://schemas.microsoft.com/office/drawing/2014/main" id="{D6E3FC03-DE8D-ABE9-EFD6-0D2C28241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13" name="ZoneTexte 4">
              <a:extLst>
                <a:ext uri="{FF2B5EF4-FFF2-40B4-BE49-F238E27FC236}">
                  <a16:creationId xmlns:a16="http://schemas.microsoft.com/office/drawing/2014/main" id="{CC20257E-87C9-2DFE-DADE-08AC309CEB6C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1900" b="1" dirty="0">
                  <a:solidFill>
                    <a:srgbClr val="33878B"/>
                  </a:solidFill>
                </a:rPr>
                <a:t>4</a:t>
              </a:r>
              <a:endParaRPr lang="fr-FR" sz="1900" b="1" dirty="0">
                <a:solidFill>
                  <a:srgbClr val="33878B"/>
                </a:solidFill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6C7A505F-1716-26F6-143E-AB8C688E86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393" y="1857197"/>
            <a:ext cx="7890974" cy="438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08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2F5E7-07D4-88F8-11E6-C91CDF47A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6C0FF8E-EA4B-7C5A-0358-33E2C5021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513" y="2044028"/>
            <a:ext cx="7890974" cy="4382112"/>
          </a:xfrm>
          <a:prstGeom prst="rect">
            <a:avLst/>
          </a:prstGeom>
        </p:spPr>
      </p:pic>
      <p:sp>
        <p:nvSpPr>
          <p:cNvPr id="12" name="ZoneTexte 2">
            <a:extLst>
              <a:ext uri="{FF2B5EF4-FFF2-40B4-BE49-F238E27FC236}">
                <a16:creationId xmlns:a16="http://schemas.microsoft.com/office/drawing/2014/main" id="{46108526-4530-1815-570A-80A76A4DC782}"/>
              </a:ext>
            </a:extLst>
          </p:cNvPr>
          <p:cNvSpPr txBox="1"/>
          <p:nvPr/>
        </p:nvSpPr>
        <p:spPr>
          <a:xfrm>
            <a:off x="756768" y="870441"/>
            <a:ext cx="678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</a:p>
        </p:txBody>
      </p:sp>
      <p:pic>
        <p:nvPicPr>
          <p:cNvPr id="4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1D70A5A-D063-FCEA-99AC-3DE83B1A31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788490" y="618691"/>
            <a:ext cx="1008000" cy="10080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8" name="Groupe 2">
            <a:extLst>
              <a:ext uri="{FF2B5EF4-FFF2-40B4-BE49-F238E27FC236}">
                <a16:creationId xmlns:a16="http://schemas.microsoft.com/office/drawing/2014/main" id="{58C509CC-F319-8B1C-703C-1BDF85842F7B}"/>
              </a:ext>
            </a:extLst>
          </p:cNvPr>
          <p:cNvGrpSpPr/>
          <p:nvPr/>
        </p:nvGrpSpPr>
        <p:grpSpPr>
          <a:xfrm>
            <a:off x="379266" y="951263"/>
            <a:ext cx="614494" cy="688367"/>
            <a:chOff x="924143" y="3511073"/>
            <a:chExt cx="614494" cy="688367"/>
          </a:xfrm>
        </p:grpSpPr>
        <p:pic>
          <p:nvPicPr>
            <p:cNvPr id="49" name="Image 3">
              <a:extLst>
                <a:ext uri="{FF2B5EF4-FFF2-40B4-BE49-F238E27FC236}">
                  <a16:creationId xmlns:a16="http://schemas.microsoft.com/office/drawing/2014/main" id="{E6FD5A78-E7CD-936D-02F2-2EC4F4DF7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143" y="3511073"/>
              <a:ext cx="614494" cy="688367"/>
            </a:xfrm>
            <a:prstGeom prst="rect">
              <a:avLst/>
            </a:prstGeom>
          </p:spPr>
        </p:pic>
        <p:sp>
          <p:nvSpPr>
            <p:cNvPr id="50" name="ZoneTexte 4">
              <a:extLst>
                <a:ext uri="{FF2B5EF4-FFF2-40B4-BE49-F238E27FC236}">
                  <a16:creationId xmlns:a16="http://schemas.microsoft.com/office/drawing/2014/main" id="{4FB4F387-8B72-1A4F-AFC4-796302B54CA1}"/>
                </a:ext>
              </a:extLst>
            </p:cNvPr>
            <p:cNvSpPr txBox="1"/>
            <p:nvPr/>
          </p:nvSpPr>
          <p:spPr>
            <a:xfrm>
              <a:off x="1008567" y="3689691"/>
              <a:ext cx="44564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rgbClr val="33878B"/>
                  </a:solidFill>
                </a:rPr>
                <a:t>2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DAAEDD40-62A5-34F2-E748-156B749860E4}"/>
              </a:ext>
            </a:extLst>
          </p:cNvPr>
          <p:cNvSpPr txBox="1"/>
          <p:nvPr/>
        </p:nvSpPr>
        <p:spPr>
          <a:xfrm>
            <a:off x="993760" y="4035029"/>
            <a:ext cx="2372895" cy="40011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/>
              <a:t>370</a:t>
            </a:r>
            <a:endParaRPr lang="fr-MA" sz="20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72708A7-9170-0126-2842-0E1C51939613}"/>
              </a:ext>
            </a:extLst>
          </p:cNvPr>
          <p:cNvSpPr txBox="1"/>
          <p:nvPr/>
        </p:nvSpPr>
        <p:spPr>
          <a:xfrm>
            <a:off x="993760" y="4501055"/>
            <a:ext cx="2372895" cy="40011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/>
              <a:t>؟              356</a:t>
            </a:r>
            <a:endParaRPr lang="fr-MA" sz="2000" b="1" dirty="0"/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023EFC95-CA06-B9A8-E88C-5FA2297E25C1}"/>
              </a:ext>
            </a:extLst>
          </p:cNvPr>
          <p:cNvCxnSpPr>
            <a:cxnSpLocks/>
          </p:cNvCxnSpPr>
          <p:nvPr/>
        </p:nvCxnSpPr>
        <p:spPr>
          <a:xfrm>
            <a:off x="2535382" y="4473346"/>
            <a:ext cx="0" cy="427819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1779F6F5-AE5D-2891-FBD7-6C4F4F5563F8}"/>
              </a:ext>
            </a:extLst>
          </p:cNvPr>
          <p:cNvSpPr txBox="1"/>
          <p:nvPr/>
        </p:nvSpPr>
        <p:spPr>
          <a:xfrm>
            <a:off x="4150053" y="4555656"/>
            <a:ext cx="19638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 dirty="0">
                <a:solidFill>
                  <a:srgbClr val="C00000"/>
                </a:solidFill>
              </a:rPr>
              <a:t> 370  -  356 = 14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2F2B17F-A3C3-C76F-1D36-C57685E281FE}"/>
              </a:ext>
            </a:extLst>
          </p:cNvPr>
          <p:cNvSpPr txBox="1"/>
          <p:nvPr/>
        </p:nvSpPr>
        <p:spPr>
          <a:xfrm>
            <a:off x="3323095" y="5410477"/>
            <a:ext cx="49693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عَدَدُ النُّقَطِ الَّتِي حَصَلَ عَلَيْها ع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ماد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 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ال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ْجَ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الث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ّ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 هي : 14 ن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2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MA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91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95E4-FEAD-7698-9AE3-4C7B78D8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28D1863-E5B4-95C4-6604-30B8B3DBD996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Flowchart: Alternate Process 54">
            <a:extLst>
              <a:ext uri="{FF2B5EF4-FFF2-40B4-BE49-F238E27FC236}">
                <a16:creationId xmlns:a16="http://schemas.microsoft.com/office/drawing/2014/main" id="{CC175CA2-EFA8-BDB2-8670-0403AF600EA8}"/>
              </a:ext>
            </a:extLst>
          </p:cNvPr>
          <p:cNvSpPr/>
          <p:nvPr/>
        </p:nvSpPr>
        <p:spPr>
          <a:xfrm>
            <a:off x="2563159" y="32888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AE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</a:p>
        </p:txBody>
      </p:sp>
      <p:sp>
        <p:nvSpPr>
          <p:cNvPr id="5" name="Oval 80">
            <a:extLst>
              <a:ext uri="{FF2B5EF4-FFF2-40B4-BE49-F238E27FC236}">
                <a16:creationId xmlns:a16="http://schemas.microsoft.com/office/drawing/2014/main" id="{8DE4FD5B-F2DF-B9DE-5FE2-147132C250B1}"/>
              </a:ext>
            </a:extLst>
          </p:cNvPr>
          <p:cNvSpPr>
            <a:spLocks noChangeAspect="1"/>
          </p:cNvSpPr>
          <p:nvPr/>
        </p:nvSpPr>
        <p:spPr>
          <a:xfrm>
            <a:off x="6321204" y="3340995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cs typeface="Calibri" panose="020F0502020204030204" pitchFamily="34" charset="0"/>
              </a:rPr>
              <a:t>5</a:t>
            </a:r>
            <a:endParaRPr lang="fr-MA" sz="3200" b="1" dirty="0"/>
          </a:p>
        </p:txBody>
      </p:sp>
    </p:spTree>
    <p:extLst>
      <p:ext uri="{BB962C8B-B14F-4D97-AF65-F5344CB8AC3E}">
        <p14:creationId xmlns:p14="http://schemas.microsoft.com/office/powerpoint/2010/main" val="273535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20842" y="904386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اللقاء.أكملوا إنجاز ما تبقى من التمارين في المنزل. </a:t>
            </a:r>
          </a:p>
        </p:txBody>
      </p:sp>
      <p:pic>
        <p:nvPicPr>
          <p:cNvPr id="3" name="Espace réservé pour une image  11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F5191A2B-7D09-0DC7-D2B8-BC11545F9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t="-3603" r="3603" b="3603"/>
          <a:stretch>
            <a:fillRect/>
          </a:stretch>
        </p:blipFill>
        <p:spPr>
          <a:xfrm>
            <a:off x="7777821" y="640456"/>
            <a:ext cx="999174" cy="999174"/>
          </a:xfrm>
          <a:prstGeom prst="ellipse">
            <a:avLst/>
          </a:prstGeom>
        </p:spPr>
      </p:pic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3C732EE8-0265-E87E-8500-9D159CE4E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64000" y="1980000"/>
            <a:ext cx="2536315" cy="4050532"/>
          </a:xfrm>
          <a:prstGeom prst="rect">
            <a:avLst/>
          </a:prstGeom>
        </p:spPr>
      </p:pic>
      <p:pic>
        <p:nvPicPr>
          <p:cNvPr id="7" name="majd_wave">
            <a:hlinkClick r:id="" action="ppaction://media"/>
            <a:extLst>
              <a:ext uri="{FF2B5EF4-FFF2-40B4-BE49-F238E27FC236}">
                <a16:creationId xmlns:a16="http://schemas.microsoft.com/office/drawing/2014/main" id="{F8AD2374-0DCF-5C39-4DF3-1A28F7095F2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43138" y="1935166"/>
            <a:ext cx="2328862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1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re 1">
            <a:extLst>
              <a:ext uri="{FF2B5EF4-FFF2-40B4-BE49-F238E27FC236}">
                <a16:creationId xmlns:a16="http://schemas.microsoft.com/office/drawing/2014/main" id="{0B154E38-D8D1-7C4F-36FF-DD35499C2453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99331" name="Titre 1">
            <a:extLst>
              <a:ext uri="{FF2B5EF4-FFF2-40B4-BE49-F238E27FC236}">
                <a16:creationId xmlns:a16="http://schemas.microsoft.com/office/drawing/2014/main" id="{236E43E3-C2D9-3F6B-ED84-892B5A5C5127}"/>
              </a:ext>
            </a:extLst>
          </p:cNvPr>
          <p:cNvSpPr txBox="1">
            <a:spLocks/>
          </p:cNvSpPr>
          <p:nvPr/>
        </p:nvSpPr>
        <p:spPr bwMode="auto">
          <a:xfrm>
            <a:off x="6373813" y="1063625"/>
            <a:ext cx="31099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altLang="fr-FR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altLang="fr-FR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579072-C293-2471-E45D-B27DBB2044DC}"/>
              </a:ext>
            </a:extLst>
          </p:cNvPr>
          <p:cNvSpPr txBox="1"/>
          <p:nvPr/>
        </p:nvSpPr>
        <p:spPr>
          <a:xfrm>
            <a:off x="1747838" y="260572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46EC2073-4486-42AB-A7E3-A43BAE0D25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9334" name="Image 2">
            <a:extLst>
              <a:ext uri="{FF2B5EF4-FFF2-40B4-BE49-F238E27FC236}">
                <a16:creationId xmlns:a16="http://schemas.microsoft.com/office/drawing/2014/main" id="{028D91A2-680E-E27E-29FD-AF8FB0A4E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_Conception personnalisée">
  <a:themeElements>
    <a:clrScheme name="maths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00E4CF"/>
      </a:accent6>
      <a:hlink>
        <a:srgbClr val="FA9300"/>
      </a:hlink>
      <a:folHlink>
        <a:srgbClr val="FFC4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age d'entre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arti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maths">
    <a:dk1>
      <a:srgbClr val="000000"/>
    </a:dk1>
    <a:lt1>
      <a:srgbClr val="FFFFFF"/>
    </a:lt1>
    <a:dk2>
      <a:srgbClr val="373545"/>
    </a:dk2>
    <a:lt2>
      <a:srgbClr val="CEDBE6"/>
    </a:lt2>
    <a:accent1>
      <a:srgbClr val="3494BA"/>
    </a:accent1>
    <a:accent2>
      <a:srgbClr val="58B6C0"/>
    </a:accent2>
    <a:accent3>
      <a:srgbClr val="75BDA7"/>
    </a:accent3>
    <a:accent4>
      <a:srgbClr val="7A8C8E"/>
    </a:accent4>
    <a:accent5>
      <a:srgbClr val="84ACB6"/>
    </a:accent5>
    <a:accent6>
      <a:srgbClr val="00E4CF"/>
    </a:accent6>
    <a:hlink>
      <a:srgbClr val="FA9300"/>
    </a:hlink>
    <a:folHlink>
      <a:srgbClr val="FFC4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23819</TotalTime>
  <Words>869</Words>
  <Application>Microsoft Office PowerPoint</Application>
  <PresentationFormat>Affichage à l'écran (4:3)</PresentationFormat>
  <Paragraphs>234</Paragraphs>
  <Slides>49</Slides>
  <Notes>5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49</vt:i4>
      </vt:variant>
    </vt:vector>
  </HeadingPairs>
  <TitlesOfParts>
    <vt:vector size="62" baseType="lpstr">
      <vt:lpstr>Dosis</vt:lpstr>
      <vt:lpstr>Aptos Display</vt:lpstr>
      <vt:lpstr>Calibri</vt:lpstr>
      <vt:lpstr>Wingdings</vt:lpstr>
      <vt:lpstr>DengXian</vt:lpstr>
      <vt:lpstr>Aptos</vt:lpstr>
      <vt:lpstr>Arial</vt:lpstr>
      <vt:lpstr>Cambria Math</vt:lpstr>
      <vt:lpstr>Effra CC Arbc</vt:lpstr>
      <vt:lpstr>Ebrima</vt:lpstr>
      <vt:lpstr>2_Conception personnalisée</vt:lpstr>
      <vt:lpstr>Page d'entree</vt:lpstr>
      <vt:lpstr>partie 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MODULE</dc:title>
  <dc:creator/>
  <cp:lastModifiedBy>EL HAMDOUNI BTIHAJ</cp:lastModifiedBy>
  <cp:revision>177</cp:revision>
  <cp:lastPrinted>2025-08-13T10:11:39Z</cp:lastPrinted>
  <dcterms:created xsi:type="dcterms:W3CDTF">2025-08-01T12:31:49Z</dcterms:created>
  <dcterms:modified xsi:type="dcterms:W3CDTF">2025-11-23T15:03:26Z</dcterms:modified>
</cp:coreProperties>
</file>