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</p:sldMasterIdLst>
  <p:notesMasterIdLst>
    <p:notesMasterId r:id="rId46"/>
  </p:notesMasterIdLst>
  <p:handoutMasterIdLst>
    <p:handoutMasterId r:id="rId47"/>
  </p:handoutMasterIdLst>
  <p:sldIdLst>
    <p:sldId id="779" r:id="rId4"/>
    <p:sldId id="972" r:id="rId5"/>
    <p:sldId id="828" r:id="rId6"/>
    <p:sldId id="780" r:id="rId7"/>
    <p:sldId id="833" r:id="rId8"/>
    <p:sldId id="783" r:id="rId9"/>
    <p:sldId id="2134806848" r:id="rId10"/>
    <p:sldId id="2134806787" r:id="rId11"/>
    <p:sldId id="2134806789" r:id="rId12"/>
    <p:sldId id="2134806788" r:id="rId13"/>
    <p:sldId id="2134806847" r:id="rId14"/>
    <p:sldId id="913" r:id="rId15"/>
    <p:sldId id="769" r:id="rId16"/>
    <p:sldId id="914" r:id="rId17"/>
    <p:sldId id="796" r:id="rId18"/>
    <p:sldId id="2134806863" r:id="rId19"/>
    <p:sldId id="774" r:id="rId20"/>
    <p:sldId id="2134806869" r:id="rId21"/>
    <p:sldId id="2134806870" r:id="rId22"/>
    <p:sldId id="2134806866" r:id="rId23"/>
    <p:sldId id="2134806867" r:id="rId24"/>
    <p:sldId id="2134806868" r:id="rId25"/>
    <p:sldId id="871" r:id="rId26"/>
    <p:sldId id="2134806875" r:id="rId27"/>
    <p:sldId id="2134806860" r:id="rId28"/>
    <p:sldId id="2134806871" r:id="rId29"/>
    <p:sldId id="2134806872" r:id="rId30"/>
    <p:sldId id="2134806880" r:id="rId31"/>
    <p:sldId id="2134806874" r:id="rId32"/>
    <p:sldId id="2134806876" r:id="rId33"/>
    <p:sldId id="2134806861" r:id="rId34"/>
    <p:sldId id="1118" r:id="rId35"/>
    <p:sldId id="2134806877" r:id="rId36"/>
    <p:sldId id="788" r:id="rId37"/>
    <p:sldId id="2134806748" r:id="rId38"/>
    <p:sldId id="2134806862" r:id="rId39"/>
    <p:sldId id="2134806878" r:id="rId40"/>
    <p:sldId id="2134806881" r:id="rId41"/>
    <p:sldId id="789" r:id="rId42"/>
    <p:sldId id="869" r:id="rId43"/>
    <p:sldId id="764" r:id="rId44"/>
    <p:sldId id="969" r:id="rId4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C302"/>
    <a:srgbClr val="FFC000"/>
    <a:srgbClr val="A6A6A6"/>
    <a:srgbClr val="F2F2F2"/>
    <a:srgbClr val="FFEFBB"/>
    <a:srgbClr val="FFFFFF"/>
    <a:srgbClr val="BFBFBF"/>
    <a:srgbClr val="156082"/>
    <a:srgbClr val="8CDC7F"/>
    <a:srgbClr val="B2B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81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250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BE37129-F6C1-090E-E948-3FB02CD2D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9" r:id="rId4"/>
    <p:sldLayoutId id="2147483892" r:id="rId5"/>
    <p:sldLayoutId id="214748389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emf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2.mp4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34">
            <a:extLst>
              <a:ext uri="{FF2B5EF4-FFF2-40B4-BE49-F238E27FC236}">
                <a16:creationId xmlns:a16="http://schemas.microsoft.com/office/drawing/2014/main" id="{49328FF8-D163-CFE8-2ACC-0DC933D7C351}"/>
              </a:ext>
            </a:extLst>
          </p:cNvPr>
          <p:cNvGrpSpPr/>
          <p:nvPr/>
        </p:nvGrpSpPr>
        <p:grpSpPr>
          <a:xfrm>
            <a:off x="2446610" y="6021421"/>
            <a:ext cx="1124468" cy="288630"/>
            <a:chOff x="5372100" y="5877672"/>
            <a:chExt cx="1124468" cy="288630"/>
          </a:xfrm>
        </p:grpSpPr>
        <p:sp>
          <p:nvSpPr>
            <p:cNvPr id="16" name="Rectangle : coins arrondis 35">
              <a:extLst>
                <a:ext uri="{FF2B5EF4-FFF2-40B4-BE49-F238E27FC236}">
                  <a16:creationId xmlns:a16="http://schemas.microsoft.com/office/drawing/2014/main" id="{7DF8320E-BF1F-4DD3-DBAC-61D22E30571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Ellipse 36">
              <a:extLst>
                <a:ext uri="{FF2B5EF4-FFF2-40B4-BE49-F238E27FC236}">
                  <a16:creationId xmlns:a16="http://schemas.microsoft.com/office/drawing/2014/main" id="{10F923DD-00E5-0CE3-3C40-5D2AA4537FD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40">
            <a:extLst>
              <a:ext uri="{FF2B5EF4-FFF2-40B4-BE49-F238E27FC236}">
                <a16:creationId xmlns:a16="http://schemas.microsoft.com/office/drawing/2014/main" id="{1A0D9468-63FC-7E14-3B93-B5E35F0A6357}"/>
              </a:ext>
            </a:extLst>
          </p:cNvPr>
          <p:cNvGrpSpPr/>
          <p:nvPr/>
        </p:nvGrpSpPr>
        <p:grpSpPr>
          <a:xfrm>
            <a:off x="7337866" y="6021421"/>
            <a:ext cx="1124468" cy="288630"/>
            <a:chOff x="7337866" y="6021421"/>
            <a:chExt cx="1124468" cy="288630"/>
          </a:xfrm>
          <a:solidFill>
            <a:srgbClr val="BFBFBF"/>
          </a:solidFill>
        </p:grpSpPr>
        <p:sp>
          <p:nvSpPr>
            <p:cNvPr id="22" name="Rectangle : coins arrondis 41">
              <a:extLst>
                <a:ext uri="{FF2B5EF4-FFF2-40B4-BE49-F238E27FC236}">
                  <a16:creationId xmlns:a16="http://schemas.microsoft.com/office/drawing/2014/main" id="{24B12A97-BDBA-110B-38D8-FE0BA3D80693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Ellipse 42">
              <a:extLst>
                <a:ext uri="{FF2B5EF4-FFF2-40B4-BE49-F238E27FC236}">
                  <a16:creationId xmlns:a16="http://schemas.microsoft.com/office/drawing/2014/main" id="{6446AACD-59E7-F92D-2E0A-3D120BCF9E1A}"/>
                </a:ext>
              </a:extLst>
            </p:cNvPr>
            <p:cNvSpPr/>
            <p:nvPr/>
          </p:nvSpPr>
          <p:spPr>
            <a:xfrm>
              <a:off x="8193283" y="6021421"/>
              <a:ext cx="269051" cy="25665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43">
            <a:extLst>
              <a:ext uri="{FF2B5EF4-FFF2-40B4-BE49-F238E27FC236}">
                <a16:creationId xmlns:a16="http://schemas.microsoft.com/office/drawing/2014/main" id="{5CD5D390-59DA-07FE-7C23-3B8109D21CBB}"/>
              </a:ext>
            </a:extLst>
          </p:cNvPr>
          <p:cNvGrpSpPr/>
          <p:nvPr/>
        </p:nvGrpSpPr>
        <p:grpSpPr>
          <a:xfrm>
            <a:off x="5707448" y="6015247"/>
            <a:ext cx="1124468" cy="294804"/>
            <a:chOff x="7337866" y="6015247"/>
            <a:chExt cx="1124468" cy="294804"/>
          </a:xfrm>
          <a:solidFill>
            <a:srgbClr val="BFBFBF"/>
          </a:solidFill>
        </p:grpSpPr>
        <p:sp>
          <p:nvSpPr>
            <p:cNvPr id="25" name="Rectangle : coins arrondis 44">
              <a:extLst>
                <a:ext uri="{FF2B5EF4-FFF2-40B4-BE49-F238E27FC236}">
                  <a16:creationId xmlns:a16="http://schemas.microsoft.com/office/drawing/2014/main" id="{0CD7C0D3-97AA-E1C9-2416-854AAB862C0A}"/>
                </a:ext>
              </a:extLst>
            </p:cNvPr>
            <p:cNvSpPr/>
            <p:nvPr/>
          </p:nvSpPr>
          <p:spPr>
            <a:xfrm>
              <a:off x="7337866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45">
              <a:extLst>
                <a:ext uri="{FF2B5EF4-FFF2-40B4-BE49-F238E27FC236}">
                  <a16:creationId xmlns:a16="http://schemas.microsoft.com/office/drawing/2014/main" id="{F8E662AE-7350-484A-14E2-8FBB9CC1542B}"/>
                </a:ext>
              </a:extLst>
            </p:cNvPr>
            <p:cNvSpPr/>
            <p:nvPr/>
          </p:nvSpPr>
          <p:spPr>
            <a:xfrm>
              <a:off x="8193283" y="6015247"/>
              <a:ext cx="269051" cy="256655"/>
            </a:xfrm>
            <a:prstGeom prst="ellipse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46">
            <a:extLst>
              <a:ext uri="{FF2B5EF4-FFF2-40B4-BE49-F238E27FC236}">
                <a16:creationId xmlns:a16="http://schemas.microsoft.com/office/drawing/2014/main" id="{1C6CC00C-FBF9-42F2-807A-12AF12ADFA66}"/>
              </a:ext>
            </a:extLst>
          </p:cNvPr>
          <p:cNvGrpSpPr/>
          <p:nvPr/>
        </p:nvGrpSpPr>
        <p:grpSpPr>
          <a:xfrm>
            <a:off x="4077029" y="6021421"/>
            <a:ext cx="1132187" cy="288630"/>
            <a:chOff x="5701783" y="6021421"/>
            <a:chExt cx="1132187" cy="288630"/>
          </a:xfrm>
          <a:solidFill>
            <a:srgbClr val="B2B3AE"/>
          </a:solidFill>
        </p:grpSpPr>
        <p:sp>
          <p:nvSpPr>
            <p:cNvPr id="28" name="Rectangle : coins arrondis 47">
              <a:extLst>
                <a:ext uri="{FF2B5EF4-FFF2-40B4-BE49-F238E27FC236}">
                  <a16:creationId xmlns:a16="http://schemas.microsoft.com/office/drawing/2014/main" id="{42032FBA-237D-2274-58FD-4E47DA331F23}"/>
                </a:ext>
              </a:extLst>
            </p:cNvPr>
            <p:cNvSpPr/>
            <p:nvPr/>
          </p:nvSpPr>
          <p:spPr>
            <a:xfrm>
              <a:off x="5701783" y="602142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48">
              <a:extLst>
                <a:ext uri="{FF2B5EF4-FFF2-40B4-BE49-F238E27FC236}">
                  <a16:creationId xmlns:a16="http://schemas.microsoft.com/office/drawing/2014/main" id="{83AA3533-1871-69D9-DF0D-A432316D0187}"/>
                </a:ext>
              </a:extLst>
            </p:cNvPr>
            <p:cNvSpPr/>
            <p:nvPr/>
          </p:nvSpPr>
          <p:spPr>
            <a:xfrm>
              <a:off x="6564919" y="6041623"/>
              <a:ext cx="269051" cy="256655"/>
            </a:xfrm>
            <a:prstGeom prst="ellipse">
              <a:avLst/>
            </a:prstGeom>
            <a:solidFill>
              <a:srgbClr val="BFBF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1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5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اَلْكُسورُ.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تَفْكيكُ الْكُسورِ.</a:t>
              </a:r>
              <a:endParaRPr lang="fr-FR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rgbClr val="7F7F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270112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لْكُسورُ الْمُتَكافِئَةُ</a:t>
            </a: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B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 – توليف-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55352" y="930721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096640"/>
            <a:ext cx="8178799" cy="91050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343B67-51F1-12F8-AC46-793129B9BD7A}"/>
              </a:ext>
            </a:extLst>
          </p:cNvPr>
          <p:cNvGrpSpPr/>
          <p:nvPr/>
        </p:nvGrpSpPr>
        <p:grpSpPr>
          <a:xfrm>
            <a:off x="1207621" y="2007146"/>
            <a:ext cx="6728755" cy="4150919"/>
            <a:chOff x="1249680" y="2093719"/>
            <a:chExt cx="6728755" cy="415091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F23CEA6-6610-66B8-3B0F-6DAB8DA91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093719"/>
              <a:ext cx="3406435" cy="415091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0D60FBF-9EBE-5FF4-D703-B7838FD61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9680" y="2093720"/>
              <a:ext cx="3474869" cy="4150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65713" y="491409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44132" y="3361296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53566" y="4172121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629842" y="4860613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629842" y="410886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309241" y="335519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314005" y="421273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314005" y="4948937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64838" y="3252082"/>
            <a:ext cx="641561" cy="625740"/>
            <a:chOff x="976754" y="4005561"/>
            <a:chExt cx="641561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87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701017" y="4093158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001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15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96143" y="4854959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84984" cy="625740"/>
            <a:chOff x="976754" y="2489217"/>
            <a:chExt cx="584984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3" y="2641600"/>
              <a:ext cx="5278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982505" y="3702044"/>
            <a:ext cx="5149533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2978466" y="3882883"/>
            <a:ext cx="4681506" cy="500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lnSpc>
                <a:spcPts val="3426"/>
              </a:lnSpc>
              <a:defRPr/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الْمَسائِلِ.</a:t>
            </a:r>
            <a:endParaRPr lang="fr-FR" sz="24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6607501" y="3569005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190A7-0CFA-3AE5-4064-67FA50482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3C2A57D-1B85-F4BF-C367-4B5C181D3B9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A419E4-A421-6F26-90A5-2856A3BD049A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FE69D3-39DF-E9C9-DBFE-24AB1B4E249D}"/>
              </a:ext>
            </a:extLst>
          </p:cNvPr>
          <p:cNvGrpSpPr/>
          <p:nvPr/>
        </p:nvGrpSpPr>
        <p:grpSpPr>
          <a:xfrm>
            <a:off x="1816170" y="2056656"/>
            <a:ext cx="4856467" cy="2728896"/>
            <a:chOff x="1816170" y="2056656"/>
            <a:chExt cx="4856467" cy="2728896"/>
          </a:xfrm>
        </p:grpSpPr>
        <p:grpSp>
          <p:nvGrpSpPr>
            <p:cNvPr id="19" name="Groupe 5">
              <a:extLst>
                <a:ext uri="{FF2B5EF4-FFF2-40B4-BE49-F238E27FC236}">
                  <a16:creationId xmlns:a16="http://schemas.microsoft.com/office/drawing/2014/main" id="{33CBCBF1-1686-44C4-5AAD-5532E8CC4E40}"/>
                </a:ext>
              </a:extLst>
            </p:cNvPr>
            <p:cNvGrpSpPr/>
            <p:nvPr/>
          </p:nvGrpSpPr>
          <p:grpSpPr>
            <a:xfrm>
              <a:off x="1816170" y="2056656"/>
              <a:ext cx="4856467" cy="2728896"/>
              <a:chOff x="2384346" y="2054273"/>
              <a:chExt cx="4476261" cy="2515253"/>
            </a:xfrm>
          </p:grpSpPr>
          <p:sp>
            <p:nvSpPr>
              <p:cNvPr id="20" name="Rectangle : coins arrondis 11">
                <a:extLst>
                  <a:ext uri="{FF2B5EF4-FFF2-40B4-BE49-F238E27FC236}">
                    <a16:creationId xmlns:a16="http://schemas.microsoft.com/office/drawing/2014/main" id="{2B38F431-0313-ABE7-A163-A14A0CE630EB}"/>
                  </a:ext>
                </a:extLst>
              </p:cNvPr>
              <p:cNvSpPr/>
              <p:nvPr/>
            </p:nvSpPr>
            <p:spPr>
              <a:xfrm>
                <a:off x="2384346" y="2352044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21" name="Image 12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30FE0B32-BF7C-1103-9184-B65E47613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5913473" y="3031248"/>
                <a:ext cx="631873" cy="631873"/>
              </a:xfrm>
              <a:prstGeom prst="rect">
                <a:avLst/>
              </a:prstGeom>
            </p:spPr>
          </p:pic>
          <p:sp>
            <p:nvSpPr>
              <p:cNvPr id="22" name="ZoneTexte 13">
                <a:extLst>
                  <a:ext uri="{FF2B5EF4-FFF2-40B4-BE49-F238E27FC236}">
                    <a16:creationId xmlns:a16="http://schemas.microsoft.com/office/drawing/2014/main" id="{0AE6DE33-5137-0B37-186B-B96224135D0D}"/>
                  </a:ext>
                </a:extLst>
              </p:cNvPr>
              <p:cNvSpPr txBox="1"/>
              <p:nvPr/>
            </p:nvSpPr>
            <p:spPr>
              <a:xfrm>
                <a:off x="2384346" y="3031248"/>
                <a:ext cx="3555109" cy="5389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3200" b="1" dirty="0">
                    <a:solidFill>
                      <a:srgbClr val="FC8D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تصحيح الواجب المنزلي</a:t>
                </a:r>
                <a:endParaRPr lang="ar-SA" sz="32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lowchart: Alternate Process 54">
                <a:extLst>
                  <a:ext uri="{FF2B5EF4-FFF2-40B4-BE49-F238E27FC236}">
                    <a16:creationId xmlns:a16="http://schemas.microsoft.com/office/drawing/2014/main" id="{1FCFA550-A08A-FE4D-13C4-5D4BA7BFA6D3}"/>
                  </a:ext>
                </a:extLst>
              </p:cNvPr>
              <p:cNvSpPr/>
              <p:nvPr/>
            </p:nvSpPr>
            <p:spPr>
              <a:xfrm>
                <a:off x="3112776" y="205427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5591090C-80FC-DF39-D233-4636CB94FA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09202" y="2097514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</p:grpSp>
        <p:sp>
          <p:nvSpPr>
            <p:cNvPr id="26" name="ZoneTexte 13">
              <a:extLst>
                <a:ext uri="{FF2B5EF4-FFF2-40B4-BE49-F238E27FC236}">
                  <a16:creationId xmlns:a16="http://schemas.microsoft.com/office/drawing/2014/main" id="{4FD0D907-BE8B-C373-0E2A-ADFC7DAD0F76}"/>
                </a:ext>
              </a:extLst>
            </p:cNvPr>
            <p:cNvSpPr txBox="1"/>
            <p:nvPr/>
          </p:nvSpPr>
          <p:spPr>
            <a:xfrm>
              <a:off x="1889796" y="4012638"/>
              <a:ext cx="38570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20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2D72-3C5E-21D8-2C76-5A85C1E4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D702D178-04D9-8993-AC12-E94BA02CAE28}"/>
              </a:ext>
            </a:extLst>
          </p:cNvPr>
          <p:cNvGrpSpPr/>
          <p:nvPr/>
        </p:nvGrpSpPr>
        <p:grpSpPr>
          <a:xfrm>
            <a:off x="778834" y="1814052"/>
            <a:ext cx="7281507" cy="4577388"/>
            <a:chOff x="778834" y="1814052"/>
            <a:chExt cx="7281507" cy="457738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BD951A4-AD9B-5202-02AA-A2566FD55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834" y="1814052"/>
              <a:ext cx="3673158" cy="457738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2335AE6-6DA6-5D0F-57A0-6058A7338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9562" y="1814052"/>
              <a:ext cx="3680779" cy="4462413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BBBA6C13-D881-CA59-3A26-37BC3425E509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الكراسات الصفحتين  52 و 53 . لنصحح النشاطين 2 و 5.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8E758B3-F8DF-0E4E-3AFB-50CCF304C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A2F80B-7991-45D2-B56D-23A9F53D03FB}"/>
              </a:ext>
            </a:extLst>
          </p:cNvPr>
          <p:cNvSpPr/>
          <p:nvPr/>
        </p:nvSpPr>
        <p:spPr>
          <a:xfrm>
            <a:off x="4572000" y="3543301"/>
            <a:ext cx="3488341" cy="24688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0A8BAC7-EFBF-0CE4-AA9F-8D7FC3CEDC55}"/>
              </a:ext>
            </a:extLst>
          </p:cNvPr>
          <p:cNvSpPr/>
          <p:nvPr/>
        </p:nvSpPr>
        <p:spPr>
          <a:xfrm>
            <a:off x="993619" y="5494020"/>
            <a:ext cx="3368333" cy="6477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02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FA2DA-283E-1660-DCB6-86ADA2E2D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4E30DE-3866-F938-AFE3-9F8D0205339F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النشاط 2  صفحة 52.  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6089BE1-2CCA-FFF2-5B01-74FDB4FA5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5">
            <a:extLst>
              <a:ext uri="{FF2B5EF4-FFF2-40B4-BE49-F238E27FC236}">
                <a16:creationId xmlns:a16="http://schemas.microsoft.com/office/drawing/2014/main" id="{97A8C8D8-7A0D-B311-943D-9F4544CDF06C}"/>
              </a:ext>
            </a:extLst>
          </p:cNvPr>
          <p:cNvGrpSpPr/>
          <p:nvPr/>
        </p:nvGrpSpPr>
        <p:grpSpPr>
          <a:xfrm>
            <a:off x="474785" y="976110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2BB87926-2ACD-FD3D-719B-79530EEC9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7098190B-73FD-02AA-8E67-6FC5322CE72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ACFF116-67A8-3760-B9F7-DAEE599E2B2D}"/>
              </a:ext>
            </a:extLst>
          </p:cNvPr>
          <p:cNvGrpSpPr/>
          <p:nvPr/>
        </p:nvGrpSpPr>
        <p:grpSpPr>
          <a:xfrm>
            <a:off x="1105810" y="1626691"/>
            <a:ext cx="6512283" cy="4690295"/>
            <a:chOff x="1105810" y="1626691"/>
            <a:chExt cx="6512283" cy="4690295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AA0BFC5-AD19-560A-970D-4CAE99F57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5810" y="1626691"/>
              <a:ext cx="6512283" cy="4690295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B21DA33-6F3C-399F-3B4D-CA0BD42DF092}"/>
                </a:ext>
              </a:extLst>
            </p:cNvPr>
            <p:cNvGrpSpPr/>
            <p:nvPr/>
          </p:nvGrpSpPr>
          <p:grpSpPr>
            <a:xfrm>
              <a:off x="5797249" y="2916279"/>
              <a:ext cx="495120" cy="1055559"/>
              <a:chOff x="5797249" y="2916279"/>
              <a:chExt cx="495120" cy="105555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12E07CA7-0F0C-F0D5-3B29-C9E5FCD3B1EB}"/>
                      </a:ext>
                    </a:extLst>
                  </p:cNvPr>
                  <p:cNvSpPr txBox="1"/>
                  <p:nvPr/>
                </p:nvSpPr>
                <p:spPr>
                  <a:xfrm>
                    <a:off x="6108023" y="3231676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12E07CA7-0F0C-F0D5-3B29-C9E5FCD3B1E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08023" y="3231676"/>
                    <a:ext cx="184346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3333" r="-33333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57B2655D-0C32-9C08-3565-064131865C8D}"/>
                      </a:ext>
                    </a:extLst>
                  </p:cNvPr>
                  <p:cNvSpPr txBox="1"/>
                  <p:nvPr/>
                </p:nvSpPr>
                <p:spPr>
                  <a:xfrm>
                    <a:off x="6108023" y="3486113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57B2655D-0C32-9C08-3565-064131865C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08023" y="3486113"/>
                    <a:ext cx="184346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3333" r="-33333" b="-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B0C1055-716D-D5F3-D74B-A07BAFF921BD}"/>
                      </a:ext>
                    </a:extLst>
                  </p:cNvPr>
                  <p:cNvSpPr txBox="1"/>
                  <p:nvPr/>
                </p:nvSpPr>
                <p:spPr>
                  <a:xfrm>
                    <a:off x="5797249" y="2916279"/>
                    <a:ext cx="165109" cy="246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B0C1055-716D-D5F3-D74B-A07BAFF921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7249" y="2916279"/>
                    <a:ext cx="165109" cy="24622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9630" r="-29630" b="-487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6E6FE4A4-C9BC-675D-6891-3A1BF3B8CAA3}"/>
                      </a:ext>
                    </a:extLst>
                  </p:cNvPr>
                  <p:cNvSpPr txBox="1"/>
                  <p:nvPr/>
                </p:nvSpPr>
                <p:spPr>
                  <a:xfrm>
                    <a:off x="5797249" y="3725617"/>
                    <a:ext cx="165109" cy="246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6E6FE4A4-C9BC-675D-6891-3A1BF3B8CAA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7249" y="3725617"/>
                    <a:ext cx="165109" cy="246221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9630" r="-29630" b="-487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D30B251-A6D3-630F-008A-4F1CA333CEEA}"/>
                </a:ext>
              </a:extLst>
            </p:cNvPr>
            <p:cNvGrpSpPr/>
            <p:nvPr/>
          </p:nvGrpSpPr>
          <p:grpSpPr>
            <a:xfrm>
              <a:off x="5786791" y="5021301"/>
              <a:ext cx="495121" cy="1137491"/>
              <a:chOff x="5797248" y="2922374"/>
              <a:chExt cx="495121" cy="113749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FC3E0FBC-9D00-5E52-ECA0-AD738E59C644}"/>
                      </a:ext>
                    </a:extLst>
                  </p:cNvPr>
                  <p:cNvSpPr txBox="1"/>
                  <p:nvPr/>
                </p:nvSpPr>
                <p:spPr>
                  <a:xfrm>
                    <a:off x="6108023" y="3231676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FC3E0FBC-9D00-5E52-ECA0-AD738E59C6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08023" y="3231676"/>
                    <a:ext cx="184346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30000" r="-36667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A441157A-CE47-FB4E-DE10-F26F4D6C2B37}"/>
                      </a:ext>
                    </a:extLst>
                  </p:cNvPr>
                  <p:cNvSpPr txBox="1"/>
                  <p:nvPr/>
                </p:nvSpPr>
                <p:spPr>
                  <a:xfrm>
                    <a:off x="6108023" y="3486113"/>
                    <a:ext cx="18434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A441157A-CE47-FB4E-DE10-F26F4D6C2B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08023" y="3486113"/>
                    <a:ext cx="184346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0000" r="-36667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D14FF0DB-9234-B324-7C29-847DA21DBFF8}"/>
                      </a:ext>
                    </a:extLst>
                  </p:cNvPr>
                  <p:cNvSpPr txBox="1"/>
                  <p:nvPr/>
                </p:nvSpPr>
                <p:spPr>
                  <a:xfrm>
                    <a:off x="5797248" y="2922374"/>
                    <a:ext cx="165109" cy="246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D14FF0DB-9234-B324-7C29-847DA21DBFF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7248" y="2922374"/>
                    <a:ext cx="165109" cy="24622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5926" r="-33333" b="-500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26277177-6B00-D7AE-8B31-4361EB996E16}"/>
                      </a:ext>
                    </a:extLst>
                  </p:cNvPr>
                  <p:cNvSpPr txBox="1"/>
                  <p:nvPr/>
                </p:nvSpPr>
                <p:spPr>
                  <a:xfrm>
                    <a:off x="5797249" y="3813644"/>
                    <a:ext cx="165109" cy="246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oMath>
                      </m:oMathPara>
                    </a14:m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26277177-6B00-D7AE-8B31-4361EB996E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7249" y="3813644"/>
                    <a:ext cx="165109" cy="24622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25926" r="-33333" b="-5000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3056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2FCD9-1C3F-399A-022D-A4DC706DA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9645E92-5A8B-EA3E-E8D1-DE2CD196B688}"/>
              </a:ext>
            </a:extLst>
          </p:cNvPr>
          <p:cNvSpPr txBox="1"/>
          <p:nvPr/>
        </p:nvSpPr>
        <p:spPr>
          <a:xfrm>
            <a:off x="1225044" y="94542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النشاط5 صفحة 53.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4A7788-5280-4E0C-7D9B-7261F234E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5" name="Groupe 5">
            <a:extLst>
              <a:ext uri="{FF2B5EF4-FFF2-40B4-BE49-F238E27FC236}">
                <a16:creationId xmlns:a16="http://schemas.microsoft.com/office/drawing/2014/main" id="{855FDA4C-000F-7A3B-7691-E73519FD3738}"/>
              </a:ext>
            </a:extLst>
          </p:cNvPr>
          <p:cNvGrpSpPr/>
          <p:nvPr/>
        </p:nvGrpSpPr>
        <p:grpSpPr>
          <a:xfrm>
            <a:off x="347510" y="1164328"/>
            <a:ext cx="614494" cy="688367"/>
            <a:chOff x="924143" y="3511073"/>
            <a:chExt cx="614494" cy="688367"/>
          </a:xfrm>
        </p:grpSpPr>
        <p:pic>
          <p:nvPicPr>
            <p:cNvPr id="26" name="Image 6">
              <a:extLst>
                <a:ext uri="{FF2B5EF4-FFF2-40B4-BE49-F238E27FC236}">
                  <a16:creationId xmlns:a16="http://schemas.microsoft.com/office/drawing/2014/main" id="{34C49996-E1E5-B35B-FDC4-6F936AC1B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7" name="ZoneTexte 12">
              <a:extLst>
                <a:ext uri="{FF2B5EF4-FFF2-40B4-BE49-F238E27FC236}">
                  <a16:creationId xmlns:a16="http://schemas.microsoft.com/office/drawing/2014/main" id="{2FC8C1A3-8355-AE75-FD73-8B5D3AEF8A7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CBCE602A-BB27-06CB-ABBE-B70DE2F3C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63" y="2731270"/>
            <a:ext cx="7764780" cy="2081260"/>
          </a:xfrm>
          <a:prstGeom prst="rect">
            <a:avLst/>
          </a:prstGeom>
        </p:spPr>
      </p:pic>
      <p:sp>
        <p:nvSpPr>
          <p:cNvPr id="73" name="Oval 72">
            <a:extLst>
              <a:ext uri="{FF2B5EF4-FFF2-40B4-BE49-F238E27FC236}">
                <a16:creationId xmlns:a16="http://schemas.microsoft.com/office/drawing/2014/main" id="{86331D73-1DEA-66B3-63B6-9614F9E85352}"/>
              </a:ext>
            </a:extLst>
          </p:cNvPr>
          <p:cNvSpPr/>
          <p:nvPr/>
        </p:nvSpPr>
        <p:spPr>
          <a:xfrm>
            <a:off x="2453640" y="3543300"/>
            <a:ext cx="754380" cy="10134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37E8674-667D-01EB-C455-96515989DE52}"/>
              </a:ext>
            </a:extLst>
          </p:cNvPr>
          <p:cNvSpPr/>
          <p:nvPr/>
        </p:nvSpPr>
        <p:spPr>
          <a:xfrm>
            <a:off x="3672840" y="3543300"/>
            <a:ext cx="754380" cy="10134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40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500DA-39C8-5691-1E2B-97A7C460D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AD8C06F-EED4-F998-52E8-5A707C25BB0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D8F0475-FCDA-A2A9-D12A-5FEC43CEE205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9B7B48-90FB-071E-D40B-5D3AEC8255AB}"/>
              </a:ext>
            </a:extLst>
          </p:cNvPr>
          <p:cNvGrpSpPr/>
          <p:nvPr/>
        </p:nvGrpSpPr>
        <p:grpSpPr>
          <a:xfrm>
            <a:off x="1787981" y="2056656"/>
            <a:ext cx="4884656" cy="2795517"/>
            <a:chOff x="1787981" y="2056656"/>
            <a:chExt cx="4884656" cy="2795517"/>
          </a:xfrm>
        </p:grpSpPr>
        <p:grpSp>
          <p:nvGrpSpPr>
            <p:cNvPr id="19" name="Groupe 5">
              <a:extLst>
                <a:ext uri="{FF2B5EF4-FFF2-40B4-BE49-F238E27FC236}">
                  <a16:creationId xmlns:a16="http://schemas.microsoft.com/office/drawing/2014/main" id="{1A375B4C-F035-DC96-594A-D2911FBF76AC}"/>
                </a:ext>
              </a:extLst>
            </p:cNvPr>
            <p:cNvGrpSpPr/>
            <p:nvPr/>
          </p:nvGrpSpPr>
          <p:grpSpPr>
            <a:xfrm>
              <a:off x="1816170" y="2056656"/>
              <a:ext cx="4856467" cy="2795517"/>
              <a:chOff x="2384346" y="2054273"/>
              <a:chExt cx="4476261" cy="2576659"/>
            </a:xfrm>
          </p:grpSpPr>
          <p:sp>
            <p:nvSpPr>
              <p:cNvPr id="20" name="Rectangle : coins arrondis 11">
                <a:extLst>
                  <a:ext uri="{FF2B5EF4-FFF2-40B4-BE49-F238E27FC236}">
                    <a16:creationId xmlns:a16="http://schemas.microsoft.com/office/drawing/2014/main" id="{87C7362E-B383-C054-D2EC-1DF0536D559F}"/>
                  </a:ext>
                </a:extLst>
              </p:cNvPr>
              <p:cNvSpPr/>
              <p:nvPr/>
            </p:nvSpPr>
            <p:spPr>
              <a:xfrm>
                <a:off x="2384346" y="2413450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21" name="Image 12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3B34AE75-CA3F-A931-9CE8-9436AFEB85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045636" y="3649192"/>
                <a:ext cx="631873" cy="631873"/>
              </a:xfrm>
              <a:prstGeom prst="rect">
                <a:avLst/>
              </a:prstGeom>
            </p:spPr>
          </p:pic>
          <p:sp>
            <p:nvSpPr>
              <p:cNvPr id="22" name="ZoneTexte 13">
                <a:extLst>
                  <a:ext uri="{FF2B5EF4-FFF2-40B4-BE49-F238E27FC236}">
                    <a16:creationId xmlns:a16="http://schemas.microsoft.com/office/drawing/2014/main" id="{ACC8E5C0-09E6-35CA-426F-318D8B06EF27}"/>
                  </a:ext>
                </a:extLst>
              </p:cNvPr>
              <p:cNvSpPr txBox="1"/>
              <p:nvPr/>
            </p:nvSpPr>
            <p:spPr>
              <a:xfrm>
                <a:off x="2384346" y="3031248"/>
                <a:ext cx="3555109" cy="42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400" b="1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تصحيح الواجب المنزلي</a:t>
                </a:r>
                <a:endParaRPr lang="ar-SA" sz="24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lowchart: Alternate Process 54">
                <a:extLst>
                  <a:ext uri="{FF2B5EF4-FFF2-40B4-BE49-F238E27FC236}">
                    <a16:creationId xmlns:a16="http://schemas.microsoft.com/office/drawing/2014/main" id="{5215791D-9DC2-0F76-914E-644F8DB6A5BB}"/>
                  </a:ext>
                </a:extLst>
              </p:cNvPr>
              <p:cNvSpPr/>
              <p:nvPr/>
            </p:nvSpPr>
            <p:spPr>
              <a:xfrm>
                <a:off x="3112776" y="205427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80">
                <a:extLst>
                  <a:ext uri="{FF2B5EF4-FFF2-40B4-BE49-F238E27FC236}">
                    <a16:creationId xmlns:a16="http://schemas.microsoft.com/office/drawing/2014/main" id="{7C644A11-B956-49B9-A4C4-F9E5154F9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09202" y="2097514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</p:grpSp>
        <p:sp>
          <p:nvSpPr>
            <p:cNvPr id="26" name="ZoneTexte 13">
              <a:extLst>
                <a:ext uri="{FF2B5EF4-FFF2-40B4-BE49-F238E27FC236}">
                  <a16:creationId xmlns:a16="http://schemas.microsoft.com/office/drawing/2014/main" id="{91E77170-8BA7-D805-D63C-F02FE016AC63}"/>
                </a:ext>
              </a:extLst>
            </p:cNvPr>
            <p:cNvSpPr txBox="1"/>
            <p:nvPr/>
          </p:nvSpPr>
          <p:spPr>
            <a:xfrm>
              <a:off x="1787981" y="3812349"/>
              <a:ext cx="385707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الحساب الذهني</a:t>
              </a:r>
              <a:endParaRPr lang="ar-S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78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id="{5C7777C8-7D19-F3CB-9589-4D717CF23A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8963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120105" y="2724885"/>
            <a:ext cx="5597011" cy="613155"/>
            <a:chOff x="1581931" y="2616985"/>
            <a:chExt cx="5597011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12971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-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fr-FR" sz="2400" dirty="0">
                  <a:latin typeface="Calibri" panose="020F0502020204030204" pitchFamily="34" charset="0"/>
                </a:rPr>
                <a:t>= </a:t>
              </a:r>
              <a:r>
                <a:rPr lang="fr-FR" sz="2400" dirty="0">
                  <a:solidFill>
                    <a:srgbClr val="FCC302"/>
                  </a:solidFill>
                  <a:latin typeface="Calibri" panose="020F0502020204030204" pitchFamily="34" charset="0"/>
                </a:rPr>
                <a:t>…</a:t>
              </a:r>
              <a:r>
                <a:rPr lang="fr-FR" sz="2400" dirty="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ar-MA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6</a:t>
              </a:r>
              <a:r>
                <a:rPr lang="fr-FR" sz="320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28">
            <a:extLst>
              <a:ext uri="{FF2B5EF4-FFF2-40B4-BE49-F238E27FC236}">
                <a16:creationId xmlns:a16="http://schemas.microsoft.com/office/drawing/2014/main" id="{85FD1341-6950-5ABA-1EB3-BEEB9234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72AAFF8-7CF7-25C4-FDF4-BA002279AA9F}"/>
              </a:ext>
            </a:extLst>
          </p:cNvPr>
          <p:cNvGrpSpPr/>
          <p:nvPr/>
        </p:nvGrpSpPr>
        <p:grpSpPr>
          <a:xfrm>
            <a:off x="526739" y="2161998"/>
            <a:ext cx="7801921" cy="2181402"/>
            <a:chOff x="526739" y="2161998"/>
            <a:chExt cx="7878274" cy="253400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16C846C-0564-F5F3-5A15-298C5F586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E9D937-DE31-234C-4D44-AD3D0B95A32E}"/>
                </a:ext>
              </a:extLst>
            </p:cNvPr>
            <p:cNvSpPr txBox="1"/>
            <p:nvPr/>
          </p:nvSpPr>
          <p:spPr>
            <a:xfrm>
              <a:off x="1020787" y="2374163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9 - 3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EEBDB5-63B8-50A6-5D9A-DF59F192B712}"/>
                </a:ext>
              </a:extLst>
            </p:cNvPr>
            <p:cNvSpPr txBox="1"/>
            <p:nvPr/>
          </p:nvSpPr>
          <p:spPr>
            <a:xfrm>
              <a:off x="3031215" y="2382379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12 - 8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555CD25-17B1-714E-EF36-879472594BFD}"/>
                </a:ext>
              </a:extLst>
            </p:cNvPr>
            <p:cNvSpPr txBox="1"/>
            <p:nvPr/>
          </p:nvSpPr>
          <p:spPr>
            <a:xfrm>
              <a:off x="4926332" y="2374163"/>
              <a:ext cx="143256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10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</a:t>
              </a:r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389133-32E0-8E3D-D76D-B27E0C038757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6+6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AC6FB19-8D96-2675-D011-36808CE0BAC2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7x7=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8C069A-5BA2-AD5E-C575-7F0A5453ACAA}"/>
                </a:ext>
              </a:extLst>
            </p:cNvPr>
            <p:cNvSpPr txBox="1"/>
            <p:nvPr/>
          </p:nvSpPr>
          <p:spPr>
            <a:xfrm>
              <a:off x="3031215" y="3143655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19+ 8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708AC7-E346-4608-3337-F230E1C4D95F}"/>
                </a:ext>
              </a:extLst>
            </p:cNvPr>
            <p:cNvSpPr txBox="1"/>
            <p:nvPr/>
          </p:nvSpPr>
          <p:spPr>
            <a:xfrm>
              <a:off x="4880502" y="3212261"/>
              <a:ext cx="1478389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 x 4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E8F85CA-5CE3-B190-1F1F-A36FFB2F695A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 x 4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B83AB8-D69E-4650-94AD-F9D876750FE8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 x 6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B4E376B-037A-2775-182E-06F4C812A2BE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 x 9 = </a:t>
              </a:r>
              <a:r>
                <a:rPr lang="fr-MA" sz="2000" b="1" dirty="0">
                  <a:solidFill>
                    <a:srgbClr val="FCC30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...</a:t>
              </a:r>
              <a:endParaRPr lang="fr-MA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45314" y="91292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F53BCC-CD19-863A-200F-F58BB716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3" name="Groupe 5">
            <a:extLst>
              <a:ext uri="{FF2B5EF4-FFF2-40B4-BE49-F238E27FC236}">
                <a16:creationId xmlns:a16="http://schemas.microsoft.com/office/drawing/2014/main" id="{885E79A5-1BA8-A159-0C38-49252574D53C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5" name="Image 6">
              <a:extLst>
                <a:ext uri="{FF2B5EF4-FFF2-40B4-BE49-F238E27FC236}">
                  <a16:creationId xmlns:a16="http://schemas.microsoft.com/office/drawing/2014/main" id="{F862C125-EEFD-CC86-9B93-A072647B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C2928EB-EB31-009F-1E11-56490A82B0A5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0067195-4A8E-785A-5F3C-73205496E86F}"/>
              </a:ext>
            </a:extLst>
          </p:cNvPr>
          <p:cNvGrpSpPr/>
          <p:nvPr/>
        </p:nvGrpSpPr>
        <p:grpSpPr>
          <a:xfrm>
            <a:off x="431934" y="2338299"/>
            <a:ext cx="7801921" cy="2181402"/>
            <a:chOff x="526739" y="2161998"/>
            <a:chExt cx="7878274" cy="2534004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F93F24C5-A61A-52F5-C77B-BF89379DD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58E05A5-A074-09FC-5097-59A0CD20B436}"/>
                </a:ext>
              </a:extLst>
            </p:cNvPr>
            <p:cNvSpPr txBox="1"/>
            <p:nvPr/>
          </p:nvSpPr>
          <p:spPr>
            <a:xfrm>
              <a:off x="1020787" y="2374163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9 - 3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5BA3F0F-B8A9-75B6-B17E-513C78657FDF}"/>
                </a:ext>
              </a:extLst>
            </p:cNvPr>
            <p:cNvSpPr txBox="1"/>
            <p:nvPr/>
          </p:nvSpPr>
          <p:spPr>
            <a:xfrm>
              <a:off x="3031215" y="2382379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12 - 8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2F2375A-7CE4-65F8-EEFC-BBB9D058698A}"/>
                </a:ext>
              </a:extLst>
            </p:cNvPr>
            <p:cNvSpPr txBox="1"/>
            <p:nvPr/>
          </p:nvSpPr>
          <p:spPr>
            <a:xfrm>
              <a:off x="4926332" y="2374163"/>
              <a:ext cx="1516378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10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+ 4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EB65751-A42F-6AD0-6828-4630D5B5444B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6+6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704DE47-5166-7AB6-FD16-F3437404398C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7x7=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49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334E226-84EB-1E55-6624-39C320C98F6E}"/>
                </a:ext>
              </a:extLst>
            </p:cNvPr>
            <p:cNvSpPr txBox="1"/>
            <p:nvPr/>
          </p:nvSpPr>
          <p:spPr>
            <a:xfrm>
              <a:off x="3031215" y="3143655"/>
              <a:ext cx="1478389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19+ 8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27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0F7C892-A4AE-FDD2-3944-F6519899E1DA}"/>
                </a:ext>
              </a:extLst>
            </p:cNvPr>
            <p:cNvSpPr txBox="1"/>
            <p:nvPr/>
          </p:nvSpPr>
          <p:spPr>
            <a:xfrm>
              <a:off x="4880502" y="3212261"/>
              <a:ext cx="1478389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 x 4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24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CFBAF9-36AD-3452-A344-89DF5F2F0E5C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 x 4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2573701-3F51-5A88-680F-1B386FF79E52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 x 6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48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4EAC949-5541-A589-0FF1-9512BFF143D3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6 x 9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2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AE99F-0FF5-2D29-3708-AAF32B48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259508-9A90-CB25-68C1-944B4E2F676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9A1C6-E8AF-F02F-44BE-F33D6BF561A9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C703B86-1AAA-8DAC-E4F3-041C458CD02A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419742F-6959-A0E9-AC00-3E05204CE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428703" y="3193479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1665FE0B-097F-4800-76FE-BB31C2003668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B2E45D1-30F1-4B80-C607-74F36253D5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B440A8A9-20DB-8AAE-BE5D-9BB1992C315C}"/>
              </a:ext>
            </a:extLst>
          </p:cNvPr>
          <p:cNvSpPr txBox="1"/>
          <p:nvPr/>
        </p:nvSpPr>
        <p:spPr>
          <a:xfrm>
            <a:off x="2814320" y="3035493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1D2E6-FCDB-E767-394C-63738009F7D0}"/>
              </a:ext>
            </a:extLst>
          </p:cNvPr>
          <p:cNvSpPr txBox="1"/>
          <p:nvPr/>
        </p:nvSpPr>
        <p:spPr>
          <a:xfrm>
            <a:off x="2814320" y="3735184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081CCDB5-FC48-C5D9-A876-B2EEB247E818}"/>
              </a:ext>
            </a:extLst>
          </p:cNvPr>
          <p:cNvSpPr txBox="1"/>
          <p:nvPr/>
        </p:nvSpPr>
        <p:spPr>
          <a:xfrm>
            <a:off x="2814320" y="4365570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519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-497840" y="894627"/>
            <a:ext cx="80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صفحة 54. 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AD950F8-DFB7-57D3-C1A1-FE33D3106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A515BAF-6209-143B-03A4-0143F1817010}"/>
              </a:ext>
            </a:extLst>
          </p:cNvPr>
          <p:cNvGrpSpPr/>
          <p:nvPr/>
        </p:nvGrpSpPr>
        <p:grpSpPr>
          <a:xfrm>
            <a:off x="1207621" y="2007146"/>
            <a:ext cx="6728755" cy="4150919"/>
            <a:chOff x="1249680" y="2093719"/>
            <a:chExt cx="6728755" cy="415091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0778ED9-8783-32EA-F69B-B1ADB59A2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093719"/>
              <a:ext cx="3406435" cy="415091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F264F90-D902-B348-8952-A1045EE11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9680" y="2093720"/>
              <a:ext cx="3474869" cy="4150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E0D0-8864-7851-CAA4-48F210D1D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7EE595-9532-730A-34D7-D46DD56E7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54" y="1683800"/>
            <a:ext cx="6912702" cy="4726392"/>
          </a:xfrm>
          <a:prstGeom prst="rect">
            <a:avLst/>
          </a:prstGeom>
        </p:spPr>
      </p:pic>
      <p:sp>
        <p:nvSpPr>
          <p:cNvPr id="4" name="ZoneTexte 16">
            <a:extLst>
              <a:ext uri="{FF2B5EF4-FFF2-40B4-BE49-F238E27FC236}">
                <a16:creationId xmlns:a16="http://schemas.microsoft.com/office/drawing/2014/main" id="{24E5238F-2E53-1F32-A3CE-76B874EF6619}"/>
              </a:ext>
            </a:extLst>
          </p:cNvPr>
          <p:cNvSpPr txBox="1"/>
          <p:nvPr/>
        </p:nvSpPr>
        <p:spPr>
          <a:xfrm>
            <a:off x="0" y="929877"/>
            <a:ext cx="74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المسألة وأحيطوا نموذج الأشرطة المناسب لتمثيل معطياتها، ثم اشرحوا لماذا.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082486-B85F-6D0A-403C-996B57B64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517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بالخطوات.</a:t>
            </a:r>
          </a:p>
        </p:txBody>
      </p:sp>
      <p:pic>
        <p:nvPicPr>
          <p:cNvPr id="4" name="Image 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51B7C5ED-CCF6-91B2-373D-4ECF2C89E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70" y="2325189"/>
            <a:ext cx="6416899" cy="3418246"/>
          </a:xfrm>
          <a:prstGeom prst="rect">
            <a:avLst/>
          </a:prstGeom>
        </p:spPr>
      </p:pic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F978E2-41B2-9056-3F09-E80157FE9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5345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BF0D-16DB-D171-5CD5-09703D9B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945D44-A460-6428-EB0E-CE0B42FA0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54" y="1683800"/>
            <a:ext cx="6912702" cy="4726392"/>
          </a:xfrm>
          <a:prstGeom prst="rect">
            <a:avLst/>
          </a:prstGeom>
        </p:spPr>
      </p:pic>
      <p:sp>
        <p:nvSpPr>
          <p:cNvPr id="4" name="ZoneTexte 16">
            <a:extLst>
              <a:ext uri="{FF2B5EF4-FFF2-40B4-BE49-F238E27FC236}">
                <a16:creationId xmlns:a16="http://schemas.microsoft.com/office/drawing/2014/main" id="{A20C1014-C195-0A28-94FE-F2FFFDD9FB3D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0FE822-9CA5-88D5-281D-6C64DF47B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129B07-0055-E9BD-6B41-D8CD607DF1AB}"/>
              </a:ext>
            </a:extLst>
          </p:cNvPr>
          <p:cNvSpPr txBox="1"/>
          <p:nvPr/>
        </p:nvSpPr>
        <p:spPr>
          <a:xfrm>
            <a:off x="2628900" y="3200400"/>
            <a:ext cx="1729740" cy="1447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56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10267-FBCA-2253-B8A8-EA9533667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F5FDF-DDF5-D13B-FC87-015DD354D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54" y="1683800"/>
            <a:ext cx="6912702" cy="4726392"/>
          </a:xfrm>
          <a:prstGeom prst="rect">
            <a:avLst/>
          </a:prstGeom>
        </p:spPr>
      </p:pic>
      <p:sp>
        <p:nvSpPr>
          <p:cNvPr id="4" name="ZoneTexte 16">
            <a:extLst>
              <a:ext uri="{FF2B5EF4-FFF2-40B4-BE49-F238E27FC236}">
                <a16:creationId xmlns:a16="http://schemas.microsoft.com/office/drawing/2014/main" id="{A6D1ABDC-B830-D1B5-2B4A-64477F9A2831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لماذا؟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EFC7689-A7CF-B54A-5C0D-269429F06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2379A4-C80D-3730-72CC-992A885FA1E0}"/>
              </a:ext>
            </a:extLst>
          </p:cNvPr>
          <p:cNvSpPr txBox="1"/>
          <p:nvPr/>
        </p:nvSpPr>
        <p:spPr>
          <a:xfrm>
            <a:off x="2628900" y="3200400"/>
            <a:ext cx="1729740" cy="1447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024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D5F62-1DE0-49A2-BB2B-0210342AF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1865F9-9968-76D3-7BCC-B0117B0B8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54" y="1683800"/>
            <a:ext cx="6912702" cy="4726392"/>
          </a:xfrm>
          <a:prstGeom prst="rect">
            <a:avLst/>
          </a:prstGeom>
        </p:spPr>
      </p:pic>
      <p:sp>
        <p:nvSpPr>
          <p:cNvPr id="4" name="ZoneTexte 16">
            <a:extLst>
              <a:ext uri="{FF2B5EF4-FFF2-40B4-BE49-F238E27FC236}">
                <a16:creationId xmlns:a16="http://schemas.microsoft.com/office/drawing/2014/main" id="{CAD0535B-9880-76E8-DE79-D23CB618D8E3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لماذا؟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7DCD7B-66DE-3729-B00B-51E08A1C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8CF55A-7C70-C3E0-67CF-CC5E02BCD32A}"/>
              </a:ext>
            </a:extLst>
          </p:cNvPr>
          <p:cNvSpPr txBox="1"/>
          <p:nvPr/>
        </p:nvSpPr>
        <p:spPr>
          <a:xfrm>
            <a:off x="2628900" y="3200400"/>
            <a:ext cx="1729740" cy="1447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CD25A0-2360-9148-F9C4-B4CCAE9759FD}"/>
              </a:ext>
            </a:extLst>
          </p:cNvPr>
          <p:cNvSpPr txBox="1"/>
          <p:nvPr/>
        </p:nvSpPr>
        <p:spPr>
          <a:xfrm>
            <a:off x="1961677" y="4959809"/>
            <a:ext cx="4431030" cy="1138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لَدَيْنا: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اَلْجُزْءُ الْأَوَّلُ: اَلْمَسافَةُ الْمَقْطوعَةُ ذَهابًا: 576 كيلومِترًا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اَلْجُزءُ الثّاني: اَلْمَسافَةُ الْمَقْطوعَةُ إِيَّابًا 485 كيلومِتْرًا</a:t>
            </a:r>
          </a:p>
          <a:p>
            <a:pPr algn="r" rtl="1"/>
            <a:r>
              <a:rPr lang="ar-MA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اَلْمَطلوبُ : حِسابُ الْكُلِّ أَيْ جَمْعُ الْجُزْءَيْنِ</a:t>
            </a:r>
            <a:r>
              <a:rPr lang="ar-MA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066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تعاد النمذجة من طرف الأستاذ/ة كلما لزم ذلك.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85B356-61D0-9E64-73B4-AF56D2A32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159" y="2235064"/>
            <a:ext cx="3568853" cy="3139712"/>
          </a:xfrm>
          <a:prstGeom prst="rect">
            <a:avLst/>
          </a:prstGeom>
        </p:spPr>
      </p:pic>
      <p:pic>
        <p:nvPicPr>
          <p:cNvPr id="8" name="Image 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DE21609D-5959-F39B-19AE-6D5F3BB98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91" y="2390573"/>
            <a:ext cx="4182809" cy="29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9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CC713-E7F9-7180-074A-7D9D54C85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03A883A-5142-770F-75A6-C9DA81C7306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501686-B295-CBE7-23D3-609B56C2EF1F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9DC567A-8097-22C4-4B01-169CD35E529E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D906CC5-DE35-0A06-7EE2-A6A887C0F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46237" y="3825432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3FE292B-6F8F-D3E9-66A5-61FFCEFD5E4B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2C22334C-6133-2554-1B93-A566F05E6C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7E8FABB4-2C4D-A8E7-285A-C4C6E4A9D60D}"/>
              </a:ext>
            </a:extLst>
          </p:cNvPr>
          <p:cNvSpPr txBox="1"/>
          <p:nvPr/>
        </p:nvSpPr>
        <p:spPr>
          <a:xfrm>
            <a:off x="2814320" y="3035493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DD2E8A-A054-DF1B-DA1B-BB7EC70DC781}"/>
              </a:ext>
            </a:extLst>
          </p:cNvPr>
          <p:cNvSpPr txBox="1"/>
          <p:nvPr/>
        </p:nvSpPr>
        <p:spPr>
          <a:xfrm>
            <a:off x="2814320" y="3622356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FA921AC1-8996-C41B-1838-3312E160F595}"/>
              </a:ext>
            </a:extLst>
          </p:cNvPr>
          <p:cNvSpPr txBox="1"/>
          <p:nvPr/>
        </p:nvSpPr>
        <p:spPr>
          <a:xfrm>
            <a:off x="2814320" y="4365570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08126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5CAD2-D674-6ECC-E23C-90F21678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2">
            <a:extLst>
              <a:ext uri="{FF2B5EF4-FFF2-40B4-BE49-F238E27FC236}">
                <a16:creationId xmlns:a16="http://schemas.microsoft.com/office/drawing/2014/main" id="{BCFB7E17-D712-45FC-F011-E42260946BFF}"/>
              </a:ext>
            </a:extLst>
          </p:cNvPr>
          <p:cNvSpPr txBox="1"/>
          <p:nvPr/>
        </p:nvSpPr>
        <p:spPr>
          <a:xfrm>
            <a:off x="213360" y="949735"/>
            <a:ext cx="7258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 وحلوا المسألة.</a:t>
            </a:r>
          </a:p>
        </p:txBody>
      </p:sp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F3E4F3-A2C4-1960-F095-5B13D6E32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31F6B96-5A0D-5CFC-F4ED-E934C2999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62" y="1848082"/>
            <a:ext cx="7521592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73E04-FCEA-7280-38E8-633099110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0ABBF3B-76EF-7E73-CDF4-ED50D3F89182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بالخطوات.</a:t>
            </a:r>
          </a:p>
        </p:txBody>
      </p:sp>
      <p:pic>
        <p:nvPicPr>
          <p:cNvPr id="4" name="Image 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A919257F-3073-9814-10A9-17973E022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70" y="2325189"/>
            <a:ext cx="6416899" cy="3418246"/>
          </a:xfrm>
          <a:prstGeom prst="rect">
            <a:avLst/>
          </a:prstGeom>
        </p:spPr>
      </p:pic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788118-8E9E-D9F3-97F1-BAD9EAB72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2007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815D-0E4E-D728-9596-DBBC8C8C3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2">
            <a:extLst>
              <a:ext uri="{FF2B5EF4-FFF2-40B4-BE49-F238E27FC236}">
                <a16:creationId xmlns:a16="http://schemas.microsoft.com/office/drawing/2014/main" id="{C081A808-D87B-8EE1-60B2-FA4890793817}"/>
              </a:ext>
            </a:extLst>
          </p:cNvPr>
          <p:cNvSpPr txBox="1"/>
          <p:nvPr/>
        </p:nvSpPr>
        <p:spPr>
          <a:xfrm>
            <a:off x="213360" y="949735"/>
            <a:ext cx="7258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BC7BB8-0FDF-BE70-C65B-2B35F4578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EBE2D7B-A16C-E2B8-54F4-E98DB8668CF0}"/>
              </a:ext>
            </a:extLst>
          </p:cNvPr>
          <p:cNvGrpSpPr/>
          <p:nvPr/>
        </p:nvGrpSpPr>
        <p:grpSpPr>
          <a:xfrm>
            <a:off x="739288" y="1848082"/>
            <a:ext cx="7529063" cy="4419983"/>
            <a:chOff x="739288" y="1848082"/>
            <a:chExt cx="7529063" cy="441998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29A4B75-008B-EBF9-6C55-DA3AB8A79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759" y="1848082"/>
              <a:ext cx="7521592" cy="4419983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6FB2E86-7AFF-6536-734D-229A4DF37AB5}"/>
                </a:ext>
              </a:extLst>
            </p:cNvPr>
            <p:cNvGrpSpPr/>
            <p:nvPr/>
          </p:nvGrpSpPr>
          <p:grpSpPr>
            <a:xfrm>
              <a:off x="739288" y="3895196"/>
              <a:ext cx="7121884" cy="2241086"/>
              <a:chOff x="739288" y="3895196"/>
              <a:chExt cx="7121884" cy="2241086"/>
            </a:xfrm>
          </p:grpSpPr>
          <p:sp>
            <p:nvSpPr>
              <p:cNvPr id="15" name="ZoneTexte 15">
                <a:extLst>
                  <a:ext uri="{FF2B5EF4-FFF2-40B4-BE49-F238E27FC236}">
                    <a16:creationId xmlns:a16="http://schemas.microsoft.com/office/drawing/2014/main" id="{16A6FD35-5450-3542-0192-635D88DC5978}"/>
                  </a:ext>
                </a:extLst>
              </p:cNvPr>
              <p:cNvSpPr txBox="1"/>
              <p:nvPr/>
            </p:nvSpPr>
            <p:spPr>
              <a:xfrm>
                <a:off x="4690737" y="4469976"/>
                <a:ext cx="317043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أكْتُبُ مُتَساوِيّةَ الْحَلِّ:</a:t>
                </a:r>
              </a:p>
              <a:p>
                <a:pPr algn="ctr" rtl="1"/>
                <a:r>
                  <a: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48 x 26 = 1 248</a:t>
                </a:r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ZoneTexte 17">
                <a:extLst>
                  <a:ext uri="{FF2B5EF4-FFF2-40B4-BE49-F238E27FC236}">
                    <a16:creationId xmlns:a16="http://schemas.microsoft.com/office/drawing/2014/main" id="{2740BB57-EEF3-1C98-8BAB-CFC12A6F90A6}"/>
                  </a:ext>
                </a:extLst>
              </p:cNvPr>
              <p:cNvSpPr txBox="1"/>
              <p:nvPr/>
            </p:nvSpPr>
            <p:spPr>
              <a:xfrm>
                <a:off x="4057295" y="5613062"/>
                <a:ext cx="38038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عَدَدُ  الصَّفَحاتِ الّتي قَرَأَتْها ريمُ: </a:t>
                </a:r>
                <a:r>
                  <a:rPr lang="f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1 248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صَفْحَةً.</a:t>
                </a:r>
                <a:endParaRPr lang="fr-FR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280F223-3829-0CCE-7BD9-8ABEF6FB769B}"/>
                  </a:ext>
                </a:extLst>
              </p:cNvPr>
              <p:cNvGrpSpPr/>
              <p:nvPr/>
            </p:nvGrpSpPr>
            <p:grpSpPr>
              <a:xfrm>
                <a:off x="1392185" y="3895196"/>
                <a:ext cx="1921314" cy="1149560"/>
                <a:chOff x="1392185" y="4294501"/>
                <a:chExt cx="1921314" cy="1149560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41C2723-8BED-3B26-4779-1BE01401C556}"/>
                    </a:ext>
                  </a:extLst>
                </p:cNvPr>
                <p:cNvSpPr/>
                <p:nvPr/>
              </p:nvSpPr>
              <p:spPr>
                <a:xfrm>
                  <a:off x="1392186" y="4294501"/>
                  <a:ext cx="1921313" cy="256445"/>
                </a:xfrm>
                <a:prstGeom prst="rect">
                  <a:avLst/>
                </a:prstGeom>
                <a:noFill/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dirty="0">
                      <a:solidFill>
                        <a:srgbClr val="FF0000"/>
                      </a:solidFill>
                    </a:rPr>
                    <a:t>؟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6879C6E-7F87-27F6-6D77-B98B1411195D}"/>
                    </a:ext>
                  </a:extLst>
                </p:cNvPr>
                <p:cNvSpPr/>
                <p:nvPr/>
              </p:nvSpPr>
              <p:spPr>
                <a:xfrm>
                  <a:off x="1392185" y="4593685"/>
                  <a:ext cx="528055" cy="256445"/>
                </a:xfrm>
                <a:prstGeom prst="rect">
                  <a:avLst/>
                </a:prstGeom>
                <a:noFill/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dirty="0">
                      <a:solidFill>
                        <a:srgbClr val="FF0000"/>
                      </a:solidFill>
                    </a:rPr>
                    <a:t>26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942ABBA-402D-2571-AA27-A64EBF2781CD}"/>
                    </a:ext>
                  </a:extLst>
                </p:cNvPr>
                <p:cNvSpPr/>
                <p:nvPr/>
              </p:nvSpPr>
              <p:spPr>
                <a:xfrm>
                  <a:off x="2785444" y="4593684"/>
                  <a:ext cx="528054" cy="279919"/>
                </a:xfrm>
                <a:prstGeom prst="rect">
                  <a:avLst/>
                </a:prstGeom>
                <a:noFill/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dirty="0">
                      <a:solidFill>
                        <a:srgbClr val="FF0000"/>
                      </a:solidFill>
                    </a:rPr>
                    <a:t>26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DAE47BF-D8F7-187C-8393-53CB131DE6A4}"/>
                    </a:ext>
                  </a:extLst>
                </p:cNvPr>
                <p:cNvSpPr/>
                <p:nvPr/>
              </p:nvSpPr>
              <p:spPr>
                <a:xfrm>
                  <a:off x="1920240" y="4593684"/>
                  <a:ext cx="865204" cy="256445"/>
                </a:xfrm>
                <a:prstGeom prst="rect">
                  <a:avLst/>
                </a:prstGeom>
                <a:noFill/>
                <a:ln w="28575">
                  <a:solidFill>
                    <a:srgbClr val="C00000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dirty="0">
                      <a:solidFill>
                        <a:srgbClr val="FF0000"/>
                      </a:solidFill>
                    </a:rPr>
                    <a:t>......</a:t>
                  </a:r>
                  <a:endParaRPr lang="fr-MA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3" name="Left Brace 32">
                  <a:extLst>
                    <a:ext uri="{FF2B5EF4-FFF2-40B4-BE49-F238E27FC236}">
                      <a16:creationId xmlns:a16="http://schemas.microsoft.com/office/drawing/2014/main" id="{A9F5E896-2CD1-5BF6-1131-43A30E1136DB}"/>
                    </a:ext>
                  </a:extLst>
                </p:cNvPr>
                <p:cNvSpPr/>
                <p:nvPr/>
              </p:nvSpPr>
              <p:spPr>
                <a:xfrm rot="16200000">
                  <a:off x="2224619" y="4126645"/>
                  <a:ext cx="256446" cy="1921313"/>
                </a:xfrm>
                <a:prstGeom prst="leftBrac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MA"/>
                </a:p>
              </p:txBody>
            </p:sp>
            <p:sp>
              <p:nvSpPr>
                <p:cNvPr id="34" name="ZoneTexte 15">
                  <a:extLst>
                    <a:ext uri="{FF2B5EF4-FFF2-40B4-BE49-F238E27FC236}">
                      <a16:creationId xmlns:a16="http://schemas.microsoft.com/office/drawing/2014/main" id="{6B352BB8-8E85-16AE-7FD5-6F962B75B458}"/>
                    </a:ext>
                  </a:extLst>
                </p:cNvPr>
                <p:cNvSpPr txBox="1"/>
                <p:nvPr/>
              </p:nvSpPr>
              <p:spPr>
                <a:xfrm>
                  <a:off x="1794861" y="5167062"/>
                  <a:ext cx="99446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rtl="1"/>
                  <a:r>
                    <a:rPr lang="ar-MA" sz="12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48 مَرّةً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65B7AB-8397-1249-83F6-AE6D0BF7ABD5}"/>
                  </a:ext>
                </a:extLst>
              </p:cNvPr>
              <p:cNvSpPr txBox="1"/>
              <p:nvPr/>
            </p:nvSpPr>
            <p:spPr>
              <a:xfrm>
                <a:off x="805911" y="5797728"/>
                <a:ext cx="785956" cy="338554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b="1" dirty="0">
                    <a:solidFill>
                      <a:srgbClr val="C00000"/>
                    </a:solidFill>
                  </a:rPr>
                  <a:t>1248</a:t>
                </a:r>
                <a:endParaRPr lang="fr-MA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DF0FFB-6AAC-E037-FBC4-C1B7EB959979}"/>
                  </a:ext>
                </a:extLst>
              </p:cNvPr>
              <p:cNvSpPr txBox="1"/>
              <p:nvPr/>
            </p:nvSpPr>
            <p:spPr>
              <a:xfrm>
                <a:off x="739288" y="5522706"/>
                <a:ext cx="226840" cy="304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rgbClr val="C00000"/>
                    </a:solidFill>
                  </a:rPr>
                  <a:t>+</a:t>
                </a:r>
                <a:endParaRPr lang="fr-MA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8C9F38-4D14-5DA7-16E4-D65C9D53BADE}"/>
                  </a:ext>
                </a:extLst>
              </p:cNvPr>
              <p:cNvSpPr txBox="1"/>
              <p:nvPr/>
            </p:nvSpPr>
            <p:spPr>
              <a:xfrm>
                <a:off x="992917" y="4647984"/>
                <a:ext cx="39264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100" dirty="0">
                    <a:solidFill>
                      <a:srgbClr val="00B0F0"/>
                    </a:solidFill>
                  </a:rPr>
                  <a:t>4</a:t>
                </a:r>
                <a:endParaRPr lang="fr-MA" sz="1100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707336-116A-FB13-20DA-B70788F59787}"/>
                  </a:ext>
                </a:extLst>
              </p:cNvPr>
              <p:cNvSpPr txBox="1"/>
              <p:nvPr/>
            </p:nvSpPr>
            <p:spPr>
              <a:xfrm>
                <a:off x="997126" y="4528199"/>
                <a:ext cx="39264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050" b="1" dirty="0">
                    <a:solidFill>
                      <a:srgbClr val="00B0F0"/>
                    </a:solidFill>
                  </a:rPr>
                  <a:t>1</a:t>
                </a:r>
                <a:endParaRPr lang="fr-MA" sz="1050" b="1" dirty="0">
                  <a:solidFill>
                    <a:srgbClr val="00B0F0"/>
                  </a:solidFill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7606085-AC27-46C4-40CF-61C079C5809C}"/>
              </a:ext>
            </a:extLst>
          </p:cNvPr>
          <p:cNvGrpSpPr/>
          <p:nvPr/>
        </p:nvGrpSpPr>
        <p:grpSpPr>
          <a:xfrm>
            <a:off x="416202" y="4768488"/>
            <a:ext cx="1593989" cy="1077218"/>
            <a:chOff x="2818941" y="2311750"/>
            <a:chExt cx="1965619" cy="119879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5240786-4D15-5B1A-8276-2E1F6DE38235}"/>
                </a:ext>
              </a:extLst>
            </p:cNvPr>
            <p:cNvGrpSpPr/>
            <p:nvPr/>
          </p:nvGrpSpPr>
          <p:grpSpPr>
            <a:xfrm>
              <a:off x="2925768" y="2311750"/>
              <a:ext cx="1830665" cy="1198799"/>
              <a:chOff x="3055324" y="2650287"/>
              <a:chExt cx="1830665" cy="1198799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D50108C-9E18-1F0A-2B81-B628A31D0629}"/>
                  </a:ext>
                </a:extLst>
              </p:cNvPr>
              <p:cNvGrpSpPr/>
              <p:nvPr/>
            </p:nvGrpSpPr>
            <p:grpSpPr>
              <a:xfrm>
                <a:off x="3055324" y="2650287"/>
                <a:ext cx="1830665" cy="1198799"/>
                <a:chOff x="3419783" y="2579141"/>
                <a:chExt cx="1830665" cy="119879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EBC2C463-CB9A-1C70-7887-3B69C1024E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9783" y="2579141"/>
                      <a:ext cx="1830665" cy="1198799"/>
                    </a:xfrm>
                    <a:prstGeom prst="rect">
                      <a:avLst/>
                    </a:prstGeom>
                    <a:noFill/>
                    <a:ln w="381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ar-MA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f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oMath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fr-MA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f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MA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oMath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EBC2C463-CB9A-1C70-7887-3B69C1024E4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19783" y="2579141"/>
                      <a:ext cx="1830665" cy="11987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1695"/>
                      </a:stretch>
                    </a:blipFill>
                    <a:ln w="381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8ECFF4F-36C7-6F23-B8E7-5E621C5587C9}"/>
                    </a:ext>
                  </a:extLst>
                </p:cNvPr>
                <p:cNvSpPr txBox="1"/>
                <p:nvPr/>
              </p:nvSpPr>
              <p:spPr>
                <a:xfrm>
                  <a:off x="3811582" y="2763307"/>
                  <a:ext cx="484184" cy="376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MA" sz="1600" b="1" dirty="0">
                      <a:solidFill>
                        <a:srgbClr val="C00000"/>
                      </a:solidFill>
                    </a:rPr>
                    <a:t>x</a:t>
                  </a:r>
                </a:p>
              </p:txBody>
            </p: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F789533C-548E-2896-8660-437B248F33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68177" y="3218428"/>
                  <a:ext cx="575484" cy="0"/>
                </a:xfrm>
                <a:prstGeom prst="line">
                  <a:avLst/>
                </a:prstGeom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4D6BFA1-2702-250B-D4BF-8C9AC2BA4CED}"/>
                      </a:ext>
                    </a:extLst>
                  </p:cNvPr>
                  <p:cNvSpPr txBox="1"/>
                  <p:nvPr/>
                </p:nvSpPr>
                <p:spPr>
                  <a:xfrm>
                    <a:off x="3543051" y="3246225"/>
                    <a:ext cx="855211" cy="376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ar-MA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𝟐𝟖𝟖</m:t>
                          </m:r>
                        </m:oMath>
                      </m:oMathPara>
                    </a14:m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4D6BFA1-2702-250B-D4BF-8C9AC2BA4C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43051" y="3246225"/>
                    <a:ext cx="855211" cy="3767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EF79357-1D06-D352-B623-A811CCDF85D2}"/>
                    </a:ext>
                  </a:extLst>
                </p:cNvPr>
                <p:cNvSpPr txBox="1"/>
                <p:nvPr/>
              </p:nvSpPr>
              <p:spPr>
                <a:xfrm>
                  <a:off x="2818941" y="3099612"/>
                  <a:ext cx="1965619" cy="376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ar-MA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𝟗𝟔</m:t>
                      </m:r>
                    </m:oMath>
                  </a14:m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. </a:t>
                  </a:r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EF79357-1D06-D352-B623-A811CCDF85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8941" y="3099612"/>
                  <a:ext cx="1965619" cy="376765"/>
                </a:xfrm>
                <a:prstGeom prst="rect">
                  <a:avLst/>
                </a:prstGeom>
                <a:blipFill>
                  <a:blip r:embed="rId6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34356DA-CE2B-4EE6-ADF7-2A317427E9E2}"/>
                </a:ext>
              </a:extLst>
            </p:cNvPr>
            <p:cNvCxnSpPr>
              <a:cxnSpLocks/>
            </p:cNvCxnSpPr>
            <p:nvPr/>
          </p:nvCxnSpPr>
          <p:spPr>
            <a:xfrm>
              <a:off x="3505002" y="3446304"/>
              <a:ext cx="644644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656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B69D2-024B-C0B5-7FAC-3C41056E2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2">
            <a:extLst>
              <a:ext uri="{FF2B5EF4-FFF2-40B4-BE49-F238E27FC236}">
                <a16:creationId xmlns:a16="http://schemas.microsoft.com/office/drawing/2014/main" id="{E6DFD3A8-47B0-6767-0F40-AD5E5642DAEB}"/>
              </a:ext>
            </a:extLst>
          </p:cNvPr>
          <p:cNvSpPr txBox="1"/>
          <p:nvPr/>
        </p:nvSpPr>
        <p:spPr>
          <a:xfrm>
            <a:off x="213360" y="949735"/>
            <a:ext cx="72582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حصل على إجابة صحيحة.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12B796B-3A48-1ABD-BC7E-84DE44885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189AEF86-15B9-AA2F-FA41-7F4A229635C0}"/>
              </a:ext>
            </a:extLst>
          </p:cNvPr>
          <p:cNvGrpSpPr/>
          <p:nvPr/>
        </p:nvGrpSpPr>
        <p:grpSpPr>
          <a:xfrm>
            <a:off x="416202" y="1848082"/>
            <a:ext cx="7852149" cy="4419983"/>
            <a:chOff x="416202" y="1848082"/>
            <a:chExt cx="7852149" cy="441998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DA24544-2B44-E770-4068-B8DFDA93D030}"/>
                </a:ext>
              </a:extLst>
            </p:cNvPr>
            <p:cNvGrpSpPr/>
            <p:nvPr/>
          </p:nvGrpSpPr>
          <p:grpSpPr>
            <a:xfrm>
              <a:off x="739288" y="1848082"/>
              <a:ext cx="7529063" cy="4419983"/>
              <a:chOff x="739288" y="1848082"/>
              <a:chExt cx="7529063" cy="4419983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A7D41BF-DE3F-0CF6-5E02-4F3160249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6759" y="1848082"/>
                <a:ext cx="7521592" cy="4419983"/>
              </a:xfrm>
              <a:prstGeom prst="rect">
                <a:avLst/>
              </a:prstGeom>
            </p:spPr>
          </p:pic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84204A3-5CC8-119B-CA76-5AF5FFC2FFC6}"/>
                  </a:ext>
                </a:extLst>
              </p:cNvPr>
              <p:cNvGrpSpPr/>
              <p:nvPr/>
            </p:nvGrpSpPr>
            <p:grpSpPr>
              <a:xfrm>
                <a:off x="739288" y="3895196"/>
                <a:ext cx="7121884" cy="2241086"/>
                <a:chOff x="739288" y="3895196"/>
                <a:chExt cx="7121884" cy="2241086"/>
              </a:xfrm>
            </p:grpSpPr>
            <p:sp>
              <p:nvSpPr>
                <p:cNvPr id="15" name="ZoneTexte 15">
                  <a:extLst>
                    <a:ext uri="{FF2B5EF4-FFF2-40B4-BE49-F238E27FC236}">
                      <a16:creationId xmlns:a16="http://schemas.microsoft.com/office/drawing/2014/main" id="{B84CB4FD-8279-750C-2B5B-5F10BE8A8174}"/>
                    </a:ext>
                  </a:extLst>
                </p:cNvPr>
                <p:cNvSpPr txBox="1"/>
                <p:nvPr/>
              </p:nvSpPr>
              <p:spPr>
                <a:xfrm>
                  <a:off x="4690737" y="4469976"/>
                  <a:ext cx="317043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 rtl="1"/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أكْتُبُ مُتَساوِيّةَ الْحَلِّ:</a:t>
                  </a:r>
                </a:p>
                <a:p>
                  <a:pPr algn="ctr" rtl="1"/>
                  <a:r>
                    <a:rPr lang="f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48 x 26 = 1 248</a:t>
                  </a:r>
                  <a:endParaRPr lang="fr-FR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6" name="ZoneTexte 17">
                  <a:extLst>
                    <a:ext uri="{FF2B5EF4-FFF2-40B4-BE49-F238E27FC236}">
                      <a16:creationId xmlns:a16="http://schemas.microsoft.com/office/drawing/2014/main" id="{D0EEF998-36BD-9927-2E42-64A54F8B4B29}"/>
                    </a:ext>
                  </a:extLst>
                </p:cNvPr>
                <p:cNvSpPr txBox="1"/>
                <p:nvPr/>
              </p:nvSpPr>
              <p:spPr>
                <a:xfrm>
                  <a:off x="4057295" y="5613062"/>
                  <a:ext cx="380387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عَدَدُ  الصَّفَحاتِ الّتي قَرَأَتْها ريمُ: </a:t>
                  </a:r>
                  <a:r>
                    <a:rPr lang="f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1 248</a:t>
                  </a:r>
                  <a:r>
                    <a:rPr lang="ar-MA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صَفْحَةً.</a:t>
                  </a:r>
                  <a:endParaRPr lang="fr-FR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13984919-0256-8E01-665F-398C6594E604}"/>
                    </a:ext>
                  </a:extLst>
                </p:cNvPr>
                <p:cNvGrpSpPr/>
                <p:nvPr/>
              </p:nvGrpSpPr>
              <p:grpSpPr>
                <a:xfrm>
                  <a:off x="1392185" y="3895196"/>
                  <a:ext cx="1921314" cy="1149560"/>
                  <a:chOff x="1392185" y="4294501"/>
                  <a:chExt cx="1921314" cy="1149560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11BD29A-E0DD-53B9-E9D6-876C28913CD6}"/>
                      </a:ext>
                    </a:extLst>
                  </p:cNvPr>
                  <p:cNvSpPr/>
                  <p:nvPr/>
                </p:nvSpPr>
                <p:spPr>
                  <a:xfrm>
                    <a:off x="1392186" y="4294501"/>
                    <a:ext cx="1921313" cy="256445"/>
                  </a:xfrm>
                  <a:prstGeom prst="rect">
                    <a:avLst/>
                  </a:prstGeom>
                  <a:noFill/>
                  <a:ln w="28575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dirty="0">
                        <a:solidFill>
                          <a:srgbClr val="FF0000"/>
                        </a:solidFill>
                      </a:rPr>
                      <a:t>؟</a:t>
                    </a:r>
                    <a:endParaRPr lang="fr-MA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42D6E0F6-C717-3A1E-927C-5824546ACC85}"/>
                      </a:ext>
                    </a:extLst>
                  </p:cNvPr>
                  <p:cNvSpPr/>
                  <p:nvPr/>
                </p:nvSpPr>
                <p:spPr>
                  <a:xfrm>
                    <a:off x="1392185" y="4593685"/>
                    <a:ext cx="528055" cy="256445"/>
                  </a:xfrm>
                  <a:prstGeom prst="rect">
                    <a:avLst/>
                  </a:prstGeom>
                  <a:noFill/>
                  <a:ln w="28575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dirty="0">
                        <a:solidFill>
                          <a:srgbClr val="FF0000"/>
                        </a:solidFill>
                      </a:rPr>
                      <a:t>26</a:t>
                    </a:r>
                    <a:endParaRPr lang="fr-MA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E7F9C129-D504-0F32-6583-9FDB1E8CE3E0}"/>
                      </a:ext>
                    </a:extLst>
                  </p:cNvPr>
                  <p:cNvSpPr/>
                  <p:nvPr/>
                </p:nvSpPr>
                <p:spPr>
                  <a:xfrm>
                    <a:off x="2785444" y="4593684"/>
                    <a:ext cx="528054" cy="279919"/>
                  </a:xfrm>
                  <a:prstGeom prst="rect">
                    <a:avLst/>
                  </a:prstGeom>
                  <a:noFill/>
                  <a:ln w="28575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dirty="0">
                        <a:solidFill>
                          <a:srgbClr val="FF0000"/>
                        </a:solidFill>
                      </a:rPr>
                      <a:t>26</a:t>
                    </a:r>
                    <a:endParaRPr lang="fr-MA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ACA9870D-3735-2BC4-3CED-BF70A4DD3303}"/>
                      </a:ext>
                    </a:extLst>
                  </p:cNvPr>
                  <p:cNvSpPr/>
                  <p:nvPr/>
                </p:nvSpPr>
                <p:spPr>
                  <a:xfrm>
                    <a:off x="1920240" y="4593684"/>
                    <a:ext cx="865204" cy="256445"/>
                  </a:xfrm>
                  <a:prstGeom prst="rect">
                    <a:avLst/>
                  </a:prstGeom>
                  <a:noFill/>
                  <a:ln w="28575">
                    <a:solidFill>
                      <a:srgbClr val="C00000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ar-MA" dirty="0">
                        <a:solidFill>
                          <a:srgbClr val="FF0000"/>
                        </a:solidFill>
                      </a:rPr>
                      <a:t>......</a:t>
                    </a:r>
                    <a:endParaRPr lang="fr-MA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3" name="Left Brace 32">
                    <a:extLst>
                      <a:ext uri="{FF2B5EF4-FFF2-40B4-BE49-F238E27FC236}">
                        <a16:creationId xmlns:a16="http://schemas.microsoft.com/office/drawing/2014/main" id="{C6B076A3-0D96-C15C-649E-E5B8AD8D380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224619" y="4126645"/>
                    <a:ext cx="256446" cy="1921313"/>
                  </a:xfrm>
                  <a:prstGeom prst="leftBrac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MA"/>
                  </a:p>
                </p:txBody>
              </p:sp>
              <p:sp>
                <p:nvSpPr>
                  <p:cNvPr id="34" name="ZoneTexte 15">
                    <a:extLst>
                      <a:ext uri="{FF2B5EF4-FFF2-40B4-BE49-F238E27FC236}">
                        <a16:creationId xmlns:a16="http://schemas.microsoft.com/office/drawing/2014/main" id="{3DA36B7E-3D0C-DF4E-E6A5-38043ED115A2}"/>
                      </a:ext>
                    </a:extLst>
                  </p:cNvPr>
                  <p:cNvSpPr txBox="1"/>
                  <p:nvPr/>
                </p:nvSpPr>
                <p:spPr>
                  <a:xfrm>
                    <a:off x="1794861" y="5167062"/>
                    <a:ext cx="994465" cy="2769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 rtl="1"/>
                    <a:r>
                      <a:rPr lang="ar-MA" sz="12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48 مَرّةً</a:t>
                    </a:r>
                  </a:p>
                </p:txBody>
              </p:sp>
            </p:grp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595D0FF-A367-722C-61FF-7373BBA67132}"/>
                    </a:ext>
                  </a:extLst>
                </p:cNvPr>
                <p:cNvSpPr txBox="1"/>
                <p:nvPr/>
              </p:nvSpPr>
              <p:spPr>
                <a:xfrm>
                  <a:off x="805911" y="5797728"/>
                  <a:ext cx="785956" cy="338554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1600" b="1" dirty="0">
                      <a:solidFill>
                        <a:srgbClr val="C00000"/>
                      </a:solidFill>
                    </a:rPr>
                    <a:t>1248</a:t>
                  </a:r>
                  <a:endParaRPr lang="fr-MA" sz="16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D0D0669-1977-1BAC-D073-08734457D3C6}"/>
                    </a:ext>
                  </a:extLst>
                </p:cNvPr>
                <p:cNvSpPr txBox="1"/>
                <p:nvPr/>
              </p:nvSpPr>
              <p:spPr>
                <a:xfrm>
                  <a:off x="739288" y="5522706"/>
                  <a:ext cx="226840" cy="304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ar-MA" sz="1600" dirty="0">
                      <a:solidFill>
                        <a:srgbClr val="C00000"/>
                      </a:solidFill>
                    </a:rPr>
                    <a:t>+</a:t>
                  </a:r>
                  <a:endParaRPr lang="fr-MA" sz="1600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BE5F04A-7BEB-2B0B-2B09-1898811DCEA1}"/>
                    </a:ext>
                  </a:extLst>
                </p:cNvPr>
                <p:cNvSpPr txBox="1"/>
                <p:nvPr/>
              </p:nvSpPr>
              <p:spPr>
                <a:xfrm>
                  <a:off x="992917" y="4647984"/>
                  <a:ext cx="39264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1100" dirty="0">
                      <a:solidFill>
                        <a:srgbClr val="00B0F0"/>
                      </a:solidFill>
                    </a:rPr>
                    <a:t>4</a:t>
                  </a:r>
                  <a:endParaRPr lang="fr-MA" sz="1100" dirty="0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D72A7462-C1B9-FB3B-48FC-8F85238E3F83}"/>
                    </a:ext>
                  </a:extLst>
                </p:cNvPr>
                <p:cNvSpPr txBox="1"/>
                <p:nvPr/>
              </p:nvSpPr>
              <p:spPr>
                <a:xfrm>
                  <a:off x="997126" y="4528199"/>
                  <a:ext cx="39264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ar-MA" sz="1050" b="1" dirty="0">
                      <a:solidFill>
                        <a:srgbClr val="00B0F0"/>
                      </a:solidFill>
                    </a:rPr>
                    <a:t>1</a:t>
                  </a:r>
                  <a:endParaRPr lang="fr-MA" sz="1050" b="1" dirty="0">
                    <a:solidFill>
                      <a:srgbClr val="00B0F0"/>
                    </a:solidFill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4E504A0-37AF-7FCA-FBBF-5BF282917980}"/>
                </a:ext>
              </a:extLst>
            </p:cNvPr>
            <p:cNvGrpSpPr/>
            <p:nvPr/>
          </p:nvGrpSpPr>
          <p:grpSpPr>
            <a:xfrm>
              <a:off x="416202" y="4768488"/>
              <a:ext cx="1593989" cy="1077218"/>
              <a:chOff x="2818941" y="2311750"/>
              <a:chExt cx="1965619" cy="119879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8C5576C-0E61-81C8-536E-173B7D746CAE}"/>
                  </a:ext>
                </a:extLst>
              </p:cNvPr>
              <p:cNvGrpSpPr/>
              <p:nvPr/>
            </p:nvGrpSpPr>
            <p:grpSpPr>
              <a:xfrm>
                <a:off x="2925768" y="2311750"/>
                <a:ext cx="1830665" cy="1198799"/>
                <a:chOff x="3055324" y="2650287"/>
                <a:chExt cx="1830665" cy="1198799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2F4D4E6-90F4-A058-9019-E612E4491AD8}"/>
                    </a:ext>
                  </a:extLst>
                </p:cNvPr>
                <p:cNvGrpSpPr/>
                <p:nvPr/>
              </p:nvGrpSpPr>
              <p:grpSpPr>
                <a:xfrm>
                  <a:off x="3055324" y="2650287"/>
                  <a:ext cx="1830665" cy="1198799"/>
                  <a:chOff x="3419783" y="2579141"/>
                  <a:chExt cx="1830665" cy="119879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8" name="TextBox 27">
                        <a:extLst>
                          <a:ext uri="{FF2B5EF4-FFF2-40B4-BE49-F238E27FC236}">
                            <a16:creationId xmlns:a16="http://schemas.microsoft.com/office/drawing/2014/main" id="{7B462ED9-596C-50FC-0768-822A40F2FC3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19783" y="2579141"/>
                        <a:ext cx="1830665" cy="119879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ar-MA" sz="1600" b="1" dirty="0">
                            <a:solidFill>
                              <a:srgbClr val="C00000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ar-MA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fr-MA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ar-MA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oMath>
                        </a14:m>
                        <a:endParaRPr lang="fr-MA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  <a:p>
                        <a:pPr algn="ctr"/>
                        <a:r>
                          <a:rPr lang="fr-MA" sz="1600" b="1" dirty="0">
                            <a:solidFill>
                              <a:srgbClr val="C00000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fr-MA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fr-MA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ar-MA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oMath>
                        </a14:m>
                        <a:endParaRPr lang="fr-MA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  <a:p>
                        <a:pPr algn="ctr"/>
                        <a:endParaRPr lang="fr-MA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  <a:p>
                        <a:pPr algn="ctr"/>
                        <a:endParaRPr lang="fr-MA" sz="16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8" name="TextBox 27">
                        <a:extLst>
                          <a:ext uri="{FF2B5EF4-FFF2-40B4-BE49-F238E27FC236}">
                            <a16:creationId xmlns:a16="http://schemas.microsoft.com/office/drawing/2014/main" id="{7B462ED9-596C-50FC-0768-822A40F2FC3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419783" y="2579141"/>
                        <a:ext cx="1830665" cy="1198799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t="-1695"/>
                        </a:stretch>
                      </a:blipFill>
                      <a:ln w="38100"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fr-M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D03879C2-8995-9F71-A9E1-30E13C6BE639}"/>
                      </a:ext>
                    </a:extLst>
                  </p:cNvPr>
                  <p:cNvSpPr txBox="1"/>
                  <p:nvPr/>
                </p:nvSpPr>
                <p:spPr>
                  <a:xfrm>
                    <a:off x="3811582" y="2763307"/>
                    <a:ext cx="484184" cy="376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MA" sz="1600" b="1" dirty="0">
                        <a:solidFill>
                          <a:srgbClr val="C00000"/>
                        </a:solidFill>
                      </a:rPr>
                      <a:t>x</a:t>
                    </a:r>
                  </a:p>
                </p:txBody>
              </p: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D1D0641C-229D-C86C-003D-76BC3E55B8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068177" y="3218428"/>
                    <a:ext cx="575484" cy="0"/>
                  </a:xfrm>
                  <a:prstGeom prst="line">
                    <a:avLst/>
                  </a:prstGeom>
                  <a:ln w="3810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498B633-10A2-3977-0737-1D554C221C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43051" y="3246225"/>
                      <a:ext cx="855211" cy="3767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ar-MA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𝟐𝟖𝟖</m:t>
                            </m:r>
                          </m:oMath>
                        </m:oMathPara>
                      </a14:m>
                      <a:endParaRPr lang="f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498B633-10A2-3977-0737-1D554C221C2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43051" y="3246225"/>
                      <a:ext cx="855211" cy="376765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M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8FD8D934-A234-2E6D-E800-BC72CADD570E}"/>
                      </a:ext>
                    </a:extLst>
                  </p:cNvPr>
                  <p:cNvSpPr txBox="1"/>
                  <p:nvPr/>
                </p:nvSpPr>
                <p:spPr>
                  <a:xfrm>
                    <a:off x="2818941" y="3099612"/>
                    <a:ext cx="1965619" cy="3767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ar-MA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𝟗𝟔</m:t>
                        </m:r>
                      </m:oMath>
                    </a14:m>
                    <a:r>
                      <a:rPr lang="ar-MA" sz="16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. </a:t>
                    </a:r>
                    <a:endPara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8FD8D934-A234-2E6D-E800-BC72CADD57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18941" y="3099612"/>
                    <a:ext cx="1965619" cy="3767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AD6B2A54-ED4D-8FE0-A217-671C6D9D3B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5002" y="3446304"/>
                <a:ext cx="644644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3026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AEFD2-400B-2195-DFF3-4079FDEE6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0B1AF8D-DA99-7122-2099-8E0D20B4A6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6906D3-AF30-A0C4-25C9-70AB3386AB52}"/>
              </a:ext>
            </a:extLst>
          </p:cNvPr>
          <p:cNvSpPr txBox="1"/>
          <p:nvPr/>
        </p:nvSpPr>
        <p:spPr>
          <a:xfrm>
            <a:off x="2812355" y="94973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تعاد النمذجة من طرف الأستاذ/ة كلما لزم ذلك.</a:t>
            </a: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4035646-12DC-9F12-E448-19FE827F7D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2B9798-65DE-CF4C-5491-3988FC4A6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159" y="2235064"/>
            <a:ext cx="3568853" cy="3139712"/>
          </a:xfrm>
          <a:prstGeom prst="rect">
            <a:avLst/>
          </a:prstGeom>
        </p:spPr>
      </p:pic>
      <p:pic>
        <p:nvPicPr>
          <p:cNvPr id="8" name="Image 4" descr="Une image contenant texte, capture d’écran, Police, Rectangle&#10;&#10;Le contenu généré par l’IA peut être incorrect.">
            <a:extLst>
              <a:ext uri="{FF2B5EF4-FFF2-40B4-BE49-F238E27FC236}">
                <a16:creationId xmlns:a16="http://schemas.microsoft.com/office/drawing/2014/main" id="{D0661BE2-FB72-33E1-0C95-42EDCA2AF0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91" y="2390573"/>
            <a:ext cx="4182809" cy="29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8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02CDB-1625-D721-8EF2-1ADD481EA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F7AB9D4-EFD4-A603-F50B-F888A5F67CF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E08E71F-0C84-C8C4-67AC-91D6E7EA9408}"/>
              </a:ext>
            </a:extLst>
          </p:cNvPr>
          <p:cNvGrpSpPr/>
          <p:nvPr/>
        </p:nvGrpSpPr>
        <p:grpSpPr>
          <a:xfrm>
            <a:off x="2034471" y="2254730"/>
            <a:ext cx="5332684" cy="2741227"/>
            <a:chOff x="1985518" y="2436266"/>
            <a:chExt cx="5332684" cy="27412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BFD28F-C675-7499-5E21-20D610A5FC50}"/>
                </a:ext>
              </a:extLst>
            </p:cNvPr>
            <p:cNvSpPr/>
            <p:nvPr/>
          </p:nvSpPr>
          <p:spPr>
            <a:xfrm>
              <a:off x="1985518" y="2799443"/>
              <a:ext cx="5332684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2CAE47-850E-FF5D-2FC6-4DCB903CB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25302" y="4462001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B8067D8-A8A5-6756-90B2-B4778D4603AC}"/>
                </a:ext>
              </a:extLst>
            </p:cNvPr>
            <p:cNvSpPr/>
            <p:nvPr/>
          </p:nvSpPr>
          <p:spPr>
            <a:xfrm>
              <a:off x="3045214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85D9F49-462F-13B1-D5C5-17D7086586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7411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  <p:sp>
        <p:nvSpPr>
          <p:cNvPr id="9" name="ZoneTexte 4">
            <a:extLst>
              <a:ext uri="{FF2B5EF4-FFF2-40B4-BE49-F238E27FC236}">
                <a16:creationId xmlns:a16="http://schemas.microsoft.com/office/drawing/2014/main" id="{79956041-953F-8AFE-B5C6-62C074AD3C5B}"/>
              </a:ext>
            </a:extLst>
          </p:cNvPr>
          <p:cNvSpPr txBox="1"/>
          <p:nvPr/>
        </p:nvSpPr>
        <p:spPr>
          <a:xfrm>
            <a:off x="2814320" y="3035493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B2036F2D-47A6-1C70-C567-153AD5AF35DC}"/>
              </a:ext>
            </a:extLst>
          </p:cNvPr>
          <p:cNvSpPr txBox="1"/>
          <p:nvPr/>
        </p:nvSpPr>
        <p:spPr>
          <a:xfrm>
            <a:off x="2951611" y="4304014"/>
            <a:ext cx="3240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80847AC3-C259-299D-8779-59A02FF95E8A}"/>
              </a:ext>
            </a:extLst>
          </p:cNvPr>
          <p:cNvSpPr txBox="1"/>
          <p:nvPr/>
        </p:nvSpPr>
        <p:spPr>
          <a:xfrm>
            <a:off x="2814320" y="3750988"/>
            <a:ext cx="324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391173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B808C-5DD2-915D-E185-5DB208712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2">
            <a:extLst>
              <a:ext uri="{FF2B5EF4-FFF2-40B4-BE49-F238E27FC236}">
                <a16:creationId xmlns:a16="http://schemas.microsoft.com/office/drawing/2014/main" id="{08C0B3FC-9B6B-DCD3-A4DD-F61A6E02CFA1}"/>
              </a:ext>
            </a:extLst>
          </p:cNvPr>
          <p:cNvSpPr txBox="1"/>
          <p:nvPr/>
        </p:nvSpPr>
        <p:spPr>
          <a:xfrm>
            <a:off x="213360" y="949735"/>
            <a:ext cx="7258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 وحلو المسألة . </a:t>
            </a:r>
          </a:p>
        </p:txBody>
      </p:sp>
      <p:pic>
        <p:nvPicPr>
          <p:cNvPr id="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83D2228-62D9-785D-02E4-7D9CBC8AF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BCBBB5-9B41-86AF-9C97-3EC50F1D4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30" y="1673780"/>
            <a:ext cx="7192379" cy="483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9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959B50-CD63-28A9-289F-DCFB97C36541}"/>
              </a:ext>
            </a:extLst>
          </p:cNvPr>
          <p:cNvSpPr txBox="1"/>
          <p:nvPr/>
        </p:nvSpPr>
        <p:spPr>
          <a:xfrm>
            <a:off x="251145" y="947191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حل مسألة من خطوتين.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CF9EAD-EAB0-DA33-C958-B1A21C640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25469D-B726-0FCD-E8F5-583FC1BF4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59" y="2256278"/>
            <a:ext cx="7491289" cy="355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2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48E3A-C514-4AA5-B7ED-D4C449019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2">
            <a:extLst>
              <a:ext uri="{FF2B5EF4-FFF2-40B4-BE49-F238E27FC236}">
                <a16:creationId xmlns:a16="http://schemas.microsoft.com/office/drawing/2014/main" id="{22321F39-F6DB-3BEC-3AC1-44765A25CDF1}"/>
              </a:ext>
            </a:extLst>
          </p:cNvPr>
          <p:cNvSpPr txBox="1"/>
          <p:nvPr/>
        </p:nvSpPr>
        <p:spPr>
          <a:xfrm>
            <a:off x="213360" y="949735"/>
            <a:ext cx="7258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نجيب بشكل صحيح.</a:t>
            </a:r>
          </a:p>
        </p:txBody>
      </p:sp>
      <p:pic>
        <p:nvPicPr>
          <p:cNvPr id="4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80E8A2-A0F2-4EEA-6985-91B1E67B2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5E9ED5-A8A4-FB60-991B-27D0F5901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17" y="1773256"/>
            <a:ext cx="7192379" cy="475962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581FFFD-1544-F6DD-1FB4-330A386E9948}"/>
              </a:ext>
            </a:extLst>
          </p:cNvPr>
          <p:cNvGrpSpPr/>
          <p:nvPr/>
        </p:nvGrpSpPr>
        <p:grpSpPr>
          <a:xfrm>
            <a:off x="928235" y="4226560"/>
            <a:ext cx="7086266" cy="2082464"/>
            <a:chOff x="928235" y="4226560"/>
            <a:chExt cx="7086266" cy="20824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1A3F89-192E-FBCB-D1C6-35190BB62003}"/>
                </a:ext>
              </a:extLst>
            </p:cNvPr>
            <p:cNvSpPr txBox="1"/>
            <p:nvPr/>
          </p:nvSpPr>
          <p:spPr>
            <a:xfrm>
              <a:off x="3546754" y="4654846"/>
              <a:ext cx="419567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1-مَجْموعُ الْمَسافَةِ الْمَقْطوعَةِ في الْمَرْحَلَتَينِ الْأولى وَالثّانِيَّة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algn="ctr"/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258 + 127 = 385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كيلومِترًا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5EEB2D-A617-2312-5C39-2F639C303524}"/>
                </a:ext>
              </a:extLst>
            </p:cNvPr>
            <p:cNvGrpSpPr/>
            <p:nvPr/>
          </p:nvGrpSpPr>
          <p:grpSpPr>
            <a:xfrm>
              <a:off x="928235" y="4226560"/>
              <a:ext cx="3067134" cy="593058"/>
              <a:chOff x="928235" y="4226560"/>
              <a:chExt cx="3067134" cy="593058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A779EA6-27E6-466F-AA2A-6AFD1DBF5458}"/>
                  </a:ext>
                </a:extLst>
              </p:cNvPr>
              <p:cNvSpPr/>
              <p:nvPr/>
            </p:nvSpPr>
            <p:spPr>
              <a:xfrm>
                <a:off x="928235" y="4226560"/>
                <a:ext cx="2256779" cy="28272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FF0000"/>
                    </a:solidFill>
                  </a:rPr>
                  <a:t>؟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4B0F4A2-8C06-6F9A-2A8B-570F192812A3}"/>
                  </a:ext>
                </a:extLst>
              </p:cNvPr>
              <p:cNvSpPr/>
              <p:nvPr/>
            </p:nvSpPr>
            <p:spPr>
              <a:xfrm>
                <a:off x="928235" y="4536898"/>
                <a:ext cx="981845" cy="28272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>
                    <a:solidFill>
                      <a:srgbClr val="C00000"/>
                    </a:solidFill>
                  </a:rPr>
                  <a:t>127</a:t>
                </a:r>
                <a:endParaRPr lang="fr-MA" sz="1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E84B216-B7FE-1F43-9B98-A0F5ABCBE3A5}"/>
                  </a:ext>
                </a:extLst>
              </p:cNvPr>
              <p:cNvSpPr/>
              <p:nvPr/>
            </p:nvSpPr>
            <p:spPr>
              <a:xfrm>
                <a:off x="1910080" y="4536898"/>
                <a:ext cx="1247651" cy="28272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>
                    <a:solidFill>
                      <a:srgbClr val="C00000"/>
                    </a:solidFill>
                  </a:rPr>
                  <a:t>258</a:t>
                </a:r>
                <a:endParaRPr lang="fr-MA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198B080F-A8EE-E033-4A6A-A7552FD99D4B}"/>
                  </a:ext>
                </a:extLst>
              </p:cNvPr>
              <p:cNvSpPr/>
              <p:nvPr/>
            </p:nvSpPr>
            <p:spPr>
              <a:xfrm>
                <a:off x="3302104" y="4425393"/>
                <a:ext cx="693265" cy="167773"/>
              </a:xfrm>
              <a:prstGeom prst="roundRect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100" b="1" dirty="0">
                    <a:solidFill>
                      <a:srgbClr val="C00000"/>
                    </a:solidFill>
                  </a:rPr>
                  <a:t>الخطوة1</a:t>
                </a:r>
                <a:endParaRPr lang="fr-MA" sz="11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256FEEB-E186-9836-9E5A-78800E7F1930}"/>
                </a:ext>
              </a:extLst>
            </p:cNvPr>
            <p:cNvGrpSpPr/>
            <p:nvPr/>
          </p:nvGrpSpPr>
          <p:grpSpPr>
            <a:xfrm>
              <a:off x="928235" y="5314243"/>
              <a:ext cx="3067134" cy="607729"/>
              <a:chOff x="928235" y="4226560"/>
              <a:chExt cx="3067134" cy="60772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EF7E74B-A114-B211-A807-556268556975}"/>
                  </a:ext>
                </a:extLst>
              </p:cNvPr>
              <p:cNvSpPr/>
              <p:nvPr/>
            </p:nvSpPr>
            <p:spPr>
              <a:xfrm>
                <a:off x="928235" y="4226560"/>
                <a:ext cx="2256779" cy="282720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rgbClr val="C00000"/>
                    </a:solidFill>
                  </a:rPr>
                  <a:t>547</a:t>
                </a:r>
                <a:endParaRPr lang="fr-MA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7E664E-84E7-8BA7-F3A0-F1F7A7F439E9}"/>
                  </a:ext>
                </a:extLst>
              </p:cNvPr>
              <p:cNvSpPr/>
              <p:nvPr/>
            </p:nvSpPr>
            <p:spPr>
              <a:xfrm>
                <a:off x="928235" y="4536897"/>
                <a:ext cx="1195205" cy="297392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1400" dirty="0">
                    <a:solidFill>
                      <a:srgbClr val="C00000"/>
                    </a:solidFill>
                  </a:rPr>
                  <a:t>405</a:t>
                </a:r>
                <a:endParaRPr lang="fr-MA" sz="1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5FE4A2C-46ED-9255-5B52-1D13792EA239}"/>
                  </a:ext>
                </a:extLst>
              </p:cNvPr>
              <p:cNvSpPr/>
              <p:nvPr/>
            </p:nvSpPr>
            <p:spPr>
              <a:xfrm>
                <a:off x="2123440" y="4536897"/>
                <a:ext cx="1034291" cy="297391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؟</a:t>
                </a:r>
                <a:endParaRPr lang="fr-MA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B52A420B-0A82-ADE3-3A2B-5A0C82CCF68F}"/>
                  </a:ext>
                </a:extLst>
              </p:cNvPr>
              <p:cNvSpPr/>
              <p:nvPr/>
            </p:nvSpPr>
            <p:spPr>
              <a:xfrm>
                <a:off x="3302104" y="4425393"/>
                <a:ext cx="693265" cy="167773"/>
              </a:xfrm>
              <a:prstGeom prst="roundRect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1100" b="1" dirty="0">
                    <a:solidFill>
                      <a:srgbClr val="C00000"/>
                    </a:solidFill>
                  </a:rPr>
                  <a:t>الخطوة2</a:t>
                </a:r>
                <a:endParaRPr lang="fr-MA" sz="11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74F194-564D-5342-23CB-BDE7D10E4FAE}"/>
                </a:ext>
              </a:extLst>
            </p:cNvPr>
            <p:cNvSpPr txBox="1"/>
            <p:nvPr/>
          </p:nvSpPr>
          <p:spPr>
            <a:xfrm>
              <a:off x="4272655" y="5156706"/>
              <a:ext cx="34288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2-عَدَدُ الْكيلومِتْراتِ الْمُتَبَقِّيَةِ لْلْوصولِ إلِى الرِّباطِ: كيلومِترًا </a:t>
              </a:r>
              <a:r>
                <a:rPr lang="en-GB" sz="1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547 – 405= 142 </a:t>
              </a:r>
              <a:endParaRPr lang="fr-M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E4D3F5-8315-F6CD-2DDE-CE9016B96AD6}"/>
                </a:ext>
              </a:extLst>
            </p:cNvPr>
            <p:cNvSpPr txBox="1"/>
            <p:nvPr/>
          </p:nvSpPr>
          <p:spPr>
            <a:xfrm>
              <a:off x="2875280" y="5939692"/>
              <a:ext cx="513922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عَدَدُ الْكيلومِتْراتِ الْمُتَبَقِّيَةِ لْلْوصولِ إلِى الرِّباطِ: </a:t>
              </a:r>
              <a:r>
                <a:rPr lang="en-GB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142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كيلومِترًا</a:t>
              </a:r>
              <a:endParaRPr lang="f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9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2031684" y="2415654"/>
            <a:ext cx="5080632" cy="2026691"/>
            <a:chOff x="2090295" y="2436266"/>
            <a:chExt cx="4654750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645404" y="3337915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2090295" y="3251643"/>
              <a:ext cx="3555109" cy="702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4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83C5D-5F1B-D293-0EA7-7A61A244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22E1456-C63E-3679-5D05-F680A43195AC}"/>
              </a:ext>
            </a:extLst>
          </p:cNvPr>
          <p:cNvGrpSpPr/>
          <p:nvPr/>
        </p:nvGrpSpPr>
        <p:grpSpPr>
          <a:xfrm>
            <a:off x="792182" y="1751705"/>
            <a:ext cx="7186910" cy="4150918"/>
            <a:chOff x="1207622" y="2093720"/>
            <a:chExt cx="6812871" cy="41509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1AF2EA8-F113-D209-D2FB-B45182A0B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4058" y="2093720"/>
              <a:ext cx="3406435" cy="415091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4880206-49CA-E210-E9E9-7773FA596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7622" y="2093720"/>
              <a:ext cx="3474869" cy="4150918"/>
            </a:xfrm>
            <a:prstGeom prst="rect">
              <a:avLst/>
            </a:prstGeom>
          </p:spPr>
        </p:pic>
      </p:grpSp>
      <p:sp>
        <p:nvSpPr>
          <p:cNvPr id="4" name="ZoneTexte 2">
            <a:extLst>
              <a:ext uri="{FF2B5EF4-FFF2-40B4-BE49-F238E27FC236}">
                <a16:creationId xmlns:a16="http://schemas.microsoft.com/office/drawing/2014/main" id="{0C285F80-1787-945C-2431-C7009697D400}"/>
              </a:ext>
            </a:extLst>
          </p:cNvPr>
          <p:cNvSpPr txBox="1"/>
          <p:nvPr/>
        </p:nvSpPr>
        <p:spPr>
          <a:xfrm>
            <a:off x="186772" y="955377"/>
            <a:ext cx="723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55.</a:t>
            </a: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7FD8B-33D4-9993-B592-F455612CE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1C8C958-F5F6-66CC-FE90-24C60FBB81DC}"/>
              </a:ext>
            </a:extLst>
          </p:cNvPr>
          <p:cNvSpPr/>
          <p:nvPr/>
        </p:nvSpPr>
        <p:spPr>
          <a:xfrm>
            <a:off x="963781" y="3429000"/>
            <a:ext cx="3246120" cy="14439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011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0B70F-1A9F-133B-6B9C-7971FA17E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2">
            <a:extLst>
              <a:ext uri="{FF2B5EF4-FFF2-40B4-BE49-F238E27FC236}">
                <a16:creationId xmlns:a16="http://schemas.microsoft.com/office/drawing/2014/main" id="{49AADC2B-6090-43DA-952B-6CB2837AE417}"/>
              </a:ext>
            </a:extLst>
          </p:cNvPr>
          <p:cNvSpPr txBox="1"/>
          <p:nvPr/>
        </p:nvSpPr>
        <p:spPr>
          <a:xfrm>
            <a:off x="213360" y="949735"/>
            <a:ext cx="7258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اقرؤوا وافهموا  وحلو المسألة  في النشاط 4.</a:t>
            </a:r>
          </a:p>
        </p:txBody>
      </p:sp>
      <p:pic>
        <p:nvPicPr>
          <p:cNvPr id="20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488C3CB-D47C-9311-FFA6-945359C25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D50CDC-D7D8-844A-447C-5D19456FC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96054"/>
            <a:ext cx="7612380" cy="401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0AC5F-B60F-6101-677A-96012DC46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2">
            <a:extLst>
              <a:ext uri="{FF2B5EF4-FFF2-40B4-BE49-F238E27FC236}">
                <a16:creationId xmlns:a16="http://schemas.microsoft.com/office/drawing/2014/main" id="{107A5867-8D87-3FEE-A546-F1522D4B0061}"/>
              </a:ext>
            </a:extLst>
          </p:cNvPr>
          <p:cNvSpPr txBox="1"/>
          <p:nvPr/>
        </p:nvSpPr>
        <p:spPr>
          <a:xfrm>
            <a:off x="1114636" y="88185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كراساتكم. لديكم دقيقتان. </a:t>
            </a:r>
          </a:p>
        </p:txBody>
      </p:sp>
      <p:pic>
        <p:nvPicPr>
          <p:cNvPr id="2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D7B9BA-B9D0-3E3D-DE1A-CAE62C97B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10517EC-448E-C978-9F88-9BE49C04CECB}"/>
              </a:ext>
            </a:extLst>
          </p:cNvPr>
          <p:cNvGrpSpPr/>
          <p:nvPr/>
        </p:nvGrpSpPr>
        <p:grpSpPr>
          <a:xfrm>
            <a:off x="526807" y="1899759"/>
            <a:ext cx="7787640" cy="4457700"/>
            <a:chOff x="526807" y="1899759"/>
            <a:chExt cx="7787640" cy="4457700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AAE6C58-DF4C-9201-18F2-2B19BFC34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6807" y="1899759"/>
              <a:ext cx="7787640" cy="4457700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DD9D60E-2A82-7536-CEA2-AC29B89FB906}"/>
                </a:ext>
              </a:extLst>
            </p:cNvPr>
            <p:cNvGrpSpPr/>
            <p:nvPr/>
          </p:nvGrpSpPr>
          <p:grpSpPr>
            <a:xfrm>
              <a:off x="1240812" y="3908081"/>
              <a:ext cx="6800971" cy="2438677"/>
              <a:chOff x="1240812" y="3908081"/>
              <a:chExt cx="6800971" cy="2438677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36732CCF-73B9-D528-823A-A6FA5BF4B935}"/>
                  </a:ext>
                </a:extLst>
              </p:cNvPr>
              <p:cNvGrpSpPr/>
              <p:nvPr/>
            </p:nvGrpSpPr>
            <p:grpSpPr>
              <a:xfrm>
                <a:off x="3456503" y="4053958"/>
                <a:ext cx="4542311" cy="2039746"/>
                <a:chOff x="3409137" y="4117023"/>
                <a:chExt cx="4542311" cy="2039746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A9F7D81-C3EB-9E26-BD8A-7698EEE77E08}"/>
                    </a:ext>
                  </a:extLst>
                </p:cNvPr>
                <p:cNvSpPr txBox="1"/>
                <p:nvPr/>
              </p:nvSpPr>
              <p:spPr>
                <a:xfrm>
                  <a:off x="3755769" y="4448885"/>
                  <a:ext cx="4195679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1-عَدَدُ الْقِنّيناتِ الْكَبيرَة : </a:t>
                  </a:r>
                  <a:r>
                    <a: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52 x 12 = 624</a:t>
                  </a:r>
                </a:p>
              </p:txBody>
            </p:sp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53E10C11-E70D-69AC-7ADB-42EB76CD798C}"/>
                    </a:ext>
                  </a:extLst>
                </p:cNvPr>
                <p:cNvSpPr/>
                <p:nvPr/>
              </p:nvSpPr>
              <p:spPr>
                <a:xfrm>
                  <a:off x="3409137" y="4117023"/>
                  <a:ext cx="693265" cy="167773"/>
                </a:xfrm>
                <a:prstGeom prst="roundRect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100" b="1" dirty="0">
                      <a:solidFill>
                        <a:srgbClr val="C00000"/>
                      </a:solidFill>
                    </a:rPr>
                    <a:t>الخطوة1</a:t>
                  </a:r>
                  <a:endParaRPr lang="fr-MA" sz="11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DA4C3192-765E-CF22-9C18-2A7A295AEB49}"/>
                    </a:ext>
                  </a:extLst>
                </p:cNvPr>
                <p:cNvSpPr/>
                <p:nvPr/>
              </p:nvSpPr>
              <p:spPr>
                <a:xfrm>
                  <a:off x="3445044" y="5484849"/>
                  <a:ext cx="693265" cy="167773"/>
                </a:xfrm>
                <a:prstGeom prst="roundRect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100" b="1" dirty="0">
                      <a:solidFill>
                        <a:srgbClr val="C00000"/>
                      </a:solidFill>
                    </a:rPr>
                    <a:t>الخطوة2</a:t>
                  </a:r>
                  <a:endParaRPr lang="fr-MA" sz="11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9D25549-90C3-0367-A9E9-797DF5F5E244}"/>
                    </a:ext>
                  </a:extLst>
                </p:cNvPr>
                <p:cNvSpPr txBox="1"/>
                <p:nvPr/>
              </p:nvSpPr>
              <p:spPr>
                <a:xfrm>
                  <a:off x="3867082" y="5818215"/>
                  <a:ext cx="40843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اَلْعَدَدُ الْكُلِّيُ لِلْقِنّيناتِ الّتي تَحْمِلُها الشُّاحِنَةُ:   </a:t>
                  </a:r>
                  <a:r>
                    <a:rPr lang="en-GB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1 704 </a:t>
                  </a:r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قِنّينَةً</a:t>
                  </a:r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80FC6F7-CE73-5317-EFEE-5FFA13690911}"/>
                  </a:ext>
                </a:extLst>
              </p:cNvPr>
              <p:cNvSpPr txBox="1"/>
              <p:nvPr/>
            </p:nvSpPr>
            <p:spPr>
              <a:xfrm>
                <a:off x="4572000" y="4749864"/>
                <a:ext cx="344250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2-عَدَدُ الْقِنّيناتِ الصَّغيرَة :</a:t>
                </a:r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45 x 24 =  1080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AB6719-782A-1E96-7D23-9A43A745BE5F}"/>
                  </a:ext>
                </a:extLst>
              </p:cNvPr>
              <p:cNvSpPr txBox="1"/>
              <p:nvPr/>
            </p:nvSpPr>
            <p:spPr>
              <a:xfrm>
                <a:off x="4686300" y="5083230"/>
                <a:ext cx="3355483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اَلْعَدَدُ الْكُلّيُ لِلْقِنّينات: </a:t>
                </a:r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1 080 + 624 = 1 704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FE50192-861D-1C05-63B4-68ED682EB555}"/>
                  </a:ext>
                </a:extLst>
              </p:cNvPr>
              <p:cNvSpPr/>
              <p:nvPr/>
            </p:nvSpPr>
            <p:spPr>
              <a:xfrm>
                <a:off x="1240813" y="3908081"/>
                <a:ext cx="1921313" cy="25644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FC9E78F-BAA9-F92A-48A2-7C728F7B2B67}"/>
                  </a:ext>
                </a:extLst>
              </p:cNvPr>
              <p:cNvSpPr/>
              <p:nvPr/>
            </p:nvSpPr>
            <p:spPr>
              <a:xfrm>
                <a:off x="1240812" y="4207265"/>
                <a:ext cx="528055" cy="25644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12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FCC1F30-4B71-14AE-E0D0-7B00F1C1F8CE}"/>
                  </a:ext>
                </a:extLst>
              </p:cNvPr>
              <p:cNvSpPr/>
              <p:nvPr/>
            </p:nvSpPr>
            <p:spPr>
              <a:xfrm>
                <a:off x="2634071" y="4207264"/>
                <a:ext cx="528054" cy="27991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12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BC68810-4AC1-68D8-026D-5709DAB616CD}"/>
                  </a:ext>
                </a:extLst>
              </p:cNvPr>
              <p:cNvSpPr/>
              <p:nvPr/>
            </p:nvSpPr>
            <p:spPr>
              <a:xfrm>
                <a:off x="1768867" y="4207264"/>
                <a:ext cx="865204" cy="25644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......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Left Brace 47">
                <a:extLst>
                  <a:ext uri="{FF2B5EF4-FFF2-40B4-BE49-F238E27FC236}">
                    <a16:creationId xmlns:a16="http://schemas.microsoft.com/office/drawing/2014/main" id="{0CC56823-8808-73B9-04CF-A475077F15DC}"/>
                  </a:ext>
                </a:extLst>
              </p:cNvPr>
              <p:cNvSpPr/>
              <p:nvPr/>
            </p:nvSpPr>
            <p:spPr>
              <a:xfrm rot="16200000">
                <a:off x="2073246" y="3740225"/>
                <a:ext cx="256446" cy="1921313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9" name="ZoneTexte 15">
                <a:extLst>
                  <a:ext uri="{FF2B5EF4-FFF2-40B4-BE49-F238E27FC236}">
                    <a16:creationId xmlns:a16="http://schemas.microsoft.com/office/drawing/2014/main" id="{DE5308B5-3629-1121-2374-AD0606CE2DA8}"/>
                  </a:ext>
                </a:extLst>
              </p:cNvPr>
              <p:cNvSpPr txBox="1"/>
              <p:nvPr/>
            </p:nvSpPr>
            <p:spPr>
              <a:xfrm>
                <a:off x="1643488" y="4780642"/>
                <a:ext cx="9944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52 مَرّةً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A2FE64C-AB30-821F-EB51-7086DC797E05}"/>
                  </a:ext>
                </a:extLst>
              </p:cNvPr>
              <p:cNvSpPr/>
              <p:nvPr/>
            </p:nvSpPr>
            <p:spPr>
              <a:xfrm>
                <a:off x="1240813" y="5197198"/>
                <a:ext cx="1921313" cy="25644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DD6A810-72DA-44EE-BED8-BCEF8A4AE3D7}"/>
                  </a:ext>
                </a:extLst>
              </p:cNvPr>
              <p:cNvSpPr/>
              <p:nvPr/>
            </p:nvSpPr>
            <p:spPr>
              <a:xfrm>
                <a:off x="1240812" y="5496382"/>
                <a:ext cx="528055" cy="25644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FF0000"/>
                    </a:solidFill>
                  </a:rPr>
                  <a:t>24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D73C1A3B-C9F4-3AF9-7156-FD279C3069F0}"/>
                  </a:ext>
                </a:extLst>
              </p:cNvPr>
              <p:cNvSpPr/>
              <p:nvPr/>
            </p:nvSpPr>
            <p:spPr>
              <a:xfrm>
                <a:off x="2634071" y="5496381"/>
                <a:ext cx="528054" cy="279919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FF0000"/>
                    </a:solidFill>
                  </a:rPr>
                  <a:t>24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9C4DA38-18DE-34FF-F8D3-42EC55252A25}"/>
                  </a:ext>
                </a:extLst>
              </p:cNvPr>
              <p:cNvSpPr/>
              <p:nvPr/>
            </p:nvSpPr>
            <p:spPr>
              <a:xfrm>
                <a:off x="1768867" y="5496381"/>
                <a:ext cx="865204" cy="25644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......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Left Brace 53">
                <a:extLst>
                  <a:ext uri="{FF2B5EF4-FFF2-40B4-BE49-F238E27FC236}">
                    <a16:creationId xmlns:a16="http://schemas.microsoft.com/office/drawing/2014/main" id="{B98FE511-5BA9-F1C0-71A7-AF0AC2650869}"/>
                  </a:ext>
                </a:extLst>
              </p:cNvPr>
              <p:cNvSpPr/>
              <p:nvPr/>
            </p:nvSpPr>
            <p:spPr>
              <a:xfrm rot="16200000">
                <a:off x="2073246" y="5029342"/>
                <a:ext cx="256446" cy="1921313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55" name="ZoneTexte 15">
                <a:extLst>
                  <a:ext uri="{FF2B5EF4-FFF2-40B4-BE49-F238E27FC236}">
                    <a16:creationId xmlns:a16="http://schemas.microsoft.com/office/drawing/2014/main" id="{689A4727-2D7C-0E1C-8348-A4D780040A00}"/>
                  </a:ext>
                </a:extLst>
              </p:cNvPr>
              <p:cNvSpPr txBox="1"/>
              <p:nvPr/>
            </p:nvSpPr>
            <p:spPr>
              <a:xfrm>
                <a:off x="1643488" y="6069759"/>
                <a:ext cx="9944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45</a:t>
                </a:r>
                <a:r>
                  <a:rPr lang="a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مَرّةً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893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88A5-34E4-1CCA-F564-B708D42BF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2">
            <a:extLst>
              <a:ext uri="{FF2B5EF4-FFF2-40B4-BE49-F238E27FC236}">
                <a16:creationId xmlns:a16="http://schemas.microsoft.com/office/drawing/2014/main" id="{20F6145D-79F6-3111-8560-8D2A94576680}"/>
              </a:ext>
            </a:extLst>
          </p:cNvPr>
          <p:cNvSpPr txBox="1"/>
          <p:nvPr/>
        </p:nvSpPr>
        <p:spPr>
          <a:xfrm>
            <a:off x="1114636" y="881857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كيف حصل على إجابة صحيحة.</a:t>
            </a:r>
          </a:p>
        </p:txBody>
      </p:sp>
      <p:pic>
        <p:nvPicPr>
          <p:cNvPr id="2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9A91843-4F39-9924-B3BF-829ED5BDF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7AE7ED-0BE2-561B-EA33-ADCCD446B26E}"/>
              </a:ext>
            </a:extLst>
          </p:cNvPr>
          <p:cNvGrpSpPr/>
          <p:nvPr/>
        </p:nvGrpSpPr>
        <p:grpSpPr>
          <a:xfrm>
            <a:off x="526807" y="1899759"/>
            <a:ext cx="7787640" cy="4457700"/>
            <a:chOff x="526807" y="1899759"/>
            <a:chExt cx="7787640" cy="44577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344129-A2C7-8FF1-5D01-A98E817E8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6807" y="1899759"/>
              <a:ext cx="7787640" cy="44577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5291441-AA0E-0373-2D19-8FA87052AA2F}"/>
                </a:ext>
              </a:extLst>
            </p:cNvPr>
            <p:cNvGrpSpPr/>
            <p:nvPr/>
          </p:nvGrpSpPr>
          <p:grpSpPr>
            <a:xfrm>
              <a:off x="1240812" y="3908081"/>
              <a:ext cx="6800971" cy="2438677"/>
              <a:chOff x="1240812" y="3908081"/>
              <a:chExt cx="6800971" cy="243867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55B8D3F-CFFD-22EC-F6D5-B897D9D90AF8}"/>
                  </a:ext>
                </a:extLst>
              </p:cNvPr>
              <p:cNvGrpSpPr/>
              <p:nvPr/>
            </p:nvGrpSpPr>
            <p:grpSpPr>
              <a:xfrm>
                <a:off x="3456503" y="4053958"/>
                <a:ext cx="4542311" cy="2039746"/>
                <a:chOff x="3409137" y="4117023"/>
                <a:chExt cx="4542311" cy="2039746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9113346-8820-5250-0A82-3C6ED41885AB}"/>
                    </a:ext>
                  </a:extLst>
                </p:cNvPr>
                <p:cNvSpPr txBox="1"/>
                <p:nvPr/>
              </p:nvSpPr>
              <p:spPr>
                <a:xfrm>
                  <a:off x="3755769" y="4448885"/>
                  <a:ext cx="4195679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1-عَدَدُ الْقِنّيناتِ الْكَبيرَة : </a:t>
                  </a:r>
                  <a:r>
                    <a:rPr lang="f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52 x 12 = 624</a:t>
                  </a:r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CAD1BD3F-425E-D51C-76FD-B282E1CE58F4}"/>
                    </a:ext>
                  </a:extLst>
                </p:cNvPr>
                <p:cNvSpPr/>
                <p:nvPr/>
              </p:nvSpPr>
              <p:spPr>
                <a:xfrm>
                  <a:off x="3409137" y="4117023"/>
                  <a:ext cx="693265" cy="167773"/>
                </a:xfrm>
                <a:prstGeom prst="roundRect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100" b="1" dirty="0">
                      <a:solidFill>
                        <a:srgbClr val="C00000"/>
                      </a:solidFill>
                    </a:rPr>
                    <a:t>الخطوة1</a:t>
                  </a:r>
                  <a:endParaRPr lang="fr-MA" sz="11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A932CE90-4D40-1313-4586-7D05A794D468}"/>
                    </a:ext>
                  </a:extLst>
                </p:cNvPr>
                <p:cNvSpPr/>
                <p:nvPr/>
              </p:nvSpPr>
              <p:spPr>
                <a:xfrm>
                  <a:off x="3445044" y="5484849"/>
                  <a:ext cx="693265" cy="167773"/>
                </a:xfrm>
                <a:prstGeom prst="roundRect">
                  <a:avLst/>
                </a:prstGeom>
                <a:solidFill>
                  <a:srgbClr val="FCC30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MA" sz="1100" b="1" dirty="0">
                      <a:solidFill>
                        <a:srgbClr val="C00000"/>
                      </a:solidFill>
                    </a:rPr>
                    <a:t>الخطوة2</a:t>
                  </a:r>
                  <a:endParaRPr lang="fr-MA" sz="11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0E85D80-9940-00CC-1EDC-088F8845992A}"/>
                    </a:ext>
                  </a:extLst>
                </p:cNvPr>
                <p:cNvSpPr txBox="1"/>
                <p:nvPr/>
              </p:nvSpPr>
              <p:spPr>
                <a:xfrm>
                  <a:off x="3867082" y="5818215"/>
                  <a:ext cx="40843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اَلْعَدَدُ الْكُلِّيُ لِلْقِنّيناتِ الّتي تَحْمِلُها الشُّاحِنَةُ:   </a:t>
                  </a:r>
                  <a:r>
                    <a:rPr lang="en-GB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1 704 </a:t>
                  </a:r>
                  <a:r>
                    <a:rPr lang="ar-MA" sz="16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قِنّينَةً</a:t>
                  </a:r>
                  <a:endPara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F08515E-63F4-23EE-58A3-20679DB50A48}"/>
                  </a:ext>
                </a:extLst>
              </p:cNvPr>
              <p:cNvSpPr txBox="1"/>
              <p:nvPr/>
            </p:nvSpPr>
            <p:spPr>
              <a:xfrm>
                <a:off x="4572000" y="4749864"/>
                <a:ext cx="344250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2-عَدَدُ الْقِنّيناتِ الصَّغيرَة :</a:t>
                </a:r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45 x 24 =  1080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32F0CF-02AE-A6B0-E29B-822D6DEB9976}"/>
                  </a:ext>
                </a:extLst>
              </p:cNvPr>
              <p:cNvSpPr txBox="1"/>
              <p:nvPr/>
            </p:nvSpPr>
            <p:spPr>
              <a:xfrm>
                <a:off x="4686300" y="5083230"/>
                <a:ext cx="3355483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a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اَلْعَدَدُ الْكُلّيُ لِلْقِنّينات: </a:t>
                </a:r>
                <a:r>
                  <a:rPr lang="fr-MA" sz="16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1 080 + 624 = 1 704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77D3BD4-6777-0473-3509-F9FFCD578417}"/>
                  </a:ext>
                </a:extLst>
              </p:cNvPr>
              <p:cNvSpPr/>
              <p:nvPr/>
            </p:nvSpPr>
            <p:spPr>
              <a:xfrm>
                <a:off x="1240813" y="3908081"/>
                <a:ext cx="1921313" cy="25644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1462DB-D328-F15A-0EBB-8F5C7D88AB7F}"/>
                  </a:ext>
                </a:extLst>
              </p:cNvPr>
              <p:cNvSpPr/>
              <p:nvPr/>
            </p:nvSpPr>
            <p:spPr>
              <a:xfrm>
                <a:off x="1240812" y="4207265"/>
                <a:ext cx="528055" cy="25644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12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F1291E-8E28-7A5D-4BF7-76344B349676}"/>
                  </a:ext>
                </a:extLst>
              </p:cNvPr>
              <p:cNvSpPr/>
              <p:nvPr/>
            </p:nvSpPr>
            <p:spPr>
              <a:xfrm>
                <a:off x="2634071" y="4207264"/>
                <a:ext cx="528054" cy="27991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12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165B0DE-179B-8A5E-A61E-CACBBEDB94D3}"/>
                  </a:ext>
                </a:extLst>
              </p:cNvPr>
              <p:cNvSpPr/>
              <p:nvPr/>
            </p:nvSpPr>
            <p:spPr>
              <a:xfrm>
                <a:off x="1768867" y="4207264"/>
                <a:ext cx="865204" cy="25644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......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Left Brace 16">
                <a:extLst>
                  <a:ext uri="{FF2B5EF4-FFF2-40B4-BE49-F238E27FC236}">
                    <a16:creationId xmlns:a16="http://schemas.microsoft.com/office/drawing/2014/main" id="{6460844E-D0AB-741D-62B9-C3EFE34D5BB7}"/>
                  </a:ext>
                </a:extLst>
              </p:cNvPr>
              <p:cNvSpPr/>
              <p:nvPr/>
            </p:nvSpPr>
            <p:spPr>
              <a:xfrm rot="16200000">
                <a:off x="2073246" y="3740225"/>
                <a:ext cx="256446" cy="1921313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15">
                <a:extLst>
                  <a:ext uri="{FF2B5EF4-FFF2-40B4-BE49-F238E27FC236}">
                    <a16:creationId xmlns:a16="http://schemas.microsoft.com/office/drawing/2014/main" id="{D9CAB8EE-B8BA-BAD5-4AC3-0FC942924C5B}"/>
                  </a:ext>
                </a:extLst>
              </p:cNvPr>
              <p:cNvSpPr txBox="1"/>
              <p:nvPr/>
            </p:nvSpPr>
            <p:spPr>
              <a:xfrm>
                <a:off x="1643488" y="4780642"/>
                <a:ext cx="9944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a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52 مَرّةً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16871A2-7D45-FE6E-B119-7E6912B89632}"/>
                  </a:ext>
                </a:extLst>
              </p:cNvPr>
              <p:cNvSpPr/>
              <p:nvPr/>
            </p:nvSpPr>
            <p:spPr>
              <a:xfrm>
                <a:off x="1240813" y="5197198"/>
                <a:ext cx="1921313" cy="25644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؟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6D35DA4-8168-4240-F70B-1E999FFA4E77}"/>
                  </a:ext>
                </a:extLst>
              </p:cNvPr>
              <p:cNvSpPr/>
              <p:nvPr/>
            </p:nvSpPr>
            <p:spPr>
              <a:xfrm>
                <a:off x="1240812" y="5496382"/>
                <a:ext cx="528055" cy="25644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FF0000"/>
                    </a:solidFill>
                  </a:rPr>
                  <a:t>24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03BFF9D-B241-5FF9-2093-2D197ABF2B70}"/>
                  </a:ext>
                </a:extLst>
              </p:cNvPr>
              <p:cNvSpPr/>
              <p:nvPr/>
            </p:nvSpPr>
            <p:spPr>
              <a:xfrm>
                <a:off x="2634071" y="5496381"/>
                <a:ext cx="528054" cy="279919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MA" dirty="0">
                    <a:solidFill>
                      <a:srgbClr val="FF0000"/>
                    </a:solidFill>
                  </a:rPr>
                  <a:t>24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000B27C-F720-2E90-6801-9B853FFA0A75}"/>
                  </a:ext>
                </a:extLst>
              </p:cNvPr>
              <p:cNvSpPr/>
              <p:nvPr/>
            </p:nvSpPr>
            <p:spPr>
              <a:xfrm>
                <a:off x="1768867" y="5496381"/>
                <a:ext cx="865204" cy="25644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FF0000"/>
                    </a:solidFill>
                  </a:rPr>
                  <a:t>......</a:t>
                </a:r>
                <a:endParaRPr lang="fr-MA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Left Brace 41">
                <a:extLst>
                  <a:ext uri="{FF2B5EF4-FFF2-40B4-BE49-F238E27FC236}">
                    <a16:creationId xmlns:a16="http://schemas.microsoft.com/office/drawing/2014/main" id="{87A4D3A3-2C3B-38C3-9EE5-2CB2FE639028}"/>
                  </a:ext>
                </a:extLst>
              </p:cNvPr>
              <p:cNvSpPr/>
              <p:nvPr/>
            </p:nvSpPr>
            <p:spPr>
              <a:xfrm rot="16200000">
                <a:off x="2073246" y="5029342"/>
                <a:ext cx="256446" cy="1921313"/>
              </a:xfrm>
              <a:prstGeom prst="lef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15">
                <a:extLst>
                  <a:ext uri="{FF2B5EF4-FFF2-40B4-BE49-F238E27FC236}">
                    <a16:creationId xmlns:a16="http://schemas.microsoft.com/office/drawing/2014/main" id="{11EDCDDB-4B78-8F3E-737B-D97E34D1158E}"/>
                  </a:ext>
                </a:extLst>
              </p:cNvPr>
              <p:cNvSpPr txBox="1"/>
              <p:nvPr/>
            </p:nvSpPr>
            <p:spPr>
              <a:xfrm>
                <a:off x="1643488" y="6069759"/>
                <a:ext cx="99446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45</a:t>
                </a:r>
                <a:r>
                  <a:rPr lang="ar-MA" sz="1200" b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مَرّةً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95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86524130-F7AF-A453-30CD-367AA1BB8C06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4792BCE-70D0-5874-98F4-995C92DDBFF0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 ! أكملوا في المنزل الأنشطة التي لم نقم بإنجازها في  الصفحتين 54 و 55.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32A514-9AE0-2EAD-4CC6-77BCA536E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53C17E0-6A0E-5AEE-BA9E-BC1E8A02E7F6}"/>
              </a:ext>
            </a:extLst>
          </p:cNvPr>
          <p:cNvGrpSpPr/>
          <p:nvPr/>
        </p:nvGrpSpPr>
        <p:grpSpPr>
          <a:xfrm>
            <a:off x="792182" y="1751705"/>
            <a:ext cx="7186910" cy="4150918"/>
            <a:chOff x="1207622" y="2093720"/>
            <a:chExt cx="6812871" cy="41509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9ECB37E-5630-5E2B-7114-8D01A9581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4058" y="2093720"/>
              <a:ext cx="3406435" cy="415091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828ED7A-1C65-8D12-BED0-E21BE9874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7622" y="2093720"/>
              <a:ext cx="3474869" cy="4150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بالتصحيح.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25406</TotalTime>
  <Words>836</Words>
  <Application>Microsoft Office PowerPoint</Application>
  <PresentationFormat>Affichage à l'écran (4:3)</PresentationFormat>
  <Paragraphs>244</Paragraphs>
  <Slides>42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42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Cambria Math</vt:lpstr>
      <vt:lpstr>Dosis</vt:lpstr>
      <vt:lpstr>Effra CC Arbc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162</cp:revision>
  <cp:lastPrinted>2025-08-13T10:11:39Z</cp:lastPrinted>
  <dcterms:created xsi:type="dcterms:W3CDTF">2025-08-01T12:31:49Z</dcterms:created>
  <dcterms:modified xsi:type="dcterms:W3CDTF">2025-11-23T14:53:10Z</dcterms:modified>
</cp:coreProperties>
</file>