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972" r:id="rId5"/>
    <p:sldId id="828" r:id="rId6"/>
    <p:sldId id="780" r:id="rId7"/>
    <p:sldId id="833" r:id="rId8"/>
    <p:sldId id="783" r:id="rId9"/>
    <p:sldId id="2134806848" r:id="rId10"/>
    <p:sldId id="2134806787" r:id="rId11"/>
    <p:sldId id="2134806789" r:id="rId12"/>
    <p:sldId id="2134806788" r:id="rId13"/>
    <p:sldId id="2134806847" r:id="rId14"/>
    <p:sldId id="769" r:id="rId15"/>
    <p:sldId id="914" r:id="rId16"/>
    <p:sldId id="796" r:id="rId17"/>
    <p:sldId id="2134806849" r:id="rId18"/>
    <p:sldId id="2134806851" r:id="rId19"/>
    <p:sldId id="2134806852" r:id="rId20"/>
    <p:sldId id="2134806853" r:id="rId21"/>
    <p:sldId id="2134806854" r:id="rId22"/>
    <p:sldId id="2134806855" r:id="rId23"/>
    <p:sldId id="2134806856" r:id="rId24"/>
    <p:sldId id="2134806857" r:id="rId25"/>
    <p:sldId id="2134806860" r:id="rId26"/>
    <p:sldId id="2134806861" r:id="rId27"/>
    <p:sldId id="2134806862" r:id="rId28"/>
    <p:sldId id="2134806863" r:id="rId29"/>
    <p:sldId id="786" r:id="rId30"/>
    <p:sldId id="871" r:id="rId31"/>
    <p:sldId id="855" r:id="rId32"/>
    <p:sldId id="787" r:id="rId33"/>
    <p:sldId id="774" r:id="rId34"/>
    <p:sldId id="2134806791" r:id="rId35"/>
    <p:sldId id="2134806843" r:id="rId36"/>
    <p:sldId id="2134806742" r:id="rId37"/>
    <p:sldId id="2134806827" r:id="rId38"/>
    <p:sldId id="2134806829" r:id="rId39"/>
    <p:sldId id="2134806858" r:id="rId40"/>
    <p:sldId id="2134806828" r:id="rId41"/>
    <p:sldId id="2134806830" r:id="rId42"/>
    <p:sldId id="2134806831" r:id="rId43"/>
    <p:sldId id="2134806832" r:id="rId44"/>
    <p:sldId id="2134806833" r:id="rId45"/>
    <p:sldId id="2134806834" r:id="rId46"/>
    <p:sldId id="2134806842" r:id="rId47"/>
    <p:sldId id="2134806845" r:id="rId48"/>
    <p:sldId id="2134806835" r:id="rId49"/>
    <p:sldId id="2134806836" r:id="rId50"/>
    <p:sldId id="2134806837" r:id="rId51"/>
    <p:sldId id="2134806844" r:id="rId52"/>
    <p:sldId id="2134806839" r:id="rId53"/>
    <p:sldId id="2134806840" r:id="rId54"/>
    <p:sldId id="2134806841" r:id="rId55"/>
    <p:sldId id="2134806782" r:id="rId56"/>
    <p:sldId id="2134806846" r:id="rId57"/>
    <p:sldId id="2134806720" r:id="rId58"/>
    <p:sldId id="2134806738" r:id="rId59"/>
    <p:sldId id="1223" r:id="rId60"/>
    <p:sldId id="1224" r:id="rId61"/>
    <p:sldId id="2134806741" r:id="rId62"/>
    <p:sldId id="788" r:id="rId63"/>
    <p:sldId id="2134806748" r:id="rId64"/>
    <p:sldId id="2134806749" r:id="rId65"/>
    <p:sldId id="899" r:id="rId66"/>
    <p:sldId id="789" r:id="rId67"/>
    <p:sldId id="869" r:id="rId68"/>
    <p:sldId id="764" r:id="rId69"/>
    <p:sldId id="969" r:id="rId70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3"/>
    </p:embeddedFon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C302"/>
    <a:srgbClr val="A6A6A6"/>
    <a:srgbClr val="F2F2F2"/>
    <a:srgbClr val="FFEFBB"/>
    <a:srgbClr val="FFFFFF"/>
    <a:srgbClr val="BFBFBF"/>
    <a:srgbClr val="8CDC7F"/>
    <a:srgbClr val="B2B3AE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8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2.fntdata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1.fntdata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5399-2C20-C88F-9036-3CDD1250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A0E2E-2D43-B2E0-4F40-3D9173B2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1A9DE-EA80-E129-91C6-A691D0898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892E6-0CDA-0B4C-DC80-1766980E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4628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9" r:id="rId4"/>
    <p:sldLayoutId id="2147483892" r:id="rId5"/>
    <p:sldLayoutId id="214748389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24.emf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23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2.mp4"/><Relationship Id="rId7" Type="http://schemas.openxmlformats.org/officeDocument/2006/relationships/image" Target="../media/image7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B2B3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1400" b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AE">
                  <a:solidFill>
                    <a:srgbClr val="FFFFFF"/>
                  </a:solidFill>
                </a:rPr>
                <a:t> </a:t>
              </a:r>
              <a:r>
                <a:rPr lang="fr-FR" sz="1400" b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5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8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اَلْكُسورُ.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تَفْكيكُ الْكُسورِ.</a:t>
              </a:r>
              <a:endParaRPr lang="fr-FR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94474" y="4318184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1600" b="1" dirty="0">
                <a:latin typeface="Calibri" panose="020F0502020204030204" pitchFamily="34" charset="0"/>
                <a:cs typeface="Calibri" panose="020F0502020204030204" pitchFamily="34" charset="0"/>
              </a:rPr>
              <a:t>لْكُسورُ الْمُتَكافِئَةُ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– توليف-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55352" y="930721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64513" y="1274111"/>
            <a:ext cx="8178799" cy="91050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32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لْكُسورُ الْمُتَكافِئَةُ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82B607-5429-936D-2680-8134A30B7518}"/>
              </a:ext>
            </a:extLst>
          </p:cNvPr>
          <p:cNvGrpSpPr/>
          <p:nvPr/>
        </p:nvGrpSpPr>
        <p:grpSpPr>
          <a:xfrm>
            <a:off x="969409" y="2184617"/>
            <a:ext cx="7089012" cy="4060020"/>
            <a:chOff x="969409" y="2184617"/>
            <a:chExt cx="7089012" cy="406002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CE914B2-755F-C2FC-A48F-91D2901B6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0089" y="2184617"/>
              <a:ext cx="3368332" cy="406002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F7FE5E6-B87E-38DA-DFE8-1C011FBBF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9409" y="2252539"/>
              <a:ext cx="3484504" cy="3992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203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982505" y="3702044"/>
            <a:ext cx="514953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2098912" y="3865580"/>
            <a:ext cx="4681506" cy="500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تَحْديدِ كَسْرٍ مُكافئٍ لِكَسْرٍ آخَرَ.</a:t>
            </a:r>
            <a:endParaRPr lang="fr-FR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6607501" y="3569005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190A7-0CFA-3AE5-4064-67FA50482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3C2A57D-1B85-F4BF-C367-4B5C181D3B9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A419E4-A421-6F26-90A5-2856A3BD049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FE69D3-39DF-E9C9-DBFE-24AB1B4E249D}"/>
              </a:ext>
            </a:extLst>
          </p:cNvPr>
          <p:cNvGrpSpPr/>
          <p:nvPr/>
        </p:nvGrpSpPr>
        <p:grpSpPr>
          <a:xfrm>
            <a:off x="1816170" y="2056656"/>
            <a:ext cx="4856467" cy="2881295"/>
            <a:chOff x="1816170" y="2056656"/>
            <a:chExt cx="4856467" cy="2881295"/>
          </a:xfrm>
        </p:grpSpPr>
        <p:grpSp>
          <p:nvGrpSpPr>
            <p:cNvPr id="19" name="Groupe 5">
              <a:extLst>
                <a:ext uri="{FF2B5EF4-FFF2-40B4-BE49-F238E27FC236}">
                  <a16:creationId xmlns:a16="http://schemas.microsoft.com/office/drawing/2014/main" id="{33CBCBF1-1686-44C4-5AAD-5532E8CC4E40}"/>
                </a:ext>
              </a:extLst>
            </p:cNvPr>
            <p:cNvGrpSpPr/>
            <p:nvPr/>
          </p:nvGrpSpPr>
          <p:grpSpPr>
            <a:xfrm>
              <a:off x="1816170" y="2056656"/>
              <a:ext cx="4856467" cy="2881295"/>
              <a:chOff x="2384346" y="2054273"/>
              <a:chExt cx="4476261" cy="2655721"/>
            </a:xfrm>
          </p:grpSpPr>
          <p:sp>
            <p:nvSpPr>
              <p:cNvPr id="20" name="Rectangle : coins arrondis 11">
                <a:extLst>
                  <a:ext uri="{FF2B5EF4-FFF2-40B4-BE49-F238E27FC236}">
                    <a16:creationId xmlns:a16="http://schemas.microsoft.com/office/drawing/2014/main" id="{2B38F431-0313-ABE7-A163-A14A0CE630EB}"/>
                  </a:ext>
                </a:extLst>
              </p:cNvPr>
              <p:cNvSpPr/>
              <p:nvPr/>
            </p:nvSpPr>
            <p:spPr>
              <a:xfrm>
                <a:off x="2384346" y="2492512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1" name="Image 12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30FE0B32-BF7C-1103-9184-B65E47613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5913473" y="3031248"/>
                <a:ext cx="631873" cy="631873"/>
              </a:xfrm>
              <a:prstGeom prst="rect">
                <a:avLst/>
              </a:prstGeom>
            </p:spPr>
          </p:pic>
          <p:sp>
            <p:nvSpPr>
              <p:cNvPr id="22" name="ZoneTexte 13">
                <a:extLst>
                  <a:ext uri="{FF2B5EF4-FFF2-40B4-BE49-F238E27FC236}">
                    <a16:creationId xmlns:a16="http://schemas.microsoft.com/office/drawing/2014/main" id="{0AE6DE33-5137-0B37-186B-B96224135D0D}"/>
                  </a:ext>
                </a:extLst>
              </p:cNvPr>
              <p:cNvSpPr txBox="1"/>
              <p:nvPr/>
            </p:nvSpPr>
            <p:spPr>
              <a:xfrm>
                <a:off x="2384346" y="3031248"/>
                <a:ext cx="3555109" cy="5389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3200" b="1" dirty="0">
                    <a:solidFill>
                      <a:srgbClr val="FC8D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تصحيح الواجب المنزلي</a:t>
                </a:r>
                <a:endParaRPr lang="ar-S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lowchart: Alternate Process 54">
                <a:extLst>
                  <a:ext uri="{FF2B5EF4-FFF2-40B4-BE49-F238E27FC236}">
                    <a16:creationId xmlns:a16="http://schemas.microsoft.com/office/drawing/2014/main" id="{1FCFA550-A08A-FE4D-13C4-5D4BA7BFA6D3}"/>
                  </a:ext>
                </a:extLst>
              </p:cNvPr>
              <p:cNvSpPr/>
              <p:nvPr/>
            </p:nvSpPr>
            <p:spPr>
              <a:xfrm>
                <a:off x="3112776" y="205427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5591090C-80FC-DF39-D233-4636CB94FA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09202" y="2097514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</p:grp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4FD0D907-BE8B-C373-0E2A-ADFC7DAD0F76}"/>
                </a:ext>
              </a:extLst>
            </p:cNvPr>
            <p:cNvSpPr txBox="1"/>
            <p:nvPr/>
          </p:nvSpPr>
          <p:spPr>
            <a:xfrm>
              <a:off x="1851696" y="3798058"/>
              <a:ext cx="38570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3">
            <a:extLst>
              <a:ext uri="{FF2B5EF4-FFF2-40B4-BE49-F238E27FC236}">
                <a16:creationId xmlns:a16="http://schemas.microsoft.com/office/drawing/2014/main" id="{A61559E3-6764-663A-E8BA-D431EAD96847}"/>
              </a:ext>
            </a:extLst>
          </p:cNvPr>
          <p:cNvSpPr txBox="1"/>
          <p:nvPr/>
        </p:nvSpPr>
        <p:spPr>
          <a:xfrm>
            <a:off x="1909902" y="434315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2D72-3C5E-21D8-2C76-5A85C1E4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F89A10C-8CA4-C209-505B-D09855F5BF00}"/>
              </a:ext>
            </a:extLst>
          </p:cNvPr>
          <p:cNvGrpSpPr/>
          <p:nvPr/>
        </p:nvGrpSpPr>
        <p:grpSpPr>
          <a:xfrm>
            <a:off x="888323" y="1795166"/>
            <a:ext cx="7172018" cy="4596273"/>
            <a:chOff x="882479" y="1856126"/>
            <a:chExt cx="7172018" cy="45962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9689ACC-97FF-2456-6659-5956477C4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6165" y="1875012"/>
              <a:ext cx="3368332" cy="457738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2C83109-C6CE-CF96-85C8-25E6997DD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2479" y="1856126"/>
              <a:ext cx="3803686" cy="452368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BBA6C13-D881-CA59-3A26-37BC3425E509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 الصفحتين  50 و 51 . لنصحح النشاطين 5 و 6.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8E758B3-F8DF-0E4E-3AFB-50CCF304C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A2F80B-7991-45D2-B56D-23A9F53D03FB}"/>
              </a:ext>
            </a:extLst>
          </p:cNvPr>
          <p:cNvSpPr/>
          <p:nvPr/>
        </p:nvSpPr>
        <p:spPr>
          <a:xfrm>
            <a:off x="4789267" y="4830588"/>
            <a:ext cx="3271074" cy="12694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0A8BAC7-EFBF-0CE4-AA9F-8D7FC3CEDC55}"/>
              </a:ext>
            </a:extLst>
          </p:cNvPr>
          <p:cNvSpPr/>
          <p:nvPr/>
        </p:nvSpPr>
        <p:spPr>
          <a:xfrm>
            <a:off x="1083659" y="5443100"/>
            <a:ext cx="3368333" cy="6569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02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A2DA-283E-1660-DCB6-86ADA2E2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4E30DE-3866-F938-AFE3-9F8D0205339F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 3  صفحة 50  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089BE1-2CCA-FFF2-5B01-74FDB4FA5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97A8C8D8-7A0D-B311-943D-9F4544CDF06C}"/>
              </a:ext>
            </a:extLst>
          </p:cNvPr>
          <p:cNvGrpSpPr/>
          <p:nvPr/>
        </p:nvGrpSpPr>
        <p:grpSpPr>
          <a:xfrm>
            <a:off x="474785" y="976110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2BB87926-2ACD-FD3D-719B-79530EEC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7098190B-73FD-02AA-8E67-6FC5322CE72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7AFA3F-790C-17C5-8AE3-B0DD8998F284}"/>
              </a:ext>
            </a:extLst>
          </p:cNvPr>
          <p:cNvGrpSpPr/>
          <p:nvPr/>
        </p:nvGrpSpPr>
        <p:grpSpPr>
          <a:xfrm>
            <a:off x="944565" y="1981051"/>
            <a:ext cx="7254869" cy="3444538"/>
            <a:chOff x="944565" y="1981051"/>
            <a:chExt cx="7254869" cy="34445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631935-BCD2-7E0F-9503-337167621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565" y="1981051"/>
              <a:ext cx="7254869" cy="344453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A751378-B1F3-4BED-0CA5-0ED856274879}"/>
                </a:ext>
              </a:extLst>
            </p:cNvPr>
            <p:cNvGrpSpPr/>
            <p:nvPr/>
          </p:nvGrpSpPr>
          <p:grpSpPr>
            <a:xfrm>
              <a:off x="4822980" y="4124616"/>
              <a:ext cx="2578271" cy="642771"/>
              <a:chOff x="5161529" y="3107679"/>
              <a:chExt cx="2578271" cy="64277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90CEE513-48D0-DBDE-5429-B51C3061E10C}"/>
                      </a:ext>
                    </a:extLst>
                  </p:cNvPr>
                  <p:cNvSpPr txBox="1"/>
                  <p:nvPr/>
                </p:nvSpPr>
                <p:spPr>
                  <a:xfrm>
                    <a:off x="7268564" y="3255268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90CEE513-48D0-DBDE-5429-B51C3061E10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68564" y="3255268"/>
                    <a:ext cx="184346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6FB8DDE-A0B8-D3A1-5380-EF30124C1303}"/>
                      </a:ext>
                    </a:extLst>
                  </p:cNvPr>
                  <p:cNvSpPr txBox="1"/>
                  <p:nvPr/>
                </p:nvSpPr>
                <p:spPr>
                  <a:xfrm>
                    <a:off x="7555454" y="3156877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6FB8DDE-A0B8-D3A1-5380-EF30124C130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5454" y="3156877"/>
                    <a:ext cx="184346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D9C14198-B374-D215-C85D-2F4B75EC4489}"/>
                      </a:ext>
                    </a:extLst>
                  </p:cNvPr>
                  <p:cNvSpPr txBox="1"/>
                  <p:nvPr/>
                </p:nvSpPr>
                <p:spPr>
                  <a:xfrm>
                    <a:off x="7555454" y="3473451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D9C14198-B374-D215-C85D-2F4B75EC44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5454" y="3473451"/>
                    <a:ext cx="184346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F817F9A3-A3C0-2BAB-BEFE-EE7F8AEC8BC6}"/>
                      </a:ext>
                    </a:extLst>
                  </p:cNvPr>
                  <p:cNvSpPr txBox="1"/>
                  <p:nvPr/>
                </p:nvSpPr>
                <p:spPr>
                  <a:xfrm>
                    <a:off x="5576418" y="3107679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F817F9A3-A3C0-2BAB-BEFE-EE7F8AEC8B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6418" y="3107679"/>
                    <a:ext cx="184345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0000" r="-36667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9D07B62-CEC7-1287-F4F9-2509976276FC}"/>
                      </a:ext>
                    </a:extLst>
                  </p:cNvPr>
                  <p:cNvSpPr txBox="1"/>
                  <p:nvPr/>
                </p:nvSpPr>
                <p:spPr>
                  <a:xfrm>
                    <a:off x="5571883" y="3345997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9D07B62-CEC7-1287-F4F9-2509976276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1883" y="3345997"/>
                    <a:ext cx="184346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9032" r="-32258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EB03342-76B1-540A-418D-3EB0F3BDA7A8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238" y="3116770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2EB03342-76B1-540A-418D-3EB0F3BDA7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73238" y="3116770"/>
                    <a:ext cx="184345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0000" r="-36667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8BA98CB-B7B8-79AA-3079-8BD5F6697AB9}"/>
                      </a:ext>
                    </a:extLst>
                  </p:cNvPr>
                  <p:cNvSpPr txBox="1"/>
                  <p:nvPr/>
                </p:nvSpPr>
                <p:spPr>
                  <a:xfrm>
                    <a:off x="5161529" y="3345997"/>
                    <a:ext cx="18434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8BA98CB-B7B8-79AA-3079-8BD5F6697A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61529" y="3345997"/>
                    <a:ext cx="184345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0000" r="-36667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7D3CD04-8700-39BD-D5CE-8032B6988DAF}"/>
                    </a:ext>
                  </a:extLst>
                </p:cNvPr>
                <p:cNvSpPr txBox="1"/>
                <p:nvPr/>
              </p:nvSpPr>
              <p:spPr>
                <a:xfrm>
                  <a:off x="6015578" y="4124615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7D3CD04-8700-39BD-D5CE-8032B6988D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5578" y="4124615"/>
                  <a:ext cx="184345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33333" r="-33333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A07BC0B-379C-87B9-6D03-DB5AA341EF80}"/>
                    </a:ext>
                  </a:extLst>
                </p:cNvPr>
                <p:cNvSpPr txBox="1"/>
                <p:nvPr/>
              </p:nvSpPr>
              <p:spPr>
                <a:xfrm>
                  <a:off x="5612398" y="4133706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A07BC0B-379C-87B9-6D03-DB5AA341EF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98" y="4133706"/>
                  <a:ext cx="184345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33333" r="-33333" b="-652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C4B186C-E6EA-EA2A-D70C-CB2C7661D4AF}"/>
                    </a:ext>
                  </a:extLst>
                </p:cNvPr>
                <p:cNvSpPr txBox="1"/>
                <p:nvPr/>
              </p:nvSpPr>
              <p:spPr>
                <a:xfrm>
                  <a:off x="5629643" y="4401613"/>
                  <a:ext cx="18434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C4B186C-E6EA-EA2A-D70C-CB2C7661D4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643" y="4401613"/>
                  <a:ext cx="184345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29032" r="-32258" b="-888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61813F2-21AC-97F4-7CFA-1E31EF00001A}"/>
                    </a:ext>
                  </a:extLst>
                </p:cNvPr>
                <p:cNvSpPr txBox="1"/>
                <p:nvPr/>
              </p:nvSpPr>
              <p:spPr>
                <a:xfrm>
                  <a:off x="6000226" y="4401614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61813F2-21AC-97F4-7CFA-1E31EF0000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0226" y="4401614"/>
                  <a:ext cx="184346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29032" r="-32258" b="-888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0CBF80-C44A-C571-20BB-33F2FFBE211E}"/>
                </a:ext>
              </a:extLst>
            </p:cNvPr>
            <p:cNvSpPr txBox="1"/>
            <p:nvPr/>
          </p:nvSpPr>
          <p:spPr>
            <a:xfrm>
              <a:off x="6412454" y="4085935"/>
              <a:ext cx="1282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7DE0478-F4B6-490B-F61D-8649BCE79B2B}"/>
                    </a:ext>
                  </a:extLst>
                </p:cNvPr>
                <p:cNvSpPr txBox="1"/>
                <p:nvPr/>
              </p:nvSpPr>
              <p:spPr>
                <a:xfrm>
                  <a:off x="6419613" y="4401611"/>
                  <a:ext cx="18434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M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7DE0478-F4B6-490B-F61D-8649BCE79B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9613" y="4401611"/>
                  <a:ext cx="184346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30000" r="-36667" b="-888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305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2FCD9-1C3F-399A-022D-A4DC706DA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645E92-5A8B-EA3E-E8D1-DE2CD196B688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صفحة 51.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4A7788-5280-4E0C-7D9B-7261F234E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5" name="Groupe 5">
            <a:extLst>
              <a:ext uri="{FF2B5EF4-FFF2-40B4-BE49-F238E27FC236}">
                <a16:creationId xmlns:a16="http://schemas.microsoft.com/office/drawing/2014/main" id="{855FDA4C-000F-7A3B-7691-E73519FD3738}"/>
              </a:ext>
            </a:extLst>
          </p:cNvPr>
          <p:cNvGrpSpPr/>
          <p:nvPr/>
        </p:nvGrpSpPr>
        <p:grpSpPr>
          <a:xfrm>
            <a:off x="347510" y="1164328"/>
            <a:ext cx="614494" cy="688367"/>
            <a:chOff x="924143" y="3511073"/>
            <a:chExt cx="614494" cy="688367"/>
          </a:xfrm>
        </p:grpSpPr>
        <p:pic>
          <p:nvPicPr>
            <p:cNvPr id="26" name="Image 6">
              <a:extLst>
                <a:ext uri="{FF2B5EF4-FFF2-40B4-BE49-F238E27FC236}">
                  <a16:creationId xmlns:a16="http://schemas.microsoft.com/office/drawing/2014/main" id="{34C49996-E1E5-B35B-FDC4-6F936AC1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7" name="ZoneTexte 12">
              <a:extLst>
                <a:ext uri="{FF2B5EF4-FFF2-40B4-BE49-F238E27FC236}">
                  <a16:creationId xmlns:a16="http://schemas.microsoft.com/office/drawing/2014/main" id="{2FC8C1A3-8355-AE75-FD73-8B5D3AEF8A7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3063A27-98EA-DACE-C60B-05A10D2267C6}"/>
              </a:ext>
            </a:extLst>
          </p:cNvPr>
          <p:cNvGrpSpPr/>
          <p:nvPr/>
        </p:nvGrpSpPr>
        <p:grpSpPr>
          <a:xfrm>
            <a:off x="877580" y="2430706"/>
            <a:ext cx="7199210" cy="2954188"/>
            <a:chOff x="877580" y="2430706"/>
            <a:chExt cx="7199210" cy="295418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1CE1FFB-7BB2-BB8A-9546-52B76603EC84}"/>
                </a:ext>
              </a:extLst>
            </p:cNvPr>
            <p:cNvGrpSpPr/>
            <p:nvPr/>
          </p:nvGrpSpPr>
          <p:grpSpPr>
            <a:xfrm>
              <a:off x="877580" y="2430706"/>
              <a:ext cx="7199210" cy="2750894"/>
              <a:chOff x="50876" y="2552626"/>
              <a:chExt cx="7737614" cy="2750894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4BAE70F2-CA6D-6CA1-BBDF-EF06C51C5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76" y="2552626"/>
                <a:ext cx="7737614" cy="2750894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678CA2BC-F4EE-2D6E-AC5B-7A4E268B405B}"/>
                      </a:ext>
                    </a:extLst>
                  </p:cNvPr>
                  <p:cNvSpPr txBox="1"/>
                  <p:nvPr/>
                </p:nvSpPr>
                <p:spPr>
                  <a:xfrm>
                    <a:off x="6889542" y="3550920"/>
                    <a:ext cx="38765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678CA2BC-F4EE-2D6E-AC5B-7A4E268B40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9542" y="3550920"/>
                    <a:ext cx="387650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949" r="-16949" b="-600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FDA7C787-9F10-9C61-4DF2-339D5A921B9B}"/>
                      </a:ext>
                    </a:extLst>
                  </p:cNvPr>
                  <p:cNvSpPr txBox="1"/>
                  <p:nvPr/>
                </p:nvSpPr>
                <p:spPr>
                  <a:xfrm>
                    <a:off x="6889542" y="3928073"/>
                    <a:ext cx="38765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FDA7C787-9F10-9C61-4DF2-339D5A921B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9542" y="3928073"/>
                    <a:ext cx="387650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6949" r="-16949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DFE3BD0-6254-66BF-3110-F44BF009AF93}"/>
                </a:ext>
              </a:extLst>
            </p:cNvPr>
            <p:cNvGrpSpPr/>
            <p:nvPr/>
          </p:nvGrpSpPr>
          <p:grpSpPr>
            <a:xfrm>
              <a:off x="1435320" y="3429000"/>
              <a:ext cx="6353170" cy="1955894"/>
              <a:chOff x="1435320" y="3429000"/>
              <a:chExt cx="6353170" cy="195589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BFA9992D-655C-5A2F-2BCB-657DD4F18487}"/>
                      </a:ext>
                    </a:extLst>
                  </p:cNvPr>
                  <p:cNvSpPr txBox="1"/>
                  <p:nvPr/>
                </p:nvSpPr>
                <p:spPr>
                  <a:xfrm>
                    <a:off x="6823290" y="4852537"/>
                    <a:ext cx="965200" cy="520399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num>
                            <m:den>
                              <m:r>
                                <m:rPr>
                                  <m:brk m:alnAt="63"/>
                                </m:r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brk m:alnAt="63"/>
                                </m:r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m:rPr>
                                  <m:brk m:alnAt="63"/>
                                </m:r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BFA9992D-655C-5A2F-2BCB-657DD4F184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23290" y="4852537"/>
                    <a:ext cx="965200" cy="5203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DF084F36-BAF3-D358-C1AD-391D45929DF7}"/>
                      </a:ext>
                    </a:extLst>
                  </p:cNvPr>
                  <p:cNvSpPr txBox="1"/>
                  <p:nvPr/>
                </p:nvSpPr>
                <p:spPr>
                  <a:xfrm>
                    <a:off x="4574110" y="4840578"/>
                    <a:ext cx="1960880" cy="544316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DF084F36-BAF3-D358-C1AD-391D45929D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74110" y="4840578"/>
                    <a:ext cx="1960880" cy="54431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30B607E-0F68-4C54-4242-CB77D28DC081}"/>
                      </a:ext>
                    </a:extLst>
                  </p:cNvPr>
                  <p:cNvSpPr txBox="1"/>
                  <p:nvPr/>
                </p:nvSpPr>
                <p:spPr>
                  <a:xfrm>
                    <a:off x="3125050" y="4852536"/>
                    <a:ext cx="965200" cy="520399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130B607E-0F68-4C54-4242-CB77D28DC0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25050" y="4852536"/>
                    <a:ext cx="965200" cy="5203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64C7ED7-0316-6549-441D-1F4A72EFFFD6}"/>
                      </a:ext>
                    </a:extLst>
                  </p:cNvPr>
                  <p:cNvSpPr txBox="1"/>
                  <p:nvPr/>
                </p:nvSpPr>
                <p:spPr>
                  <a:xfrm>
                    <a:off x="1435320" y="4840578"/>
                    <a:ext cx="965200" cy="526041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ar-MA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MA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64C7ED7-0316-6549-441D-1F4A72EFFF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5320" y="4840578"/>
                    <a:ext cx="965200" cy="52604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4E03147F-26E6-4FC5-E235-E966F85D0950}"/>
                      </a:ext>
                    </a:extLst>
                  </p:cNvPr>
                  <p:cNvSpPr txBox="1"/>
                  <p:nvPr/>
                </p:nvSpPr>
                <p:spPr>
                  <a:xfrm>
                    <a:off x="5446408" y="3448970"/>
                    <a:ext cx="36067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4E03147F-26E6-4FC5-E235-E966F85D09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46408" y="3448970"/>
                    <a:ext cx="360676" cy="307777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000" r="-16667" b="-600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CC365E2F-BDF9-BFC5-46B8-293981177C6F}"/>
                      </a:ext>
                    </a:extLst>
                  </p:cNvPr>
                  <p:cNvSpPr txBox="1"/>
                  <p:nvPr/>
                </p:nvSpPr>
                <p:spPr>
                  <a:xfrm>
                    <a:off x="5523353" y="3806153"/>
                    <a:ext cx="20678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CC365E2F-BDF9-BFC5-46B8-293981177C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3353" y="3806153"/>
                    <a:ext cx="206787" cy="307777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2353" r="-29412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CCBCFDB9-4B2A-CCFF-1F1E-86CB3A7BFFF6}"/>
                      </a:ext>
                    </a:extLst>
                  </p:cNvPr>
                  <p:cNvSpPr txBox="1"/>
                  <p:nvPr/>
                </p:nvSpPr>
                <p:spPr>
                  <a:xfrm>
                    <a:off x="3878649" y="3429000"/>
                    <a:ext cx="20678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CCBCFDB9-4B2A-CCFF-1F1E-86CB3A7BFFF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78649" y="3429000"/>
                    <a:ext cx="206787" cy="30777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2353" r="-29412" b="-600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FA97297E-29F4-97B6-288B-3A5CACE2508C}"/>
                      </a:ext>
                    </a:extLst>
                  </p:cNvPr>
                  <p:cNvSpPr txBox="1"/>
                  <p:nvPr/>
                </p:nvSpPr>
                <p:spPr>
                  <a:xfrm>
                    <a:off x="3878649" y="3806153"/>
                    <a:ext cx="20678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FA97297E-29F4-97B6-288B-3A5CACE250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78649" y="3806153"/>
                    <a:ext cx="206787" cy="30777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9412" r="-29412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A24CDB97-648B-9EF7-08F3-CF333C0644DC}"/>
                      </a:ext>
                    </a:extLst>
                  </p:cNvPr>
                  <p:cNvSpPr txBox="1"/>
                  <p:nvPr/>
                </p:nvSpPr>
                <p:spPr>
                  <a:xfrm>
                    <a:off x="2007720" y="3513163"/>
                    <a:ext cx="360676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A24CDB97-648B-9EF7-08F3-CF333C0644D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7720" y="3513163"/>
                    <a:ext cx="36067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5000" r="-16667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25750592-21FA-6CC0-63A5-1FCC3E19D6C3}"/>
                      </a:ext>
                    </a:extLst>
                  </p:cNvPr>
                  <p:cNvSpPr txBox="1"/>
                  <p:nvPr/>
                </p:nvSpPr>
                <p:spPr>
                  <a:xfrm>
                    <a:off x="2084664" y="3806153"/>
                    <a:ext cx="20678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25750592-21FA-6CC0-63A5-1FCC3E19D6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84664" y="3806153"/>
                    <a:ext cx="206787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32353" r="-29412" b="-588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9640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500DA-39C8-5691-1E2B-97A7C460D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D8C06F-EED4-F998-52E8-5A707C25BB0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D8F0475-FCDA-A2A9-D12A-5FEC43CEE20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9B7B48-90FB-071E-D40B-5D3AEC8255AB}"/>
              </a:ext>
            </a:extLst>
          </p:cNvPr>
          <p:cNvGrpSpPr/>
          <p:nvPr/>
        </p:nvGrpSpPr>
        <p:grpSpPr>
          <a:xfrm>
            <a:off x="1816170" y="2056656"/>
            <a:ext cx="4899331" cy="2744688"/>
            <a:chOff x="1816170" y="2056656"/>
            <a:chExt cx="4899331" cy="2744688"/>
          </a:xfrm>
        </p:grpSpPr>
        <p:grpSp>
          <p:nvGrpSpPr>
            <p:cNvPr id="19" name="Groupe 5">
              <a:extLst>
                <a:ext uri="{FF2B5EF4-FFF2-40B4-BE49-F238E27FC236}">
                  <a16:creationId xmlns:a16="http://schemas.microsoft.com/office/drawing/2014/main" id="{1A375B4C-F035-DC96-594A-D2911FBF76AC}"/>
                </a:ext>
              </a:extLst>
            </p:cNvPr>
            <p:cNvGrpSpPr/>
            <p:nvPr/>
          </p:nvGrpSpPr>
          <p:grpSpPr>
            <a:xfrm>
              <a:off x="1816170" y="2056656"/>
              <a:ext cx="4899331" cy="2744688"/>
              <a:chOff x="2384346" y="2054273"/>
              <a:chExt cx="4515769" cy="2529809"/>
            </a:xfrm>
          </p:grpSpPr>
          <p:sp>
            <p:nvSpPr>
              <p:cNvPr id="20" name="Rectangle : coins arrondis 11">
                <a:extLst>
                  <a:ext uri="{FF2B5EF4-FFF2-40B4-BE49-F238E27FC236}">
                    <a16:creationId xmlns:a16="http://schemas.microsoft.com/office/drawing/2014/main" id="{87C7362E-B383-C054-D2EC-1DF0536D559F}"/>
                  </a:ext>
                </a:extLst>
              </p:cNvPr>
              <p:cNvSpPr/>
              <p:nvPr/>
            </p:nvSpPr>
            <p:spPr>
              <a:xfrm>
                <a:off x="2423854" y="2366600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1" name="Image 12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3B34AE75-CA3F-A931-9CE8-9436AFEB85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5972201" y="3407181"/>
                <a:ext cx="631873" cy="631873"/>
              </a:xfrm>
              <a:prstGeom prst="rect">
                <a:avLst/>
              </a:prstGeom>
            </p:spPr>
          </p:pic>
          <p:sp>
            <p:nvSpPr>
              <p:cNvPr id="22" name="ZoneTexte 13">
                <a:extLst>
                  <a:ext uri="{FF2B5EF4-FFF2-40B4-BE49-F238E27FC236}">
                    <a16:creationId xmlns:a16="http://schemas.microsoft.com/office/drawing/2014/main" id="{ACC8E5C0-09E6-35CA-426F-318D8B06EF27}"/>
                  </a:ext>
                </a:extLst>
              </p:cNvPr>
              <p:cNvSpPr txBox="1"/>
              <p:nvPr/>
            </p:nvSpPr>
            <p:spPr>
              <a:xfrm>
                <a:off x="2384346" y="3031248"/>
                <a:ext cx="3555109" cy="42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تصحيح الواجب المنزلي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lowchart: Alternate Process 54">
                <a:extLst>
                  <a:ext uri="{FF2B5EF4-FFF2-40B4-BE49-F238E27FC236}">
                    <a16:creationId xmlns:a16="http://schemas.microsoft.com/office/drawing/2014/main" id="{5215791D-9DC2-0F76-914E-644F8DB6A5BB}"/>
                  </a:ext>
                </a:extLst>
              </p:cNvPr>
              <p:cNvSpPr/>
              <p:nvPr/>
            </p:nvSpPr>
            <p:spPr>
              <a:xfrm>
                <a:off x="3112776" y="205427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7C644A11-B956-49B9-A4C4-F9E5154F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09202" y="2097514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</p:grp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91E77170-8BA7-D805-D63C-F02FE016AC63}"/>
                </a:ext>
              </a:extLst>
            </p:cNvPr>
            <p:cNvSpPr txBox="1"/>
            <p:nvPr/>
          </p:nvSpPr>
          <p:spPr>
            <a:xfrm>
              <a:off x="1859034" y="3640338"/>
              <a:ext cx="385707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3">
            <a:extLst>
              <a:ext uri="{FF2B5EF4-FFF2-40B4-BE49-F238E27FC236}">
                <a16:creationId xmlns:a16="http://schemas.microsoft.com/office/drawing/2014/main" id="{303D34F2-A6D1-A1E7-EC05-CEBFA8829918}"/>
              </a:ext>
            </a:extLst>
          </p:cNvPr>
          <p:cNvSpPr txBox="1"/>
          <p:nvPr/>
        </p:nvSpPr>
        <p:spPr>
          <a:xfrm>
            <a:off x="1787982" y="432588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8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1463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14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fr-FR" sz="2400" dirty="0">
                  <a:latin typeface="Calibri" panose="020F0502020204030204" pitchFamily="34" charset="0"/>
                </a:rPr>
                <a:t>= </a:t>
              </a:r>
              <a:r>
                <a:rPr lang="fr-FR" sz="2400" dirty="0">
                  <a:solidFill>
                    <a:srgbClr val="FCC302"/>
                  </a:solidFill>
                  <a:latin typeface="Calibri" panose="020F0502020204030204" pitchFamily="34" charset="0"/>
                </a:rPr>
                <a:t>…</a:t>
              </a:r>
              <a:r>
                <a:rPr lang="fr-FR" sz="2400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ar-MA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7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85FD1341-6950-5ABA-1EB3-BEEB9234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72AAFF8-7CF7-25C4-FDF4-BA002279AA9F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16C846C-0564-F5F3-5A15-298C5F586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E9D937-DE31-234C-4D44-AD3D0B95A32E}"/>
                </a:ext>
              </a:extLst>
            </p:cNvPr>
            <p:cNvSpPr txBox="1"/>
            <p:nvPr/>
          </p:nvSpPr>
          <p:spPr>
            <a:xfrm>
              <a:off x="1020787" y="2374163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14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= </a:t>
              </a:r>
              <a:r>
                <a:rPr lang="a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EEBDB5-63B8-50A6-5D9A-DF59F192B712}"/>
                </a:ext>
              </a:extLst>
            </p:cNvPr>
            <p:cNvSpPr txBox="1"/>
            <p:nvPr/>
          </p:nvSpPr>
          <p:spPr>
            <a:xfrm>
              <a:off x="3031215" y="2382379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20 - 11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55CD25-17B1-714E-EF36-879472594BFD}"/>
                </a:ext>
              </a:extLst>
            </p:cNvPr>
            <p:cNvSpPr txBox="1"/>
            <p:nvPr/>
          </p:nvSpPr>
          <p:spPr>
            <a:xfrm>
              <a:off x="4926332" y="2374163"/>
              <a:ext cx="143256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 + 9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389133-32E0-8E3D-D76D-B27E0C038757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23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C6FB19-8D96-2675-D011-36808CE0BAC2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27-7=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8C069A-5BA2-AD5E-C575-7F0A5453ACAA}"/>
                </a:ext>
              </a:extLst>
            </p:cNvPr>
            <p:cNvSpPr txBox="1"/>
            <p:nvPr/>
          </p:nvSpPr>
          <p:spPr>
            <a:xfrm>
              <a:off x="3031215" y="3143655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6+ 16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708AC7-E346-4608-3337-F230E1C4D95F}"/>
                </a:ext>
              </a:extLst>
            </p:cNvPr>
            <p:cNvSpPr txBox="1"/>
            <p:nvPr/>
          </p:nvSpPr>
          <p:spPr>
            <a:xfrm>
              <a:off x="4880502" y="3212261"/>
              <a:ext cx="1478389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+ 9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E8F85CA-5CE3-B190-1F1F-A36FFB2F695A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7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B83AB8-D69E-4650-94AD-F9D876750FE8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x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B4E376B-037A-2775-182E-06F4C812A2BE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x 7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38C1F8-96CD-2A5D-5073-934FCDB41CD7}"/>
              </a:ext>
            </a:extLst>
          </p:cNvPr>
          <p:cNvGrpSpPr/>
          <p:nvPr/>
        </p:nvGrpSpPr>
        <p:grpSpPr>
          <a:xfrm>
            <a:off x="621300" y="2705725"/>
            <a:ext cx="7901399" cy="2181402"/>
            <a:chOff x="526739" y="2161998"/>
            <a:chExt cx="7978726" cy="2534004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87964CD9-FECF-634C-9A8B-A0AAC4A2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E0AF8F0-6FC7-12DC-98A0-69D7FA73EABC}"/>
                </a:ext>
              </a:extLst>
            </p:cNvPr>
            <p:cNvSpPr txBox="1"/>
            <p:nvPr/>
          </p:nvSpPr>
          <p:spPr>
            <a:xfrm>
              <a:off x="1020787" y="2374163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14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= </a:t>
              </a:r>
              <a:r>
                <a:rPr lang="a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0C3392D-A591-9E37-5981-8E4C24F01EDD}"/>
                </a:ext>
              </a:extLst>
            </p:cNvPr>
            <p:cNvSpPr txBox="1"/>
            <p:nvPr/>
          </p:nvSpPr>
          <p:spPr>
            <a:xfrm>
              <a:off x="3031215" y="2382379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20 - 11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CA1F7A0-B436-15E9-055D-46D2403395F2}"/>
                </a:ext>
              </a:extLst>
            </p:cNvPr>
            <p:cNvSpPr txBox="1"/>
            <p:nvPr/>
          </p:nvSpPr>
          <p:spPr>
            <a:xfrm>
              <a:off x="4880502" y="2374163"/>
              <a:ext cx="180551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15 + 9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15C0300-CE9D-B7A8-2FC6-65DB68934328}"/>
                </a:ext>
              </a:extLst>
            </p:cNvPr>
            <p:cNvSpPr txBox="1"/>
            <p:nvPr/>
          </p:nvSpPr>
          <p:spPr>
            <a:xfrm>
              <a:off x="6989085" y="2376051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23</a:t>
              </a:r>
              <a:r>
                <a:rPr lang="fr-MA" sz="20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14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4F54BB5-7B3C-B96B-B514-80E47FEAF10B}"/>
                </a:ext>
              </a:extLst>
            </p:cNvPr>
            <p:cNvSpPr txBox="1"/>
            <p:nvPr/>
          </p:nvSpPr>
          <p:spPr>
            <a:xfrm>
              <a:off x="1104607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27-7=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26B80DB-D15A-8991-9106-6FFAA922BCF9}"/>
                </a:ext>
              </a:extLst>
            </p:cNvPr>
            <p:cNvSpPr txBox="1"/>
            <p:nvPr/>
          </p:nvSpPr>
          <p:spPr>
            <a:xfrm>
              <a:off x="2993937" y="3143655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6+ 16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22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0BA5AF-C55F-FA95-9843-407AB3A19786}"/>
                </a:ext>
              </a:extLst>
            </p:cNvPr>
            <p:cNvSpPr txBox="1"/>
            <p:nvPr/>
          </p:nvSpPr>
          <p:spPr>
            <a:xfrm>
              <a:off x="4880502" y="3212261"/>
              <a:ext cx="1562207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+ 9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5A3AEB1-61B8-0BA7-1491-6E13611FD569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519CD25-142E-1849-EF2C-ED30663590BD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x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B2083EE-AB09-01CD-211D-04A168CBF3E8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x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DCE8D-24BB-6B6B-60C1-A77B656D0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5172F61-88CC-0270-7C9D-0579A1CCF25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8A371BF-95BE-0FDD-0C5B-16B38B7F147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85AB55-68CE-B995-CE6A-B9494AB71CD3}"/>
              </a:ext>
            </a:extLst>
          </p:cNvPr>
          <p:cNvGrpSpPr/>
          <p:nvPr/>
        </p:nvGrpSpPr>
        <p:grpSpPr>
          <a:xfrm>
            <a:off x="1787981" y="2056656"/>
            <a:ext cx="4884656" cy="2881295"/>
            <a:chOff x="1787981" y="2056656"/>
            <a:chExt cx="4884656" cy="2881295"/>
          </a:xfrm>
        </p:grpSpPr>
        <p:grpSp>
          <p:nvGrpSpPr>
            <p:cNvPr id="19" name="Groupe 5">
              <a:extLst>
                <a:ext uri="{FF2B5EF4-FFF2-40B4-BE49-F238E27FC236}">
                  <a16:creationId xmlns:a16="http://schemas.microsoft.com/office/drawing/2014/main" id="{95575447-146B-AED7-DD22-71D5ECF67718}"/>
                </a:ext>
              </a:extLst>
            </p:cNvPr>
            <p:cNvGrpSpPr/>
            <p:nvPr/>
          </p:nvGrpSpPr>
          <p:grpSpPr>
            <a:xfrm>
              <a:off x="1816170" y="2056656"/>
              <a:ext cx="4856467" cy="2881295"/>
              <a:chOff x="2384346" y="2054273"/>
              <a:chExt cx="4476261" cy="2655721"/>
            </a:xfrm>
          </p:grpSpPr>
          <p:sp>
            <p:nvSpPr>
              <p:cNvPr id="20" name="Rectangle : coins arrondis 11">
                <a:extLst>
                  <a:ext uri="{FF2B5EF4-FFF2-40B4-BE49-F238E27FC236}">
                    <a16:creationId xmlns:a16="http://schemas.microsoft.com/office/drawing/2014/main" id="{B81EF1C6-619F-130D-A37A-3F9AF198C9B8}"/>
                  </a:ext>
                </a:extLst>
              </p:cNvPr>
              <p:cNvSpPr/>
              <p:nvPr/>
            </p:nvSpPr>
            <p:spPr>
              <a:xfrm>
                <a:off x="2384346" y="2492512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1" name="Image 12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4669134C-9DAB-B4BF-D1F3-D6732DB14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070102" y="4044249"/>
                <a:ext cx="631873" cy="631873"/>
              </a:xfrm>
              <a:prstGeom prst="rect">
                <a:avLst/>
              </a:prstGeom>
            </p:spPr>
          </p:pic>
          <p:sp>
            <p:nvSpPr>
              <p:cNvPr id="22" name="ZoneTexte 13">
                <a:extLst>
                  <a:ext uri="{FF2B5EF4-FFF2-40B4-BE49-F238E27FC236}">
                    <a16:creationId xmlns:a16="http://schemas.microsoft.com/office/drawing/2014/main" id="{9AAAC5F1-0990-5EE5-4FFC-FE4C6DFBC935}"/>
                  </a:ext>
                </a:extLst>
              </p:cNvPr>
              <p:cNvSpPr txBox="1"/>
              <p:nvPr/>
            </p:nvSpPr>
            <p:spPr>
              <a:xfrm>
                <a:off x="2384346" y="3031248"/>
                <a:ext cx="3555109" cy="42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تصحيح الواجب المنزلي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lowchart: Alternate Process 54">
                <a:extLst>
                  <a:ext uri="{FF2B5EF4-FFF2-40B4-BE49-F238E27FC236}">
                    <a16:creationId xmlns:a16="http://schemas.microsoft.com/office/drawing/2014/main" id="{CBA35357-025A-411C-6065-295FC2120190}"/>
                  </a:ext>
                </a:extLst>
              </p:cNvPr>
              <p:cNvSpPr/>
              <p:nvPr/>
            </p:nvSpPr>
            <p:spPr>
              <a:xfrm>
                <a:off x="3112776" y="205427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71F37835-23C7-B4CD-0BD3-248869CE69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09202" y="2097514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</p:grp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853F965E-DFB6-1BA0-DAE4-2CCEB90E4964}"/>
                </a:ext>
              </a:extLst>
            </p:cNvPr>
            <p:cNvSpPr txBox="1"/>
            <p:nvPr/>
          </p:nvSpPr>
          <p:spPr>
            <a:xfrm>
              <a:off x="1787981" y="3729884"/>
              <a:ext cx="38570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3">
            <a:extLst>
              <a:ext uri="{FF2B5EF4-FFF2-40B4-BE49-F238E27FC236}">
                <a16:creationId xmlns:a16="http://schemas.microsoft.com/office/drawing/2014/main" id="{F427B2C5-7C04-407E-0D22-B64EB9235BD2}"/>
              </a:ext>
            </a:extLst>
          </p:cNvPr>
          <p:cNvSpPr txBox="1"/>
          <p:nvPr/>
        </p:nvSpPr>
        <p:spPr>
          <a:xfrm>
            <a:off x="1887042" y="4215658"/>
            <a:ext cx="3857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  <a:endParaRPr lang="ar-SA" sz="32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FF723-F176-B667-4BA9-431C11090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E93758-1E09-8E4F-3BD1-A765005FC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C63357DC-CE11-6B9C-E0C7-098782204A70}"/>
              </a:ext>
            </a:extLst>
          </p:cNvPr>
          <p:cNvSpPr txBox="1"/>
          <p:nvPr/>
        </p:nvSpPr>
        <p:spPr>
          <a:xfrm>
            <a:off x="-443342" y="85011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EA9ECA-AEFF-A383-D2E1-9546F33CD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8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C7B1C56-85CD-BC79-7A81-5653F2306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DEF43-C7FD-E667-E986-00F79E9D5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F2E078-0A22-D121-4ADE-EF1D23383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4C3A4B84-BBF2-61E8-5327-F6B9B7D47359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8EB2C3-A127-4197-09F1-B52F3D868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3A5A37F-5823-EF55-FBB7-5053B0769C7B}"/>
              </a:ext>
            </a:extLst>
          </p:cNvPr>
          <p:cNvSpPr/>
          <p:nvPr/>
        </p:nvSpPr>
        <p:spPr>
          <a:xfrm>
            <a:off x="3329940" y="3089910"/>
            <a:ext cx="248412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5x2= </a:t>
            </a:r>
            <a:r>
              <a:rPr lang="fr-MA" sz="4000" dirty="0">
                <a:solidFill>
                  <a:srgbClr val="FCC30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926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F6FD-E7D2-9801-2DDD-586BE4E5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C7FA56-B761-9FBE-6F9C-44742DB90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2718B1C7-03B5-2657-139B-5FD95E8FD21B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7134C4-631D-4F2F-3EDD-201D3221D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2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DA512-2495-941B-EC1C-047308F7F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174050-E366-5234-ED4C-D992F1638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48055C8B-7877-D6C1-0674-EAFF9A406DF2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39F501-394B-F19C-5B6D-981393E0A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11B4B3E-89BE-723A-78C7-2655FB1364F9}"/>
              </a:ext>
            </a:extLst>
          </p:cNvPr>
          <p:cNvSpPr/>
          <p:nvPr/>
        </p:nvSpPr>
        <p:spPr>
          <a:xfrm>
            <a:off x="3329940" y="3089910"/>
            <a:ext cx="248412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5</a:t>
            </a:r>
            <a:r>
              <a:rPr lang="en-GB" sz="3600" dirty="0">
                <a:solidFill>
                  <a:srgbClr val="002060"/>
                </a:solidFill>
              </a:rPr>
              <a:t>x</a:t>
            </a:r>
            <a:r>
              <a:rPr lang="en-GB" sz="4000" dirty="0">
                <a:solidFill>
                  <a:srgbClr val="002060"/>
                </a:solidFill>
              </a:rPr>
              <a:t>2= </a:t>
            </a:r>
            <a:r>
              <a:rPr lang="ar-MA" sz="4000" dirty="0">
                <a:solidFill>
                  <a:srgbClr val="C00000"/>
                </a:solidFill>
              </a:rPr>
              <a:t>10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712DE-33EE-5D2A-DDA4-3B3BB6F4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257E0F-FCBD-E1C2-D5AE-1F5EC8B76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F22C55CD-2727-A3EB-D656-64315E5A2E8C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بسرعة.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9669B-6AC8-2A35-7E4E-04983D7FA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2DAD1F4-9110-16F3-00F6-67A5D3306E68}"/>
              </a:ext>
            </a:extLst>
          </p:cNvPr>
          <p:cNvSpPr/>
          <p:nvPr/>
        </p:nvSpPr>
        <p:spPr>
          <a:xfrm>
            <a:off x="3238500" y="2152650"/>
            <a:ext cx="248412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5x2=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MA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3C936C-C3CF-82C7-A38C-AEED7A6315B1}"/>
              </a:ext>
            </a:extLst>
          </p:cNvPr>
          <p:cNvSpPr/>
          <p:nvPr/>
        </p:nvSpPr>
        <p:spPr>
          <a:xfrm>
            <a:off x="3265170" y="3658771"/>
            <a:ext cx="240411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 10 </a:t>
            </a:r>
            <a:r>
              <a:rPr lang="fr-MA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GB" sz="4000" dirty="0">
                <a:solidFill>
                  <a:srgbClr val="FCC3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fr-MA" sz="4000" dirty="0">
              <a:solidFill>
                <a:srgbClr val="FCC3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2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2A148-268D-7690-697D-E029F4570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DB70029-4F41-3CA7-F9AB-24220D191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DBD9F795-DF86-CF94-D2E2-371691019420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17C0B2-19C0-A730-756E-834A0FC9B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7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4E2F7-F686-8C00-B636-0ECF459A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B73593-3659-005C-A02E-53BF85D66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417B211B-12CA-4A58-80EE-88810CF01CCF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القسمة عملية عكسية للضرب.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19CCD4-D638-681F-A6F4-5A05E32E6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EA5DE30-A88C-C996-89D9-8B29254EAA94}"/>
              </a:ext>
            </a:extLst>
          </p:cNvPr>
          <p:cNvSpPr/>
          <p:nvPr/>
        </p:nvSpPr>
        <p:spPr>
          <a:xfrm>
            <a:off x="3238500" y="2152650"/>
            <a:ext cx="248412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5x2=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MA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47137E-C015-A18C-14DA-29C63CA90D46}"/>
              </a:ext>
            </a:extLst>
          </p:cNvPr>
          <p:cNvSpPr/>
          <p:nvPr/>
        </p:nvSpPr>
        <p:spPr>
          <a:xfrm>
            <a:off x="3265170" y="3658771"/>
            <a:ext cx="2404110" cy="6781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÷ 10 </a:t>
            </a: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GB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8425D-FDC6-6FCA-A0E0-CE657A21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6C1CAC-1FF5-EC3A-B5AE-0D0AD0E19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E1C88816-14BA-C5D6-4BF5-5922350E93AF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 التمثيلات واكتبوا كسورا  تعبر عن النصف.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0D6B89-77F6-4DCF-78D8-08B3F291A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6B2CE4-3014-E35D-85C7-8A155DF7C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63938"/>
              </p:ext>
            </p:extLst>
          </p:nvPr>
        </p:nvGraphicFramePr>
        <p:xfrm>
          <a:off x="2724080" y="3332479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7602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393876260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2540035511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726130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8DCE100-B439-8B68-0627-C178A9BE0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96627"/>
              </p:ext>
            </p:extLst>
          </p:nvPr>
        </p:nvGraphicFramePr>
        <p:xfrm>
          <a:off x="2713539" y="218625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5204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2352040">
                  <a:extLst>
                    <a:ext uri="{9D8B030D-6E8A-4147-A177-3AD203B41FA5}">
                      <a16:colId xmlns:a16="http://schemas.microsoft.com/office/drawing/2014/main" val="260995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BB4FAB-5D40-C28F-3B5B-B76C724FF46E}"/>
                  </a:ext>
                </a:extLst>
              </p:cNvPr>
              <p:cNvSpPr txBox="1"/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156082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BB4FAB-5D40-C28F-3B5B-B76C724FF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ACB110-8C8D-2647-993D-BE539E34C82F}"/>
                  </a:ext>
                </a:extLst>
              </p:cNvPr>
              <p:cNvSpPr txBox="1"/>
              <p:nvPr/>
            </p:nvSpPr>
            <p:spPr>
              <a:xfrm>
                <a:off x="1297654" y="3100124"/>
                <a:ext cx="609461" cy="835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ACB110-8C8D-2647-993D-BE539E34C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654" y="3100124"/>
                <a:ext cx="609461" cy="835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D48F80-AE36-4E66-64F1-4605929EF260}"/>
                  </a:ext>
                </a:extLst>
              </p:cNvPr>
              <p:cNvSpPr txBox="1"/>
              <p:nvPr/>
            </p:nvSpPr>
            <p:spPr>
              <a:xfrm>
                <a:off x="1411109" y="4332510"/>
                <a:ext cx="609461" cy="835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D48F80-AE36-4E66-64F1-4605929EF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09" y="4332510"/>
                <a:ext cx="609461" cy="835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3A4D5D2-5FEB-6B83-6801-A3353B659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826875"/>
              </p:ext>
            </p:extLst>
          </p:nvPr>
        </p:nvGraphicFramePr>
        <p:xfrm>
          <a:off x="2724080" y="475028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00755877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702064168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3012946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29858928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1686838226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78396713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66105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CDD62F-6630-5BE8-F50D-8ED5AD79763E}"/>
              </a:ext>
            </a:extLst>
          </p:cNvPr>
          <p:cNvCxnSpPr/>
          <p:nvPr/>
        </p:nvCxnSpPr>
        <p:spPr>
          <a:xfrm>
            <a:off x="5059680" y="1639630"/>
            <a:ext cx="0" cy="439541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29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C7A48-D833-C228-A9F8-12CF0BE47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2B3E9-9384-297E-71D9-E5FCFB276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FEC1A304-DE8D-7906-6C10-F371863F1088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2E4A1-95B6-FAC2-60BD-4FC38FA28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6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4AA68-20F6-F915-D6EF-5C139C39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84DFCB-23E2-889F-C900-C2AD666DB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55D2572D-8651-F213-5C22-C45A61BB35B8}"/>
                  </a:ext>
                </a:extLst>
              </p:cNvPr>
              <p:cNvSpPr txBox="1"/>
              <p:nvPr/>
            </p:nvSpPr>
            <p:spPr>
              <a:xfrm>
                <a:off x="203144" y="955377"/>
                <a:ext cx="7214475" cy="402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صححوا. الكسر الأول المساوي ل</a:t>
                </a:r>
                <a:r>
                  <a:rPr lang="fr-MA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f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f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55D2572D-8651-F213-5C22-C45A61BB3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44" y="955377"/>
                <a:ext cx="7214475" cy="402482"/>
              </a:xfrm>
              <a:prstGeom prst="rect">
                <a:avLst/>
              </a:prstGeom>
              <a:blipFill>
                <a:blip r:embed="rId3"/>
                <a:stretch>
                  <a:fillRect t="-6061" r="-676" b="-1818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A95A52-BA50-D120-4626-FE2304BC6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EE86D7E-5A00-6A60-9C94-7A84A4CED26E}"/>
              </a:ext>
            </a:extLst>
          </p:cNvPr>
          <p:cNvGraphicFramePr>
            <a:graphicFrameLocks noGrp="1"/>
          </p:cNvGraphicFramePr>
          <p:nvPr/>
        </p:nvGraphicFramePr>
        <p:xfrm>
          <a:off x="2724080" y="3332479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7602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393876260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2540035511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726130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CD782C-63B8-3A99-CBAE-DE987EE41B09}"/>
              </a:ext>
            </a:extLst>
          </p:cNvPr>
          <p:cNvGraphicFramePr>
            <a:graphicFrameLocks noGrp="1"/>
          </p:cNvGraphicFramePr>
          <p:nvPr/>
        </p:nvGraphicFramePr>
        <p:xfrm>
          <a:off x="2713539" y="218625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5204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2352040">
                  <a:extLst>
                    <a:ext uri="{9D8B030D-6E8A-4147-A177-3AD203B41FA5}">
                      <a16:colId xmlns:a16="http://schemas.microsoft.com/office/drawing/2014/main" val="260995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776CF57-D4D4-58B6-88E9-442A7C9BF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525716"/>
              </p:ext>
            </p:extLst>
          </p:nvPr>
        </p:nvGraphicFramePr>
        <p:xfrm>
          <a:off x="2724080" y="475028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00755877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702064168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3012946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29858928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1686838226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78396713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66105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023131-B1A1-00EF-FCE6-8F9A65B1B690}"/>
                  </a:ext>
                </a:extLst>
              </p:cNvPr>
              <p:cNvSpPr txBox="1"/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156082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023131-B1A1-00EF-FCE6-8F9A65B1B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F9DBB02-9984-A311-5785-E045A772F23B}"/>
                  </a:ext>
                </a:extLst>
              </p:cNvPr>
              <p:cNvSpPr txBox="1"/>
              <p:nvPr/>
            </p:nvSpPr>
            <p:spPr>
              <a:xfrm>
                <a:off x="1381759" y="3126838"/>
                <a:ext cx="546945" cy="90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F9DBB02-9984-A311-5785-E045A772F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59" y="3126838"/>
                <a:ext cx="546945" cy="901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7CECA9-EB45-A8A9-EF75-2B8DDB0A3EEF}"/>
                  </a:ext>
                </a:extLst>
              </p:cNvPr>
              <p:cNvSpPr txBox="1"/>
              <p:nvPr/>
            </p:nvSpPr>
            <p:spPr>
              <a:xfrm>
                <a:off x="1411109" y="4332510"/>
                <a:ext cx="609461" cy="835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7CECA9-EB45-A8A9-EF75-2B8DDB0A3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09" y="4332510"/>
                <a:ext cx="609461" cy="835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9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85F53-E3A4-4C29-D865-67398588E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8EC30F-9470-377A-BCC8-156E711CC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833CCB69-FFD9-698F-FCEF-282433EE1BF7}"/>
                  </a:ext>
                </a:extLst>
              </p:cNvPr>
              <p:cNvSpPr txBox="1"/>
              <p:nvPr/>
            </p:nvSpPr>
            <p:spPr>
              <a:xfrm>
                <a:off x="203144" y="955377"/>
                <a:ext cx="7214475" cy="402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صححوا. الكسر الثاني المساوي ل</a:t>
                </a:r>
                <a:r>
                  <a:rPr lang="fr-MA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f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f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ZoneTexte 1">
                <a:extLst>
                  <a:ext uri="{FF2B5EF4-FFF2-40B4-BE49-F238E27FC236}">
                    <a16:creationId xmlns:a16="http://schemas.microsoft.com/office/drawing/2014/main" id="{833CCB69-FFD9-698F-FCEF-282433EE1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44" y="955377"/>
                <a:ext cx="7214475" cy="402482"/>
              </a:xfrm>
              <a:prstGeom prst="rect">
                <a:avLst/>
              </a:prstGeom>
              <a:blipFill>
                <a:blip r:embed="rId3"/>
                <a:stretch>
                  <a:fillRect t="-6061" r="-676" b="-1818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0981BE-DDA5-4503-ADAD-D506AC3F6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9757D1-F835-A0F7-B328-F5A05797188A}"/>
              </a:ext>
            </a:extLst>
          </p:cNvPr>
          <p:cNvGraphicFramePr>
            <a:graphicFrameLocks noGrp="1"/>
          </p:cNvGraphicFramePr>
          <p:nvPr/>
        </p:nvGraphicFramePr>
        <p:xfrm>
          <a:off x="2724080" y="3332479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7602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393876260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2540035511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3726130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4F67896-15BB-1534-140F-ABA9871E24E8}"/>
              </a:ext>
            </a:extLst>
          </p:cNvPr>
          <p:cNvGraphicFramePr>
            <a:graphicFrameLocks noGrp="1"/>
          </p:cNvGraphicFramePr>
          <p:nvPr/>
        </p:nvGraphicFramePr>
        <p:xfrm>
          <a:off x="2713539" y="218625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5204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2352040">
                  <a:extLst>
                    <a:ext uri="{9D8B030D-6E8A-4147-A177-3AD203B41FA5}">
                      <a16:colId xmlns:a16="http://schemas.microsoft.com/office/drawing/2014/main" val="260995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21B69C-40DA-98DE-F44D-E2D58785849C}"/>
                  </a:ext>
                </a:extLst>
              </p:cNvPr>
              <p:cNvSpPr txBox="1"/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156082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21B69C-40DA-98DE-F44D-E2D587858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60" y="1921167"/>
                <a:ext cx="546945" cy="9010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79C501-5057-F8BC-6197-994909C6A1BD}"/>
                  </a:ext>
                </a:extLst>
              </p:cNvPr>
              <p:cNvSpPr txBox="1"/>
              <p:nvPr/>
            </p:nvSpPr>
            <p:spPr>
              <a:xfrm>
                <a:off x="1381759" y="3126838"/>
                <a:ext cx="546945" cy="90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79C501-5057-F8BC-6197-994909C6A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59" y="3126838"/>
                <a:ext cx="546945" cy="901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E53A3D-5C9E-9069-04C9-E06D66BDA51C}"/>
                  </a:ext>
                </a:extLst>
              </p:cNvPr>
              <p:cNvSpPr txBox="1"/>
              <p:nvPr/>
            </p:nvSpPr>
            <p:spPr>
              <a:xfrm>
                <a:off x="1411109" y="4332510"/>
                <a:ext cx="546945" cy="902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fr-MA" sz="4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f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ar-MA" sz="4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fr-MA" sz="4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E53A3D-5C9E-9069-04C9-E06D66BDA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09" y="4332510"/>
                <a:ext cx="546945" cy="902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F74D179-B2DF-36FD-1995-64869F582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826875"/>
              </p:ext>
            </p:extLst>
          </p:nvPr>
        </p:nvGraphicFramePr>
        <p:xfrm>
          <a:off x="2724080" y="4750285"/>
          <a:ext cx="4704080" cy="3708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984941455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00755877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702064168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430129464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29858928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1686838226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378396713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66105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solidFill>
                      <a:srgbClr val="FCC30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4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17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917997" y="2343102"/>
            <a:ext cx="5045509" cy="2527768"/>
            <a:chOff x="782415" y="2436266"/>
            <a:chExt cx="6620608" cy="25277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782415" y="2799443"/>
              <a:ext cx="6620608" cy="216459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03196" y="356612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810921" y="3617534"/>
              <a:ext cx="5592273" cy="52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 rtl="1">
                <a:lnSpc>
                  <a:spcPts val="3426"/>
                </a:lnSpc>
                <a:defRPr/>
              </a:pPr>
              <a:r>
                <a:rPr lang="ar-MA" sz="3200" b="1" kern="0" dirty="0">
                  <a:solidFill>
                    <a:srgbClr val="FCC30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تَحْديدُ كَسْرٍ مُكافئٍ لِكَسْرٍ آخَرَ.</a:t>
              </a:r>
              <a:endParaRPr lang="fr-FR" sz="3200" b="1" kern="0" dirty="0">
                <a:solidFill>
                  <a:srgbClr val="FCC30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42CE67E-F5F7-981A-C03B-4A6FF44EEB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93E7D13A-2E6C-BEB2-CC1D-4A9AB6083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292" y="2097784"/>
            <a:ext cx="6344535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D47178-3982-309F-84E2-14E0DA593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292" y="2097784"/>
            <a:ext cx="6344535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6357" y="335659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994152" y="3375719"/>
              <a:ext cx="22051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25971C41-2B6B-48F8-31AD-D8C37C3E8334}"/>
              </a:ext>
            </a:extLst>
          </p:cNvPr>
          <p:cNvSpPr txBox="1"/>
          <p:nvPr/>
        </p:nvSpPr>
        <p:spPr>
          <a:xfrm>
            <a:off x="2981451" y="3849557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E2C4308C-CF42-75C7-0EFF-E59B0D5D971C}"/>
              </a:ext>
            </a:extLst>
          </p:cNvPr>
          <p:cNvSpPr txBox="1"/>
          <p:nvPr/>
        </p:nvSpPr>
        <p:spPr>
          <a:xfrm>
            <a:off x="2981452" y="4391633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46B93-DEBE-DAB5-6075-5E17232EBAA1}"/>
                  </a:ext>
                </a:extLst>
              </p:cNvPr>
              <p:cNvSpPr txBox="1"/>
              <p:nvPr/>
            </p:nvSpPr>
            <p:spPr>
              <a:xfrm>
                <a:off x="-497840" y="894627"/>
                <a:ext cx="8039885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خذوا ألواحكم. سنحدد كسرا مكافئا لِ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𝟑</m:t>
                            </m:r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باتباع نفس الخطوات.</a:t>
                </a:r>
                <a:endParaRPr lang="fr-FR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C146B93-DEBE-DAB5-6075-5E17232EB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97840" y="894627"/>
                <a:ext cx="8039885" cy="492443"/>
              </a:xfrm>
              <a:prstGeom prst="rect">
                <a:avLst/>
              </a:prstGeom>
              <a:blipFill>
                <a:blip r:embed="rId2"/>
                <a:stretch>
                  <a:fillRect r="-682" b="-740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D950F8-DFB7-57D3-C1A1-FE33D3106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C8D5-71B6-15F8-AB91-99A1A973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63C4471-AA69-C18A-A739-2CDA9DE6E04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123F7A-8825-650F-1FD7-5BF5449FFA73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66D181C3-D4DE-70C7-5A52-6A7217D7D41A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65E953E-B71B-9717-FAF6-0C22A42008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A738AD1C-2DCA-222B-33C1-9E4B6C407E2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DA0E246-CEC8-8610-14D3-94E141C676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F42ABA33-F225-570E-ABE5-BDAB6CDC0AFB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8624E79-EECE-C200-8065-2FD1F70E5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17D117-36F1-5E7A-08AD-1997D20F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8E4B0DA8-4E09-85C1-8A12-69FEAC129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388112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EFF7637-33BB-FBC4-FC0C-B0008394E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161" y="2584556"/>
            <a:ext cx="2518759" cy="276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4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92D44-A20F-E808-EFE7-60719EC9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AE8BD99-F881-364C-1965-8CFB77C7414A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اضربوا البسط و المقام في 2.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0FEA2F-AEFF-4211-AEE6-D09A96670BB4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C4BD7145-5AFE-7A99-D7F2-E21A94586000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270D8F1F-727E-560F-67AF-BEDCCF91AF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54C1FB48-1920-F56B-9FC0-5DE98A5CEE2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1AFF6DC-D86B-05DB-B827-016F60AB91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A2BF74B2-767A-D86E-59E7-F90895EA6CF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903FF3C-680C-BDC7-6103-975E6BF0D7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A5D790-9BB5-D895-AFD6-BD1CEB2F3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5E05396B-B407-E98D-B1EB-348D1AEA3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388112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E62E33-1803-C3BF-0E6D-B70693A3F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161" y="2584556"/>
            <a:ext cx="2518759" cy="276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0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6524-77D0-5EE9-5DB7-7B69B51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216D808-36C6-8B65-C8D1-1E4C86506EB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2CE056-C124-5962-CDDD-AB23FBE1D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3CBC634E-A2D2-40B4-AD37-F47D5DFDC05E}"/>
              </a:ext>
            </a:extLst>
          </p:cNvPr>
          <p:cNvGrpSpPr/>
          <p:nvPr/>
        </p:nvGrpSpPr>
        <p:grpSpPr>
          <a:xfrm>
            <a:off x="3537798" y="2694510"/>
            <a:ext cx="2211424" cy="2544353"/>
            <a:chOff x="2360576" y="2688047"/>
            <a:chExt cx="1778000" cy="185971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94F1689-369C-EA6E-5397-7E40BB148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576" y="2688047"/>
              <a:ext cx="1778000" cy="185971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0C258DE-A8F9-D662-6F46-6D335455134B}"/>
                </a:ext>
              </a:extLst>
            </p:cNvPr>
            <p:cNvSpPr txBox="1"/>
            <p:nvPr/>
          </p:nvSpPr>
          <p:spPr>
            <a:xfrm>
              <a:off x="3107336" y="2853174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F9B365E-A578-29A0-0C45-8481B5DA8FA1}"/>
                </a:ext>
              </a:extLst>
            </p:cNvPr>
            <p:cNvSpPr txBox="1"/>
            <p:nvPr/>
          </p:nvSpPr>
          <p:spPr>
            <a:xfrm>
              <a:off x="3115409" y="4074402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DCBDB9D-793A-98DA-9F99-B5081DCBE55B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54" name="Rectangle : coins arrondis 2">
              <a:extLst>
                <a:ext uri="{FF2B5EF4-FFF2-40B4-BE49-F238E27FC236}">
                  <a16:creationId xmlns:a16="http://schemas.microsoft.com/office/drawing/2014/main" id="{5162286B-C3E2-9B76-E5DF-126164BF21EA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Oval 80">
              <a:extLst>
                <a:ext uri="{FF2B5EF4-FFF2-40B4-BE49-F238E27FC236}">
                  <a16:creationId xmlns:a16="http://schemas.microsoft.com/office/drawing/2014/main" id="{69CFA449-2087-8080-D16D-9C12BB10BE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56" name="Rectangle : coins arrondis 8">
              <a:extLst>
                <a:ext uri="{FF2B5EF4-FFF2-40B4-BE49-F238E27FC236}">
                  <a16:creationId xmlns:a16="http://schemas.microsoft.com/office/drawing/2014/main" id="{751A4127-09EE-15D1-D8B3-8F14D555D0C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Oval 80">
              <a:extLst>
                <a:ext uri="{FF2B5EF4-FFF2-40B4-BE49-F238E27FC236}">
                  <a16:creationId xmlns:a16="http://schemas.microsoft.com/office/drawing/2014/main" id="{B96B92C6-823B-3CEE-5044-4F58E87670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58" name="Rectangle : coins arrondis 10">
              <a:extLst>
                <a:ext uri="{FF2B5EF4-FFF2-40B4-BE49-F238E27FC236}">
                  <a16:creationId xmlns:a16="http://schemas.microsoft.com/office/drawing/2014/main" id="{74E01B0D-5F27-00B1-E8CF-A38E7C6940A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C9DDA9E2-62B0-9034-153C-F137C710F3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330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AD584-FE1A-3770-F8F6-9BAAE4266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F8649FC-7B28-4AD4-E4C7-92402497A8F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21CDDC-D59F-56F1-AB6B-DA9502DE3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8655D2B3-49CD-F018-AC02-43267FBE100D}"/>
              </a:ext>
            </a:extLst>
          </p:cNvPr>
          <p:cNvGrpSpPr/>
          <p:nvPr/>
        </p:nvGrpSpPr>
        <p:grpSpPr>
          <a:xfrm>
            <a:off x="3537798" y="2694510"/>
            <a:ext cx="2211424" cy="2544353"/>
            <a:chOff x="2360576" y="2688047"/>
            <a:chExt cx="1778000" cy="185971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5D4735E-147B-6723-06CE-2C05F4BDC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576" y="2688047"/>
              <a:ext cx="1778000" cy="185971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A23B9D7-F328-57E1-C5D5-02ECA32647E4}"/>
                </a:ext>
              </a:extLst>
            </p:cNvPr>
            <p:cNvSpPr txBox="1"/>
            <p:nvPr/>
          </p:nvSpPr>
          <p:spPr>
            <a:xfrm>
              <a:off x="3107336" y="2853174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632944E-A8E1-6D46-F043-99C42111D6F2}"/>
                </a:ext>
              </a:extLst>
            </p:cNvPr>
            <p:cNvSpPr txBox="1"/>
            <p:nvPr/>
          </p:nvSpPr>
          <p:spPr>
            <a:xfrm>
              <a:off x="3115409" y="4074402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D3C3A672-7465-BB83-4404-1349717F0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4907" y="4121021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9D8C082-128F-AC69-188F-A970B116338B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52AFDF33-03CC-FDD9-F5E7-B0FBF1141D8A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D0DCDCCA-15D7-26DC-85AE-6A528E19BD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0457BFB1-7120-D008-79AA-D858F0C46BE6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1384D9-E4B2-E5E9-A526-3E510B3374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CB584049-4501-A594-7E4F-65BC6B048E45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479B2A5-618F-4D0D-760F-99FD44BB20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6854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AD82B-2300-8516-F322-74F62B227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31DC16A-BE76-119F-5721-B17B0F37A75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المكافئ.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432070-8D0B-847F-D095-82D5DEDF9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E34FC0F0-4B4C-4163-7A0C-A5434217BBAE}"/>
              </a:ext>
            </a:extLst>
          </p:cNvPr>
          <p:cNvGrpSpPr/>
          <p:nvPr/>
        </p:nvGrpSpPr>
        <p:grpSpPr>
          <a:xfrm>
            <a:off x="3537798" y="2694510"/>
            <a:ext cx="2211424" cy="2544353"/>
            <a:chOff x="2360576" y="2688047"/>
            <a:chExt cx="1778000" cy="185971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3EBEED3-AFEF-22E3-5984-60DCFA730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576" y="2688047"/>
              <a:ext cx="1778000" cy="185971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A2C9A8-29F7-C85E-E383-BE74BA8690F3}"/>
                </a:ext>
              </a:extLst>
            </p:cNvPr>
            <p:cNvSpPr txBox="1"/>
            <p:nvPr/>
          </p:nvSpPr>
          <p:spPr>
            <a:xfrm>
              <a:off x="3107336" y="2853174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B19FA1-DEEE-B079-34CD-20FE60BA60C5}"/>
                </a:ext>
              </a:extLst>
            </p:cNvPr>
            <p:cNvSpPr txBox="1"/>
            <p:nvPr/>
          </p:nvSpPr>
          <p:spPr>
            <a:xfrm>
              <a:off x="3115409" y="4074402"/>
              <a:ext cx="28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C00000"/>
                  </a:solidFill>
                </a:rPr>
                <a:t>2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B3DE45-C533-48B1-4C68-524ADC8DC9FB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084E740D-3BCA-1ADE-F87A-7BDDCAC9E53D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EEC1AB8-53B5-5D0A-440C-97C847566E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46EB14C7-A51B-CED6-F63D-51C7887B2A7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9206CFD-DA30-6C07-54BB-4119BCDCD5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899BEA8A-FF47-6C13-BE88-42CB0F9EDC01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6E93A59-12D8-4B97-F02A-7ADA244180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0764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D4668-B042-B2D3-8137-731F28EDC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B3307BF-A3AC-183E-F8AF-D4EE07AC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A9C9B1-735C-0FCD-01E0-69BEBD69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5" name="ZoneTexte 8">
            <a:extLst>
              <a:ext uri="{FF2B5EF4-FFF2-40B4-BE49-F238E27FC236}">
                <a16:creationId xmlns:a16="http://schemas.microsoft.com/office/drawing/2014/main" id="{13CD9FBE-DC2F-0EA8-71BB-5808667D3DB9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D7046D-BD7F-341D-34DA-9136F60AD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0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92728-6267-EE77-D686-F42383F01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529434A-CCFC-BBEF-7639-CE7EAA0942FA}"/>
                  </a:ext>
                </a:extLst>
              </p:cNvPr>
              <p:cNvSpPr txBox="1"/>
              <p:nvPr/>
            </p:nvSpPr>
            <p:spPr>
              <a:xfrm>
                <a:off x="910784" y="929877"/>
                <a:ext cx="6532816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صححوا.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𝟔</m:t>
                            </m:r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   كسر مكافئ ل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𝟑</m:t>
                            </m:r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  <a:endPara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529434A-CCFC-BBEF-7639-CE7EAA094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84" y="929877"/>
                <a:ext cx="6532816" cy="509883"/>
              </a:xfrm>
              <a:prstGeom prst="rect">
                <a:avLst/>
              </a:prstGeom>
              <a:blipFill>
                <a:blip r:embed="rId2"/>
                <a:stretch>
                  <a:fillRect r="-746" b="-48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227536-98E5-3D69-66F6-67C309C0C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8E448A2-ECFB-E86D-2B58-82B10FC3A0DE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C546D32A-4B0C-A74A-2689-FB1BA56558E2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BA8463C1-6EA6-C03A-EEA3-5805160385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0C39374D-E59D-F62F-81CB-94286C9E042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6D6C424-3A0D-4BB6-3B4F-F75239E42E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CA2FB551-E929-BE95-2E6D-6F3825C26EBA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AF530AB-E1D3-13CB-2D20-485168C87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A16A8B-F96D-7032-6D7E-5B7C62D2DFE8}"/>
              </a:ext>
            </a:extLst>
          </p:cNvPr>
          <p:cNvGrpSpPr/>
          <p:nvPr/>
        </p:nvGrpSpPr>
        <p:grpSpPr>
          <a:xfrm>
            <a:off x="3602988" y="2854876"/>
            <a:ext cx="2363824" cy="2432593"/>
            <a:chOff x="3602988" y="2854876"/>
            <a:chExt cx="2363824" cy="24325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6C20822-DD2F-A4CF-C0DD-61F855032722}"/>
                </a:ext>
              </a:extLst>
            </p:cNvPr>
            <p:cNvGrpSpPr/>
            <p:nvPr/>
          </p:nvGrpSpPr>
          <p:grpSpPr>
            <a:xfrm>
              <a:off x="3602988" y="2854876"/>
              <a:ext cx="2363824" cy="2432593"/>
              <a:chOff x="2360576" y="2688047"/>
              <a:chExt cx="1778000" cy="1859719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315A16E-EF15-E9FA-24F0-7F627EBB12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60576" y="2688047"/>
                <a:ext cx="1778000" cy="1859719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88D56AA-3229-C160-803E-8626F07AF773}"/>
                  </a:ext>
                </a:extLst>
              </p:cNvPr>
              <p:cNvSpPr txBox="1"/>
              <p:nvPr/>
            </p:nvSpPr>
            <p:spPr>
              <a:xfrm>
                <a:off x="3107336" y="2853174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827A5C-E710-64B7-4826-BEDF30004C9A}"/>
                  </a:ext>
                </a:extLst>
              </p:cNvPr>
              <p:cNvSpPr txBox="1"/>
              <p:nvPr/>
            </p:nvSpPr>
            <p:spPr>
              <a:xfrm>
                <a:off x="3115409" y="4074402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7DB697-6A63-1DB2-1E73-F794F00F1713}"/>
                </a:ext>
              </a:extLst>
            </p:cNvPr>
            <p:cNvSpPr txBox="1"/>
            <p:nvPr/>
          </p:nvSpPr>
          <p:spPr>
            <a:xfrm>
              <a:off x="5347024" y="4075443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6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EDB836-C4FF-4A85-F92F-0F8877B5A9D1}"/>
                </a:ext>
              </a:extLst>
            </p:cNvPr>
            <p:cNvSpPr txBox="1"/>
            <p:nvPr/>
          </p:nvSpPr>
          <p:spPr>
            <a:xfrm>
              <a:off x="5347024" y="3717862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2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427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202FC-E359-9042-75AF-3D1B3E60F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5DD58B7-7053-D3C4-0821-1563A193FB1B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C2CDD9-2A9C-1238-F925-90833F0CD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E6BA0E0-E37B-F331-3BD8-3BC1B91B6297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FB0440F2-7FCB-783F-EC9A-DEA96A3B282D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86CE3585-C594-9BF6-49B6-7F611286BE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909C3FE4-A851-3901-73CE-BB09092C0DC9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CB1C486-87AE-D875-58FF-111CE9A3D1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1FCEF311-1CD3-4F89-37AB-2EC47EDC2DA9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956D5C4-CD47-AE23-FE4E-E99F4FC83C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3B2F82-7762-2569-3F03-3D85CFFA304D}"/>
              </a:ext>
            </a:extLst>
          </p:cNvPr>
          <p:cNvGrpSpPr/>
          <p:nvPr/>
        </p:nvGrpSpPr>
        <p:grpSpPr>
          <a:xfrm>
            <a:off x="3602988" y="2854876"/>
            <a:ext cx="2363824" cy="2432593"/>
            <a:chOff x="3602988" y="2854876"/>
            <a:chExt cx="2363824" cy="24325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7D8B692-0CAA-19FC-B816-FBB6BCF797B5}"/>
                </a:ext>
              </a:extLst>
            </p:cNvPr>
            <p:cNvGrpSpPr/>
            <p:nvPr/>
          </p:nvGrpSpPr>
          <p:grpSpPr>
            <a:xfrm>
              <a:off x="3602988" y="2854876"/>
              <a:ext cx="2363824" cy="2432593"/>
              <a:chOff x="2360576" y="2688047"/>
              <a:chExt cx="1778000" cy="1859719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6732FF0-AFA7-372D-F9DE-2DC65686ED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0576" y="2688047"/>
                <a:ext cx="1778000" cy="1859719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CAAEC61-DF3E-E367-ACBA-99363BC18DAE}"/>
                  </a:ext>
                </a:extLst>
              </p:cNvPr>
              <p:cNvSpPr txBox="1"/>
              <p:nvPr/>
            </p:nvSpPr>
            <p:spPr>
              <a:xfrm>
                <a:off x="3107336" y="2853174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D7DE9AF-D11F-E61D-8A04-AF5CC874371E}"/>
                  </a:ext>
                </a:extLst>
              </p:cNvPr>
              <p:cNvSpPr txBox="1"/>
              <p:nvPr/>
            </p:nvSpPr>
            <p:spPr>
              <a:xfrm>
                <a:off x="3115409" y="4074402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09B93C-7277-16AA-88F8-35EB0B63FAA0}"/>
                </a:ext>
              </a:extLst>
            </p:cNvPr>
            <p:cNvSpPr txBox="1"/>
            <p:nvPr/>
          </p:nvSpPr>
          <p:spPr>
            <a:xfrm>
              <a:off x="5347024" y="4075443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D964DA-9469-F13C-BE20-639C98C8979B}"/>
                </a:ext>
              </a:extLst>
            </p:cNvPr>
            <p:cNvSpPr txBox="1"/>
            <p:nvPr/>
          </p:nvSpPr>
          <p:spPr>
            <a:xfrm>
              <a:off x="5347024" y="3717862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2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D107A3C8-9275-9C92-C2B7-B2B0DD000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4907" y="4121021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361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C825F-0C29-ECC9-6951-E92A7A7A7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CAED417-5563-2B1D-43DF-73ABD7CDF169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تحققوا . من يتحقق؟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9E6367-B0AB-DAC5-DB1A-0CB88F1A0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049645-5B06-146A-AF73-A5C38651CC5D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39708E87-9137-AB10-4F1E-02E1E9D865E0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7F8965B-B04D-E2A0-7CBB-8F3F2271E7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26E2714A-4F4F-41C3-954C-672672CF891C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AD524CC-FB52-24D0-D4B8-C53DC96E26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4950935E-C7E0-7612-7BF1-3D2729789A2F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44CFE9E-3CD2-452F-D4D9-93E5ED5C96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E6B7C1-3143-F0D5-009E-E7B14FC23463}"/>
              </a:ext>
            </a:extLst>
          </p:cNvPr>
          <p:cNvGrpSpPr/>
          <p:nvPr/>
        </p:nvGrpSpPr>
        <p:grpSpPr>
          <a:xfrm>
            <a:off x="3602988" y="2854876"/>
            <a:ext cx="2363824" cy="2432593"/>
            <a:chOff x="3602988" y="2854876"/>
            <a:chExt cx="2363824" cy="24325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E36E501-679B-102A-BF45-1F044D303157}"/>
                </a:ext>
              </a:extLst>
            </p:cNvPr>
            <p:cNvGrpSpPr/>
            <p:nvPr/>
          </p:nvGrpSpPr>
          <p:grpSpPr>
            <a:xfrm>
              <a:off x="3602988" y="2854876"/>
              <a:ext cx="2363824" cy="2432593"/>
              <a:chOff x="2360576" y="2688047"/>
              <a:chExt cx="1778000" cy="1859719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635C37E7-F9CF-911E-33FD-02A8970E0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0576" y="2688047"/>
                <a:ext cx="1778000" cy="1859719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B89C687-A458-9695-16EA-492E7245C390}"/>
                  </a:ext>
                </a:extLst>
              </p:cNvPr>
              <p:cNvSpPr txBox="1"/>
              <p:nvPr/>
            </p:nvSpPr>
            <p:spPr>
              <a:xfrm>
                <a:off x="3107336" y="2853174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F2A791-FB43-F0E5-B2B0-3B6CB944737C}"/>
                  </a:ext>
                </a:extLst>
              </p:cNvPr>
              <p:cNvSpPr txBox="1"/>
              <p:nvPr/>
            </p:nvSpPr>
            <p:spPr>
              <a:xfrm>
                <a:off x="3115409" y="4074402"/>
                <a:ext cx="284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751DA50-ED7E-B0B7-B66B-217B419D2901}"/>
                </a:ext>
              </a:extLst>
            </p:cNvPr>
            <p:cNvSpPr txBox="1"/>
            <p:nvPr/>
          </p:nvSpPr>
          <p:spPr>
            <a:xfrm>
              <a:off x="5347024" y="4075443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D00D01-0D2D-7F3A-EEDB-13535297AB04}"/>
                </a:ext>
              </a:extLst>
            </p:cNvPr>
            <p:cNvSpPr txBox="1"/>
            <p:nvPr/>
          </p:nvSpPr>
          <p:spPr>
            <a:xfrm>
              <a:off x="5347024" y="3717862"/>
              <a:ext cx="378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2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E934D00-320B-B4C7-B8D5-DE44C12CA277}"/>
              </a:ext>
            </a:extLst>
          </p:cNvPr>
          <p:cNvSpPr txBox="1"/>
          <p:nvPr/>
        </p:nvSpPr>
        <p:spPr>
          <a:xfrm>
            <a:off x="3798883" y="2478363"/>
            <a:ext cx="1879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1 x 2= 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BA2B78-CABD-5DC0-31F4-6E5953777E4E}"/>
              </a:ext>
            </a:extLst>
          </p:cNvPr>
          <p:cNvSpPr txBox="1"/>
          <p:nvPr/>
        </p:nvSpPr>
        <p:spPr>
          <a:xfrm>
            <a:off x="3798883" y="5202317"/>
            <a:ext cx="1879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</a:rPr>
              <a:t>3 x 2=  6</a:t>
            </a:r>
          </a:p>
        </p:txBody>
      </p:sp>
    </p:spTree>
    <p:extLst>
      <p:ext uri="{BB962C8B-B14F-4D97-AF65-F5344CB8AC3E}">
        <p14:creationId xmlns:p14="http://schemas.microsoft.com/office/powerpoint/2010/main" val="368278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F0BEC-C185-3EF5-0076-61857185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6A3C9F-3424-F06E-9210-12E51AEC52F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FAC48C-6697-3AED-23CF-95C8A4A57F71}"/>
              </a:ext>
            </a:extLst>
          </p:cNvPr>
          <p:cNvGrpSpPr/>
          <p:nvPr/>
        </p:nvGrpSpPr>
        <p:grpSpPr>
          <a:xfrm>
            <a:off x="2003298" y="2244919"/>
            <a:ext cx="4785052" cy="2741227"/>
            <a:chOff x="1985518" y="2436266"/>
            <a:chExt cx="4785052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0EB9FA0-F683-D07E-02EB-176B4B49E03D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8522FC-74CF-1CAF-F085-4798486A9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2375" y="395110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4986449-CB5E-15F7-A5DB-4B3BEC18BD5B}"/>
                </a:ext>
              </a:extLst>
            </p:cNvPr>
            <p:cNvSpPr txBox="1"/>
            <p:nvPr/>
          </p:nvSpPr>
          <p:spPr>
            <a:xfrm>
              <a:off x="3119672" y="3328627"/>
              <a:ext cx="22051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0DEC1555-84C4-55B9-DAD5-7B8579D1B50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8C6A9E1-6367-BE32-4791-49FC9A4D05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B53192FB-D9DA-0763-916A-E89B7EAD9C6B}"/>
              </a:ext>
            </a:extLst>
          </p:cNvPr>
          <p:cNvSpPr txBox="1"/>
          <p:nvPr/>
        </p:nvSpPr>
        <p:spPr>
          <a:xfrm>
            <a:off x="3137454" y="3731793"/>
            <a:ext cx="2205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32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D852F3F2-0B41-1B81-95E4-741C11EA4B61}"/>
              </a:ext>
            </a:extLst>
          </p:cNvPr>
          <p:cNvSpPr txBox="1"/>
          <p:nvPr/>
        </p:nvSpPr>
        <p:spPr>
          <a:xfrm>
            <a:off x="3137453" y="4391633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9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790C-5A1E-2288-567F-D028585C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BE0AEE0-9744-B443-9CF2-7642B58E1C56}"/>
                  </a:ext>
                </a:extLst>
              </p:cNvPr>
              <p:cNvSpPr txBox="1"/>
              <p:nvPr/>
            </p:nvSpPr>
            <p:spPr>
              <a:xfrm>
                <a:off x="-497840" y="894627"/>
                <a:ext cx="8039885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خذوا ألواحكم. سنحدد كسرا مكافئا لِ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f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f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𝟒</m:t>
                            </m:r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باتباع نفس الخطوات.</a:t>
                </a:r>
                <a:endParaRPr lang="fr-FR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BE0AEE0-9744-B443-9CF2-7642B58E1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97840" y="894627"/>
                <a:ext cx="8039885" cy="509883"/>
              </a:xfrm>
              <a:prstGeom prst="rect">
                <a:avLst/>
              </a:prstGeom>
              <a:blipFill>
                <a:blip r:embed="rId2"/>
                <a:stretch>
                  <a:fillRect r="-682" b="-48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7CDE32-2546-BD38-8BA9-2543E447A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D92F2D8-B9D0-874A-A263-4A30D7CAD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5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9ABFA-F631-232E-1837-AAEE3D0CF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E67C504-C4B9-DDC4-9F0D-981567541207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الأولى؟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0A6795-5843-928E-ECE4-6DD841800970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836899D1-DED2-4282-E42E-CDDF59072C8D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A37828E-1843-8146-1573-1F881EF073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5C704D75-7F00-82C2-52D1-84C8247A2C25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1033829-5BB0-705D-E0ED-7185BB7F9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077DFF1A-E686-6139-7167-FEC148DEC41C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77B2C10-9155-5E97-2D78-1C7CAF1E65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0F7E59-CD20-F855-1CBE-FC8063493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4C7A49C2-B236-1AFD-85C4-CB3EF729E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2033" y="3881120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22F4FF-BF31-039B-9D18-47113D898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540" y="2693624"/>
            <a:ext cx="2712720" cy="294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8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2539-7142-28C5-3B7E-087C7F6E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6A9BEF-2E54-A12A-24FD-D56D87D9657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اقسموا البسط والمقام على 2.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E6C6AF-0294-863E-F1F4-3BEE05F8613F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A71A4455-4891-6003-4BBD-36F823F7A0E5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7C4F1D36-FF8F-022E-CF6F-012759D78A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8" name="Rectangle : coins arrondis 8">
              <a:extLst>
                <a:ext uri="{FF2B5EF4-FFF2-40B4-BE49-F238E27FC236}">
                  <a16:creationId xmlns:a16="http://schemas.microsoft.com/office/drawing/2014/main" id="{0CA51F2F-23C4-0D66-7FDA-8B34105E978B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F44680F-801C-B74D-F891-09CB8E65FE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angle : coins arrondis 10">
              <a:extLst>
                <a:ext uri="{FF2B5EF4-FFF2-40B4-BE49-F238E27FC236}">
                  <a16:creationId xmlns:a16="http://schemas.microsoft.com/office/drawing/2014/main" id="{2D5AF7C3-044B-9DB6-4D89-29D8BBECDFF7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684275E-90C5-A674-DC63-AD09440093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  <a:endParaRPr lang="fr-MA" sz="24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07FE80-47C8-A09D-DF2E-7E7F2B28B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2C4C60-411A-050B-F254-DA29F77CA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540" y="2693624"/>
            <a:ext cx="2712720" cy="294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1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ED2A8-26BC-FCAB-BD74-8D26809C3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ACCE6A-503D-B5C5-6B0D-25C20551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8" name="ZoneTexte 8">
            <a:extLst>
              <a:ext uri="{FF2B5EF4-FFF2-40B4-BE49-F238E27FC236}">
                <a16:creationId xmlns:a16="http://schemas.microsoft.com/office/drawing/2014/main" id="{C9B22A1B-AA34-2671-C13E-40093E9CEE9E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DF066D-8FED-85A3-B008-1074036F6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6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EA40-9A58-7D55-FE2E-7B952C908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3EC124F-E24E-9316-74BD-460C660750E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832E59-3ED2-FB37-809D-63B99EE8C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1D7A9773-BCB7-C042-691E-B9601F306EE6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54" name="Rectangle : coins arrondis 2">
              <a:extLst>
                <a:ext uri="{FF2B5EF4-FFF2-40B4-BE49-F238E27FC236}">
                  <a16:creationId xmlns:a16="http://schemas.microsoft.com/office/drawing/2014/main" id="{7228874E-8588-76DF-EEC1-1B8B8EEBF1AE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Oval 80">
              <a:extLst>
                <a:ext uri="{FF2B5EF4-FFF2-40B4-BE49-F238E27FC236}">
                  <a16:creationId xmlns:a16="http://schemas.microsoft.com/office/drawing/2014/main" id="{029D3E81-06F9-F20C-720C-4AC775A0A4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56" name="Rectangle : coins arrondis 8">
              <a:extLst>
                <a:ext uri="{FF2B5EF4-FFF2-40B4-BE49-F238E27FC236}">
                  <a16:creationId xmlns:a16="http://schemas.microsoft.com/office/drawing/2014/main" id="{77EBF6A9-3ED6-8F4E-02CA-ABAE30CBF6B1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Oval 80">
              <a:extLst>
                <a:ext uri="{FF2B5EF4-FFF2-40B4-BE49-F238E27FC236}">
                  <a16:creationId xmlns:a16="http://schemas.microsoft.com/office/drawing/2014/main" id="{371D4843-B66D-64F2-5EC4-7825CEBA56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58" name="Rectangle : coins arrondis 10">
              <a:extLst>
                <a:ext uri="{FF2B5EF4-FFF2-40B4-BE49-F238E27FC236}">
                  <a16:creationId xmlns:a16="http://schemas.microsoft.com/office/drawing/2014/main" id="{7B5B3FAE-F289-997E-6B80-61E56E844B6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4534616C-24C1-FCC9-5BE6-ECC9E7311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9E08544-F9EB-0EC9-4AD9-B157E025B314}"/>
              </a:ext>
            </a:extLst>
          </p:cNvPr>
          <p:cNvGrpSpPr/>
          <p:nvPr/>
        </p:nvGrpSpPr>
        <p:grpSpPr>
          <a:xfrm>
            <a:off x="3428540" y="2693625"/>
            <a:ext cx="2712720" cy="2660696"/>
            <a:chOff x="3428540" y="2693625"/>
            <a:chExt cx="2712720" cy="266069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5397A0C-5DEE-6908-5E73-EF716AD1B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8540" y="2693625"/>
              <a:ext cx="2712720" cy="266069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7CB758B-3C39-FDCE-29A0-9F70E1C62A27}"/>
                </a:ext>
              </a:extLst>
            </p:cNvPr>
            <p:cNvSpPr txBox="1"/>
            <p:nvPr/>
          </p:nvSpPr>
          <p:spPr>
            <a:xfrm>
              <a:off x="4760799" y="2778187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BD6B9E-7A29-33BC-2D22-63F9D8B55D61}"/>
                </a:ext>
              </a:extLst>
            </p:cNvPr>
            <p:cNvSpPr txBox="1"/>
            <p:nvPr/>
          </p:nvSpPr>
          <p:spPr>
            <a:xfrm>
              <a:off x="4784900" y="4728700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860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5F73A-9F87-4E96-C036-3F377979E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E5F247A-D4A3-1ADF-7B84-454F8AF55A94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الثانية؟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749878-A41A-9587-45D6-0021E47CC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1CE7FE7A-592F-728F-2104-306333B45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4907" y="4121021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75F4801-A8A8-4896-C2F0-C0FDBE0AFE78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59109285-4E36-F9A9-66F3-591C8AB7D7AC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C8758A0-4478-F5B0-97C6-3106790FBA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80487429-43C6-7DC0-8FF8-93E4D167A1A0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D424560-1AAE-C6CC-ABE0-5620E9CB6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D8C5C25D-1802-7DF0-AC44-DDFF1990189E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E0B57B0-FFA4-5038-B945-886DF59291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35627E8-AE6A-8321-DC5A-A95B67B86818}"/>
              </a:ext>
            </a:extLst>
          </p:cNvPr>
          <p:cNvGrpSpPr/>
          <p:nvPr/>
        </p:nvGrpSpPr>
        <p:grpSpPr>
          <a:xfrm>
            <a:off x="3103420" y="2790673"/>
            <a:ext cx="2712720" cy="2660696"/>
            <a:chOff x="3428540" y="2693625"/>
            <a:chExt cx="2712720" cy="266069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0BA55A-4A88-1865-D024-24F739F69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8540" y="2693625"/>
              <a:ext cx="2712720" cy="26606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FFC1CE0-5FA9-897C-1168-894AB6650218}"/>
                </a:ext>
              </a:extLst>
            </p:cNvPr>
            <p:cNvSpPr txBox="1"/>
            <p:nvPr/>
          </p:nvSpPr>
          <p:spPr>
            <a:xfrm>
              <a:off x="4760799" y="2778187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5B0966-D80D-7686-5C93-C21A01F1B057}"/>
                </a:ext>
              </a:extLst>
            </p:cNvPr>
            <p:cNvSpPr txBox="1"/>
            <p:nvPr/>
          </p:nvSpPr>
          <p:spPr>
            <a:xfrm>
              <a:off x="4784900" y="4728700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9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7066-EFAF-10DF-C03C-F29B320F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C1AA78C-AD77-6207-30EF-0CE3A445747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المكافئ.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32E4F3-1D74-DB56-6824-46649DF9A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29F769-48FE-2C82-C985-644AE4983D15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378E7FA4-3C78-9C56-4CAA-EAA3ABFD4129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D8CD4C2B-106E-DFD2-F503-5233FF8BCD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4" name="Rectangle : coins arrondis 8">
              <a:extLst>
                <a:ext uri="{FF2B5EF4-FFF2-40B4-BE49-F238E27FC236}">
                  <a16:creationId xmlns:a16="http://schemas.microsoft.com/office/drawing/2014/main" id="{DDFDFAFC-9B89-67CC-65BE-18DB053FC21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D360745-8E43-6CC6-29A0-6E07954F0F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947F10D0-940D-31DF-22B0-2E60CE316F4C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BDD2669E-D3D3-B58F-39F5-C2553CB9C0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BAA262E-D5F7-028D-5C53-86E2F0BC68C5}"/>
              </a:ext>
            </a:extLst>
          </p:cNvPr>
          <p:cNvGrpSpPr/>
          <p:nvPr/>
        </p:nvGrpSpPr>
        <p:grpSpPr>
          <a:xfrm>
            <a:off x="3182749" y="2845681"/>
            <a:ext cx="2712720" cy="2660696"/>
            <a:chOff x="3428540" y="2693625"/>
            <a:chExt cx="2712720" cy="266069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770F4B5-7180-0BA2-0737-2872766C7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8540" y="2693625"/>
              <a:ext cx="2712720" cy="266069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144C78-FBD4-4599-B1BA-0F11FDBA1AE4}"/>
                </a:ext>
              </a:extLst>
            </p:cNvPr>
            <p:cNvSpPr txBox="1"/>
            <p:nvPr/>
          </p:nvSpPr>
          <p:spPr>
            <a:xfrm>
              <a:off x="4760799" y="2778187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4A40C7-DC28-2DC0-B19D-C09AB9C10077}"/>
                </a:ext>
              </a:extLst>
            </p:cNvPr>
            <p:cNvSpPr txBox="1"/>
            <p:nvPr/>
          </p:nvSpPr>
          <p:spPr>
            <a:xfrm>
              <a:off x="4784900" y="4728700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00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4C652-5661-7030-81DB-7ABCF65FB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2C4DE4-7113-B9AD-C4E1-4745D4C1C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sp>
        <p:nvSpPr>
          <p:cNvPr id="8" name="ZoneTexte 8">
            <a:extLst>
              <a:ext uri="{FF2B5EF4-FFF2-40B4-BE49-F238E27FC236}">
                <a16:creationId xmlns:a16="http://schemas.microsoft.com/office/drawing/2014/main" id="{DC95AF65-B3EA-F22A-3C60-AFDB1ABB5893}"/>
              </a:ext>
            </a:extLst>
          </p:cNvPr>
          <p:cNvSpPr txBox="1"/>
          <p:nvPr/>
        </p:nvSpPr>
        <p:spPr>
          <a:xfrm>
            <a:off x="1158505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A9EBA5-85C6-511E-B05B-0C045BDD2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F567-525E-D7BA-9938-75B57F892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25B539D-9049-9CDD-1974-C30654D6600B}"/>
                  </a:ext>
                </a:extLst>
              </p:cNvPr>
              <p:cNvSpPr txBox="1"/>
              <p:nvPr/>
            </p:nvSpPr>
            <p:spPr>
              <a:xfrm>
                <a:off x="910784" y="929877"/>
                <a:ext cx="6532816" cy="509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صححوا.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ar-MA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𝟔</m:t>
                            </m:r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   كسر مكافئ ل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ar-MA" b="1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𝟑</m:t>
                            </m:r>
                            <m:r>
                              <a:rPr lang="ar-MA" b="1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</m:den>
                        </m:f>
                      </m:e>
                    </m:box>
                  </m:oMath>
                </a14:m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.</a:t>
                </a:r>
                <a:endPara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25B539D-9049-9CDD-1974-C30654D66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84" y="929877"/>
                <a:ext cx="6532816" cy="509883"/>
              </a:xfrm>
              <a:prstGeom prst="rect">
                <a:avLst/>
              </a:prstGeom>
              <a:blipFill>
                <a:blip r:embed="rId2"/>
                <a:stretch>
                  <a:fillRect r="-746" b="-481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10B818-F783-B45D-C629-F98845CA1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172AF34-38C0-87A2-AAC2-0DF388A5507C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1F23EF25-A338-289D-E166-08D9BAE35DD6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9EC92D5-7130-CAA2-96EB-7D73E9F98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5AAE7FF1-F95A-4FDE-48E7-26905EF1FC83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5453BB06-F66E-E275-EAD5-034C8D553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0A50844C-3923-AAA2-3AE7-2C16E3A33374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A1243FA-51CA-9109-3720-23DD6486E3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F4A4DE-1220-AC57-73CA-AB332548AC92}"/>
              </a:ext>
            </a:extLst>
          </p:cNvPr>
          <p:cNvGrpSpPr/>
          <p:nvPr/>
        </p:nvGrpSpPr>
        <p:grpSpPr>
          <a:xfrm>
            <a:off x="3182749" y="2845681"/>
            <a:ext cx="2712720" cy="2660696"/>
            <a:chOff x="3182749" y="2845681"/>
            <a:chExt cx="2712720" cy="266069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033C82-5067-E8FA-8E52-5CFFEBA279DE}"/>
                </a:ext>
              </a:extLst>
            </p:cNvPr>
            <p:cNvGrpSpPr/>
            <p:nvPr/>
          </p:nvGrpSpPr>
          <p:grpSpPr>
            <a:xfrm>
              <a:off x="3182749" y="2845681"/>
              <a:ext cx="2712720" cy="2660696"/>
              <a:chOff x="3428540" y="2693625"/>
              <a:chExt cx="2712720" cy="2660696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0ACF7C9C-81A5-3B3E-660F-F6DC32CBC7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8540" y="2693625"/>
                <a:ext cx="2712720" cy="2660696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389C84-910A-DA78-7980-D2D4B8562242}"/>
                  </a:ext>
                </a:extLst>
              </p:cNvPr>
              <p:cNvSpPr txBox="1"/>
              <p:nvPr/>
            </p:nvSpPr>
            <p:spPr>
              <a:xfrm>
                <a:off x="4760799" y="2778187"/>
                <a:ext cx="353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F3E97B-10C7-C49B-CCAC-9ECFA250783B}"/>
                  </a:ext>
                </a:extLst>
              </p:cNvPr>
              <p:cNvSpPr txBox="1"/>
              <p:nvPr/>
            </p:nvSpPr>
            <p:spPr>
              <a:xfrm>
                <a:off x="4784900" y="4728700"/>
                <a:ext cx="353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B1A2A7-6038-8A6C-F917-DDBC7BC7A870}"/>
                </a:ext>
              </a:extLst>
            </p:cNvPr>
            <p:cNvSpPr txBox="1"/>
            <p:nvPr/>
          </p:nvSpPr>
          <p:spPr>
            <a:xfrm>
              <a:off x="5212630" y="3737112"/>
              <a:ext cx="353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1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E35796-EFC8-7663-A519-88F9F53135B0}"/>
                </a:ext>
              </a:extLst>
            </p:cNvPr>
            <p:cNvSpPr txBox="1"/>
            <p:nvPr/>
          </p:nvSpPr>
          <p:spPr>
            <a:xfrm>
              <a:off x="5212630" y="4176029"/>
              <a:ext cx="353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85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C8E14-1805-4E57-69F6-E11F1D35C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CFED714-CF1E-24B0-5A15-7A521B8E4C45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BB509D-F664-12A3-FFCE-20CA186FC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BC610E-8ADE-D92A-F7D3-933959397543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CCF84AAE-1A79-2285-5A2C-819F7E1C803D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CF6B61C3-A689-8D83-74A6-4063920A0C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8B006375-B118-0674-4B0D-74D801B5243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DC9FC38-F3E1-5CB8-43D2-205084427A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07E05DAA-A3E5-806F-2D0D-009800B748F2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DA82339-BE6C-FD8A-818D-64FC7609B8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8AEAEA56-C027-4831-9A4C-3388096B3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4907" y="4121021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D8127FD-61E6-1DF8-7B4C-B85316950F79}"/>
              </a:ext>
            </a:extLst>
          </p:cNvPr>
          <p:cNvGrpSpPr/>
          <p:nvPr/>
        </p:nvGrpSpPr>
        <p:grpSpPr>
          <a:xfrm>
            <a:off x="3182749" y="2845681"/>
            <a:ext cx="2712720" cy="2660696"/>
            <a:chOff x="3182749" y="2845681"/>
            <a:chExt cx="2712720" cy="26606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6D55FE-7801-744A-2249-E9D7C4611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2749" y="2845681"/>
              <a:ext cx="2712720" cy="2660696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6637C70-D450-5AB0-6BE1-FA00C8205895}"/>
                </a:ext>
              </a:extLst>
            </p:cNvPr>
            <p:cNvGrpSpPr/>
            <p:nvPr/>
          </p:nvGrpSpPr>
          <p:grpSpPr>
            <a:xfrm>
              <a:off x="4515008" y="2930243"/>
              <a:ext cx="1051450" cy="2412178"/>
              <a:chOff x="4515008" y="2930243"/>
              <a:chExt cx="1051450" cy="2412178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EAD8EF-D3BD-68A6-D90D-1A2A747E94DC}"/>
                  </a:ext>
                </a:extLst>
              </p:cNvPr>
              <p:cNvSpPr txBox="1"/>
              <p:nvPr/>
            </p:nvSpPr>
            <p:spPr>
              <a:xfrm>
                <a:off x="4515008" y="2930243"/>
                <a:ext cx="353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08CA65-9038-0B5B-712D-9FEE02B1741E}"/>
                  </a:ext>
                </a:extLst>
              </p:cNvPr>
              <p:cNvSpPr txBox="1"/>
              <p:nvPr/>
            </p:nvSpPr>
            <p:spPr>
              <a:xfrm>
                <a:off x="4539109" y="4880756"/>
                <a:ext cx="353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51962E-AA0B-9576-CD54-690D756F7CD5}"/>
                  </a:ext>
                </a:extLst>
              </p:cNvPr>
              <p:cNvSpPr txBox="1"/>
              <p:nvPr/>
            </p:nvSpPr>
            <p:spPr>
              <a:xfrm>
                <a:off x="5212630" y="3737112"/>
                <a:ext cx="3538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800" b="1" dirty="0">
                    <a:solidFill>
                      <a:srgbClr val="C00000"/>
                    </a:solidFill>
                  </a:rPr>
                  <a:t>1</a:t>
                </a:r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FA74EEE-1669-2622-65EF-D812DCBC2091}"/>
                  </a:ext>
                </a:extLst>
              </p:cNvPr>
              <p:cNvSpPr txBox="1"/>
              <p:nvPr/>
            </p:nvSpPr>
            <p:spPr>
              <a:xfrm>
                <a:off x="5212630" y="4176029"/>
                <a:ext cx="3538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800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835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2B777-A8D6-6EC0-7985-78828825E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0576AB2-E90D-151A-46C1-EBAD1E2289B2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تحققوا . من يتحقق؟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C71D4B-0843-8E45-5204-202A8A2FB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B93578-1C2F-480E-F222-6F7B63CD4DA8}"/>
              </a:ext>
            </a:extLst>
          </p:cNvPr>
          <p:cNvGrpSpPr/>
          <p:nvPr/>
        </p:nvGrpSpPr>
        <p:grpSpPr>
          <a:xfrm>
            <a:off x="1889485" y="1673780"/>
            <a:ext cx="5126614" cy="470861"/>
            <a:chOff x="2537185" y="1724103"/>
            <a:chExt cx="5126614" cy="470861"/>
          </a:xfrm>
        </p:grpSpPr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D371E041-B75C-D73C-6342-4B090957C1DC}"/>
                </a:ext>
              </a:extLst>
            </p:cNvPr>
            <p:cNvSpPr/>
            <p:nvPr/>
          </p:nvSpPr>
          <p:spPr>
            <a:xfrm>
              <a:off x="6103620" y="1752495"/>
              <a:ext cx="1094190" cy="4235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أَضْرِبُ أَوْ أَقْسِمُ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7290326-F9EF-BC2F-80AB-CF5D2149B3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23402" y="1754567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1</a:t>
              </a:r>
              <a:endParaRPr lang="fr-MA" sz="2400" b="1" dirty="0"/>
            </a:p>
          </p:txBody>
        </p:sp>
        <p:sp>
          <p:nvSpPr>
            <p:cNvPr id="13" name="Rectangle : coins arrondis 8">
              <a:extLst>
                <a:ext uri="{FF2B5EF4-FFF2-40B4-BE49-F238E27FC236}">
                  <a16:creationId xmlns:a16="http://schemas.microsoft.com/office/drawing/2014/main" id="{2FBCDE62-293F-2E7B-DBF8-82BC179D3267}"/>
                </a:ext>
              </a:extLst>
            </p:cNvPr>
            <p:cNvSpPr/>
            <p:nvPr/>
          </p:nvSpPr>
          <p:spPr>
            <a:xfrm>
              <a:off x="2537185" y="1724103"/>
              <a:ext cx="862309" cy="440397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أَتَحَقّقً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30DF409-417B-FD87-CDCE-0362326B9B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087" y="1726175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2400" b="1" dirty="0"/>
                <a:t>3</a:t>
              </a:r>
              <a:endParaRPr lang="fr-MA" sz="2400" b="1" dirty="0"/>
            </a:p>
          </p:txBody>
        </p:sp>
        <p:sp>
          <p:nvSpPr>
            <p:cNvPr id="15" name="Rectangle : coins arrondis 10">
              <a:extLst>
                <a:ext uri="{FF2B5EF4-FFF2-40B4-BE49-F238E27FC236}">
                  <a16:creationId xmlns:a16="http://schemas.microsoft.com/office/drawing/2014/main" id="{ADEAB517-7A7F-1EB2-C7A1-75D7A1D6F19D}"/>
                </a:ext>
              </a:extLst>
            </p:cNvPr>
            <p:cNvSpPr/>
            <p:nvPr/>
          </p:nvSpPr>
          <p:spPr>
            <a:xfrm>
              <a:off x="4324501" y="1733568"/>
              <a:ext cx="862308" cy="433004"/>
            </a:xfrm>
            <a:prstGeom prst="round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5878B31-234D-1867-7C71-D895D37787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2402" y="173563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400" b="1" dirty="0"/>
                <a:t>2</a:t>
              </a:r>
              <a:endParaRPr lang="fr-MA" sz="2400" b="1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48304F-7902-7EC5-405C-6E900CE321FB}"/>
              </a:ext>
            </a:extLst>
          </p:cNvPr>
          <p:cNvSpPr txBox="1"/>
          <p:nvPr/>
        </p:nvSpPr>
        <p:spPr>
          <a:xfrm>
            <a:off x="3676801" y="2326392"/>
            <a:ext cx="1879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2</a:t>
            </a:r>
            <a:r>
              <a:rPr lang="fr-MA" sz="2400" b="1" dirty="0">
                <a:solidFill>
                  <a:srgbClr val="C00000"/>
                </a:solidFill>
              </a:rPr>
              <a:t> ÷ 2=  </a:t>
            </a:r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626E8F-8014-2D6A-FFEA-D408EBB2C080}"/>
              </a:ext>
            </a:extLst>
          </p:cNvPr>
          <p:cNvSpPr txBox="1"/>
          <p:nvPr/>
        </p:nvSpPr>
        <p:spPr>
          <a:xfrm>
            <a:off x="3676801" y="5697290"/>
            <a:ext cx="1879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4</a:t>
            </a:r>
            <a:r>
              <a:rPr lang="fr-MA" sz="2400" b="1" dirty="0">
                <a:solidFill>
                  <a:srgbClr val="C00000"/>
                </a:solidFill>
              </a:rPr>
              <a:t> ÷ 2=  </a:t>
            </a:r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E2872C-FD00-D927-53E4-279A79A97A35}"/>
              </a:ext>
            </a:extLst>
          </p:cNvPr>
          <p:cNvGrpSpPr/>
          <p:nvPr/>
        </p:nvGrpSpPr>
        <p:grpSpPr>
          <a:xfrm>
            <a:off x="3182749" y="2845681"/>
            <a:ext cx="2712720" cy="2660696"/>
            <a:chOff x="3428540" y="2693625"/>
            <a:chExt cx="2712720" cy="266069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F86F82B-ADAA-8BF8-4D82-A77B507EF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8540" y="2693625"/>
              <a:ext cx="2712720" cy="26606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47449B-03EC-4CB6-B795-24AFD1DA983E}"/>
                </a:ext>
              </a:extLst>
            </p:cNvPr>
            <p:cNvSpPr txBox="1"/>
            <p:nvPr/>
          </p:nvSpPr>
          <p:spPr>
            <a:xfrm>
              <a:off x="4760799" y="2778187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289543-6621-C6E6-F60D-8C0BC748806A}"/>
                </a:ext>
              </a:extLst>
            </p:cNvPr>
            <p:cNvSpPr txBox="1"/>
            <p:nvPr/>
          </p:nvSpPr>
          <p:spPr>
            <a:xfrm>
              <a:off x="4784900" y="4728700"/>
              <a:ext cx="353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400" b="1" dirty="0">
                  <a:solidFill>
                    <a:srgbClr val="C00000"/>
                  </a:solidFill>
                </a:rPr>
                <a:t>2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706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DF42-D4A9-C70D-4554-7572BB9B8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A30AAC-D128-A400-FCE1-A829BD025A86}"/>
              </a:ext>
            </a:extLst>
          </p:cNvPr>
          <p:cNvSpPr txBox="1"/>
          <p:nvPr/>
        </p:nvSpPr>
        <p:spPr>
          <a:xfrm>
            <a:off x="203144" y="955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E387C1-FD20-68B8-468D-5A9D7ADD7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1B6D96-9E05-31F7-FB35-A204226CB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292" y="2097784"/>
            <a:ext cx="6344535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A698E-073D-1C87-73FC-2C46ACE6C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58D370F-F764-45D5-131F-73630F279AE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E83E2E-3986-0EFA-5A2D-4A691EE7ECE5}"/>
              </a:ext>
            </a:extLst>
          </p:cNvPr>
          <p:cNvGrpSpPr/>
          <p:nvPr/>
        </p:nvGrpSpPr>
        <p:grpSpPr>
          <a:xfrm>
            <a:off x="2003298" y="2244919"/>
            <a:ext cx="4785052" cy="2778587"/>
            <a:chOff x="1985518" y="2436266"/>
            <a:chExt cx="4785052" cy="277858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A55FC57-44EE-4708-AD27-E6AFBD343668}"/>
                </a:ext>
              </a:extLst>
            </p:cNvPr>
            <p:cNvSpPr/>
            <p:nvPr/>
          </p:nvSpPr>
          <p:spPr>
            <a:xfrm>
              <a:off x="1985518" y="2799443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B10DF12-9A1D-53B4-000E-28A0DCB40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15826" y="4582980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E425A58-D014-C019-AAEA-BE10F99AE41D}"/>
                </a:ext>
              </a:extLst>
            </p:cNvPr>
            <p:cNvSpPr txBox="1"/>
            <p:nvPr/>
          </p:nvSpPr>
          <p:spPr>
            <a:xfrm>
              <a:off x="3119672" y="3328627"/>
              <a:ext cx="22051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3EE7241D-B4F7-269D-4D49-304B542AFCC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E0B12C0-5AEE-9EE6-13AF-0A2C110FCB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4F73DF74-83CC-9A7F-ACD1-0A2B918B0A41}"/>
              </a:ext>
            </a:extLst>
          </p:cNvPr>
          <p:cNvSpPr txBox="1"/>
          <p:nvPr/>
        </p:nvSpPr>
        <p:spPr>
          <a:xfrm>
            <a:off x="3137454" y="3731793"/>
            <a:ext cx="22051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E03B26DC-23C4-D3E6-DCD7-18A212FDC4AB}"/>
              </a:ext>
            </a:extLst>
          </p:cNvPr>
          <p:cNvSpPr txBox="1"/>
          <p:nvPr/>
        </p:nvSpPr>
        <p:spPr>
          <a:xfrm>
            <a:off x="3137453" y="4391633"/>
            <a:ext cx="2205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endParaRPr lang="ar-MA" sz="32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C2A2D-C844-6110-3508-D128164E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53C81FF-35A1-44F8-486A-5F2B75DB5B9A}"/>
              </a:ext>
            </a:extLst>
          </p:cNvPr>
          <p:cNvGrpSpPr/>
          <p:nvPr/>
        </p:nvGrpSpPr>
        <p:grpSpPr>
          <a:xfrm>
            <a:off x="969409" y="2103120"/>
            <a:ext cx="7089012" cy="4141517"/>
            <a:chOff x="969409" y="2184617"/>
            <a:chExt cx="7089012" cy="406002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295940-F536-08C8-FF5B-E94D69217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0089" y="2184617"/>
              <a:ext cx="3368332" cy="40600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DA8B274-019C-CF1C-1E50-A14C82C57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9409" y="2252539"/>
              <a:ext cx="3484504" cy="3992098"/>
            </a:xfrm>
            <a:prstGeom prst="rect">
              <a:avLst/>
            </a:prstGeom>
          </p:spPr>
        </p:pic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E156B5C5-CE8D-D5A4-37A2-CC5E5EF4BB76}"/>
              </a:ext>
            </a:extLst>
          </p:cNvPr>
          <p:cNvSpPr txBox="1"/>
          <p:nvPr/>
        </p:nvSpPr>
        <p:spPr>
          <a:xfrm>
            <a:off x="327278" y="9280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A02DB-8280-265D-232D-C73B33992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03D0534-534A-018C-F560-1BCD91BF581B}"/>
              </a:ext>
            </a:extLst>
          </p:cNvPr>
          <p:cNvSpPr/>
          <p:nvPr/>
        </p:nvSpPr>
        <p:spPr>
          <a:xfrm>
            <a:off x="1109732" y="2505710"/>
            <a:ext cx="3250245" cy="18465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2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134-DD11-6211-DD61-C8EC3FDE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C6956C85-6D3A-8AD5-A49D-BD7C931E8A9A}"/>
              </a:ext>
            </a:extLst>
          </p:cNvPr>
          <p:cNvSpPr txBox="1"/>
          <p:nvPr/>
        </p:nvSpPr>
        <p:spPr>
          <a:xfrm>
            <a:off x="80274" y="791377"/>
            <a:ext cx="744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إنجاز النشاط 3 كما في المثالين، لديكم 4 دقائق. سأمر بين الصفوف لمساعدتكم.</a:t>
            </a:r>
          </a:p>
        </p:txBody>
      </p:sp>
      <p:pic>
        <p:nvPicPr>
          <p:cNvPr id="4" name="Image 1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806DA3B-66A8-892B-B055-8A8C9354242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7559652" y="669763"/>
            <a:ext cx="1265850" cy="962541"/>
          </a:xfrm>
          <a:prstGeom prst="ellipse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CF272FF-B435-FE52-5680-EC1487A50DC3}"/>
              </a:ext>
            </a:extLst>
          </p:cNvPr>
          <p:cNvGrpSpPr/>
          <p:nvPr/>
        </p:nvGrpSpPr>
        <p:grpSpPr>
          <a:xfrm>
            <a:off x="424449" y="1253432"/>
            <a:ext cx="695422" cy="724001"/>
            <a:chOff x="800369" y="915801"/>
            <a:chExt cx="695422" cy="724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AADDFA-6729-5F22-106B-53DE3BE2B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369" y="915801"/>
              <a:ext cx="695422" cy="7240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938C09-E6FC-A9B0-AA8F-8C7973D3F3FA}"/>
                </a:ext>
              </a:extLst>
            </p:cNvPr>
            <p:cNvSpPr txBox="1"/>
            <p:nvPr/>
          </p:nvSpPr>
          <p:spPr>
            <a:xfrm>
              <a:off x="944880" y="1106549"/>
              <a:ext cx="40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rgbClr val="17AB98"/>
                  </a:solidFill>
                </a:rPr>
                <a:t>4</a:t>
              </a:r>
              <a:endParaRPr lang="fr-MA" b="1" dirty="0">
                <a:solidFill>
                  <a:srgbClr val="17AB98"/>
                </a:solidFill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D5A8E5B-3B8E-8F2B-6FCE-A2CC158BD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03" y="1792693"/>
            <a:ext cx="6918847" cy="46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3BB-0D46-E925-CAED-B5C285C7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5619D1EB-5510-7C4C-608E-056A61E66CFA}"/>
              </a:ext>
            </a:extLst>
          </p:cNvPr>
          <p:cNvSpPr txBox="1"/>
          <p:nvPr/>
        </p:nvSpPr>
        <p:spPr>
          <a:xfrm>
            <a:off x="451672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ستشتغلون في ثنائيات</a:t>
            </a:r>
            <a:r>
              <a:rPr lang="fr-FR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ar-MA" altLang="fr-FR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FBAEB3-C23E-2401-CBF9-121AD88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BB80FCF6-4ED4-CA0A-F925-F996305B1B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666" y="2103484"/>
            <a:ext cx="3406668" cy="3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135-CB4C-8D94-5F62-4CD9B6D8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CEF140-B46F-64F4-4220-AB8876623EFD}"/>
              </a:ext>
            </a:extLst>
          </p:cNvPr>
          <p:cNvSpPr txBox="1"/>
          <p:nvPr/>
        </p:nvSpPr>
        <p:spPr>
          <a:xfrm>
            <a:off x="371260" y="93085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AD7E85-958A-1015-D2C9-5BB0F85F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1516"/>
            <a:ext cx="1008000" cy="1008000"/>
          </a:xfrm>
          <a:prstGeom prst="ellipse">
            <a:avLst/>
          </a:prstGeom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56E59001-0957-AE10-F0B2-BDB95445A6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7894" y="2697404"/>
            <a:ext cx="2437174" cy="2437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FBB2D5-DC7E-6045-BA5B-C976079A0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720" y="2074925"/>
            <a:ext cx="4741761" cy="335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C8C1-D062-B6CA-46CD-1DF88B3B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7D6DB9F-C63D-15B4-56A3-18493F7EB36D}"/>
              </a:ext>
            </a:extLst>
          </p:cNvPr>
          <p:cNvSpPr txBox="1"/>
          <p:nvPr/>
        </p:nvSpPr>
        <p:spPr>
          <a:xfrm>
            <a:off x="238378" y="875694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دقيقتان.</a:t>
            </a:r>
          </a:p>
        </p:txBody>
      </p:sp>
      <p:pic>
        <p:nvPicPr>
          <p:cNvPr id="3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44734D-0222-6E1B-701E-209E1C7B9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533CAB-EDB3-161A-6BC5-A7073AB4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2C462B69-4C60-54A3-E07F-98F61D5B6F1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C14125E9-7972-1093-A4DE-5EBA3F420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F452EB6C-2DD9-A80D-7D9B-0EE1EC816D0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77DF9269-5E2C-BE0B-BDB1-B5A4B43E5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03" y="1772373"/>
            <a:ext cx="6918847" cy="4641895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8E54A82-B1CE-62FA-815E-8DAF5775C105}"/>
              </a:ext>
            </a:extLst>
          </p:cNvPr>
          <p:cNvGrpSpPr/>
          <p:nvPr/>
        </p:nvGrpSpPr>
        <p:grpSpPr>
          <a:xfrm>
            <a:off x="4532826" y="2370762"/>
            <a:ext cx="3083289" cy="3558533"/>
            <a:chOff x="4546375" y="2240732"/>
            <a:chExt cx="3015728" cy="3558533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9C1E4591-4E35-8D1E-DD41-08469C33CE2E}"/>
                </a:ext>
              </a:extLst>
            </p:cNvPr>
            <p:cNvGrpSpPr/>
            <p:nvPr/>
          </p:nvGrpSpPr>
          <p:grpSpPr>
            <a:xfrm>
              <a:off x="4561945" y="2240732"/>
              <a:ext cx="751413" cy="1412206"/>
              <a:chOff x="4507501" y="2887632"/>
              <a:chExt cx="561023" cy="3175338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B418230-7843-0B01-58B8-26E10AACC062}"/>
                  </a:ext>
                </a:extLst>
              </p:cNvPr>
              <p:cNvSpPr txBox="1"/>
              <p:nvPr/>
            </p:nvSpPr>
            <p:spPr>
              <a:xfrm>
                <a:off x="4507501" y="2887632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A7FB31B1-9831-583A-17E8-485892DEF2CE}"/>
                  </a:ext>
                </a:extLst>
              </p:cNvPr>
              <p:cNvSpPr txBox="1"/>
              <p:nvPr/>
            </p:nvSpPr>
            <p:spPr>
              <a:xfrm>
                <a:off x="4507502" y="5232529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774F0A7-0D5F-2B57-6EB8-531F183E0057}"/>
                  </a:ext>
                </a:extLst>
              </p:cNvPr>
              <p:cNvSpPr txBox="1"/>
              <p:nvPr/>
            </p:nvSpPr>
            <p:spPr>
              <a:xfrm>
                <a:off x="4714696" y="4419385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9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D83163CF-B65D-016A-8EFF-4201267AB73A}"/>
                </a:ext>
              </a:extLst>
            </p:cNvPr>
            <p:cNvGrpSpPr/>
            <p:nvPr/>
          </p:nvGrpSpPr>
          <p:grpSpPr>
            <a:xfrm>
              <a:off x="6749507" y="2259683"/>
              <a:ext cx="710855" cy="1390296"/>
              <a:chOff x="4509867" y="2930243"/>
              <a:chExt cx="530742" cy="3126073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596FD8D-50CA-5CCC-21C1-A35C722E8E4F}"/>
                  </a:ext>
                </a:extLst>
              </p:cNvPr>
              <p:cNvSpPr txBox="1"/>
              <p:nvPr/>
            </p:nvSpPr>
            <p:spPr>
              <a:xfrm>
                <a:off x="4568109" y="2930243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8B30897-74CE-CE6D-A02E-BDA3B35780D8}"/>
                  </a:ext>
                </a:extLst>
              </p:cNvPr>
              <p:cNvSpPr txBox="1"/>
              <p:nvPr/>
            </p:nvSpPr>
            <p:spPr>
              <a:xfrm>
                <a:off x="4509867" y="5225875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94BEBEF-0173-4ED4-D6E2-2C7E8E7EF197}"/>
                  </a:ext>
                </a:extLst>
              </p:cNvPr>
              <p:cNvSpPr txBox="1"/>
              <p:nvPr/>
            </p:nvSpPr>
            <p:spPr>
              <a:xfrm>
                <a:off x="4686781" y="3856285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15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6E72C5AD-3704-3180-2C28-C97E4D17F8B7}"/>
                </a:ext>
              </a:extLst>
            </p:cNvPr>
            <p:cNvGrpSpPr/>
            <p:nvPr/>
          </p:nvGrpSpPr>
          <p:grpSpPr>
            <a:xfrm>
              <a:off x="4546375" y="4288466"/>
              <a:ext cx="814483" cy="1510799"/>
              <a:chOff x="4490737" y="3387953"/>
              <a:chExt cx="608113" cy="3397024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F618820-F311-09B9-69B3-E9B674F2476A}"/>
                  </a:ext>
                </a:extLst>
              </p:cNvPr>
              <p:cNvSpPr txBox="1"/>
              <p:nvPr/>
            </p:nvSpPr>
            <p:spPr>
              <a:xfrm>
                <a:off x="4492580" y="3387953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3DC6DF64-4CF6-8EBF-96BC-E051BAF7F74C}"/>
                  </a:ext>
                </a:extLst>
              </p:cNvPr>
              <p:cNvSpPr txBox="1"/>
              <p:nvPr/>
            </p:nvSpPr>
            <p:spPr>
              <a:xfrm>
                <a:off x="4490737" y="5954536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E58F670-5CEB-A901-5156-34C96DE851F8}"/>
                  </a:ext>
                </a:extLst>
              </p:cNvPr>
              <p:cNvSpPr txBox="1"/>
              <p:nvPr/>
            </p:nvSpPr>
            <p:spPr>
              <a:xfrm>
                <a:off x="4745022" y="4902409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62151CF4-94AC-3AF5-3D20-12C86F941FE8}"/>
                </a:ext>
              </a:extLst>
            </p:cNvPr>
            <p:cNvGrpSpPr/>
            <p:nvPr/>
          </p:nvGrpSpPr>
          <p:grpSpPr>
            <a:xfrm>
              <a:off x="6726360" y="4363119"/>
              <a:ext cx="835743" cy="1436146"/>
              <a:chOff x="4492579" y="3417202"/>
              <a:chExt cx="623986" cy="3229166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518A136-BE25-B7FC-917D-9F16E7189EC8}"/>
                  </a:ext>
                </a:extLst>
              </p:cNvPr>
              <p:cNvSpPr txBox="1"/>
              <p:nvPr/>
            </p:nvSpPr>
            <p:spPr>
              <a:xfrm>
                <a:off x="4492580" y="3417202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A8AD9571-4661-5E0A-1BAF-3C8D09D9153D}"/>
                  </a:ext>
                </a:extLst>
              </p:cNvPr>
              <p:cNvSpPr txBox="1"/>
              <p:nvPr/>
            </p:nvSpPr>
            <p:spPr>
              <a:xfrm>
                <a:off x="4492579" y="5815927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655EC18-4A88-0E12-1725-DCCACD68075B}"/>
                  </a:ext>
                </a:extLst>
              </p:cNvPr>
              <p:cNvSpPr txBox="1"/>
              <p:nvPr/>
            </p:nvSpPr>
            <p:spPr>
              <a:xfrm>
                <a:off x="4762737" y="4937717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43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645404" y="3337915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2090295" y="3251643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83C5D-5F1B-D293-0EA7-7A61A244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0C285F80-1787-945C-2431-C7009697D400}"/>
              </a:ext>
            </a:extLst>
          </p:cNvPr>
          <p:cNvSpPr txBox="1"/>
          <p:nvPr/>
        </p:nvSpPr>
        <p:spPr>
          <a:xfrm>
            <a:off x="186772" y="955377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53.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7FD8B-33D4-9993-B592-F455612C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FA31968-2BF3-05FF-308D-0DC81AF31A31}"/>
              </a:ext>
            </a:extLst>
          </p:cNvPr>
          <p:cNvGrpSpPr/>
          <p:nvPr/>
        </p:nvGrpSpPr>
        <p:grpSpPr>
          <a:xfrm>
            <a:off x="969409" y="2011680"/>
            <a:ext cx="7089012" cy="4232957"/>
            <a:chOff x="969409" y="2184617"/>
            <a:chExt cx="7089012" cy="406002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B2C4453-3094-B41B-4490-8A0C711E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0089" y="2184617"/>
              <a:ext cx="3368332" cy="406002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14EB6A3-32F9-3A33-A6C1-D3DB1B20D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409" y="2252539"/>
              <a:ext cx="3484504" cy="3992098"/>
            </a:xfrm>
            <a:prstGeom prst="rect">
              <a:avLst/>
            </a:prstGeom>
          </p:spPr>
        </p:pic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1C8C958-F5F6-66CC-FE90-24C60FBB81DC}"/>
              </a:ext>
            </a:extLst>
          </p:cNvPr>
          <p:cNvSpPr/>
          <p:nvPr/>
        </p:nvSpPr>
        <p:spPr>
          <a:xfrm>
            <a:off x="1085579" y="4398057"/>
            <a:ext cx="3250245" cy="10680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01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8A0A-8426-844D-A0C2-9C4EFCFF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">
            <a:extLst>
              <a:ext uri="{FF2B5EF4-FFF2-40B4-BE49-F238E27FC236}">
                <a16:creationId xmlns:a16="http://schemas.microsoft.com/office/drawing/2014/main" id="{0E98059B-EA21-4B16-7166-5D1F3607CC9E}"/>
              </a:ext>
            </a:extLst>
          </p:cNvPr>
          <p:cNvSpPr txBox="1"/>
          <p:nvPr/>
        </p:nvSpPr>
        <p:spPr>
          <a:xfrm>
            <a:off x="1225837" y="92997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و ركبوا الكسور. لديكم3 دقائق.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89FE5-29F6-C49F-F088-035378169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5" name="Groupe 2">
            <a:extLst>
              <a:ext uri="{FF2B5EF4-FFF2-40B4-BE49-F238E27FC236}">
                <a16:creationId xmlns:a16="http://schemas.microsoft.com/office/drawing/2014/main" id="{42909063-60EE-6EBB-4D19-5E9A12EFC140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6" name="Image 8">
              <a:extLst>
                <a:ext uri="{FF2B5EF4-FFF2-40B4-BE49-F238E27FC236}">
                  <a16:creationId xmlns:a16="http://schemas.microsoft.com/office/drawing/2014/main" id="{4CB5635D-EBF0-2323-72CD-8F6329E56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9">
              <a:extLst>
                <a:ext uri="{FF2B5EF4-FFF2-40B4-BE49-F238E27FC236}">
                  <a16:creationId xmlns:a16="http://schemas.microsoft.com/office/drawing/2014/main" id="{9AC5EB0A-A6A6-548E-C883-E9DFC38D90C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id="{5B8316A3-2408-A766-19ED-333B296FF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37" y="1974596"/>
            <a:ext cx="7173326" cy="395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BB1C1647-7AD3-A102-6F96-86A165E53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21" y="1866906"/>
            <a:ext cx="7671157" cy="4399874"/>
          </a:xfrm>
          <a:prstGeom prst="rect">
            <a:avLst/>
          </a:prstGeom>
        </p:spPr>
      </p:pic>
      <p:sp>
        <p:nvSpPr>
          <p:cNvPr id="23" name="ZoneTexte 2">
            <a:extLst>
              <a:ext uri="{FF2B5EF4-FFF2-40B4-BE49-F238E27FC236}">
                <a16:creationId xmlns:a16="http://schemas.microsoft.com/office/drawing/2014/main" id="{685A5EC5-B689-EB21-38D2-B6D048E97825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كراساتكم. لديكم دقيقتان. </a:t>
            </a:r>
          </a:p>
        </p:txBody>
      </p:sp>
      <p:pic>
        <p:nvPicPr>
          <p:cNvPr id="2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A8881-84A1-B97C-A5D0-4B3CB67BF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2">
            <a:extLst>
              <a:ext uri="{FF2B5EF4-FFF2-40B4-BE49-F238E27FC236}">
                <a16:creationId xmlns:a16="http://schemas.microsoft.com/office/drawing/2014/main" id="{65D2DFA7-F2FF-1933-B7BD-431307BA4925}"/>
              </a:ext>
            </a:extLst>
          </p:cNvPr>
          <p:cNvGrpSpPr/>
          <p:nvPr/>
        </p:nvGrpSpPr>
        <p:grpSpPr>
          <a:xfrm>
            <a:off x="379266" y="965777"/>
            <a:ext cx="614494" cy="688367"/>
            <a:chOff x="924143" y="3511073"/>
            <a:chExt cx="614494" cy="688367"/>
          </a:xfrm>
        </p:grpSpPr>
        <p:pic>
          <p:nvPicPr>
            <p:cNvPr id="3" name="Image 3">
              <a:extLst>
                <a:ext uri="{FF2B5EF4-FFF2-40B4-BE49-F238E27FC236}">
                  <a16:creationId xmlns:a16="http://schemas.microsoft.com/office/drawing/2014/main" id="{EAAC9F66-E8B0-772A-6B5E-3CB465303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" name="ZoneTexte 4">
              <a:extLst>
                <a:ext uri="{FF2B5EF4-FFF2-40B4-BE49-F238E27FC236}">
                  <a16:creationId xmlns:a16="http://schemas.microsoft.com/office/drawing/2014/main" id="{04AC9B58-B2DC-C1E2-E443-DE05B454EDC7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28FB0D5-E660-FFED-B60C-D402BE9CDCB3}"/>
              </a:ext>
            </a:extLst>
          </p:cNvPr>
          <p:cNvGrpSpPr/>
          <p:nvPr/>
        </p:nvGrpSpPr>
        <p:grpSpPr>
          <a:xfrm>
            <a:off x="5284993" y="3671382"/>
            <a:ext cx="2686168" cy="2034461"/>
            <a:chOff x="5123902" y="4100152"/>
            <a:chExt cx="2627309" cy="203446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56177F1-CA23-802E-E700-8D13F1DC2439}"/>
                </a:ext>
              </a:extLst>
            </p:cNvPr>
            <p:cNvGrpSpPr/>
            <p:nvPr/>
          </p:nvGrpSpPr>
          <p:grpSpPr>
            <a:xfrm>
              <a:off x="5123902" y="4100152"/>
              <a:ext cx="848434" cy="2034461"/>
              <a:chOff x="4921936" y="2964530"/>
              <a:chExt cx="633462" cy="4574475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3A99182-25BF-D14C-9081-6D40C8142ECA}"/>
                  </a:ext>
                </a:extLst>
              </p:cNvPr>
              <p:cNvSpPr txBox="1"/>
              <p:nvPr/>
            </p:nvSpPr>
            <p:spPr>
              <a:xfrm>
                <a:off x="4921936" y="2964530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6677D5EF-3F42-932B-D2D2-C342B00AEAF9}"/>
                  </a:ext>
                </a:extLst>
              </p:cNvPr>
              <p:cNvSpPr txBox="1"/>
              <p:nvPr/>
            </p:nvSpPr>
            <p:spPr>
              <a:xfrm>
                <a:off x="4921936" y="6708564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A62072E-7E8D-849A-F23F-0C3177BF7848}"/>
                  </a:ext>
                </a:extLst>
              </p:cNvPr>
              <p:cNvSpPr txBox="1"/>
              <p:nvPr/>
            </p:nvSpPr>
            <p:spPr>
              <a:xfrm>
                <a:off x="5201570" y="5284464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7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68688F8-DCF8-5796-7FF8-F5B1A799DF01}"/>
                </a:ext>
              </a:extLst>
            </p:cNvPr>
            <p:cNvGrpSpPr/>
            <p:nvPr/>
          </p:nvGrpSpPr>
          <p:grpSpPr>
            <a:xfrm>
              <a:off x="6920510" y="4103800"/>
              <a:ext cx="830701" cy="2030813"/>
              <a:chOff x="4637532" y="2834125"/>
              <a:chExt cx="620221" cy="4566272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5BE5DF4-FCFC-1AAE-E472-74DBA7969602}"/>
                  </a:ext>
                </a:extLst>
              </p:cNvPr>
              <p:cNvSpPr txBox="1"/>
              <p:nvPr/>
            </p:nvSpPr>
            <p:spPr>
              <a:xfrm>
                <a:off x="4637532" y="2834125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A3A5257-D901-BA53-A914-326BD645B67B}"/>
                  </a:ext>
                </a:extLst>
              </p:cNvPr>
              <p:cNvSpPr txBox="1"/>
              <p:nvPr/>
            </p:nvSpPr>
            <p:spPr>
              <a:xfrm>
                <a:off x="4637532" y="6569956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5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EE88C64-D877-6A80-E63E-8288FE2CCEBB}"/>
                  </a:ext>
                </a:extLst>
              </p:cNvPr>
              <p:cNvSpPr txBox="1"/>
              <p:nvPr/>
            </p:nvSpPr>
            <p:spPr>
              <a:xfrm>
                <a:off x="4903925" y="4478251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9E5E95D-D950-A18C-F1CF-BBC8EC0E0CF7}"/>
              </a:ext>
            </a:extLst>
          </p:cNvPr>
          <p:cNvGrpSpPr/>
          <p:nvPr/>
        </p:nvGrpSpPr>
        <p:grpSpPr>
          <a:xfrm>
            <a:off x="1748610" y="3671382"/>
            <a:ext cx="2566287" cy="2034461"/>
            <a:chOff x="5123901" y="4100152"/>
            <a:chExt cx="2510055" cy="2034461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2835653-4655-D762-E2C8-6FC87ADC723F}"/>
                </a:ext>
              </a:extLst>
            </p:cNvPr>
            <p:cNvGrpSpPr/>
            <p:nvPr/>
          </p:nvGrpSpPr>
          <p:grpSpPr>
            <a:xfrm>
              <a:off x="5123901" y="4100152"/>
              <a:ext cx="897863" cy="2034461"/>
              <a:chOff x="4921936" y="2964530"/>
              <a:chExt cx="670367" cy="4574475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2E92E00-4AB5-2160-BC98-0F67A5CE4571}"/>
                  </a:ext>
                </a:extLst>
              </p:cNvPr>
              <p:cNvSpPr txBox="1"/>
              <p:nvPr/>
            </p:nvSpPr>
            <p:spPr>
              <a:xfrm>
                <a:off x="4921936" y="2964530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6DB57B43-5956-CBBC-D7A1-DA8A92F8B8E3}"/>
                  </a:ext>
                </a:extLst>
              </p:cNvPr>
              <p:cNvSpPr txBox="1"/>
              <p:nvPr/>
            </p:nvSpPr>
            <p:spPr>
              <a:xfrm>
                <a:off x="4921936" y="6708564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2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CBB039C-7145-6EF3-4E15-850740151952}"/>
                  </a:ext>
                </a:extLst>
              </p:cNvPr>
              <p:cNvSpPr txBox="1"/>
              <p:nvPr/>
            </p:nvSpPr>
            <p:spPr>
              <a:xfrm>
                <a:off x="5238475" y="4672210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6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159C62B3-179C-88D2-C97C-359CF95E4287}"/>
                </a:ext>
              </a:extLst>
            </p:cNvPr>
            <p:cNvGrpSpPr/>
            <p:nvPr/>
          </p:nvGrpSpPr>
          <p:grpSpPr>
            <a:xfrm>
              <a:off x="6920506" y="4103800"/>
              <a:ext cx="713450" cy="2030813"/>
              <a:chOff x="4637532" y="2834125"/>
              <a:chExt cx="532679" cy="4566272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AFBCC00-9F7F-260E-7606-FAB61F8C7BE9}"/>
                  </a:ext>
                </a:extLst>
              </p:cNvPr>
              <p:cNvSpPr txBox="1"/>
              <p:nvPr/>
            </p:nvSpPr>
            <p:spPr>
              <a:xfrm>
                <a:off x="4637532" y="2834125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7F824C3-F41B-9747-D2B9-2D1DEDF2C476}"/>
                  </a:ext>
                </a:extLst>
              </p:cNvPr>
              <p:cNvSpPr txBox="1"/>
              <p:nvPr/>
            </p:nvSpPr>
            <p:spPr>
              <a:xfrm>
                <a:off x="4637532" y="6569956"/>
                <a:ext cx="353828" cy="83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b="1" dirty="0">
                    <a:solidFill>
                      <a:srgbClr val="C00000"/>
                    </a:solidFill>
                  </a:rPr>
                  <a:t>3</a:t>
                </a:r>
                <a:endParaRPr lang="fr-MA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C51D9BE-0EC2-3092-7DCE-3F7E72E75153}"/>
                  </a:ext>
                </a:extLst>
              </p:cNvPr>
              <p:cNvSpPr txBox="1"/>
              <p:nvPr/>
            </p:nvSpPr>
            <p:spPr>
              <a:xfrm>
                <a:off x="4816383" y="4533602"/>
                <a:ext cx="353828" cy="899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2000" b="1" dirty="0">
                    <a:solidFill>
                      <a:srgbClr val="C00000"/>
                    </a:solidFill>
                  </a:rPr>
                  <a:t>12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أكملوا في المنزل الأنشطة التي لم نقم بإنجازها في  الصفحتين 52 و 53.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A514-9AE0-2EAD-4CC6-77BCA536E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CC2A477-37BA-5F80-8093-663FD4D9FB4C}"/>
              </a:ext>
            </a:extLst>
          </p:cNvPr>
          <p:cNvGrpSpPr/>
          <p:nvPr/>
        </p:nvGrpSpPr>
        <p:grpSpPr>
          <a:xfrm>
            <a:off x="969409" y="2184617"/>
            <a:ext cx="7089012" cy="4060020"/>
            <a:chOff x="969409" y="2184617"/>
            <a:chExt cx="7089012" cy="406002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A08E876-ED04-94BC-1BC4-58DEEC722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0089" y="2184617"/>
              <a:ext cx="3368332" cy="40600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93FCEA9-173C-2B09-0038-A7DC1BBCB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409" y="2252539"/>
              <a:ext cx="3484504" cy="3992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24430</TotalTime>
  <Words>1020</Words>
  <Application>Microsoft Office PowerPoint</Application>
  <PresentationFormat>Affichage à l'écran (4:3)</PresentationFormat>
  <Paragraphs>395</Paragraphs>
  <Slides>67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77" baseType="lpstr">
      <vt:lpstr>Dosis</vt:lpstr>
      <vt:lpstr>Aptos Display</vt:lpstr>
      <vt:lpstr>Calibri</vt:lpstr>
      <vt:lpstr>Aptos</vt:lpstr>
      <vt:lpstr>Arial</vt:lpstr>
      <vt:lpstr>Cambria Math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157</cp:revision>
  <cp:lastPrinted>2025-08-13T10:11:39Z</cp:lastPrinted>
  <dcterms:created xsi:type="dcterms:W3CDTF">2025-08-01T12:31:49Z</dcterms:created>
  <dcterms:modified xsi:type="dcterms:W3CDTF">2025-11-23T14:51:36Z</dcterms:modified>
</cp:coreProperties>
</file>