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60"/>
  </p:notesMasterIdLst>
  <p:handoutMasterIdLst>
    <p:handoutMasterId r:id="rId61"/>
  </p:handoutMasterIdLst>
  <p:sldIdLst>
    <p:sldId id="779" r:id="rId4"/>
    <p:sldId id="972" r:id="rId5"/>
    <p:sldId id="828" r:id="rId6"/>
    <p:sldId id="780" r:id="rId7"/>
    <p:sldId id="833" r:id="rId8"/>
    <p:sldId id="783" r:id="rId9"/>
    <p:sldId id="825" r:id="rId10"/>
    <p:sldId id="2134806787" r:id="rId11"/>
    <p:sldId id="2134806789" r:id="rId12"/>
    <p:sldId id="2134806788" r:id="rId13"/>
    <p:sldId id="2134806790" r:id="rId14"/>
    <p:sldId id="769" r:id="rId15"/>
    <p:sldId id="914" r:id="rId16"/>
    <p:sldId id="796" r:id="rId17"/>
    <p:sldId id="2134806794" r:id="rId18"/>
    <p:sldId id="2134806815" r:id="rId19"/>
    <p:sldId id="2134806817" r:id="rId20"/>
    <p:sldId id="2134806818" r:id="rId21"/>
    <p:sldId id="2134806819" r:id="rId22"/>
    <p:sldId id="2134806801" r:id="rId23"/>
    <p:sldId id="2134806820" r:id="rId24"/>
    <p:sldId id="2134806821" r:id="rId25"/>
    <p:sldId id="2134806822" r:id="rId26"/>
    <p:sldId id="2134806824" r:id="rId27"/>
    <p:sldId id="786" r:id="rId28"/>
    <p:sldId id="871" r:id="rId29"/>
    <p:sldId id="855" r:id="rId30"/>
    <p:sldId id="787" r:id="rId31"/>
    <p:sldId id="774" r:id="rId32"/>
    <p:sldId id="2134806791" r:id="rId33"/>
    <p:sldId id="2134806742" r:id="rId34"/>
    <p:sldId id="2134806771" r:id="rId35"/>
    <p:sldId id="2134806769" r:id="rId36"/>
    <p:sldId id="2134806803" r:id="rId37"/>
    <p:sldId id="2134806804" r:id="rId38"/>
    <p:sldId id="2134806805" r:id="rId39"/>
    <p:sldId id="2134806806" r:id="rId40"/>
    <p:sldId id="2134806808" r:id="rId41"/>
    <p:sldId id="2134806825" r:id="rId42"/>
    <p:sldId id="2134806810" r:id="rId43"/>
    <p:sldId id="2134806811" r:id="rId44"/>
    <p:sldId id="2134806782" r:id="rId45"/>
    <p:sldId id="2134806784" r:id="rId46"/>
    <p:sldId id="2134806720" r:id="rId47"/>
    <p:sldId id="2134806738" r:id="rId48"/>
    <p:sldId id="1223" r:id="rId49"/>
    <p:sldId id="1224" r:id="rId50"/>
    <p:sldId id="2134806741" r:id="rId51"/>
    <p:sldId id="788" r:id="rId52"/>
    <p:sldId id="2134806748" r:id="rId53"/>
    <p:sldId id="2134806749" r:id="rId54"/>
    <p:sldId id="899" r:id="rId55"/>
    <p:sldId id="789" r:id="rId56"/>
    <p:sldId id="869" r:id="rId57"/>
    <p:sldId id="764" r:id="rId58"/>
    <p:sldId id="969" r:id="rId59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C302"/>
    <a:srgbClr val="BFBFBF"/>
    <a:srgbClr val="FFFFFF"/>
    <a:srgbClr val="F2F2F2"/>
    <a:srgbClr val="A6A6A6"/>
    <a:srgbClr val="FFEFBB"/>
    <a:srgbClr val="8CDC7F"/>
    <a:srgbClr val="B2B3AE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47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81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2T10:01:36.144"/>
    </inkml:context>
    <inkml:brush xml:id="br0">
      <inkml:brushProperty name="width" value="0.1" units="cm"/>
      <inkml:brushProperty name="height" value="0.2" units="cm"/>
      <inkml:brushProperty name="color" value="#FF00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44 0,'5914'0'0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2T10:01:46.784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 0,'4322'0'0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2T13:09:27.593"/>
    </inkml:context>
    <inkml:brush xml:id="br0">
      <inkml:brushProperty name="width" value="0.2" units="cm"/>
      <inkml:brushProperty name="height" value="0.4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0,'4910'0'0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5399-2C20-C88F-9036-3CDD1250F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A0E2E-2D43-B2E0-4F40-3D9173B24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1A9DE-EA80-E129-91C6-A691D0898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892E6-0CDA-0B4C-DC80-1766980E5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4628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5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1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0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1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E37129-F6C1-090E-E948-3FB02CD2DA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9" r:id="rId4"/>
    <p:sldLayoutId id="2147483892" r:id="rId5"/>
    <p:sldLayoutId id="2147483897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emf"/><Relationship Id="rId7" Type="http://schemas.openxmlformats.org/officeDocument/2006/relationships/customXml" Target="../ink/ink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customXml" Target="../ink/ink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emf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3.png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4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4.png"/><Relationship Id="rId7" Type="http://schemas.openxmlformats.org/officeDocument/2006/relationships/image" Target="../media/image6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4.png"/><Relationship Id="rId7" Type="http://schemas.openxmlformats.org/officeDocument/2006/relationships/image" Target="../media/image6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4.png"/><Relationship Id="rId7" Type="http://schemas.openxmlformats.org/officeDocument/2006/relationships/image" Target="../media/image6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4.png"/><Relationship Id="rId7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8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26" Type="http://schemas.openxmlformats.org/officeDocument/2006/relationships/image" Target="../media/image101.png"/><Relationship Id="rId39" Type="http://schemas.openxmlformats.org/officeDocument/2006/relationships/image" Target="../media/image114.png"/><Relationship Id="rId21" Type="http://schemas.openxmlformats.org/officeDocument/2006/relationships/image" Target="../media/image96.png"/><Relationship Id="rId34" Type="http://schemas.openxmlformats.org/officeDocument/2006/relationships/image" Target="../media/image109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5" Type="http://schemas.openxmlformats.org/officeDocument/2006/relationships/image" Target="../media/image100.png"/><Relationship Id="rId33" Type="http://schemas.openxmlformats.org/officeDocument/2006/relationships/image" Target="../media/image108.png"/><Relationship Id="rId38" Type="http://schemas.openxmlformats.org/officeDocument/2006/relationships/image" Target="../media/image113.png"/><Relationship Id="rId2" Type="http://schemas.openxmlformats.org/officeDocument/2006/relationships/image" Target="../media/image33.png"/><Relationship Id="rId16" Type="http://schemas.openxmlformats.org/officeDocument/2006/relationships/image" Target="../media/image91.png"/><Relationship Id="rId20" Type="http://schemas.openxmlformats.org/officeDocument/2006/relationships/image" Target="../media/image95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24" Type="http://schemas.openxmlformats.org/officeDocument/2006/relationships/image" Target="../media/image99.png"/><Relationship Id="rId32" Type="http://schemas.openxmlformats.org/officeDocument/2006/relationships/image" Target="../media/image107.png"/><Relationship Id="rId37" Type="http://schemas.openxmlformats.org/officeDocument/2006/relationships/image" Target="../media/image112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23" Type="http://schemas.openxmlformats.org/officeDocument/2006/relationships/image" Target="../media/image98.png"/><Relationship Id="rId28" Type="http://schemas.openxmlformats.org/officeDocument/2006/relationships/image" Target="../media/image103.png"/><Relationship Id="rId36" Type="http://schemas.openxmlformats.org/officeDocument/2006/relationships/image" Target="../media/image111.png"/><Relationship Id="rId10" Type="http://schemas.openxmlformats.org/officeDocument/2006/relationships/image" Target="../media/image85.png"/><Relationship Id="rId19" Type="http://schemas.openxmlformats.org/officeDocument/2006/relationships/image" Target="../media/image94.png"/><Relationship Id="rId31" Type="http://schemas.openxmlformats.org/officeDocument/2006/relationships/image" Target="../media/image106.png"/><Relationship Id="rId4" Type="http://schemas.openxmlformats.org/officeDocument/2006/relationships/image" Target="../media/image77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Relationship Id="rId22" Type="http://schemas.openxmlformats.org/officeDocument/2006/relationships/image" Target="../media/image97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Relationship Id="rId35" Type="http://schemas.openxmlformats.org/officeDocument/2006/relationships/image" Target="../media/image110.png"/><Relationship Id="rId8" Type="http://schemas.openxmlformats.org/officeDocument/2006/relationships/image" Target="../media/image83.png"/><Relationship Id="rId3" Type="http://schemas.openxmlformats.org/officeDocument/2006/relationships/image" Target="../media/image25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18" Type="http://schemas.openxmlformats.org/officeDocument/2006/relationships/image" Target="../media/image131.png"/><Relationship Id="rId26" Type="http://schemas.openxmlformats.org/officeDocument/2006/relationships/image" Target="../media/image23.png"/><Relationship Id="rId3" Type="http://schemas.openxmlformats.org/officeDocument/2006/relationships/image" Target="../media/image116.png"/><Relationship Id="rId21" Type="http://schemas.openxmlformats.org/officeDocument/2006/relationships/image" Target="../media/image134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5" Type="http://schemas.openxmlformats.org/officeDocument/2006/relationships/image" Target="../media/image138.png"/><Relationship Id="rId2" Type="http://schemas.openxmlformats.org/officeDocument/2006/relationships/image" Target="../media/image79.png"/><Relationship Id="rId16" Type="http://schemas.openxmlformats.org/officeDocument/2006/relationships/image" Target="../media/image129.png"/><Relationship Id="rId20" Type="http://schemas.openxmlformats.org/officeDocument/2006/relationships/image" Target="../media/image1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24" Type="http://schemas.openxmlformats.org/officeDocument/2006/relationships/image" Target="../media/image137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23" Type="http://schemas.openxmlformats.org/officeDocument/2006/relationships/image" Target="../media/image136.png"/><Relationship Id="rId10" Type="http://schemas.openxmlformats.org/officeDocument/2006/relationships/image" Target="../media/image123.png"/><Relationship Id="rId19" Type="http://schemas.openxmlformats.org/officeDocument/2006/relationships/image" Target="../media/image132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Relationship Id="rId22" Type="http://schemas.openxmlformats.org/officeDocument/2006/relationships/image" Target="../media/image135.png"/><Relationship Id="rId27" Type="http://schemas.openxmlformats.org/officeDocument/2006/relationships/image" Target="../media/image25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microsoft.com/office/2007/relationships/media" Target="../media/media2.mp4"/><Relationship Id="rId7" Type="http://schemas.openxmlformats.org/officeDocument/2006/relationships/image" Target="../media/image11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34">
            <a:extLst>
              <a:ext uri="{FF2B5EF4-FFF2-40B4-BE49-F238E27FC236}">
                <a16:creationId xmlns:a16="http://schemas.microsoft.com/office/drawing/2014/main" id="{49328FF8-D163-CFE8-2ACC-0DC933D7C351}"/>
              </a:ext>
            </a:extLst>
          </p:cNvPr>
          <p:cNvGrpSpPr/>
          <p:nvPr/>
        </p:nvGrpSpPr>
        <p:grpSpPr>
          <a:xfrm>
            <a:off x="2446610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35">
              <a:extLst>
                <a:ext uri="{FF2B5EF4-FFF2-40B4-BE49-F238E27FC236}">
                  <a16:creationId xmlns:a16="http://schemas.microsoft.com/office/drawing/2014/main" id="{7DF8320E-BF1F-4DD3-DBAC-61D22E3057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36">
              <a:extLst>
                <a:ext uri="{FF2B5EF4-FFF2-40B4-BE49-F238E27FC236}">
                  <a16:creationId xmlns:a16="http://schemas.microsoft.com/office/drawing/2014/main" id="{10F923DD-00E5-0CE3-3C40-5D2AA4537FD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rgbClr val="B2B3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37">
            <a:extLst>
              <a:ext uri="{FF2B5EF4-FFF2-40B4-BE49-F238E27FC236}">
                <a16:creationId xmlns:a16="http://schemas.microsoft.com/office/drawing/2014/main" id="{BDD32D5B-EC0C-FBAC-56A6-F458A97D878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BFBFBF"/>
          </a:solidFill>
        </p:grpSpPr>
        <p:sp>
          <p:nvSpPr>
            <p:cNvPr id="19" name="Rectangle : coins arrondis 38">
              <a:extLst>
                <a:ext uri="{FF2B5EF4-FFF2-40B4-BE49-F238E27FC236}">
                  <a16:creationId xmlns:a16="http://schemas.microsoft.com/office/drawing/2014/main" id="{045E6E3D-F7A3-AE31-A9DF-DFAD6051187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39">
              <a:extLst>
                <a:ext uri="{FF2B5EF4-FFF2-40B4-BE49-F238E27FC236}">
                  <a16:creationId xmlns:a16="http://schemas.microsoft.com/office/drawing/2014/main" id="{B5755DAE-FFA2-95A0-64DD-632B4C52E13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40">
            <a:extLst>
              <a:ext uri="{FF2B5EF4-FFF2-40B4-BE49-F238E27FC236}">
                <a16:creationId xmlns:a16="http://schemas.microsoft.com/office/drawing/2014/main" id="{1A0D9468-63FC-7E14-3B93-B5E35F0A6357}"/>
              </a:ext>
            </a:extLst>
          </p:cNvPr>
          <p:cNvGrpSpPr/>
          <p:nvPr/>
        </p:nvGrpSpPr>
        <p:grpSpPr>
          <a:xfrm>
            <a:off x="7337866" y="6021421"/>
            <a:ext cx="1124468" cy="288630"/>
            <a:chOff x="7337866" y="6021421"/>
            <a:chExt cx="1124468" cy="288630"/>
          </a:xfrm>
          <a:solidFill>
            <a:srgbClr val="BFBFBF"/>
          </a:solidFill>
        </p:grpSpPr>
        <p:sp>
          <p:nvSpPr>
            <p:cNvPr id="22" name="Rectangle : coins arrondis 41">
              <a:extLst>
                <a:ext uri="{FF2B5EF4-FFF2-40B4-BE49-F238E27FC236}">
                  <a16:creationId xmlns:a16="http://schemas.microsoft.com/office/drawing/2014/main" id="{24B12A97-BDBA-110B-38D8-FE0BA3D80693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" name="Ellipse 42">
              <a:extLst>
                <a:ext uri="{FF2B5EF4-FFF2-40B4-BE49-F238E27FC236}">
                  <a16:creationId xmlns:a16="http://schemas.microsoft.com/office/drawing/2014/main" id="{6446AACD-59E7-F92D-2E0A-3D120BCF9E1A}"/>
                </a:ext>
              </a:extLst>
            </p:cNvPr>
            <p:cNvSpPr/>
            <p:nvPr/>
          </p:nvSpPr>
          <p:spPr>
            <a:xfrm>
              <a:off x="8193283" y="6021421"/>
              <a:ext cx="269051" cy="25665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43">
            <a:extLst>
              <a:ext uri="{FF2B5EF4-FFF2-40B4-BE49-F238E27FC236}">
                <a16:creationId xmlns:a16="http://schemas.microsoft.com/office/drawing/2014/main" id="{5CD5D390-59DA-07FE-7C23-3B8109D21CBB}"/>
              </a:ext>
            </a:extLst>
          </p:cNvPr>
          <p:cNvGrpSpPr/>
          <p:nvPr/>
        </p:nvGrpSpPr>
        <p:grpSpPr>
          <a:xfrm>
            <a:off x="5707448" y="6015247"/>
            <a:ext cx="1124468" cy="294804"/>
            <a:chOff x="7337866" y="6015247"/>
            <a:chExt cx="1124468" cy="294804"/>
          </a:xfrm>
          <a:solidFill>
            <a:srgbClr val="BFBFBF"/>
          </a:solidFill>
        </p:grpSpPr>
        <p:sp>
          <p:nvSpPr>
            <p:cNvPr id="25" name="Rectangle : coins arrondis 44">
              <a:extLst>
                <a:ext uri="{FF2B5EF4-FFF2-40B4-BE49-F238E27FC236}">
                  <a16:creationId xmlns:a16="http://schemas.microsoft.com/office/drawing/2014/main" id="{0CD7C0D3-97AA-E1C9-2416-854AAB862C0A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Ellipse 45">
              <a:extLst>
                <a:ext uri="{FF2B5EF4-FFF2-40B4-BE49-F238E27FC236}">
                  <a16:creationId xmlns:a16="http://schemas.microsoft.com/office/drawing/2014/main" id="{F8E662AE-7350-484A-14E2-8FBB9CC1542B}"/>
                </a:ext>
              </a:extLst>
            </p:cNvPr>
            <p:cNvSpPr/>
            <p:nvPr/>
          </p:nvSpPr>
          <p:spPr>
            <a:xfrm>
              <a:off x="8193283" y="60152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46">
            <a:extLst>
              <a:ext uri="{FF2B5EF4-FFF2-40B4-BE49-F238E27FC236}">
                <a16:creationId xmlns:a16="http://schemas.microsoft.com/office/drawing/2014/main" id="{1C6CC00C-FBF9-42F2-807A-12AF12ADFA66}"/>
              </a:ext>
            </a:extLst>
          </p:cNvPr>
          <p:cNvGrpSpPr/>
          <p:nvPr/>
        </p:nvGrpSpPr>
        <p:grpSpPr>
          <a:xfrm>
            <a:off x="4077029" y="6021421"/>
            <a:ext cx="1132187" cy="288630"/>
            <a:chOff x="5701783" y="6021421"/>
            <a:chExt cx="1132187" cy="288630"/>
          </a:xfrm>
          <a:solidFill>
            <a:srgbClr val="B2B3AE"/>
          </a:solidFill>
        </p:grpSpPr>
        <p:sp>
          <p:nvSpPr>
            <p:cNvPr id="28" name="Rectangle : coins arrondis 47">
              <a:extLst>
                <a:ext uri="{FF2B5EF4-FFF2-40B4-BE49-F238E27FC236}">
                  <a16:creationId xmlns:a16="http://schemas.microsoft.com/office/drawing/2014/main" id="{42032FBA-237D-2274-58FD-4E47DA331F23}"/>
                </a:ext>
              </a:extLst>
            </p:cNvPr>
            <p:cNvSpPr/>
            <p:nvPr/>
          </p:nvSpPr>
          <p:spPr>
            <a:xfrm>
              <a:off x="5701783" y="6021421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AE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Ellipse 48">
              <a:extLst>
                <a:ext uri="{FF2B5EF4-FFF2-40B4-BE49-F238E27FC236}">
                  <a16:creationId xmlns:a16="http://schemas.microsoft.com/office/drawing/2014/main" id="{83AA3533-1871-69D9-DF0D-A432316D0187}"/>
                </a:ext>
              </a:extLst>
            </p:cNvPr>
            <p:cNvSpPr/>
            <p:nvPr/>
          </p:nvSpPr>
          <p:spPr>
            <a:xfrm>
              <a:off x="6564919" y="6041623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7CF392-6086-C44E-E114-B4B90389E6CB}"/>
              </a:ext>
            </a:extLst>
          </p:cNvPr>
          <p:cNvSpPr txBox="1"/>
          <p:nvPr/>
        </p:nvSpPr>
        <p:spPr>
          <a:xfrm>
            <a:off x="757312" y="4123661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1</a:t>
            </a:r>
            <a:endParaRPr lang="fr-MA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8F3D1-30BA-8119-F0AC-9ABC3825959D}"/>
              </a:ext>
            </a:extLst>
          </p:cNvPr>
          <p:cNvSpPr txBox="1"/>
          <p:nvPr/>
        </p:nvSpPr>
        <p:spPr>
          <a:xfrm>
            <a:off x="4030760" y="5180629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5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2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4850" y="3845517"/>
            <a:ext cx="3656552" cy="1169345"/>
            <a:chOff x="648000" y="1903733"/>
            <a:chExt cx="3780000" cy="116934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5504" y="245462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اَلْكُسورُ.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92812" y="245845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MA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تَفْكيكُ الْكُسورِ.</a:t>
              </a:r>
              <a:endParaRPr lang="fr-FR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2620323" y="52006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rgbClr val="7F7F7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مُراجَعَةُ وَتَثْبيتُ دُروسِ الْأُسْبوعِ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262BE9F-BC1F-F9F0-C60C-5E95B7404FFF}"/>
              </a:ext>
            </a:extLst>
          </p:cNvPr>
          <p:cNvSpPr txBox="1"/>
          <p:nvPr/>
        </p:nvSpPr>
        <p:spPr>
          <a:xfrm>
            <a:off x="5094474" y="4318184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اَلْكُسورُ الْمُتَكافِئَةُ</a:t>
            </a:r>
          </a:p>
        </p:txBody>
      </p:sp>
      <p:grpSp>
        <p:nvGrpSpPr>
          <p:cNvPr id="2" name="Groupe 5">
            <a:extLst>
              <a:ext uri="{FF2B5EF4-FFF2-40B4-BE49-F238E27FC236}">
                <a16:creationId xmlns:a16="http://schemas.microsoft.com/office/drawing/2014/main" id="{C1F1802E-B653-512F-903C-2176E8D6B75E}"/>
              </a:ext>
            </a:extLst>
          </p:cNvPr>
          <p:cNvGrpSpPr/>
          <p:nvPr/>
        </p:nvGrpSpPr>
        <p:grpSpPr>
          <a:xfrm>
            <a:off x="492811" y="3904370"/>
            <a:ext cx="3779999" cy="1169345"/>
            <a:chOff x="648000" y="1903733"/>
            <a:chExt cx="3780000" cy="1169345"/>
          </a:xfrm>
        </p:grpSpPr>
        <p:sp>
          <p:nvSpPr>
            <p:cNvPr id="7" name="Rectangle : coins arrondis 30">
              <a:extLst>
                <a:ext uri="{FF2B5EF4-FFF2-40B4-BE49-F238E27FC236}">
                  <a16:creationId xmlns:a16="http://schemas.microsoft.com/office/drawing/2014/main" id="{54244BF9-97D1-CEB6-7038-D40CB62BDC5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CC22A32B-0440-1075-BAC2-44BEEFB985F3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37AACF02-7C4C-5EFE-7F00-02B228172F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7F81D12-0078-098C-7DCD-9C20B45B5CC7}"/>
              </a:ext>
            </a:extLst>
          </p:cNvPr>
          <p:cNvSpPr txBox="1"/>
          <p:nvPr/>
        </p:nvSpPr>
        <p:spPr>
          <a:xfrm>
            <a:off x="965695" y="4332102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الْمَسائِلِ – توليف-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2" y="1392001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ar-M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تَفْكيكُ ا</a:t>
            </a:r>
            <a:r>
              <a:rPr lang="ar-M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لْكُسورِ</a:t>
            </a:r>
            <a:endParaRPr lang="fr-FR" sz="3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0B36F0E-EF18-32E8-72BA-2C5C5877F796}"/>
              </a:ext>
            </a:extLst>
          </p:cNvPr>
          <p:cNvGrpSpPr/>
          <p:nvPr/>
        </p:nvGrpSpPr>
        <p:grpSpPr>
          <a:xfrm>
            <a:off x="1267187" y="2320460"/>
            <a:ext cx="6609626" cy="3779481"/>
            <a:chOff x="1215529" y="2120158"/>
            <a:chExt cx="6800867" cy="413996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B39A765-6C0C-91E7-A016-839E09E11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59923" y="2120158"/>
              <a:ext cx="3356473" cy="413026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3DCA965-4C21-38DD-3A0B-2268F3AD6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5529" y="2129856"/>
              <a:ext cx="3356472" cy="41302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203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982505" y="3702044"/>
            <a:ext cx="5149533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2098912" y="3865580"/>
            <a:ext cx="4681506" cy="500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lnSpc>
                <a:spcPts val="3426"/>
              </a:lnSpc>
              <a:defRPr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كِتابَةِ كُسورٍ أَكْبَرُ مِنْ 1 كِتابَةً مُخْتَلِطَةً.</a:t>
            </a:r>
            <a:endParaRPr lang="fr-FR" sz="24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6607501" y="3569005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" name="Groupe 5">
            <a:extLst>
              <a:ext uri="{FF2B5EF4-FFF2-40B4-BE49-F238E27FC236}">
                <a16:creationId xmlns:a16="http://schemas.microsoft.com/office/drawing/2014/main" id="{0F3CFE9B-E74E-452F-752C-CFE18A7BCD5F}"/>
              </a:ext>
            </a:extLst>
          </p:cNvPr>
          <p:cNvGrpSpPr/>
          <p:nvPr/>
        </p:nvGrpSpPr>
        <p:grpSpPr>
          <a:xfrm>
            <a:off x="2159518" y="2239767"/>
            <a:ext cx="5296704" cy="2554341"/>
            <a:chOff x="2569710" y="2221113"/>
            <a:chExt cx="4882033" cy="2354365"/>
          </a:xfrm>
        </p:grpSpPr>
        <p:sp>
          <p:nvSpPr>
            <p:cNvPr id="3" name="Rectangle : coins arrondis 11">
              <a:extLst>
                <a:ext uri="{FF2B5EF4-FFF2-40B4-BE49-F238E27FC236}">
                  <a16:creationId xmlns:a16="http://schemas.microsoft.com/office/drawing/2014/main" id="{25550998-BC80-044D-4829-BD7CB7558D15}"/>
                </a:ext>
              </a:extLst>
            </p:cNvPr>
            <p:cNvSpPr/>
            <p:nvPr/>
          </p:nvSpPr>
          <p:spPr>
            <a:xfrm>
              <a:off x="2975482" y="2357996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A85DD15-2A88-497E-FC9D-50769DE73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59833" y="3006248"/>
              <a:ext cx="631873" cy="631873"/>
            </a:xfrm>
            <a:prstGeom prst="rect">
              <a:avLst/>
            </a:prstGeom>
          </p:spPr>
        </p:pic>
        <p:sp>
          <p:nvSpPr>
            <p:cNvPr id="5" name="ZoneTexte 13">
              <a:extLst>
                <a:ext uri="{FF2B5EF4-FFF2-40B4-BE49-F238E27FC236}">
                  <a16:creationId xmlns:a16="http://schemas.microsoft.com/office/drawing/2014/main" id="{C567343D-4F2B-4B3B-2BBA-79EBB004F1B7}"/>
                </a:ext>
              </a:extLst>
            </p:cNvPr>
            <p:cNvSpPr txBox="1"/>
            <p:nvPr/>
          </p:nvSpPr>
          <p:spPr>
            <a:xfrm>
              <a:off x="2569710" y="29990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 المنزلي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C2E24518-3B7D-F37E-3A90-8AD289C9125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01140445-6289-941A-D893-7E3DA9AF42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1" name="ZoneTexte 16">
              <a:extLst>
                <a:ext uri="{FF2B5EF4-FFF2-40B4-BE49-F238E27FC236}">
                  <a16:creationId xmlns:a16="http://schemas.microsoft.com/office/drawing/2014/main" id="{9DE0D5AB-9581-8F87-AADD-C19103912065}"/>
                </a:ext>
              </a:extLst>
            </p:cNvPr>
            <p:cNvSpPr txBox="1"/>
            <p:nvPr/>
          </p:nvSpPr>
          <p:spPr>
            <a:xfrm>
              <a:off x="2623299" y="4090741"/>
              <a:ext cx="3447931" cy="3687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تهميدية</a:t>
              </a:r>
            </a:p>
          </p:txBody>
        </p:sp>
      </p:grpSp>
      <p:sp>
        <p:nvSpPr>
          <p:cNvPr id="18" name="ZoneTexte 13">
            <a:extLst>
              <a:ext uri="{FF2B5EF4-FFF2-40B4-BE49-F238E27FC236}">
                <a16:creationId xmlns:a16="http://schemas.microsoft.com/office/drawing/2014/main" id="{84544FB6-BC03-1A99-4651-C3E287BD7192}"/>
              </a:ext>
            </a:extLst>
          </p:cNvPr>
          <p:cNvSpPr txBox="1"/>
          <p:nvPr/>
        </p:nvSpPr>
        <p:spPr>
          <a:xfrm>
            <a:off x="2089802" y="3755493"/>
            <a:ext cx="3857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  <a:endParaRPr lang="ar-S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92D72-3C5E-21D8-2C76-5A85C1E49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BBA6C13-D881-CA59-3A26-37BC3425E509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الكراسات صفحة 49 . لنصحح النشاطين 5 و 6.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8E758B3-F8DF-0E4E-3AFB-50CCF304C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D69C0DA-5740-EC62-7AA5-627DDC818F85}"/>
              </a:ext>
            </a:extLst>
          </p:cNvPr>
          <p:cNvGrpSpPr/>
          <p:nvPr/>
        </p:nvGrpSpPr>
        <p:grpSpPr>
          <a:xfrm>
            <a:off x="961402" y="1802423"/>
            <a:ext cx="6801099" cy="4337538"/>
            <a:chOff x="1005840" y="2320460"/>
            <a:chExt cx="6801099" cy="40041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0667CE7-F3CF-F47C-5A9B-ABF1CBA09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320460"/>
              <a:ext cx="3234939" cy="40041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00AF09D-A779-2EA6-58BF-34DBCF6E8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5840" y="2320460"/>
              <a:ext cx="3455795" cy="4004140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5A2F80B-7991-45D2-B56D-23A9F53D03FB}"/>
              </a:ext>
            </a:extLst>
          </p:cNvPr>
          <p:cNvSpPr/>
          <p:nvPr/>
        </p:nvSpPr>
        <p:spPr>
          <a:xfrm>
            <a:off x="882479" y="4220308"/>
            <a:ext cx="3613639" cy="16922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02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FA2DA-283E-1660-DCB6-86ADA2E2D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4E30DE-3866-F938-AFE3-9F8D0205339F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النشاط6.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089BE1-2CCA-FFF2-5B01-74FDB4FA5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768F4C8-DFD1-3333-D0F6-24255C718B12}"/>
              </a:ext>
            </a:extLst>
          </p:cNvPr>
          <p:cNvGrpSpPr/>
          <p:nvPr/>
        </p:nvGrpSpPr>
        <p:grpSpPr>
          <a:xfrm>
            <a:off x="474785" y="2390630"/>
            <a:ext cx="7666892" cy="2796832"/>
            <a:chOff x="347944" y="2390630"/>
            <a:chExt cx="7850669" cy="279683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1BD09AB-4A8D-E4C1-04A8-9CC9307E0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7944" y="2390630"/>
              <a:ext cx="7850669" cy="27968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616CC4B-7347-7AA8-DB72-7687B73EC7AD}"/>
                </a:ext>
              </a:extLst>
            </p:cNvPr>
            <p:cNvSpPr txBox="1"/>
            <p:nvPr/>
          </p:nvSpPr>
          <p:spPr>
            <a:xfrm>
              <a:off x="2986454" y="3789046"/>
              <a:ext cx="395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108DB6-562D-4B2E-2677-DECC7EFDAD44}"/>
                </a:ext>
              </a:extLst>
            </p:cNvPr>
            <p:cNvSpPr txBox="1"/>
            <p:nvPr/>
          </p:nvSpPr>
          <p:spPr>
            <a:xfrm>
              <a:off x="2986454" y="4271322"/>
              <a:ext cx="395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3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8823421-147F-C225-A031-73C8FE9DE588}"/>
                </a:ext>
              </a:extLst>
            </p:cNvPr>
            <p:cNvSpPr txBox="1"/>
            <p:nvPr/>
          </p:nvSpPr>
          <p:spPr>
            <a:xfrm>
              <a:off x="6717324" y="3491436"/>
              <a:ext cx="395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D5BB399-4D6A-5515-BCA6-7A4E533A00E2}"/>
                </a:ext>
              </a:extLst>
            </p:cNvPr>
            <p:cNvSpPr txBox="1"/>
            <p:nvPr/>
          </p:nvSpPr>
          <p:spPr>
            <a:xfrm>
              <a:off x="6717324" y="3973712"/>
              <a:ext cx="395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3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112B66A-B298-B7FA-6419-74B2A70CA17A}"/>
                </a:ext>
              </a:extLst>
            </p:cNvPr>
            <p:cNvSpPr txBox="1"/>
            <p:nvPr/>
          </p:nvSpPr>
          <p:spPr>
            <a:xfrm>
              <a:off x="6084277" y="3676102"/>
              <a:ext cx="530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أَكْبَرُ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5">
            <a:extLst>
              <a:ext uri="{FF2B5EF4-FFF2-40B4-BE49-F238E27FC236}">
                <a16:creationId xmlns:a16="http://schemas.microsoft.com/office/drawing/2014/main" id="{97A8C8D8-7A0D-B311-943D-9F4544CDF06C}"/>
              </a:ext>
            </a:extLst>
          </p:cNvPr>
          <p:cNvGrpSpPr/>
          <p:nvPr/>
        </p:nvGrpSpPr>
        <p:grpSpPr>
          <a:xfrm>
            <a:off x="474785" y="976110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2BB87926-2ACD-FD3D-719B-79530EEC9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7098190B-73FD-02AA-8E67-6FC5322CE72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056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2FCD9-1C3F-399A-022D-A4DC706DA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9645E92-5A8B-EA3E-E8D1-DE2CD196B688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النشاط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4A7788-5280-4E0C-7D9B-7261F234E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5" name="Groupe 5">
            <a:extLst>
              <a:ext uri="{FF2B5EF4-FFF2-40B4-BE49-F238E27FC236}">
                <a16:creationId xmlns:a16="http://schemas.microsoft.com/office/drawing/2014/main" id="{855FDA4C-000F-7A3B-7691-E73519FD3738}"/>
              </a:ext>
            </a:extLst>
          </p:cNvPr>
          <p:cNvGrpSpPr/>
          <p:nvPr/>
        </p:nvGrpSpPr>
        <p:grpSpPr>
          <a:xfrm>
            <a:off x="347510" y="1164328"/>
            <a:ext cx="614494" cy="688367"/>
            <a:chOff x="924143" y="3511073"/>
            <a:chExt cx="614494" cy="688367"/>
          </a:xfrm>
        </p:grpSpPr>
        <p:pic>
          <p:nvPicPr>
            <p:cNvPr id="26" name="Image 6">
              <a:extLst>
                <a:ext uri="{FF2B5EF4-FFF2-40B4-BE49-F238E27FC236}">
                  <a16:creationId xmlns:a16="http://schemas.microsoft.com/office/drawing/2014/main" id="{34C49996-E1E5-B35B-FDC4-6F936AC1B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7" name="ZoneTexte 12">
              <a:extLst>
                <a:ext uri="{FF2B5EF4-FFF2-40B4-BE49-F238E27FC236}">
                  <a16:creationId xmlns:a16="http://schemas.microsoft.com/office/drawing/2014/main" id="{2FC8C1A3-8355-AE75-FD73-8B5D3AEF8A7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7F919CA-378B-D5C1-5EB1-9294900CC6B6}"/>
              </a:ext>
            </a:extLst>
          </p:cNvPr>
          <p:cNvGrpSpPr/>
          <p:nvPr/>
        </p:nvGrpSpPr>
        <p:grpSpPr>
          <a:xfrm>
            <a:off x="877580" y="2213181"/>
            <a:ext cx="7197258" cy="3125259"/>
            <a:chOff x="877580" y="2213181"/>
            <a:chExt cx="7197258" cy="3125259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0C88E68-9F14-6998-F15D-79915269C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7580" y="2213181"/>
              <a:ext cx="7197258" cy="312525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10F39301-52F8-2129-E4C7-5DEF698C840C}"/>
                    </a:ext>
                  </a:extLst>
                </p14:cNvPr>
                <p14:cNvContentPartPr/>
                <p14:nvPr/>
              </p14:nvContentPartPr>
              <p14:xfrm>
                <a:off x="2408649" y="3701478"/>
                <a:ext cx="2129400" cy="7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10F39301-52F8-2129-E4C7-5DEF698C840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390649" y="3629478"/>
                  <a:ext cx="21650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5FACF4C-F13B-F6BB-F0FA-FC66BC253342}"/>
                    </a:ext>
                  </a:extLst>
                </p14:cNvPr>
                <p14:cNvContentPartPr/>
                <p14:nvPr/>
              </p14:nvContentPartPr>
              <p14:xfrm>
                <a:off x="2321169" y="4695078"/>
                <a:ext cx="1556239" cy="7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5FACF4C-F13B-F6BB-F0FA-FC66BC25334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03169" y="4623078"/>
                  <a:ext cx="1591878" cy="144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6405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655CC-ED3E-D0D1-8022-66C26F61E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528C48C-C11C-307A-E7D2-55FD86DA69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7839AD5-8420-2110-4FB1-EFB25C293F4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9" name="Groupe 5">
            <a:extLst>
              <a:ext uri="{FF2B5EF4-FFF2-40B4-BE49-F238E27FC236}">
                <a16:creationId xmlns:a16="http://schemas.microsoft.com/office/drawing/2014/main" id="{C797F8DA-DD36-A4FC-DB0B-790B5B8A553E}"/>
              </a:ext>
            </a:extLst>
          </p:cNvPr>
          <p:cNvGrpSpPr/>
          <p:nvPr/>
        </p:nvGrpSpPr>
        <p:grpSpPr>
          <a:xfrm>
            <a:off x="1973521" y="2239767"/>
            <a:ext cx="5482702" cy="2554341"/>
            <a:chOff x="2398274" y="2221113"/>
            <a:chExt cx="5053469" cy="2354365"/>
          </a:xfrm>
        </p:grpSpPr>
        <p:sp>
          <p:nvSpPr>
            <p:cNvPr id="20" name="Rectangle : coins arrondis 11">
              <a:extLst>
                <a:ext uri="{FF2B5EF4-FFF2-40B4-BE49-F238E27FC236}">
                  <a16:creationId xmlns:a16="http://schemas.microsoft.com/office/drawing/2014/main" id="{87694997-3542-7451-A763-76DFE06354F7}"/>
                </a:ext>
              </a:extLst>
            </p:cNvPr>
            <p:cNvSpPr/>
            <p:nvPr/>
          </p:nvSpPr>
          <p:spPr>
            <a:xfrm>
              <a:off x="2975482" y="2357996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1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9AE05D1-9AA2-78E2-BD26-05F6C8B0D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68242" y="3480048"/>
              <a:ext cx="631873" cy="631873"/>
            </a:xfrm>
            <a:prstGeom prst="rect">
              <a:avLst/>
            </a:prstGeom>
          </p:spPr>
        </p:pic>
        <p:sp>
          <p:nvSpPr>
            <p:cNvPr id="22" name="ZoneTexte 13">
              <a:extLst>
                <a:ext uri="{FF2B5EF4-FFF2-40B4-BE49-F238E27FC236}">
                  <a16:creationId xmlns:a16="http://schemas.microsoft.com/office/drawing/2014/main" id="{1438CFFB-BA39-3985-F974-9E7C83DDFA5A}"/>
                </a:ext>
              </a:extLst>
            </p:cNvPr>
            <p:cNvSpPr txBox="1"/>
            <p:nvPr/>
          </p:nvSpPr>
          <p:spPr>
            <a:xfrm>
              <a:off x="2398274" y="3112506"/>
              <a:ext cx="3555109" cy="3687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 المنزلي</a:t>
              </a:r>
              <a:endPara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Flowchart: Alternate Process 54">
              <a:extLst>
                <a:ext uri="{FF2B5EF4-FFF2-40B4-BE49-F238E27FC236}">
                  <a16:creationId xmlns:a16="http://schemas.microsoft.com/office/drawing/2014/main" id="{97B45319-859E-63B5-0DAC-1071A6B4DB0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ABFC2ACF-DF85-0855-FA1C-EED45345E2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25" name="ZoneTexte 16">
              <a:extLst>
                <a:ext uri="{FF2B5EF4-FFF2-40B4-BE49-F238E27FC236}">
                  <a16:creationId xmlns:a16="http://schemas.microsoft.com/office/drawing/2014/main" id="{FD65C0D5-027A-3682-339B-7A31015203CB}"/>
                </a:ext>
              </a:extLst>
            </p:cNvPr>
            <p:cNvSpPr txBox="1"/>
            <p:nvPr/>
          </p:nvSpPr>
          <p:spPr>
            <a:xfrm>
              <a:off x="2505452" y="4086010"/>
              <a:ext cx="3447931" cy="3687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تهميدية</a:t>
              </a:r>
            </a:p>
          </p:txBody>
        </p:sp>
      </p:grpSp>
      <p:sp>
        <p:nvSpPr>
          <p:cNvPr id="26" name="ZoneTexte 13">
            <a:extLst>
              <a:ext uri="{FF2B5EF4-FFF2-40B4-BE49-F238E27FC236}">
                <a16:creationId xmlns:a16="http://schemas.microsoft.com/office/drawing/2014/main" id="{2732598D-E7BE-D824-ADF2-FF4BFEF4E32C}"/>
              </a:ext>
            </a:extLst>
          </p:cNvPr>
          <p:cNvSpPr txBox="1"/>
          <p:nvPr/>
        </p:nvSpPr>
        <p:spPr>
          <a:xfrm>
            <a:off x="2031660" y="3673414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5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120105" y="2724885"/>
            <a:ext cx="5597011" cy="613155"/>
            <a:chOff x="1581931" y="2616985"/>
            <a:chExt cx="5597011" cy="613155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2160675" y="2689451"/>
              <a:ext cx="14510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 + 8 </a:t>
              </a:r>
              <a:r>
                <a:rPr lang="fr-FR" sz="2400" dirty="0">
                  <a:latin typeface="Calibri" panose="020F0502020204030204" pitchFamily="34" charset="0"/>
                </a:rPr>
                <a:t>= </a:t>
              </a:r>
              <a:r>
                <a:rPr lang="fr-FR" sz="2400" dirty="0">
                  <a:solidFill>
                    <a:srgbClr val="FCC302"/>
                  </a:solidFill>
                  <a:latin typeface="Calibri" panose="020F0502020204030204" pitchFamily="34" charset="0"/>
                </a:rPr>
                <a:t>…</a:t>
              </a:r>
              <a:r>
                <a:rPr lang="fr-FR" sz="2400" dirty="0">
                  <a:latin typeface="Calibri" panose="020F0502020204030204" pitchFamily="34" charset="0"/>
                </a:rPr>
                <a:t> </a:t>
              </a:r>
            </a:p>
          </p:txBody>
        </p:sp>
        <p:sp>
          <p:nvSpPr>
            <p:cNvPr id="5" name="Ellipse 15">
              <a:extLst>
                <a:ext uri="{FF2B5EF4-FFF2-40B4-BE49-F238E27FC236}">
                  <a16:creationId xmlns:a16="http://schemas.microsoft.com/office/drawing/2014/main" id="{48EC08FD-AFA4-3AE3-3FE6-ECDABEA9F6EE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6" name="ZoneTexte 16">
              <a:extLst>
                <a:ext uri="{FF2B5EF4-FFF2-40B4-BE49-F238E27FC236}">
                  <a16:creationId xmlns:a16="http://schemas.microsoft.com/office/drawing/2014/main" id="{3D2E4663-473A-E844-FB2D-9E63206AEC46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4022727" y="2768475"/>
              <a:ext cx="31562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930416" y="3519961"/>
            <a:ext cx="5090686" cy="931210"/>
            <a:chOff x="2208522" y="3613351"/>
            <a:chExt cx="5090686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chemeClr val="accent1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fr-MA" sz="3200" dirty="0">
                  <a:solidFill>
                    <a:schemeClr val="accent1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17</a:t>
              </a:r>
              <a:r>
                <a:rPr lang="fr-FR" sz="3200" dirty="0">
                  <a:solidFill>
                    <a:schemeClr val="bg2">
                      <a:lumMod val="25000"/>
                    </a:schemeClr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في كُرّاساتِكُمْ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6" name="Ellipse 27">
              <a:extLst>
                <a:ext uri="{FF2B5EF4-FFF2-40B4-BE49-F238E27FC236}">
                  <a16:creationId xmlns:a16="http://schemas.microsoft.com/office/drawing/2014/main" id="{6510B5F5-E66B-8210-37AC-BB965C629294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43047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28">
            <a:extLst>
              <a:ext uri="{FF2B5EF4-FFF2-40B4-BE49-F238E27FC236}">
                <a16:creationId xmlns:a16="http://schemas.microsoft.com/office/drawing/2014/main" id="{85FD1341-6950-5ABA-1EB3-BEEB923460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138C1F8-96CD-2A5D-5073-934FCDB41CD7}"/>
              </a:ext>
            </a:extLst>
          </p:cNvPr>
          <p:cNvGrpSpPr/>
          <p:nvPr/>
        </p:nvGrpSpPr>
        <p:grpSpPr>
          <a:xfrm>
            <a:off x="526739" y="2161998"/>
            <a:ext cx="7801921" cy="2181402"/>
            <a:chOff x="526739" y="2161998"/>
            <a:chExt cx="7878274" cy="25340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7964CD9-FECF-634C-9A8B-A0AAC4A2F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739" y="2161998"/>
              <a:ext cx="7878274" cy="253400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0AF8F0-6FC7-12DC-98A0-69D7FA73EABC}"/>
                </a:ext>
              </a:extLst>
            </p:cNvPr>
            <p:cNvSpPr txBox="1"/>
            <p:nvPr/>
          </p:nvSpPr>
          <p:spPr>
            <a:xfrm>
              <a:off x="968460" y="2383566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 + 8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17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C3392D-A591-9E37-5981-8E4C24F01EDD}"/>
                </a:ext>
              </a:extLst>
            </p:cNvPr>
            <p:cNvSpPr txBox="1"/>
            <p:nvPr/>
          </p:nvSpPr>
          <p:spPr>
            <a:xfrm>
              <a:off x="3031215" y="2382379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 +9=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A1F7A0-B436-15E9-055D-46D2403395F2}"/>
                </a:ext>
              </a:extLst>
            </p:cNvPr>
            <p:cNvSpPr txBox="1"/>
            <p:nvPr/>
          </p:nvSpPr>
          <p:spPr>
            <a:xfrm>
              <a:off x="4926332" y="2374163"/>
              <a:ext cx="143256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11 + 4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5C0300-CE9D-B7A8-2FC6-65DB68934328}"/>
                </a:ext>
              </a:extLst>
            </p:cNvPr>
            <p:cNvSpPr txBox="1"/>
            <p:nvPr/>
          </p:nvSpPr>
          <p:spPr>
            <a:xfrm>
              <a:off x="6989085" y="2376051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20</a:t>
              </a:r>
              <a:r>
                <a:rPr lang="f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- 4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4F54BB5-7B3C-B96B-B514-80E47FEAF10B}"/>
                </a:ext>
              </a:extLst>
            </p:cNvPr>
            <p:cNvSpPr txBox="1"/>
            <p:nvPr/>
          </p:nvSpPr>
          <p:spPr>
            <a:xfrm>
              <a:off x="1013460" y="3212377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13 - 7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26B80DB-D15A-8991-9106-6FFAA922BCF9}"/>
                </a:ext>
              </a:extLst>
            </p:cNvPr>
            <p:cNvSpPr txBox="1"/>
            <p:nvPr/>
          </p:nvSpPr>
          <p:spPr>
            <a:xfrm>
              <a:off x="2993937" y="3228945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17 - 9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0BA5AF-C55F-FA95-9843-407AB3A19786}"/>
                </a:ext>
              </a:extLst>
            </p:cNvPr>
            <p:cNvSpPr txBox="1"/>
            <p:nvPr/>
          </p:nvSpPr>
          <p:spPr>
            <a:xfrm>
              <a:off x="4880502" y="3212261"/>
              <a:ext cx="1478389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10 + 9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A3AEB1-61B8-0BA7-1491-6E13611FD569}"/>
                </a:ext>
              </a:extLst>
            </p:cNvPr>
            <p:cNvSpPr txBox="1"/>
            <p:nvPr/>
          </p:nvSpPr>
          <p:spPr>
            <a:xfrm>
              <a:off x="6989085" y="3166396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 x 9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519CD25-142E-1849-EF2C-ED30663590BD}"/>
                </a:ext>
              </a:extLst>
            </p:cNvPr>
            <p:cNvSpPr txBox="1"/>
            <p:nvPr/>
          </p:nvSpPr>
          <p:spPr>
            <a:xfrm>
              <a:off x="2993937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4 x 8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2083EE-AB09-01CD-211D-04A168CBF3E8}"/>
                </a:ext>
              </a:extLst>
            </p:cNvPr>
            <p:cNvSpPr txBox="1"/>
            <p:nvPr/>
          </p:nvSpPr>
          <p:spPr>
            <a:xfrm>
              <a:off x="5093970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5 x 9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45314" y="91292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في دقيقة.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F53BCC-CD19-863A-200F-F58BB7160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5">
            <a:extLst>
              <a:ext uri="{FF2B5EF4-FFF2-40B4-BE49-F238E27FC236}">
                <a16:creationId xmlns:a16="http://schemas.microsoft.com/office/drawing/2014/main" id="{885E79A5-1BA8-A159-0C38-49252574D53C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F862C125-EEFD-CC86-9B93-A072647BF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C2928EB-EB31-009F-1E11-56490A82B0A5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B5873F5-DD6B-DE19-25A7-10124C961C1F}"/>
              </a:ext>
            </a:extLst>
          </p:cNvPr>
          <p:cNvGrpSpPr/>
          <p:nvPr/>
        </p:nvGrpSpPr>
        <p:grpSpPr>
          <a:xfrm>
            <a:off x="431934" y="2189835"/>
            <a:ext cx="7830189" cy="2181402"/>
            <a:chOff x="431006" y="2194335"/>
            <a:chExt cx="7906819" cy="253400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C984EE8-6E77-4419-72D1-4375F842F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006" y="2194335"/>
              <a:ext cx="7878274" cy="253400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F73EE67-CA84-205F-FC5B-CA3B468ACF39}"/>
                </a:ext>
              </a:extLst>
            </p:cNvPr>
            <p:cNvSpPr txBox="1"/>
            <p:nvPr/>
          </p:nvSpPr>
          <p:spPr>
            <a:xfrm>
              <a:off x="968460" y="2383566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 + 8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17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2670ED-CA39-22D4-C12F-BDD749724B82}"/>
                </a:ext>
              </a:extLst>
            </p:cNvPr>
            <p:cNvSpPr txBox="1"/>
            <p:nvPr/>
          </p:nvSpPr>
          <p:spPr>
            <a:xfrm>
              <a:off x="3031215" y="2382379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 +9=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18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DF37AFA-7EC7-3696-2F8F-11C0A3979018}"/>
                </a:ext>
              </a:extLst>
            </p:cNvPr>
            <p:cNvSpPr txBox="1"/>
            <p:nvPr/>
          </p:nvSpPr>
          <p:spPr>
            <a:xfrm>
              <a:off x="4828239" y="2383566"/>
              <a:ext cx="1516378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11 + 4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B652CFF-3282-55EE-6030-FC209C0E82D9}"/>
                </a:ext>
              </a:extLst>
            </p:cNvPr>
            <p:cNvSpPr txBox="1"/>
            <p:nvPr/>
          </p:nvSpPr>
          <p:spPr>
            <a:xfrm>
              <a:off x="6876720" y="2374526"/>
              <a:ext cx="143256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20</a:t>
              </a:r>
              <a:r>
                <a:rPr lang="f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- 4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16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EB1A167-4638-3DC0-B699-713DCD9C7C61}"/>
                </a:ext>
              </a:extLst>
            </p:cNvPr>
            <p:cNvSpPr txBox="1"/>
            <p:nvPr/>
          </p:nvSpPr>
          <p:spPr>
            <a:xfrm>
              <a:off x="1013460" y="3212377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13 - 7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1F60C9F-F469-F6F2-3251-3E0AE32710E2}"/>
                </a:ext>
              </a:extLst>
            </p:cNvPr>
            <p:cNvSpPr txBox="1"/>
            <p:nvPr/>
          </p:nvSpPr>
          <p:spPr>
            <a:xfrm>
              <a:off x="2993937" y="3228945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17 - 9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E8396ED-12B5-C817-8B92-1C1094CC808D}"/>
                </a:ext>
              </a:extLst>
            </p:cNvPr>
            <p:cNvSpPr txBox="1"/>
            <p:nvPr/>
          </p:nvSpPr>
          <p:spPr>
            <a:xfrm>
              <a:off x="4782409" y="3217381"/>
              <a:ext cx="1562208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10 + 9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BF47CAF-1BC0-C285-B706-BED5028A17B3}"/>
                </a:ext>
              </a:extLst>
            </p:cNvPr>
            <p:cNvSpPr txBox="1"/>
            <p:nvPr/>
          </p:nvSpPr>
          <p:spPr>
            <a:xfrm>
              <a:off x="6989085" y="3166396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 x 9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27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2640266-0B9B-0FD6-BE5F-8D99ABC71538}"/>
                </a:ext>
              </a:extLst>
            </p:cNvPr>
            <p:cNvSpPr txBox="1"/>
            <p:nvPr/>
          </p:nvSpPr>
          <p:spPr>
            <a:xfrm>
              <a:off x="2993937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4 x 8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BE557E8-1817-E499-5599-70A07E5323BF}"/>
                </a:ext>
              </a:extLst>
            </p:cNvPr>
            <p:cNvSpPr txBox="1"/>
            <p:nvPr/>
          </p:nvSpPr>
          <p:spPr>
            <a:xfrm>
              <a:off x="5018792" y="4098939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5 x 9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45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122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C5B81-1F7E-8B72-6F57-88C454881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B282D02-C9DC-4F86-420A-C5877CADBA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E7E9722-FA5F-7841-DCCE-217AA897031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D986920-56ED-35F3-2D69-919574BE4E5A}"/>
              </a:ext>
            </a:extLst>
          </p:cNvPr>
          <p:cNvGrpSpPr/>
          <p:nvPr/>
        </p:nvGrpSpPr>
        <p:grpSpPr>
          <a:xfrm>
            <a:off x="1973521" y="2239767"/>
            <a:ext cx="5482702" cy="2554342"/>
            <a:chOff x="2398274" y="2221113"/>
            <a:chExt cx="5053469" cy="235436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3AE1456-F44B-A766-52BF-BC104E0807A3}"/>
                </a:ext>
              </a:extLst>
            </p:cNvPr>
            <p:cNvSpPr/>
            <p:nvPr/>
          </p:nvSpPr>
          <p:spPr>
            <a:xfrm>
              <a:off x="2975482" y="2357996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AE092F-C665-AD10-5A53-8F898141C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34430" y="390882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7D2CF89-50DD-5FD7-A059-5B158583DA04}"/>
                </a:ext>
              </a:extLst>
            </p:cNvPr>
            <p:cNvSpPr txBox="1"/>
            <p:nvPr/>
          </p:nvSpPr>
          <p:spPr>
            <a:xfrm>
              <a:off x="2398274" y="3112506"/>
              <a:ext cx="3555109" cy="3687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 المنزلي</a:t>
              </a:r>
              <a:endPara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AE0320AC-63B0-4BA9-4157-41D3B5D04B6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B453B71D-817D-DBE5-D756-83CA55BC00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436637E-F4B2-C80A-4E38-0BBA9F294704}"/>
                </a:ext>
              </a:extLst>
            </p:cNvPr>
            <p:cNvSpPr txBox="1"/>
            <p:nvPr/>
          </p:nvSpPr>
          <p:spPr>
            <a:xfrm>
              <a:off x="2505452" y="4093221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تهميدية</a:t>
              </a:r>
            </a:p>
          </p:txBody>
        </p:sp>
      </p:grpSp>
      <p:sp>
        <p:nvSpPr>
          <p:cNvPr id="2" name="ZoneTexte 13">
            <a:extLst>
              <a:ext uri="{FF2B5EF4-FFF2-40B4-BE49-F238E27FC236}">
                <a16:creationId xmlns:a16="http://schemas.microsoft.com/office/drawing/2014/main" id="{20E3843D-5339-34CE-2FB9-796CA48F4B63}"/>
              </a:ext>
            </a:extLst>
          </p:cNvPr>
          <p:cNvSpPr txBox="1"/>
          <p:nvPr/>
        </p:nvSpPr>
        <p:spPr>
          <a:xfrm>
            <a:off x="1934182" y="3786043"/>
            <a:ext cx="3857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  <a:endParaRPr lang="ar-S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1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565FA-C88B-EBEA-A876-9B3DC21DA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B3E0D0-2F58-933D-F85C-01013B5518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C103C320-F650-15E1-C9E9-D78228A362CC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EFF1CC-2ABD-17FA-03C7-21B5B5ABF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9C027-0B3B-54FE-A22B-CD0279EAD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0CD22D7-A595-84D6-A572-66FED2E080EA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 الأكبر من واحد؟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FD7F5E-884E-465A-E5D0-E895584CB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409596BA-72EF-D556-C687-FCA110B7BA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8628900"/>
                  </p:ext>
                </p:extLst>
              </p:nvPr>
            </p:nvGraphicFramePr>
            <p:xfrm>
              <a:off x="722712" y="3006969"/>
              <a:ext cx="7100700" cy="115887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775175">
                      <a:extLst>
                        <a:ext uri="{9D8B030D-6E8A-4147-A177-3AD203B41FA5}">
                          <a16:colId xmlns:a16="http://schemas.microsoft.com/office/drawing/2014/main" val="1056783548"/>
                        </a:ext>
                      </a:extLst>
                    </a:gridCol>
                    <a:gridCol w="1775175">
                      <a:extLst>
                        <a:ext uri="{9D8B030D-6E8A-4147-A177-3AD203B41FA5}">
                          <a16:colId xmlns:a16="http://schemas.microsoft.com/office/drawing/2014/main" val="3668205500"/>
                        </a:ext>
                      </a:extLst>
                    </a:gridCol>
                    <a:gridCol w="1775175">
                      <a:extLst>
                        <a:ext uri="{9D8B030D-6E8A-4147-A177-3AD203B41FA5}">
                          <a16:colId xmlns:a16="http://schemas.microsoft.com/office/drawing/2014/main" val="1772414280"/>
                        </a:ext>
                      </a:extLst>
                    </a:gridCol>
                    <a:gridCol w="1775175">
                      <a:extLst>
                        <a:ext uri="{9D8B030D-6E8A-4147-A177-3AD203B41FA5}">
                          <a16:colId xmlns:a16="http://schemas.microsoft.com/office/drawing/2014/main" val="69434457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MA" sz="3600" b="1" i="0" kern="1200" smtClean="0">
                                        <a:solidFill>
                                          <a:srgbClr val="156082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3600" b="1" i="0" kern="1200" smtClean="0">
                                        <a:solidFill>
                                          <a:srgbClr val="156082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ar-MA" sz="3600" b="1" i="0" kern="1200" smtClean="0">
                                        <a:solidFill>
                                          <a:srgbClr val="156082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3600" b="1" i="0" kern="1200" dirty="0">
                            <a:solidFill>
                              <a:srgbClr val="156082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0" kern="1200" dirty="0">
                              <a:solidFill>
                                <a:srgbClr val="156082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   ؛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𝟕</m:t>
                                  </m:r>
                                </m:num>
                                <m:den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a14:m>
                          <a:endParaRPr lang="fr-MA" sz="4800" b="1" i="0" kern="1200" dirty="0">
                            <a:solidFill>
                              <a:srgbClr val="156082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0" kern="1200" dirty="0">
                              <a:solidFill>
                                <a:srgbClr val="156082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  ؛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𝟒</m:t>
                                  </m:r>
                                </m:num>
                                <m:den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a14:m>
                          <a:endParaRPr lang="fr-MA" sz="4800" b="1" i="0" kern="1200" dirty="0">
                            <a:solidFill>
                              <a:srgbClr val="156082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0" kern="1200" dirty="0">
                              <a:solidFill>
                                <a:srgbClr val="156082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  ؛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a14:m>
                          <a:endParaRPr lang="fr-MA" sz="4800" b="1" i="0" kern="1200" dirty="0">
                            <a:solidFill>
                              <a:srgbClr val="156082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9612893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409596BA-72EF-D556-C687-FCA110B7BA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8628900"/>
                  </p:ext>
                </p:extLst>
              </p:nvPr>
            </p:nvGraphicFramePr>
            <p:xfrm>
              <a:off x="722712" y="3006969"/>
              <a:ext cx="7100700" cy="115887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775175">
                      <a:extLst>
                        <a:ext uri="{9D8B030D-6E8A-4147-A177-3AD203B41FA5}">
                          <a16:colId xmlns:a16="http://schemas.microsoft.com/office/drawing/2014/main" val="1056783548"/>
                        </a:ext>
                      </a:extLst>
                    </a:gridCol>
                    <a:gridCol w="1775175">
                      <a:extLst>
                        <a:ext uri="{9D8B030D-6E8A-4147-A177-3AD203B41FA5}">
                          <a16:colId xmlns:a16="http://schemas.microsoft.com/office/drawing/2014/main" val="3668205500"/>
                        </a:ext>
                      </a:extLst>
                    </a:gridCol>
                    <a:gridCol w="1775175">
                      <a:extLst>
                        <a:ext uri="{9D8B030D-6E8A-4147-A177-3AD203B41FA5}">
                          <a16:colId xmlns:a16="http://schemas.microsoft.com/office/drawing/2014/main" val="1772414280"/>
                        </a:ext>
                      </a:extLst>
                    </a:gridCol>
                    <a:gridCol w="1775175">
                      <a:extLst>
                        <a:ext uri="{9D8B030D-6E8A-4147-A177-3AD203B41FA5}">
                          <a16:colId xmlns:a16="http://schemas.microsoft.com/office/drawing/2014/main" val="694344579"/>
                        </a:ext>
                      </a:extLst>
                    </a:gridCol>
                  </a:tblGrid>
                  <a:tr h="1158875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299315" b="-12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344" r="-200344" b="-12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9658" r="-99658" b="-12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0687" b="-120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12893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7804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9655E-F0E5-1ACE-8902-4D8FBE56B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99927E-5B27-C6F7-2708-F84DB5D58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16">
            <a:extLst>
              <a:ext uri="{FF2B5EF4-FFF2-40B4-BE49-F238E27FC236}">
                <a16:creationId xmlns:a16="http://schemas.microsoft.com/office/drawing/2014/main" id="{9E3F542D-1BD1-2CED-1358-A5BE899A7243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BE68F61A-00D0-A35D-2E83-CAEA393C48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2584427"/>
                  </p:ext>
                </p:extLst>
              </p:nvPr>
            </p:nvGraphicFramePr>
            <p:xfrm>
              <a:off x="1160584" y="3006969"/>
              <a:ext cx="6662828" cy="115887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574138">
                      <a:extLst>
                        <a:ext uri="{9D8B030D-6E8A-4147-A177-3AD203B41FA5}">
                          <a16:colId xmlns:a16="http://schemas.microsoft.com/office/drawing/2014/main" val="1056783548"/>
                        </a:ext>
                      </a:extLst>
                    </a:gridCol>
                    <a:gridCol w="1757276">
                      <a:extLst>
                        <a:ext uri="{9D8B030D-6E8A-4147-A177-3AD203B41FA5}">
                          <a16:colId xmlns:a16="http://schemas.microsoft.com/office/drawing/2014/main" val="3668205500"/>
                        </a:ext>
                      </a:extLst>
                    </a:gridCol>
                    <a:gridCol w="1665707">
                      <a:extLst>
                        <a:ext uri="{9D8B030D-6E8A-4147-A177-3AD203B41FA5}">
                          <a16:colId xmlns:a16="http://schemas.microsoft.com/office/drawing/2014/main" val="1772414280"/>
                        </a:ext>
                      </a:extLst>
                    </a:gridCol>
                    <a:gridCol w="1665707">
                      <a:extLst>
                        <a:ext uri="{9D8B030D-6E8A-4147-A177-3AD203B41FA5}">
                          <a16:colId xmlns:a16="http://schemas.microsoft.com/office/drawing/2014/main" val="69434457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MA" sz="3600" b="1" i="1" kern="1200" smtClean="0">
                                        <a:solidFill>
                                          <a:schemeClr val="bg1">
                                            <a:lumMod val="6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3600" b="1" i="1" kern="1200" smtClean="0">
                                        <a:solidFill>
                                          <a:schemeClr val="bg1">
                                            <a:lumMod val="6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ar-MA" sz="3600" b="1" i="1" kern="1200" smtClean="0">
                                        <a:solidFill>
                                          <a:schemeClr val="bg1">
                                            <a:lumMod val="6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3600" b="1" i="1" kern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1" kern="1200" dirty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   </a:t>
                          </a:r>
                          <a:r>
                            <a:rPr lang="ar-MA" sz="4800" b="1" i="1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؛</a:t>
                          </a:r>
                          <a:r>
                            <a:rPr lang="ar-MA" sz="4800" b="1" i="1" kern="1200" dirty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1" kern="120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1" kern="120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𝟕</m:t>
                                  </m:r>
                                </m:num>
                                <m:den>
                                  <m:r>
                                    <a:rPr lang="ar-MA" sz="4800" b="1" i="1" kern="120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a14:m>
                          <a:endParaRPr lang="fr-MA" sz="4800" b="1" i="1" kern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1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  ؛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𝟒</m:t>
                                  </m:r>
                                </m:num>
                                <m:den>
                                  <m:r>
                                    <a:rPr lang="a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a14:m>
                          <a:endParaRPr lang="fr-MA" sz="4800" b="1" i="1" kern="12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1" kern="1200" dirty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</a:t>
                          </a:r>
                          <a:r>
                            <a:rPr lang="ar-MA" sz="4800" b="1" i="1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؛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a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a14:m>
                          <a:endParaRPr lang="fr-MA" sz="4800" b="1" i="1" kern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961289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BE68F61A-00D0-A35D-2E83-CAEA393C48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2584427"/>
                  </p:ext>
                </p:extLst>
              </p:nvPr>
            </p:nvGraphicFramePr>
            <p:xfrm>
              <a:off x="1160584" y="3006969"/>
              <a:ext cx="6662828" cy="115887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574138">
                      <a:extLst>
                        <a:ext uri="{9D8B030D-6E8A-4147-A177-3AD203B41FA5}">
                          <a16:colId xmlns:a16="http://schemas.microsoft.com/office/drawing/2014/main" val="1056783548"/>
                        </a:ext>
                      </a:extLst>
                    </a:gridCol>
                    <a:gridCol w="1757276">
                      <a:extLst>
                        <a:ext uri="{9D8B030D-6E8A-4147-A177-3AD203B41FA5}">
                          <a16:colId xmlns:a16="http://schemas.microsoft.com/office/drawing/2014/main" val="3668205500"/>
                        </a:ext>
                      </a:extLst>
                    </a:gridCol>
                    <a:gridCol w="1665707">
                      <a:extLst>
                        <a:ext uri="{9D8B030D-6E8A-4147-A177-3AD203B41FA5}">
                          <a16:colId xmlns:a16="http://schemas.microsoft.com/office/drawing/2014/main" val="1772414280"/>
                        </a:ext>
                      </a:extLst>
                    </a:gridCol>
                    <a:gridCol w="1665707">
                      <a:extLst>
                        <a:ext uri="{9D8B030D-6E8A-4147-A177-3AD203B41FA5}">
                          <a16:colId xmlns:a16="http://schemas.microsoft.com/office/drawing/2014/main" val="694344579"/>
                        </a:ext>
                      </a:extLst>
                    </a:gridCol>
                  </a:tblGrid>
                  <a:tr h="1158875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324031" b="-12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89273" r="-189273" b="-12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9635" r="-99635" b="-12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0733" b="-120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12893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663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70EB8-B2C0-1F71-1BB6-9E5961C51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6">
            <a:extLst>
              <a:ext uri="{FF2B5EF4-FFF2-40B4-BE49-F238E27FC236}">
                <a16:creationId xmlns:a16="http://schemas.microsoft.com/office/drawing/2014/main" id="{BF0F24E6-BC9A-957B-D2BF-3B05ABCCB67D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 الأصغر من واحد.</a:t>
            </a:r>
          </a:p>
        </p:txBody>
      </p:sp>
      <p:pic>
        <p:nvPicPr>
          <p:cNvPr id="6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AB0B40-7EA5-C792-A581-CF6199EB4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EE9D464-1485-7895-85F7-5CCC8EA4FD4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9963252"/>
                  </p:ext>
                </p:extLst>
              </p:nvPr>
            </p:nvGraphicFramePr>
            <p:xfrm>
              <a:off x="826477" y="3244361"/>
              <a:ext cx="7172780" cy="1156081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793195">
                      <a:extLst>
                        <a:ext uri="{9D8B030D-6E8A-4147-A177-3AD203B41FA5}">
                          <a16:colId xmlns:a16="http://schemas.microsoft.com/office/drawing/2014/main" val="1056783548"/>
                        </a:ext>
                      </a:extLst>
                    </a:gridCol>
                    <a:gridCol w="1793195">
                      <a:extLst>
                        <a:ext uri="{9D8B030D-6E8A-4147-A177-3AD203B41FA5}">
                          <a16:colId xmlns:a16="http://schemas.microsoft.com/office/drawing/2014/main" val="3668205500"/>
                        </a:ext>
                      </a:extLst>
                    </a:gridCol>
                    <a:gridCol w="1793195">
                      <a:extLst>
                        <a:ext uri="{9D8B030D-6E8A-4147-A177-3AD203B41FA5}">
                          <a16:colId xmlns:a16="http://schemas.microsoft.com/office/drawing/2014/main" val="1772414280"/>
                        </a:ext>
                      </a:extLst>
                    </a:gridCol>
                    <a:gridCol w="1793195">
                      <a:extLst>
                        <a:ext uri="{9D8B030D-6E8A-4147-A177-3AD203B41FA5}">
                          <a16:colId xmlns:a16="http://schemas.microsoft.com/office/drawing/2014/main" val="69434457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MA" sz="3600" b="1" i="0" kern="1200" smtClean="0">
                                        <a:solidFill>
                                          <a:srgbClr val="156082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3600" b="1" i="0" kern="1200" smtClean="0">
                                        <a:solidFill>
                                          <a:srgbClr val="156082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lang="ar-MA" sz="3600" b="1" i="0" kern="1200" smtClean="0">
                                        <a:solidFill>
                                          <a:srgbClr val="156082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3600" b="1" i="0" kern="1200" dirty="0">
                            <a:solidFill>
                              <a:srgbClr val="156082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0" kern="1200" dirty="0">
                              <a:solidFill>
                                <a:srgbClr val="156082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  ؛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𝟏𝟎</m:t>
                                  </m:r>
                                </m:num>
                                <m:den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𝟕</m:t>
                                  </m:r>
                                </m:den>
                              </m:f>
                            </m:oMath>
                          </a14:m>
                          <a:endParaRPr lang="fr-MA" sz="4800" b="1" i="0" kern="1200" dirty="0">
                            <a:solidFill>
                              <a:srgbClr val="156082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0" kern="1200" dirty="0">
                              <a:solidFill>
                                <a:srgbClr val="156082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  ؛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𝟑</m:t>
                                  </m:r>
                                </m:num>
                                <m:den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𝟕</m:t>
                                  </m:r>
                                </m:den>
                              </m:f>
                            </m:oMath>
                          </a14:m>
                          <a:endParaRPr lang="fr-MA" sz="4800" b="1" i="0" kern="1200" dirty="0">
                            <a:solidFill>
                              <a:srgbClr val="156082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0" kern="1200" dirty="0">
                              <a:solidFill>
                                <a:srgbClr val="156082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  ؛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𝟏𝟓</m:t>
                                  </m:r>
                                </m:num>
                                <m:den>
                                  <m:r>
                                    <a:rPr lang="ar-MA" sz="4800" b="1" i="0" kern="1200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𝟕</m:t>
                                  </m:r>
                                </m:den>
                              </m:f>
                            </m:oMath>
                          </a14:m>
                          <a:endParaRPr lang="fr-MA" sz="4800" b="1" i="0" kern="1200" dirty="0">
                            <a:solidFill>
                              <a:srgbClr val="156082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9612893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EE9D464-1485-7895-85F7-5CCC8EA4FD4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9963252"/>
                  </p:ext>
                </p:extLst>
              </p:nvPr>
            </p:nvGraphicFramePr>
            <p:xfrm>
              <a:off x="826477" y="3244361"/>
              <a:ext cx="7172780" cy="1156081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793195">
                      <a:extLst>
                        <a:ext uri="{9D8B030D-6E8A-4147-A177-3AD203B41FA5}">
                          <a16:colId xmlns:a16="http://schemas.microsoft.com/office/drawing/2014/main" val="1056783548"/>
                        </a:ext>
                      </a:extLst>
                    </a:gridCol>
                    <a:gridCol w="1793195">
                      <a:extLst>
                        <a:ext uri="{9D8B030D-6E8A-4147-A177-3AD203B41FA5}">
                          <a16:colId xmlns:a16="http://schemas.microsoft.com/office/drawing/2014/main" val="3668205500"/>
                        </a:ext>
                      </a:extLst>
                    </a:gridCol>
                    <a:gridCol w="1793195">
                      <a:extLst>
                        <a:ext uri="{9D8B030D-6E8A-4147-A177-3AD203B41FA5}">
                          <a16:colId xmlns:a16="http://schemas.microsoft.com/office/drawing/2014/main" val="1772414280"/>
                        </a:ext>
                      </a:extLst>
                    </a:gridCol>
                    <a:gridCol w="1793195">
                      <a:extLst>
                        <a:ext uri="{9D8B030D-6E8A-4147-A177-3AD203B41FA5}">
                          <a16:colId xmlns:a16="http://schemas.microsoft.com/office/drawing/2014/main" val="694344579"/>
                        </a:ext>
                      </a:extLst>
                    </a:gridCol>
                  </a:tblGrid>
                  <a:tr h="1156081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299322" b="-1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340" r="-200340" b="-1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9661" r="-99661" b="-1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0680" b="-126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12893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9643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A1E7F-E760-06DA-AF87-D82B9B556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3BAC3D-CA47-BA87-F130-3CD3364AF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B72EDB79-916F-EAF6-C067-0137F25A0052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B6DF18F-60ED-B75B-5B28-92BA6ECAF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0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0A309-102C-FD42-DC7A-51FAA73C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6">
            <a:extLst>
              <a:ext uri="{FF2B5EF4-FFF2-40B4-BE49-F238E27FC236}">
                <a16:creationId xmlns:a16="http://schemas.microsoft.com/office/drawing/2014/main" id="{A0469CDD-BA5C-B3A6-0693-3A4064919622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CE07FD-392C-59B8-4B23-69DDCAE74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BE71233C-4FA3-4D74-4AA7-DD57517687A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1125135"/>
                  </p:ext>
                </p:extLst>
              </p:nvPr>
            </p:nvGraphicFramePr>
            <p:xfrm>
              <a:off x="835269" y="3059723"/>
              <a:ext cx="7183316" cy="1156081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697107">
                      <a:extLst>
                        <a:ext uri="{9D8B030D-6E8A-4147-A177-3AD203B41FA5}">
                          <a16:colId xmlns:a16="http://schemas.microsoft.com/office/drawing/2014/main" val="1056783548"/>
                        </a:ext>
                      </a:extLst>
                    </a:gridCol>
                    <a:gridCol w="1894551">
                      <a:extLst>
                        <a:ext uri="{9D8B030D-6E8A-4147-A177-3AD203B41FA5}">
                          <a16:colId xmlns:a16="http://schemas.microsoft.com/office/drawing/2014/main" val="3668205500"/>
                        </a:ext>
                      </a:extLst>
                    </a:gridCol>
                    <a:gridCol w="1795829">
                      <a:extLst>
                        <a:ext uri="{9D8B030D-6E8A-4147-A177-3AD203B41FA5}">
                          <a16:colId xmlns:a16="http://schemas.microsoft.com/office/drawing/2014/main" val="1772414280"/>
                        </a:ext>
                      </a:extLst>
                    </a:gridCol>
                    <a:gridCol w="1795829">
                      <a:extLst>
                        <a:ext uri="{9D8B030D-6E8A-4147-A177-3AD203B41FA5}">
                          <a16:colId xmlns:a16="http://schemas.microsoft.com/office/drawing/2014/main" val="69434457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MA" sz="3600" b="1" i="1" kern="1200" smtClean="0">
                                        <a:solidFill>
                                          <a:schemeClr val="bg1">
                                            <a:lumMod val="6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3600" b="1" i="1" kern="1200" smtClean="0">
                                        <a:solidFill>
                                          <a:schemeClr val="bg1">
                                            <a:lumMod val="6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lang="ar-MA" sz="3600" b="1" i="1" kern="1200" smtClean="0">
                                        <a:solidFill>
                                          <a:schemeClr val="bg1">
                                            <a:lumMod val="6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3600" b="1" i="1" kern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1" kern="1200" dirty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  </a:t>
                          </a:r>
                          <a:r>
                            <a:rPr lang="ar-MA" sz="4800" b="1" i="1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؛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𝟏𝟎</m:t>
                                  </m:r>
                                </m:num>
                                <m:den>
                                  <m:r>
                                    <a:rPr lang="a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𝟕</m:t>
                                  </m:r>
                                </m:den>
                              </m:f>
                            </m:oMath>
                          </a14:m>
                          <a:endParaRPr lang="fr-MA" sz="4800" b="1" i="1" kern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1" kern="1200" dirty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  </a:t>
                          </a:r>
                          <a:r>
                            <a:rPr lang="ar-MA" sz="4800" b="1" i="1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؛</a:t>
                          </a:r>
                          <a:r>
                            <a:rPr lang="ar-MA" sz="4800" b="1" i="1" kern="1200" dirty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1" kern="120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1" kern="120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𝟑</m:t>
                                  </m:r>
                                </m:num>
                                <m:den>
                                  <m:r>
                                    <a:rPr lang="ar-MA" sz="4800" b="1" i="1" kern="120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𝟕</m:t>
                                  </m:r>
                                </m:den>
                              </m:f>
                            </m:oMath>
                          </a14:m>
                          <a:endParaRPr lang="fr-MA" sz="4800" b="1" i="1" kern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ar-MA" sz="4800" b="1" i="1" kern="1200" dirty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</a:t>
                          </a:r>
                          <a:r>
                            <a:rPr lang="ar-MA" sz="4800" b="1" i="1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 ؛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𝟏𝟓</m:t>
                                  </m:r>
                                </m:num>
                                <m:den>
                                  <m:r>
                                    <a:rPr lang="ar-MA" sz="4800" b="1" i="1" kern="1200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𝟕</m:t>
                                  </m:r>
                                </m:den>
                              </m:f>
                            </m:oMath>
                          </a14:m>
                          <a:endParaRPr lang="fr-MA" sz="4800" b="1" i="1" kern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961289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BE71233C-4FA3-4D74-4AA7-DD57517687A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1125135"/>
                  </p:ext>
                </p:extLst>
              </p:nvPr>
            </p:nvGraphicFramePr>
            <p:xfrm>
              <a:off x="835269" y="3059723"/>
              <a:ext cx="7183316" cy="1156081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697107">
                      <a:extLst>
                        <a:ext uri="{9D8B030D-6E8A-4147-A177-3AD203B41FA5}">
                          <a16:colId xmlns:a16="http://schemas.microsoft.com/office/drawing/2014/main" val="1056783548"/>
                        </a:ext>
                      </a:extLst>
                    </a:gridCol>
                    <a:gridCol w="1894551">
                      <a:extLst>
                        <a:ext uri="{9D8B030D-6E8A-4147-A177-3AD203B41FA5}">
                          <a16:colId xmlns:a16="http://schemas.microsoft.com/office/drawing/2014/main" val="3668205500"/>
                        </a:ext>
                      </a:extLst>
                    </a:gridCol>
                    <a:gridCol w="1795829">
                      <a:extLst>
                        <a:ext uri="{9D8B030D-6E8A-4147-A177-3AD203B41FA5}">
                          <a16:colId xmlns:a16="http://schemas.microsoft.com/office/drawing/2014/main" val="1772414280"/>
                        </a:ext>
                      </a:extLst>
                    </a:gridCol>
                    <a:gridCol w="1795829">
                      <a:extLst>
                        <a:ext uri="{9D8B030D-6E8A-4147-A177-3AD203B41FA5}">
                          <a16:colId xmlns:a16="http://schemas.microsoft.com/office/drawing/2014/main" val="694344579"/>
                        </a:ext>
                      </a:extLst>
                    </a:gridCol>
                  </a:tblGrid>
                  <a:tr h="1156081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322581" b="-125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89711" r="-189389" b="-125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00680" r="-100340" b="-125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9661" b="-125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12893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9842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D0167-82B3-F0B9-B2B3-E1558DAC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8">
            <a:extLst>
              <a:ext uri="{FF2B5EF4-FFF2-40B4-BE49-F238E27FC236}">
                <a16:creationId xmlns:a16="http://schemas.microsoft.com/office/drawing/2014/main" id="{BDE5A967-3124-5002-BD2B-0917B90ACED7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50، لننجز التمرين 2.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81A1C0D-68AD-8019-4784-FFCF1E7D8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D411928-4EE1-78A6-334E-38435CB22CFA}"/>
              </a:ext>
            </a:extLst>
          </p:cNvPr>
          <p:cNvGrpSpPr/>
          <p:nvPr/>
        </p:nvGrpSpPr>
        <p:grpSpPr>
          <a:xfrm>
            <a:off x="780193" y="1756198"/>
            <a:ext cx="7030439" cy="4547887"/>
            <a:chOff x="845383" y="1879290"/>
            <a:chExt cx="7030439" cy="454788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4A2C5FB-A846-7952-C1C4-BA0850AC5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85138" y="1879291"/>
              <a:ext cx="3690684" cy="454788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8972E6F-0025-398E-2C3B-627BC55AF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5383" y="1879290"/>
              <a:ext cx="3450030" cy="4477547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9A0B49B-124C-565A-DA44-7225ABF9E45E}"/>
              </a:ext>
            </a:extLst>
          </p:cNvPr>
          <p:cNvSpPr/>
          <p:nvPr/>
        </p:nvSpPr>
        <p:spPr>
          <a:xfrm>
            <a:off x="4230223" y="3719146"/>
            <a:ext cx="3450030" cy="10902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259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AA43-389D-C530-18A5-81DE98CA0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8">
            <a:extLst>
              <a:ext uri="{FF2B5EF4-FFF2-40B4-BE49-F238E27FC236}">
                <a16:creationId xmlns:a16="http://schemas.microsoft.com/office/drawing/2014/main" id="{9A3E5A88-2C9C-E9AF-766E-B887CBBF8CEA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لونوا الجزء المناسب للكسر المركب كما في المثال.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03820E-29CB-C2FE-A2AE-B2F234C9E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57" y="2375251"/>
            <a:ext cx="7675685" cy="3162574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9FA37EB-FAB4-D510-F379-689369E33084}"/>
              </a:ext>
            </a:extLst>
          </p:cNvPr>
          <p:cNvSpPr/>
          <p:nvPr/>
        </p:nvSpPr>
        <p:spPr>
          <a:xfrm>
            <a:off x="4696216" y="3050932"/>
            <a:ext cx="3450030" cy="238138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BAB878-6410-29A9-411B-3032936D6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2375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D64B7-7D42-C5A0-D32D-DBFEA8679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8">
            <a:extLst>
              <a:ext uri="{FF2B5EF4-FFF2-40B4-BE49-F238E27FC236}">
                <a16:creationId xmlns:a16="http://schemas.microsoft.com/office/drawing/2014/main" id="{6F2ADCB1-4F60-B9CC-B213-C1A3B273450C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F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F5155B-7DF4-CCF5-4F52-DAB864DCB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57" y="2375251"/>
            <a:ext cx="7675685" cy="3162574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AF843A4-C7F6-A2F3-46C0-CE9DE3A5978E}"/>
              </a:ext>
            </a:extLst>
          </p:cNvPr>
          <p:cNvSpPr/>
          <p:nvPr/>
        </p:nvSpPr>
        <p:spPr>
          <a:xfrm>
            <a:off x="4696216" y="3050932"/>
            <a:ext cx="3450030" cy="238138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DBA30AE-6096-B010-30EB-C08236347BE1}"/>
                  </a:ext>
                </a:extLst>
              </p14:cNvPr>
              <p14:cNvContentPartPr/>
              <p14:nvPr/>
            </p14:nvContentPartPr>
            <p14:xfrm>
              <a:off x="5336280" y="4844326"/>
              <a:ext cx="1767905" cy="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DBA30AE-6096-B010-30EB-C08236347BE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00281" y="4700326"/>
                <a:ext cx="1839543" cy="2880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92166C-AABE-BF5D-3EA5-E4F0C19A84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9876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917997" y="2343102"/>
            <a:ext cx="5045509" cy="2527768"/>
            <a:chOff x="782415" y="2436266"/>
            <a:chExt cx="6620608" cy="25277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782415" y="2799443"/>
              <a:ext cx="6620608" cy="216459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403196" y="356612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253763" y="3620194"/>
              <a:ext cx="5465369" cy="964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 rtl="1">
                <a:lnSpc>
                  <a:spcPts val="3426"/>
                </a:lnSpc>
                <a:defRPr/>
              </a:pPr>
              <a:r>
                <a:rPr lang="ar-MA" sz="3200" b="1" kern="0" dirty="0">
                  <a:solidFill>
                    <a:srgbClr val="FCC30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كِتابَةُ كُسورٍ أَكْبَرُ مِنْ 1 </a:t>
              </a:r>
            </a:p>
            <a:p>
              <a:pPr algn="ctr" defTabSz="609630" rtl="1">
                <a:lnSpc>
                  <a:spcPts val="3426"/>
                </a:lnSpc>
                <a:defRPr/>
              </a:pPr>
              <a:r>
                <a:rPr lang="ar-MA" sz="3200" b="1" kern="0" dirty="0">
                  <a:solidFill>
                    <a:srgbClr val="FCC30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كِتابَةً مُخْتَلِطَةً.</a:t>
              </a:r>
              <a:endParaRPr lang="fr-FR" sz="3200" b="1" kern="0" dirty="0">
                <a:solidFill>
                  <a:srgbClr val="FCC30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12355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42CE67E-F5F7-981A-C03B-4A6FF44EEBB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970C7423-954C-B9B2-D97A-8A392DC8C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867" y="2018912"/>
            <a:ext cx="6487430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2CE568-2EE6-C2D7-3709-18087EEDF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867" y="2018912"/>
            <a:ext cx="6487430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03298" y="2244919"/>
            <a:ext cx="4785052" cy="2741227"/>
            <a:chOff x="1985518" y="2436266"/>
            <a:chExt cx="4785052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1985518" y="2799443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456357" y="335659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994152" y="3375719"/>
              <a:ext cx="22051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25971C41-2B6B-48F8-31AD-D8C37C3E8334}"/>
              </a:ext>
            </a:extLst>
          </p:cNvPr>
          <p:cNvSpPr txBox="1"/>
          <p:nvPr/>
        </p:nvSpPr>
        <p:spPr>
          <a:xfrm>
            <a:off x="2928112" y="3913666"/>
            <a:ext cx="22051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سنفكك كسرا ونكتبه على شكل كتابة مختلطة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باتباع نفس الخطوات.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D950F8-DFB7-57D3-C1A1-FE33D3106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EC8D5-71B6-15F8-AB91-99A1A973E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63C4471-AA69-C18A-A739-2CDA9DE6E043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الأولى؟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123F7A-8825-650F-1FD7-5BF5449FFA73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66D181C3-D4DE-70C7-5A52-6A7217D7D41A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أُفَكِّكُ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965E953E-B71B-9717-FAF6-0C22A42008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A738AD1C-2DCA-222B-33C1-9E4B6C407E25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DA0E246-CEC8-8610-14D3-94E141C676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F42ABA33-F225-570E-ABE5-BDAB6CDC0AFB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8624E79-EECE-C200-8065-2FD1F70E58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17D117-36F1-5E7A-08AD-1997D20F1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8E4B0DA8-4E09-85C1-8A12-69FEAC129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5795" y="422656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E6BA8B6-7A88-CCF9-D8EC-08A169BDCEB4}"/>
              </a:ext>
            </a:extLst>
          </p:cNvPr>
          <p:cNvGrpSpPr/>
          <p:nvPr/>
        </p:nvGrpSpPr>
        <p:grpSpPr>
          <a:xfrm>
            <a:off x="839248" y="3073874"/>
            <a:ext cx="7319038" cy="1152686"/>
            <a:chOff x="699547" y="2852657"/>
            <a:chExt cx="7744906" cy="115268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AEF2F54-C923-F1BE-874D-56473543F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9547" y="2852657"/>
              <a:ext cx="7744906" cy="11526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B017F2A-A983-508C-3D52-2EA52D805FE5}"/>
                    </a:ext>
                  </a:extLst>
                </p:cNvPr>
                <p:cNvSpPr txBox="1"/>
                <p:nvPr/>
              </p:nvSpPr>
              <p:spPr>
                <a:xfrm>
                  <a:off x="3798276" y="3234459"/>
                  <a:ext cx="181139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0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B017F2A-A983-508C-3D52-2EA52D805F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8276" y="3234459"/>
                  <a:ext cx="181139" cy="389081"/>
                </a:xfrm>
                <a:prstGeom prst="rect">
                  <a:avLst/>
                </a:prstGeom>
                <a:blipFill>
                  <a:blip r:embed="rId5"/>
                  <a:stretch>
                    <a:fillRect b="-31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A649FFD-9F9C-4E72-2119-1A5E6F9112BF}"/>
                    </a:ext>
                  </a:extLst>
                </p:cNvPr>
                <p:cNvSpPr txBox="1"/>
                <p:nvPr/>
              </p:nvSpPr>
              <p:spPr>
                <a:xfrm>
                  <a:off x="4382915" y="3250008"/>
                  <a:ext cx="181139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0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A649FFD-9F9C-4E72-2119-1A5E6F9112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2915" y="3250008"/>
                  <a:ext cx="181139" cy="389081"/>
                </a:xfrm>
                <a:prstGeom prst="rect">
                  <a:avLst/>
                </a:prstGeom>
                <a:blipFill>
                  <a:blip r:embed="rId6"/>
                  <a:stretch>
                    <a:fillRect b="-312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89686B9-4B78-7E1B-F9E4-57587956A067}"/>
                    </a:ext>
                  </a:extLst>
                </p:cNvPr>
                <p:cNvSpPr txBox="1"/>
                <p:nvPr/>
              </p:nvSpPr>
              <p:spPr>
                <a:xfrm>
                  <a:off x="5074016" y="3234459"/>
                  <a:ext cx="181139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0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89686B9-4B78-7E1B-F9E4-57587956A0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4016" y="3234459"/>
                  <a:ext cx="181139" cy="389081"/>
                </a:xfrm>
                <a:prstGeom prst="rect">
                  <a:avLst/>
                </a:prstGeom>
                <a:blipFill>
                  <a:blip r:embed="rId7"/>
                  <a:stretch>
                    <a:fillRect b="-31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E03AA01-D25F-4D69-7249-8D665EB3F930}"/>
                    </a:ext>
                  </a:extLst>
                </p:cNvPr>
                <p:cNvSpPr txBox="1"/>
                <p:nvPr/>
              </p:nvSpPr>
              <p:spPr>
                <a:xfrm>
                  <a:off x="7662783" y="3234458"/>
                  <a:ext cx="181139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0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E03AA01-D25F-4D69-7249-8D665EB3F9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2783" y="3234458"/>
                  <a:ext cx="181139" cy="389081"/>
                </a:xfrm>
                <a:prstGeom prst="rect">
                  <a:avLst/>
                </a:prstGeom>
                <a:blipFill>
                  <a:blip r:embed="rId8"/>
                  <a:stretch>
                    <a:fillRect b="-31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D735612-B853-C752-1B68-ADBE8A96A3E0}"/>
                    </a:ext>
                  </a:extLst>
                </p:cNvPr>
                <p:cNvSpPr txBox="1"/>
                <p:nvPr/>
              </p:nvSpPr>
              <p:spPr>
                <a:xfrm>
                  <a:off x="7353030" y="3234458"/>
                  <a:ext cx="219611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i="1" smtClean="0">
                            <a:solidFill>
                              <a:srgbClr val="FCC302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fr-MA" dirty="0">
                    <a:solidFill>
                      <a:srgbClr val="FCC302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D735612-B853-C752-1B68-ADBE8A96A3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53030" y="3234458"/>
                  <a:ext cx="219611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7534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C6524-77D0-5EE9-5DB7-7B69B510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216D808-36C6-8B65-C8D1-1E4C86506EBB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الكسر إلى وحدات كاملة.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2CE056-C124-5962-CDDD-AB23FBE1D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731902C5-F93D-FF5A-42D6-0420D1C0D3E1}"/>
              </a:ext>
            </a:extLst>
          </p:cNvPr>
          <p:cNvGrpSpPr/>
          <p:nvPr/>
        </p:nvGrpSpPr>
        <p:grpSpPr>
          <a:xfrm>
            <a:off x="1968293" y="1840502"/>
            <a:ext cx="5126614" cy="470861"/>
            <a:chOff x="2537185" y="1724103"/>
            <a:chExt cx="5126614" cy="470861"/>
          </a:xfrm>
        </p:grpSpPr>
        <p:sp>
          <p:nvSpPr>
            <p:cNvPr id="28" name="Rectangle : coins arrondis 2">
              <a:extLst>
                <a:ext uri="{FF2B5EF4-FFF2-40B4-BE49-F238E27FC236}">
                  <a16:creationId xmlns:a16="http://schemas.microsoft.com/office/drawing/2014/main" id="{2DD0D283-5D18-0E48-C6BA-EF15AFE8F1B0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أُفَكِّكُ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70374524-D879-DBF0-5550-C3A7967555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30" name="Rectangle : coins arrondis 8">
              <a:extLst>
                <a:ext uri="{FF2B5EF4-FFF2-40B4-BE49-F238E27FC236}">
                  <a16:creationId xmlns:a16="http://schemas.microsoft.com/office/drawing/2014/main" id="{20390386-368E-23E1-E16C-244D485B63A0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4338DAD7-8A95-A49D-A713-76EE26CAF6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32" name="Rectangle : coins arrondis 10">
              <a:extLst>
                <a:ext uri="{FF2B5EF4-FFF2-40B4-BE49-F238E27FC236}">
                  <a16:creationId xmlns:a16="http://schemas.microsoft.com/office/drawing/2014/main" id="{75269B41-51CA-DC50-6CEF-268740402462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731CAFC5-65D4-02E5-553E-BCBEF0287C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6686E66-6260-03BF-4E70-A8ACA62058B7}"/>
              </a:ext>
            </a:extLst>
          </p:cNvPr>
          <p:cNvGrpSpPr/>
          <p:nvPr/>
        </p:nvGrpSpPr>
        <p:grpSpPr>
          <a:xfrm>
            <a:off x="818044" y="3151595"/>
            <a:ext cx="7319038" cy="1152686"/>
            <a:chOff x="699547" y="2852657"/>
            <a:chExt cx="7744906" cy="1152686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78F88D0-182C-4195-5949-80389D129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9547" y="2852657"/>
              <a:ext cx="7744906" cy="11526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6E67A00-FFD3-DD4F-B9EC-FFA235F36CCA}"/>
                    </a:ext>
                  </a:extLst>
                </p:cNvPr>
                <p:cNvSpPr txBox="1"/>
                <p:nvPr/>
              </p:nvSpPr>
              <p:spPr>
                <a:xfrm>
                  <a:off x="3798276" y="3234459"/>
                  <a:ext cx="181139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0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6E67A00-FFD3-DD4F-B9EC-FFA235F36C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8276" y="3234459"/>
                  <a:ext cx="181139" cy="389081"/>
                </a:xfrm>
                <a:prstGeom prst="rect">
                  <a:avLst/>
                </a:prstGeom>
                <a:blipFill>
                  <a:blip r:embed="rId4"/>
                  <a:stretch>
                    <a:fillRect b="-31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97AC9F4-E1C8-7654-BB63-74A8328DA656}"/>
                    </a:ext>
                  </a:extLst>
                </p:cNvPr>
                <p:cNvSpPr txBox="1"/>
                <p:nvPr/>
              </p:nvSpPr>
              <p:spPr>
                <a:xfrm>
                  <a:off x="4382915" y="3250008"/>
                  <a:ext cx="181139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0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97AC9F4-E1C8-7654-BB63-74A8328DA6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2915" y="3250008"/>
                  <a:ext cx="181139" cy="389081"/>
                </a:xfrm>
                <a:prstGeom prst="rect">
                  <a:avLst/>
                </a:prstGeom>
                <a:blipFill>
                  <a:blip r:embed="rId5"/>
                  <a:stretch>
                    <a:fillRect b="-312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7F079C50-2EFC-7650-6D87-05E6F60B917E}"/>
                    </a:ext>
                  </a:extLst>
                </p:cNvPr>
                <p:cNvSpPr txBox="1"/>
                <p:nvPr/>
              </p:nvSpPr>
              <p:spPr>
                <a:xfrm>
                  <a:off x="5074016" y="3234459"/>
                  <a:ext cx="181139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0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7F079C50-2EFC-7650-6D87-05E6F60B91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4016" y="3234459"/>
                  <a:ext cx="181139" cy="389081"/>
                </a:xfrm>
                <a:prstGeom prst="rect">
                  <a:avLst/>
                </a:prstGeom>
                <a:blipFill>
                  <a:blip r:embed="rId6"/>
                  <a:stretch>
                    <a:fillRect b="-31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077B326E-B229-C001-6220-3137306802DF}"/>
                    </a:ext>
                  </a:extLst>
                </p:cNvPr>
                <p:cNvSpPr txBox="1"/>
                <p:nvPr/>
              </p:nvSpPr>
              <p:spPr>
                <a:xfrm>
                  <a:off x="7662783" y="3234458"/>
                  <a:ext cx="181139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0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077B326E-B229-C001-6220-3137306802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2783" y="3234458"/>
                  <a:ext cx="181139" cy="389081"/>
                </a:xfrm>
                <a:prstGeom prst="rect">
                  <a:avLst/>
                </a:prstGeom>
                <a:blipFill>
                  <a:blip r:embed="rId7"/>
                  <a:stretch>
                    <a:fillRect b="-31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30037447-EFA1-68D8-9FC2-A7C720FDA368}"/>
                    </a:ext>
                  </a:extLst>
                </p:cNvPr>
                <p:cNvSpPr txBox="1"/>
                <p:nvPr/>
              </p:nvSpPr>
              <p:spPr>
                <a:xfrm>
                  <a:off x="7353030" y="3234458"/>
                  <a:ext cx="219611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i="1" smtClean="0">
                            <a:solidFill>
                              <a:srgbClr val="FCC302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fr-MA" dirty="0">
                    <a:solidFill>
                      <a:srgbClr val="FCC302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30037447-EFA1-68D8-9FC2-A7C720FDA3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53030" y="3234458"/>
                  <a:ext cx="219611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3306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2C62-6162-1FC7-5819-299CDC684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78C143-331D-6E3C-295C-0C23608F3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9E9E6426-3081-DA96-2C27-F84475089E9D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D3A42F-DB50-69C2-66B7-155F3E855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10512-12B0-6FBA-008F-8408D561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0C506BE-4421-0DAD-8807-F946BE56F141}"/>
              </a:ext>
            </a:extLst>
          </p:cNvPr>
          <p:cNvSpPr txBox="1"/>
          <p:nvPr/>
        </p:nvSpPr>
        <p:spPr>
          <a:xfrm>
            <a:off x="677008" y="929877"/>
            <a:ext cx="6766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نفعل ذلك؟ الوحدة هي أربعة أرباع.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82ED74-88F5-4B1E-B467-820278F88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962A00CF-C882-BFC6-C487-24DBAAEFDCFB}"/>
              </a:ext>
            </a:extLst>
          </p:cNvPr>
          <p:cNvGrpSpPr/>
          <p:nvPr/>
        </p:nvGrpSpPr>
        <p:grpSpPr>
          <a:xfrm>
            <a:off x="1906747" y="1915474"/>
            <a:ext cx="5126614" cy="470861"/>
            <a:chOff x="2537185" y="1724103"/>
            <a:chExt cx="5126614" cy="470861"/>
          </a:xfrm>
        </p:grpSpPr>
        <p:sp>
          <p:nvSpPr>
            <p:cNvPr id="24" name="Rectangle : coins arrondis 2">
              <a:extLst>
                <a:ext uri="{FF2B5EF4-FFF2-40B4-BE49-F238E27FC236}">
                  <a16:creationId xmlns:a16="http://schemas.microsoft.com/office/drawing/2014/main" id="{F48A63DE-5FEA-35E2-F04C-64318C228E7C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أُفَكِّكُ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8A7EC805-65F6-7CEB-50D3-64F4D26995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26" name="Rectangle : coins arrondis 8">
              <a:extLst>
                <a:ext uri="{FF2B5EF4-FFF2-40B4-BE49-F238E27FC236}">
                  <a16:creationId xmlns:a16="http://schemas.microsoft.com/office/drawing/2014/main" id="{C7DF6867-7889-7A8A-BFE2-55790113F3B3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F63F6E08-6865-9EDF-FBD9-37520497B9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Rectangle : coins arrondis 10">
              <a:extLst>
                <a:ext uri="{FF2B5EF4-FFF2-40B4-BE49-F238E27FC236}">
                  <a16:creationId xmlns:a16="http://schemas.microsoft.com/office/drawing/2014/main" id="{93C8E96D-34E8-5A5B-585D-05195D987C2B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89471D71-DE8F-FC1B-180C-EAE895E7DC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C70F18C-BE40-9BF3-314F-354C99970CDC}"/>
              </a:ext>
            </a:extLst>
          </p:cNvPr>
          <p:cNvGrpSpPr/>
          <p:nvPr/>
        </p:nvGrpSpPr>
        <p:grpSpPr>
          <a:xfrm>
            <a:off x="1079535" y="3303423"/>
            <a:ext cx="7319038" cy="1152686"/>
            <a:chOff x="699547" y="2852657"/>
            <a:chExt cx="7744906" cy="115268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F020962-7666-AA36-6F5F-178D0A534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9547" y="2852657"/>
              <a:ext cx="7744906" cy="11526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28B645B3-9AB7-145D-8357-50E076EA4E34}"/>
                    </a:ext>
                  </a:extLst>
                </p:cNvPr>
                <p:cNvSpPr txBox="1"/>
                <p:nvPr/>
              </p:nvSpPr>
              <p:spPr>
                <a:xfrm>
                  <a:off x="3798276" y="3234459"/>
                  <a:ext cx="195072" cy="5175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b="1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28B645B3-9AB7-145D-8357-50E076EA4E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8276" y="3234459"/>
                  <a:ext cx="195072" cy="51757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2E7D9C8-FE48-2E0C-3C78-A1648DC1DC81}"/>
                    </a:ext>
                  </a:extLst>
                </p:cNvPr>
                <p:cNvSpPr txBox="1"/>
                <p:nvPr/>
              </p:nvSpPr>
              <p:spPr>
                <a:xfrm>
                  <a:off x="4382915" y="3250008"/>
                  <a:ext cx="195072" cy="5175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b="1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2E7D9C8-FE48-2E0C-3C78-A1648DC1DC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2915" y="3250008"/>
                  <a:ext cx="195072" cy="51757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AA71876-7295-BF45-3398-6B441BC0769B}"/>
                    </a:ext>
                  </a:extLst>
                </p:cNvPr>
                <p:cNvSpPr txBox="1"/>
                <p:nvPr/>
              </p:nvSpPr>
              <p:spPr>
                <a:xfrm>
                  <a:off x="5021945" y="3298707"/>
                  <a:ext cx="191680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AA71876-7295-BF45-3398-6B441BC076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1945" y="3298707"/>
                  <a:ext cx="191680" cy="389081"/>
                </a:xfrm>
                <a:prstGeom prst="rect">
                  <a:avLst/>
                </a:prstGeom>
                <a:blipFill>
                  <a:blip r:embed="rId6"/>
                  <a:stretch>
                    <a:fillRect b="-312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CA2C599-BE4D-8D81-617C-7897348E47E7}"/>
                    </a:ext>
                  </a:extLst>
                </p:cNvPr>
                <p:cNvSpPr txBox="1"/>
                <p:nvPr/>
              </p:nvSpPr>
              <p:spPr>
                <a:xfrm>
                  <a:off x="7662783" y="3234458"/>
                  <a:ext cx="181139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0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CA2C599-BE4D-8D81-617C-7897348E47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2783" y="3234458"/>
                  <a:ext cx="181139" cy="389081"/>
                </a:xfrm>
                <a:prstGeom prst="rect">
                  <a:avLst/>
                </a:prstGeom>
                <a:blipFill>
                  <a:blip r:embed="rId7"/>
                  <a:stretch>
                    <a:fillRect b="-31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D461B0A-B3CF-5DA2-FFC1-14D2DDE60D62}"/>
                    </a:ext>
                  </a:extLst>
                </p:cNvPr>
                <p:cNvSpPr txBox="1"/>
                <p:nvPr/>
              </p:nvSpPr>
              <p:spPr>
                <a:xfrm>
                  <a:off x="7353030" y="3234458"/>
                  <a:ext cx="219611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i="1" smtClean="0">
                            <a:solidFill>
                              <a:srgbClr val="FCC302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fr-MA" dirty="0">
                    <a:solidFill>
                      <a:srgbClr val="FCC302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D461B0A-B3CF-5DA2-FFC1-14D2DDE60D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53030" y="3234458"/>
                  <a:ext cx="219611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0F93F70C-9211-AF80-D767-C60B5E2F4F87}"/>
              </a:ext>
            </a:extLst>
          </p:cNvPr>
          <p:cNvSpPr txBox="1"/>
          <p:nvPr/>
        </p:nvSpPr>
        <p:spPr>
          <a:xfrm>
            <a:off x="3701437" y="4981843"/>
            <a:ext cx="702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وَحَدَةٌ</a:t>
            </a:r>
          </a:p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كامِلَةٌ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50E2CBF1-364D-54C5-E3D5-5EA4271EAF06}"/>
              </a:ext>
            </a:extLst>
          </p:cNvPr>
          <p:cNvSpPr/>
          <p:nvPr/>
        </p:nvSpPr>
        <p:spPr>
          <a:xfrm rot="10800000">
            <a:off x="4007875" y="4456109"/>
            <a:ext cx="98133" cy="38180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4DDE51F-55D2-A867-9060-41D9E137DC16}"/>
              </a:ext>
            </a:extLst>
          </p:cNvPr>
          <p:cNvSpPr txBox="1"/>
          <p:nvPr/>
        </p:nvSpPr>
        <p:spPr>
          <a:xfrm>
            <a:off x="4335101" y="4981843"/>
            <a:ext cx="702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وَحَدَةٌ</a:t>
            </a:r>
          </a:p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كامِلَةٌ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9B2C8C4C-9C92-E647-9739-C88171D123DA}"/>
              </a:ext>
            </a:extLst>
          </p:cNvPr>
          <p:cNvSpPr/>
          <p:nvPr/>
        </p:nvSpPr>
        <p:spPr>
          <a:xfrm rot="10800000">
            <a:off x="4641539" y="4456109"/>
            <a:ext cx="98133" cy="38180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6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AFD96-1BB1-199B-451C-D2A1C4E76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7E99195-AEEC-0B5B-A6FF-C40F37483821}"/>
              </a:ext>
            </a:extLst>
          </p:cNvPr>
          <p:cNvSpPr txBox="1"/>
          <p:nvPr/>
        </p:nvSpPr>
        <p:spPr>
          <a:xfrm>
            <a:off x="677008" y="929877"/>
            <a:ext cx="6766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الثانية؟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EB3C21-9097-41EF-4AE0-CFCBDC3C1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F59F04EA-EFF1-1A55-2366-1938D38C7DB8}"/>
              </a:ext>
            </a:extLst>
          </p:cNvPr>
          <p:cNvGrpSpPr/>
          <p:nvPr/>
        </p:nvGrpSpPr>
        <p:grpSpPr>
          <a:xfrm>
            <a:off x="1906747" y="1915474"/>
            <a:ext cx="5126614" cy="470861"/>
            <a:chOff x="2537185" y="1724103"/>
            <a:chExt cx="5126614" cy="470861"/>
          </a:xfrm>
        </p:grpSpPr>
        <p:sp>
          <p:nvSpPr>
            <p:cNvPr id="24" name="Rectangle : coins arrondis 2">
              <a:extLst>
                <a:ext uri="{FF2B5EF4-FFF2-40B4-BE49-F238E27FC236}">
                  <a16:creationId xmlns:a16="http://schemas.microsoft.com/office/drawing/2014/main" id="{56386E38-378F-4CA0-862A-EB02FE896439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rgbClr val="156082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أُفَكِّكُ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08BD1F05-844F-1E5A-9A74-7E05A144D7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26" name="Rectangle : coins arrondis 8">
              <a:extLst>
                <a:ext uri="{FF2B5EF4-FFF2-40B4-BE49-F238E27FC236}">
                  <a16:creationId xmlns:a16="http://schemas.microsoft.com/office/drawing/2014/main" id="{7932D1BB-780F-E605-E5D5-4A42A20FDB07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29E16A7A-B3AD-BB6C-6402-128A5D7580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Rectangle : coins arrondis 10">
              <a:extLst>
                <a:ext uri="{FF2B5EF4-FFF2-40B4-BE49-F238E27FC236}">
                  <a16:creationId xmlns:a16="http://schemas.microsoft.com/office/drawing/2014/main" id="{E5DE5ED2-746B-2D88-917B-8D34F17DC99D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3712D286-5D63-6E78-1F8E-224E7C43B0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B915A99-9DB7-9A0D-7C82-3E0844AAE26D}"/>
              </a:ext>
            </a:extLst>
          </p:cNvPr>
          <p:cNvGrpSpPr/>
          <p:nvPr/>
        </p:nvGrpSpPr>
        <p:grpSpPr>
          <a:xfrm>
            <a:off x="756498" y="3226567"/>
            <a:ext cx="7319038" cy="1152686"/>
            <a:chOff x="699547" y="2852657"/>
            <a:chExt cx="7744906" cy="115268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6D74427-AB39-F77B-0DCC-060494D05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9547" y="2852657"/>
              <a:ext cx="7744906" cy="11526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DC87D18-A044-1D1A-D822-1DBC1DF490D2}"/>
                    </a:ext>
                  </a:extLst>
                </p:cNvPr>
                <p:cNvSpPr txBox="1"/>
                <p:nvPr/>
              </p:nvSpPr>
              <p:spPr>
                <a:xfrm>
                  <a:off x="3798276" y="3234459"/>
                  <a:ext cx="195072" cy="5175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b="1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DC87D18-A044-1D1A-D822-1DBC1DF490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8276" y="3234459"/>
                  <a:ext cx="195072" cy="51757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5E10D99-48F2-3174-89AF-0BC1C030D704}"/>
                    </a:ext>
                  </a:extLst>
                </p:cNvPr>
                <p:cNvSpPr txBox="1"/>
                <p:nvPr/>
              </p:nvSpPr>
              <p:spPr>
                <a:xfrm>
                  <a:off x="4382915" y="3250008"/>
                  <a:ext cx="195072" cy="5175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b="1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5E10D99-48F2-3174-89AF-0BC1C030D7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2915" y="3250008"/>
                  <a:ext cx="195072" cy="51757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9C96D680-5522-D2E3-D984-CA168A444805}"/>
                    </a:ext>
                  </a:extLst>
                </p:cNvPr>
                <p:cNvSpPr txBox="1"/>
                <p:nvPr/>
              </p:nvSpPr>
              <p:spPr>
                <a:xfrm>
                  <a:off x="5024012" y="3298707"/>
                  <a:ext cx="191680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9C96D680-5522-D2E3-D984-CA168A4448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4012" y="3298707"/>
                  <a:ext cx="191680" cy="389081"/>
                </a:xfrm>
                <a:prstGeom prst="rect">
                  <a:avLst/>
                </a:prstGeom>
                <a:blipFill>
                  <a:blip r:embed="rId6"/>
                  <a:stretch>
                    <a:fillRect b="-312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0DBC274F-B9DE-E914-7071-A186B5DA388C}"/>
                    </a:ext>
                  </a:extLst>
                </p:cNvPr>
                <p:cNvSpPr txBox="1"/>
                <p:nvPr/>
              </p:nvSpPr>
              <p:spPr>
                <a:xfrm>
                  <a:off x="7662783" y="3234458"/>
                  <a:ext cx="181139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0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0DBC274F-B9DE-E914-7071-A186B5DA38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2783" y="3234458"/>
                  <a:ext cx="181139" cy="389081"/>
                </a:xfrm>
                <a:prstGeom prst="rect">
                  <a:avLst/>
                </a:prstGeom>
                <a:blipFill>
                  <a:blip r:embed="rId7"/>
                  <a:stretch>
                    <a:fillRect b="-156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9119C16D-2C22-BC9F-0F77-2740AC5E7F7C}"/>
                    </a:ext>
                  </a:extLst>
                </p:cNvPr>
                <p:cNvSpPr txBox="1"/>
                <p:nvPr/>
              </p:nvSpPr>
              <p:spPr>
                <a:xfrm>
                  <a:off x="7353030" y="3234458"/>
                  <a:ext cx="219611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i="1" smtClean="0">
                            <a:solidFill>
                              <a:srgbClr val="FCC302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fr-MA" dirty="0">
                    <a:solidFill>
                      <a:srgbClr val="FCC302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9119C16D-2C22-BC9F-0F77-2740AC5E7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53030" y="3234458"/>
                  <a:ext cx="219611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5B5F7FC4-1B34-5019-CF4B-0E6C5F31A5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7894" y="4355588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1485B16-EA69-253C-6089-EDA3AF663785}"/>
              </a:ext>
            </a:extLst>
          </p:cNvPr>
          <p:cNvSpPr txBox="1"/>
          <p:nvPr/>
        </p:nvSpPr>
        <p:spPr>
          <a:xfrm>
            <a:off x="3352676" y="4820499"/>
            <a:ext cx="702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وَحَدَةٌ</a:t>
            </a:r>
          </a:p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كامِلَةٌ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BDDB3D05-5554-1FFE-1B1E-9076C105FE4E}"/>
              </a:ext>
            </a:extLst>
          </p:cNvPr>
          <p:cNvSpPr/>
          <p:nvPr/>
        </p:nvSpPr>
        <p:spPr>
          <a:xfrm rot="10800000">
            <a:off x="3659114" y="4294765"/>
            <a:ext cx="98133" cy="38180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D1416D8-0B94-C7C9-7B94-FF1A78512235}"/>
              </a:ext>
            </a:extLst>
          </p:cNvPr>
          <p:cNvSpPr txBox="1"/>
          <p:nvPr/>
        </p:nvSpPr>
        <p:spPr>
          <a:xfrm>
            <a:off x="3986340" y="4820499"/>
            <a:ext cx="702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وَحَدَةٌ</a:t>
            </a:r>
          </a:p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كامِلَةٌ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Arrow: Down 45">
            <a:extLst>
              <a:ext uri="{FF2B5EF4-FFF2-40B4-BE49-F238E27FC236}">
                <a16:creationId xmlns:a16="http://schemas.microsoft.com/office/drawing/2014/main" id="{8466B0B0-A238-6B87-9CC7-9B05F923E640}"/>
              </a:ext>
            </a:extLst>
          </p:cNvPr>
          <p:cNvSpPr/>
          <p:nvPr/>
        </p:nvSpPr>
        <p:spPr>
          <a:xfrm rot="10800000">
            <a:off x="4292778" y="4294765"/>
            <a:ext cx="98133" cy="38180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30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8B3C1-88EB-7800-E8A1-AE6435DBB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0B04049-D6C4-7A68-BA2B-8202319F46E1}"/>
              </a:ext>
            </a:extLst>
          </p:cNvPr>
          <p:cNvSpPr txBox="1"/>
          <p:nvPr/>
        </p:nvSpPr>
        <p:spPr>
          <a:xfrm>
            <a:off x="349731" y="960847"/>
            <a:ext cx="709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بعدما تعرفنا الوحدات الكاملة. اكتبوا كسر الوحدة غير الكاملة 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0A558-A93E-1CAC-7AB1-35F59FDA6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73B134E2-9A12-23D8-6B76-92B71383635C}"/>
              </a:ext>
            </a:extLst>
          </p:cNvPr>
          <p:cNvGrpSpPr/>
          <p:nvPr/>
        </p:nvGrpSpPr>
        <p:grpSpPr>
          <a:xfrm>
            <a:off x="1906747" y="1915474"/>
            <a:ext cx="5126614" cy="470861"/>
            <a:chOff x="2537185" y="1724103"/>
            <a:chExt cx="5126614" cy="470861"/>
          </a:xfrm>
        </p:grpSpPr>
        <p:sp>
          <p:nvSpPr>
            <p:cNvPr id="24" name="Rectangle : coins arrondis 2">
              <a:extLst>
                <a:ext uri="{FF2B5EF4-FFF2-40B4-BE49-F238E27FC236}">
                  <a16:creationId xmlns:a16="http://schemas.microsoft.com/office/drawing/2014/main" id="{F7475EF1-B89C-D1BD-8EEE-7D8F1F12A7EB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rgbClr val="156082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أُفَكِّكُ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584DFA46-BBC6-0D38-4DD6-045AEE3554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26" name="Rectangle : coins arrondis 8">
              <a:extLst>
                <a:ext uri="{FF2B5EF4-FFF2-40B4-BE49-F238E27FC236}">
                  <a16:creationId xmlns:a16="http://schemas.microsoft.com/office/drawing/2014/main" id="{A85C4083-0DDE-9D88-CA0B-CA4425C9D535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0C827ACF-8627-40DB-1408-F5ADC90AF0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Rectangle : coins arrondis 10">
              <a:extLst>
                <a:ext uri="{FF2B5EF4-FFF2-40B4-BE49-F238E27FC236}">
                  <a16:creationId xmlns:a16="http://schemas.microsoft.com/office/drawing/2014/main" id="{CCB95B2D-7CA3-4989-7C4A-51A76DE83612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1A12E78D-F8D8-595D-7F47-07B3770F6F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BE28B88-2CE4-F150-F343-7525D4A63741}"/>
              </a:ext>
            </a:extLst>
          </p:cNvPr>
          <p:cNvGrpSpPr/>
          <p:nvPr/>
        </p:nvGrpSpPr>
        <p:grpSpPr>
          <a:xfrm>
            <a:off x="756498" y="3226567"/>
            <a:ext cx="7319039" cy="1152686"/>
            <a:chOff x="699547" y="2852657"/>
            <a:chExt cx="7744906" cy="115268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9F76471-7AA5-1ABA-290C-00B4AEFBD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9547" y="2852657"/>
              <a:ext cx="7744906" cy="11526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84CDBE5-6ECB-E03A-023F-DF9DDCF45D7F}"/>
                    </a:ext>
                  </a:extLst>
                </p:cNvPr>
                <p:cNvSpPr txBox="1"/>
                <p:nvPr/>
              </p:nvSpPr>
              <p:spPr>
                <a:xfrm>
                  <a:off x="3798276" y="3234459"/>
                  <a:ext cx="195072" cy="5175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b="1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84CDBE5-6ECB-E03A-023F-DF9DDCF45D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8276" y="3234459"/>
                  <a:ext cx="195072" cy="51757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D0A4E3F-554D-3E8C-2945-6BF9BEA2943C}"/>
                    </a:ext>
                  </a:extLst>
                </p:cNvPr>
                <p:cNvSpPr txBox="1"/>
                <p:nvPr/>
              </p:nvSpPr>
              <p:spPr>
                <a:xfrm>
                  <a:off x="4382915" y="3250008"/>
                  <a:ext cx="195072" cy="5175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b="1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D0A4E3F-554D-3E8C-2945-6BF9BEA294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2915" y="3250008"/>
                  <a:ext cx="195072" cy="51757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5AD18EC-2CCB-5AE6-DFCB-CA75309B0140}"/>
                    </a:ext>
                  </a:extLst>
                </p:cNvPr>
                <p:cNvSpPr txBox="1"/>
                <p:nvPr/>
              </p:nvSpPr>
              <p:spPr>
                <a:xfrm>
                  <a:off x="5074016" y="3234459"/>
                  <a:ext cx="191680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5AD18EC-2CCB-5AE6-DFCB-CA75309B01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4016" y="3234459"/>
                  <a:ext cx="191680" cy="389081"/>
                </a:xfrm>
                <a:prstGeom prst="rect">
                  <a:avLst/>
                </a:prstGeom>
                <a:blipFill>
                  <a:blip r:embed="rId6"/>
                  <a:stretch>
                    <a:fillRect b="-156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3C75268-2CB0-CD34-12F0-77579ABC0F7D}"/>
                    </a:ext>
                  </a:extLst>
                </p:cNvPr>
                <p:cNvSpPr txBox="1"/>
                <p:nvPr/>
              </p:nvSpPr>
              <p:spPr>
                <a:xfrm>
                  <a:off x="7662783" y="3234458"/>
                  <a:ext cx="181139" cy="3890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0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num>
                          <m:den>
                            <m:r>
                              <a:rPr lang="ar-MA" i="1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..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3C75268-2CB0-CD34-12F0-77579ABC0F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2783" y="3234458"/>
                  <a:ext cx="181139" cy="389081"/>
                </a:xfrm>
                <a:prstGeom prst="rect">
                  <a:avLst/>
                </a:prstGeom>
                <a:blipFill>
                  <a:blip r:embed="rId7"/>
                  <a:stretch>
                    <a:fillRect b="-156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F0A42CA-C639-501B-020A-497C4D3879D1}"/>
                    </a:ext>
                  </a:extLst>
                </p:cNvPr>
                <p:cNvSpPr txBox="1"/>
                <p:nvPr/>
              </p:nvSpPr>
              <p:spPr>
                <a:xfrm>
                  <a:off x="7353030" y="3234458"/>
                  <a:ext cx="219611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i="1" smtClean="0">
                            <a:solidFill>
                              <a:srgbClr val="FCC302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fr-MA" dirty="0">
                    <a:solidFill>
                      <a:srgbClr val="FCC302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F0A42CA-C639-501B-020A-497C4D3879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53030" y="3234458"/>
                  <a:ext cx="219611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BF0E6E2-A518-319E-0D81-8BB2A1AA9D40}"/>
              </a:ext>
            </a:extLst>
          </p:cNvPr>
          <p:cNvSpPr txBox="1"/>
          <p:nvPr/>
        </p:nvSpPr>
        <p:spPr>
          <a:xfrm>
            <a:off x="4670914" y="4786212"/>
            <a:ext cx="7028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وَحَدَةٌ غَيْرُ</a:t>
            </a:r>
          </a:p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كامِلَةٍ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9EBB21AD-62F9-6C20-C632-A670CFCA0ED2}"/>
              </a:ext>
            </a:extLst>
          </p:cNvPr>
          <p:cNvSpPr/>
          <p:nvPr/>
        </p:nvSpPr>
        <p:spPr>
          <a:xfrm rot="10800000">
            <a:off x="4939812" y="4316848"/>
            <a:ext cx="98133" cy="38180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532174-B4ED-F6C4-3998-06A380DF471D}"/>
              </a:ext>
            </a:extLst>
          </p:cNvPr>
          <p:cNvSpPr txBox="1"/>
          <p:nvPr/>
        </p:nvSpPr>
        <p:spPr>
          <a:xfrm>
            <a:off x="3414221" y="4904987"/>
            <a:ext cx="702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وَحَدَةٌ</a:t>
            </a:r>
          </a:p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كامِلَةٌ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ED2E7695-1703-C84E-E739-0BF5BDDEC182}"/>
              </a:ext>
            </a:extLst>
          </p:cNvPr>
          <p:cNvSpPr/>
          <p:nvPr/>
        </p:nvSpPr>
        <p:spPr>
          <a:xfrm rot="10800000">
            <a:off x="3720659" y="4379253"/>
            <a:ext cx="98133" cy="38180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F0DCFF7-6DCE-91B7-2931-99FCAE4C4A40}"/>
              </a:ext>
            </a:extLst>
          </p:cNvPr>
          <p:cNvSpPr txBox="1"/>
          <p:nvPr/>
        </p:nvSpPr>
        <p:spPr>
          <a:xfrm>
            <a:off x="4047885" y="4904987"/>
            <a:ext cx="702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وَحَدَةٌ</a:t>
            </a:r>
          </a:p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كامِلَةٌ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9C57F7DC-E09F-6603-6F86-4135130CAF35}"/>
              </a:ext>
            </a:extLst>
          </p:cNvPr>
          <p:cNvSpPr/>
          <p:nvPr/>
        </p:nvSpPr>
        <p:spPr>
          <a:xfrm rot="10800000">
            <a:off x="4354323" y="4379253"/>
            <a:ext cx="98133" cy="38180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15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65C1-AA74-2011-6E02-B251600B8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CA414F-21B8-1571-745B-7BB493B28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D65E27A3-BBA5-239F-2F88-3E710694EC36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BED175-6FCE-7AAF-1EF8-8D0BB2BAA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26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68A85-8B15-FEB2-D5E1-45818FF7B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9E4A419-7C1F-EC87-2D2B-46D6BD251BA8}"/>
              </a:ext>
            </a:extLst>
          </p:cNvPr>
          <p:cNvSpPr txBox="1"/>
          <p:nvPr/>
        </p:nvSpPr>
        <p:spPr>
          <a:xfrm>
            <a:off x="677008" y="929877"/>
            <a:ext cx="6766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707212-FA36-8B7F-CB96-ED16D80DB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B644F83-F6CE-D4D2-E73A-095BC227B96D}"/>
              </a:ext>
            </a:extLst>
          </p:cNvPr>
          <p:cNvGrpSpPr/>
          <p:nvPr/>
        </p:nvGrpSpPr>
        <p:grpSpPr>
          <a:xfrm>
            <a:off x="1906747" y="1915474"/>
            <a:ext cx="5126614" cy="470861"/>
            <a:chOff x="2537185" y="1724103"/>
            <a:chExt cx="5126614" cy="470861"/>
          </a:xfrm>
        </p:grpSpPr>
        <p:sp>
          <p:nvSpPr>
            <p:cNvPr id="24" name="Rectangle : coins arrondis 2">
              <a:extLst>
                <a:ext uri="{FF2B5EF4-FFF2-40B4-BE49-F238E27FC236}">
                  <a16:creationId xmlns:a16="http://schemas.microsoft.com/office/drawing/2014/main" id="{E90D5D2A-F3CC-BBAF-73C5-AA6B270D40F4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rgbClr val="156082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أُفَكِّكُ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04ACF4CE-E41C-1FB8-889B-5B1FB5F8FE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26" name="Rectangle : coins arrondis 8">
              <a:extLst>
                <a:ext uri="{FF2B5EF4-FFF2-40B4-BE49-F238E27FC236}">
                  <a16:creationId xmlns:a16="http://schemas.microsoft.com/office/drawing/2014/main" id="{197DC6AD-870D-C557-862F-F728BC14ACCC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1400343D-B763-FB9F-4921-3D508D11D0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fr-MA" sz="2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Rectangle : coins arrondis 10">
              <a:extLst>
                <a:ext uri="{FF2B5EF4-FFF2-40B4-BE49-F238E27FC236}">
                  <a16:creationId xmlns:a16="http://schemas.microsoft.com/office/drawing/2014/main" id="{80961FED-44B6-F970-47E7-0FF8CB133EA0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7DEC7C63-FEA3-D0B0-7233-26793C9218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74FB838-E4DC-44AA-D28B-3A68D440A6D1}"/>
              </a:ext>
            </a:extLst>
          </p:cNvPr>
          <p:cNvGrpSpPr/>
          <p:nvPr/>
        </p:nvGrpSpPr>
        <p:grpSpPr>
          <a:xfrm>
            <a:off x="762156" y="3290815"/>
            <a:ext cx="7319038" cy="1152686"/>
            <a:chOff x="705534" y="2916905"/>
            <a:chExt cx="7744906" cy="115268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1DE343A-5066-BC13-912D-4C10404B8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534" y="2916905"/>
              <a:ext cx="7744906" cy="11526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32581C6-F170-9366-C6FD-64B6D65CE6D8}"/>
                    </a:ext>
                  </a:extLst>
                </p:cNvPr>
                <p:cNvSpPr txBox="1"/>
                <p:nvPr/>
              </p:nvSpPr>
              <p:spPr>
                <a:xfrm>
                  <a:off x="3798276" y="3234459"/>
                  <a:ext cx="195072" cy="5175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b="1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32581C6-F170-9366-C6FD-64B6D65CE6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8276" y="3234459"/>
                  <a:ext cx="195072" cy="51757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620E215-9679-837B-C7E6-15FB3C31C4D1}"/>
                    </a:ext>
                  </a:extLst>
                </p:cNvPr>
                <p:cNvSpPr txBox="1"/>
                <p:nvPr/>
              </p:nvSpPr>
              <p:spPr>
                <a:xfrm>
                  <a:off x="4382915" y="3250008"/>
                  <a:ext cx="195072" cy="5175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b="1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620E215-9679-837B-C7E6-15FB3C31C4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2915" y="3250008"/>
                  <a:ext cx="195072" cy="51757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0B13DD3-10EF-E3AC-EA39-803856F6348F}"/>
                    </a:ext>
                  </a:extLst>
                </p:cNvPr>
                <p:cNvSpPr txBox="1"/>
                <p:nvPr/>
              </p:nvSpPr>
              <p:spPr>
                <a:xfrm>
                  <a:off x="5074016" y="3234459"/>
                  <a:ext cx="195072" cy="5175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MA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0B13DD3-10EF-E3AC-EA39-803856F634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4016" y="3234459"/>
                  <a:ext cx="195072" cy="51757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140DB9-DF13-ECDD-BC55-C312D97E34CD}"/>
                  </a:ext>
                </a:extLst>
              </p:cNvPr>
              <p:cNvSpPr txBox="1"/>
              <p:nvPr/>
            </p:nvSpPr>
            <p:spPr>
              <a:xfrm>
                <a:off x="7222313" y="3687877"/>
                <a:ext cx="171179" cy="3890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0" i="1" smtClean="0">
                              <a:solidFill>
                                <a:srgbClr val="FCC302"/>
                              </a:solidFill>
                              <a:latin typeface="Cambria Math" panose="02040503050406030204" pitchFamily="18" charset="0"/>
                            </a:rPr>
                            <m:t>..</m:t>
                          </m:r>
                        </m:num>
                        <m:den>
                          <m:r>
                            <a:rPr lang="ar-MA" i="1">
                              <a:solidFill>
                                <a:srgbClr val="FCC302"/>
                              </a:solidFill>
                              <a:latin typeface="Cambria Math" panose="02040503050406030204" pitchFamily="18" charset="0"/>
                            </a:rPr>
                            <m:t>..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140DB9-DF13-ECDD-BC55-C312D97E3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13" y="3687877"/>
                <a:ext cx="171179" cy="389081"/>
              </a:xfrm>
              <a:prstGeom prst="rect">
                <a:avLst/>
              </a:prstGeom>
              <a:blipFill>
                <a:blip r:embed="rId7"/>
                <a:stretch>
                  <a:fillRect b="-15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AFFBAF-2F70-6242-D685-F502FFA206EA}"/>
                  </a:ext>
                </a:extLst>
              </p:cNvPr>
              <p:cNvSpPr txBox="1"/>
              <p:nvPr/>
            </p:nvSpPr>
            <p:spPr>
              <a:xfrm>
                <a:off x="6929593" y="3687877"/>
                <a:ext cx="2075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i="1" smtClean="0">
                          <a:solidFill>
                            <a:srgbClr val="FCC302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fr-MA" dirty="0">
                  <a:solidFill>
                    <a:srgbClr val="FCC302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AFFBAF-2F70-6242-D685-F502FFA206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593" y="3687877"/>
                <a:ext cx="207535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1E61104F-5ACA-5B61-8A88-9DC52137B702}"/>
              </a:ext>
            </a:extLst>
          </p:cNvPr>
          <p:cNvSpPr txBox="1"/>
          <p:nvPr/>
        </p:nvSpPr>
        <p:spPr>
          <a:xfrm>
            <a:off x="4670914" y="4786212"/>
            <a:ext cx="7028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وَحَدَةٌ غَيْرُ</a:t>
            </a:r>
          </a:p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كامِلَةٍ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76BEFCE4-04F8-8437-10BD-C300492DD550}"/>
              </a:ext>
            </a:extLst>
          </p:cNvPr>
          <p:cNvSpPr/>
          <p:nvPr/>
        </p:nvSpPr>
        <p:spPr>
          <a:xfrm rot="10800000">
            <a:off x="4965483" y="4392871"/>
            <a:ext cx="98133" cy="38180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4569EE-C7AE-9518-4E8D-9B53C27D7F64}"/>
              </a:ext>
            </a:extLst>
          </p:cNvPr>
          <p:cNvSpPr txBox="1"/>
          <p:nvPr/>
        </p:nvSpPr>
        <p:spPr>
          <a:xfrm>
            <a:off x="3414221" y="4904987"/>
            <a:ext cx="702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وَحَدَةٌ</a:t>
            </a:r>
          </a:p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كامِلَةٌ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A6AF3F25-AE22-CA83-B2ED-EB771802E0AF}"/>
              </a:ext>
            </a:extLst>
          </p:cNvPr>
          <p:cNvSpPr/>
          <p:nvPr/>
        </p:nvSpPr>
        <p:spPr>
          <a:xfrm rot="10800000">
            <a:off x="3716600" y="4392870"/>
            <a:ext cx="98133" cy="38180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E7F56C-93DE-BE6C-EA55-7675947F46E8}"/>
              </a:ext>
            </a:extLst>
          </p:cNvPr>
          <p:cNvSpPr txBox="1"/>
          <p:nvPr/>
        </p:nvSpPr>
        <p:spPr>
          <a:xfrm>
            <a:off x="4047885" y="4904987"/>
            <a:ext cx="702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وَحَدَةٌ</a:t>
            </a:r>
          </a:p>
          <a:p>
            <a:pPr algn="ctr"/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كامِلَةٌ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07EAC1DE-5C42-7ED0-4B93-5EEB1BCB28E0}"/>
              </a:ext>
            </a:extLst>
          </p:cNvPr>
          <p:cNvSpPr/>
          <p:nvPr/>
        </p:nvSpPr>
        <p:spPr>
          <a:xfrm rot="10800000">
            <a:off x="4323542" y="4392870"/>
            <a:ext cx="98133" cy="38180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62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DBC7-F838-F83F-F256-6B572A57A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59035FA-AF35-9895-FBD6-1CB98F7C373A}"/>
              </a:ext>
            </a:extLst>
          </p:cNvPr>
          <p:cNvSpPr txBox="1"/>
          <p:nvPr/>
        </p:nvSpPr>
        <p:spPr>
          <a:xfrm>
            <a:off x="677008" y="929877"/>
            <a:ext cx="6766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6C1DDE-D858-AC90-E45B-97DEDC4738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38B3F37-91C3-23D8-074B-FADC48100380}"/>
              </a:ext>
            </a:extLst>
          </p:cNvPr>
          <p:cNvGrpSpPr/>
          <p:nvPr/>
        </p:nvGrpSpPr>
        <p:grpSpPr>
          <a:xfrm>
            <a:off x="1906747" y="1915474"/>
            <a:ext cx="5126614" cy="470861"/>
            <a:chOff x="2537185" y="1724103"/>
            <a:chExt cx="5126614" cy="470861"/>
          </a:xfrm>
        </p:grpSpPr>
        <p:sp>
          <p:nvSpPr>
            <p:cNvPr id="24" name="Rectangle : coins arrondis 2">
              <a:extLst>
                <a:ext uri="{FF2B5EF4-FFF2-40B4-BE49-F238E27FC236}">
                  <a16:creationId xmlns:a16="http://schemas.microsoft.com/office/drawing/2014/main" id="{97C1F8DF-ACE6-5D56-DBF6-1067D2A586B2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rgbClr val="156082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أُفَكِّكُ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6017A3D2-07DC-A615-66F1-66A111E802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26" name="Rectangle : coins arrondis 8">
              <a:extLst>
                <a:ext uri="{FF2B5EF4-FFF2-40B4-BE49-F238E27FC236}">
                  <a16:creationId xmlns:a16="http://schemas.microsoft.com/office/drawing/2014/main" id="{9C007708-0093-4D90-E8C2-26F7598302E2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CA0AF181-149E-0F8A-AD05-4DBA72C116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28" name="Rectangle : coins arrondis 10">
              <a:extLst>
                <a:ext uri="{FF2B5EF4-FFF2-40B4-BE49-F238E27FC236}">
                  <a16:creationId xmlns:a16="http://schemas.microsoft.com/office/drawing/2014/main" id="{3DEA3D8C-56C0-A598-57D0-DFDBCBCB3AEC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C8D75CD0-2DB6-F9CD-F0EB-B2EBB69080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A7883DB5-4EE1-77EE-9650-4081CDB32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47" y="3244732"/>
            <a:ext cx="7319038" cy="11526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3A4702-3CC4-9E03-E974-00C9C7C92ACB}"/>
                  </a:ext>
                </a:extLst>
              </p:cNvPr>
              <p:cNvSpPr txBox="1"/>
              <p:nvPr/>
            </p:nvSpPr>
            <p:spPr>
              <a:xfrm>
                <a:off x="3524829" y="3562286"/>
                <a:ext cx="184346" cy="5175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3A4702-3CC4-9E03-E974-00C9C7C92A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829" y="3562286"/>
                <a:ext cx="184346" cy="5175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2C1380F-A727-E4D5-15F0-7ADED1772519}"/>
                  </a:ext>
                </a:extLst>
              </p:cNvPr>
              <p:cNvSpPr txBox="1"/>
              <p:nvPr/>
            </p:nvSpPr>
            <p:spPr>
              <a:xfrm>
                <a:off x="4077320" y="3577835"/>
                <a:ext cx="184346" cy="5175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b="1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2C1380F-A727-E4D5-15F0-7ADED17725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320" y="3577835"/>
                <a:ext cx="184346" cy="5175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A85FB3E-87B4-D0CA-1E05-C41053170D8E}"/>
                  </a:ext>
                </a:extLst>
              </p:cNvPr>
              <p:cNvSpPr txBox="1"/>
              <p:nvPr/>
            </p:nvSpPr>
            <p:spPr>
              <a:xfrm>
                <a:off x="4730420" y="3562286"/>
                <a:ext cx="184346" cy="5175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A85FB3E-87B4-D0CA-1E05-C41053170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420" y="3562286"/>
                <a:ext cx="184346" cy="5175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B7E2A8A-1B6A-AA2F-6248-AE42AFB29219}"/>
              </a:ext>
            </a:extLst>
          </p:cNvPr>
          <p:cNvSpPr/>
          <p:nvPr/>
        </p:nvSpPr>
        <p:spPr>
          <a:xfrm rot="10800000">
            <a:off x="4107760" y="3471354"/>
            <a:ext cx="96716" cy="1143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1129CFCB-40EB-F1D2-8C83-15A5EE5D6412}"/>
              </a:ext>
            </a:extLst>
          </p:cNvPr>
          <p:cNvSpPr/>
          <p:nvPr/>
        </p:nvSpPr>
        <p:spPr>
          <a:xfrm rot="10800000">
            <a:off x="3597409" y="3463535"/>
            <a:ext cx="96716" cy="1143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8E030E9F-6CFD-22E7-858E-03458D8B3267}"/>
              </a:ext>
            </a:extLst>
          </p:cNvPr>
          <p:cNvSpPr/>
          <p:nvPr/>
        </p:nvSpPr>
        <p:spPr>
          <a:xfrm rot="16200000">
            <a:off x="3753626" y="3199765"/>
            <a:ext cx="288357" cy="514533"/>
          </a:xfrm>
          <a:prstGeom prst="righ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50F411-842B-4C8C-E9BE-8C57A7145C02}"/>
              </a:ext>
            </a:extLst>
          </p:cNvPr>
          <p:cNvGrpSpPr/>
          <p:nvPr/>
        </p:nvGrpSpPr>
        <p:grpSpPr>
          <a:xfrm>
            <a:off x="3868737" y="3033064"/>
            <a:ext cx="2956524" cy="407003"/>
            <a:chOff x="4028746" y="3079147"/>
            <a:chExt cx="2956524" cy="407003"/>
          </a:xfrm>
        </p:grpSpPr>
        <p:sp>
          <p:nvSpPr>
            <p:cNvPr id="4" name="Right Bracket 3">
              <a:extLst>
                <a:ext uri="{FF2B5EF4-FFF2-40B4-BE49-F238E27FC236}">
                  <a16:creationId xmlns:a16="http://schemas.microsoft.com/office/drawing/2014/main" id="{28523816-55A3-6749-2A8A-FB337FD8D789}"/>
                </a:ext>
              </a:extLst>
            </p:cNvPr>
            <p:cNvSpPr/>
            <p:nvPr/>
          </p:nvSpPr>
          <p:spPr>
            <a:xfrm rot="16200000">
              <a:off x="5338650" y="1769243"/>
              <a:ext cx="288357" cy="2908166"/>
            </a:xfrm>
            <a:prstGeom prst="righ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7B3926A3-A645-B14F-58CA-E85FB9F85D5E}"/>
                </a:ext>
              </a:extLst>
            </p:cNvPr>
            <p:cNvSpPr/>
            <p:nvPr/>
          </p:nvSpPr>
          <p:spPr>
            <a:xfrm rot="10800000">
              <a:off x="6888554" y="3371850"/>
              <a:ext cx="96716" cy="114300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4B951B8F-6457-CB46-2182-4419AC5F9E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7894" y="4355588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504771-AEE0-CA4E-93D9-8A0AE651446D}"/>
                  </a:ext>
                </a:extLst>
              </p:cNvPr>
              <p:cNvSpPr txBox="1"/>
              <p:nvPr/>
            </p:nvSpPr>
            <p:spPr>
              <a:xfrm>
                <a:off x="6976715" y="3547180"/>
                <a:ext cx="171179" cy="3890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0" i="1" smtClean="0">
                              <a:solidFill>
                                <a:srgbClr val="FCC302"/>
                              </a:solidFill>
                              <a:latin typeface="Cambria Math" panose="02040503050406030204" pitchFamily="18" charset="0"/>
                            </a:rPr>
                            <m:t>..</m:t>
                          </m:r>
                        </m:num>
                        <m:den>
                          <m:r>
                            <a:rPr lang="ar-MA" i="1">
                              <a:solidFill>
                                <a:srgbClr val="FCC302"/>
                              </a:solidFill>
                              <a:latin typeface="Cambria Math" panose="02040503050406030204" pitchFamily="18" charset="0"/>
                            </a:rPr>
                            <m:t>..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504771-AEE0-CA4E-93D9-8A0AE6514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6715" y="3547180"/>
                <a:ext cx="171179" cy="389081"/>
              </a:xfrm>
              <a:prstGeom prst="rect">
                <a:avLst/>
              </a:prstGeom>
              <a:blipFill>
                <a:blip r:embed="rId8"/>
                <a:stretch>
                  <a:fillRect b="-15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596251-920E-B890-4355-8D5059D31682}"/>
                  </a:ext>
                </a:extLst>
              </p:cNvPr>
              <p:cNvSpPr txBox="1"/>
              <p:nvPr/>
            </p:nvSpPr>
            <p:spPr>
              <a:xfrm>
                <a:off x="6683995" y="3547180"/>
                <a:ext cx="2075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i="1" smtClean="0">
                          <a:solidFill>
                            <a:srgbClr val="FCC302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fr-MA" dirty="0">
                  <a:solidFill>
                    <a:srgbClr val="FCC302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596251-920E-B890-4355-8D5059D31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3995" y="3547180"/>
                <a:ext cx="207535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238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6BF44-2E8C-B8FB-5F04-ECEE03C2E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6E27376-4AD2-1D79-709B-9C1481E8AE8E}"/>
              </a:ext>
            </a:extLst>
          </p:cNvPr>
          <p:cNvSpPr txBox="1"/>
          <p:nvPr/>
        </p:nvSpPr>
        <p:spPr>
          <a:xfrm>
            <a:off x="677008" y="929877"/>
            <a:ext cx="6766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 المركب  10 على 4 كتابة مختلطة.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282533-AF6E-EE00-A2B0-923FA3C73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9E433B5-B517-C6E8-A449-F7ED8D7D0CD1}"/>
              </a:ext>
            </a:extLst>
          </p:cNvPr>
          <p:cNvGrpSpPr/>
          <p:nvPr/>
        </p:nvGrpSpPr>
        <p:grpSpPr>
          <a:xfrm>
            <a:off x="1906747" y="1915474"/>
            <a:ext cx="5126614" cy="470861"/>
            <a:chOff x="2537185" y="1724103"/>
            <a:chExt cx="5126614" cy="470861"/>
          </a:xfrm>
        </p:grpSpPr>
        <p:sp>
          <p:nvSpPr>
            <p:cNvPr id="24" name="Rectangle : coins arrondis 2">
              <a:extLst>
                <a:ext uri="{FF2B5EF4-FFF2-40B4-BE49-F238E27FC236}">
                  <a16:creationId xmlns:a16="http://schemas.microsoft.com/office/drawing/2014/main" id="{094380A4-3DDF-63AC-876C-487A3B9A46E2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rgbClr val="156082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أُفَكِّكُ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073EA299-5F38-9709-FB1E-4CF499510E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26" name="Rectangle : coins arrondis 8">
              <a:extLst>
                <a:ext uri="{FF2B5EF4-FFF2-40B4-BE49-F238E27FC236}">
                  <a16:creationId xmlns:a16="http://schemas.microsoft.com/office/drawing/2014/main" id="{4E7CA6B9-93BF-4A28-AF82-54FB2AEEB078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6A6C4CA8-E52D-C527-74FA-307A79B269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28" name="Rectangle : coins arrondis 10">
              <a:extLst>
                <a:ext uri="{FF2B5EF4-FFF2-40B4-BE49-F238E27FC236}">
                  <a16:creationId xmlns:a16="http://schemas.microsoft.com/office/drawing/2014/main" id="{9734A1DB-04BB-420D-D020-7852035E1FB9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D302344F-28DE-AB81-632C-B51189B92A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38A96D66-A8FE-C978-3A99-3EA8D9AB1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47" y="3244732"/>
            <a:ext cx="7319038" cy="11526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03818DD-429B-2328-4BE1-1911AD5D7107}"/>
                  </a:ext>
                </a:extLst>
              </p:cNvPr>
              <p:cNvSpPr txBox="1"/>
              <p:nvPr/>
            </p:nvSpPr>
            <p:spPr>
              <a:xfrm>
                <a:off x="3524829" y="3562286"/>
                <a:ext cx="184346" cy="5175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03818DD-429B-2328-4BE1-1911AD5D7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829" y="3562286"/>
                <a:ext cx="184346" cy="5175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7D11A91-E4A9-55E0-1C9F-70EC4AF13E0C}"/>
                  </a:ext>
                </a:extLst>
              </p:cNvPr>
              <p:cNvSpPr txBox="1"/>
              <p:nvPr/>
            </p:nvSpPr>
            <p:spPr>
              <a:xfrm>
                <a:off x="4077320" y="3577835"/>
                <a:ext cx="184346" cy="5175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b="1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7D11A91-E4A9-55E0-1C9F-70EC4AF13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320" y="3577835"/>
                <a:ext cx="184346" cy="5175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5643BE8-9608-8069-9142-EDAE8DD31CE1}"/>
                  </a:ext>
                </a:extLst>
              </p:cNvPr>
              <p:cNvSpPr txBox="1"/>
              <p:nvPr/>
            </p:nvSpPr>
            <p:spPr>
              <a:xfrm>
                <a:off x="4730420" y="3562286"/>
                <a:ext cx="184346" cy="5175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5643BE8-9608-8069-9142-EDAE8DD31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420" y="3562286"/>
                <a:ext cx="184346" cy="5175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D34ED5B-2473-EE2B-4C2D-9B8EBF959BE8}"/>
              </a:ext>
            </a:extLst>
          </p:cNvPr>
          <p:cNvSpPr/>
          <p:nvPr/>
        </p:nvSpPr>
        <p:spPr>
          <a:xfrm rot="10800000">
            <a:off x="4107760" y="3471354"/>
            <a:ext cx="96716" cy="1143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E5915CB-695D-1FAF-634A-6F455FB17677}"/>
              </a:ext>
            </a:extLst>
          </p:cNvPr>
          <p:cNvSpPr/>
          <p:nvPr/>
        </p:nvSpPr>
        <p:spPr>
          <a:xfrm rot="10800000">
            <a:off x="3597409" y="3463535"/>
            <a:ext cx="96716" cy="1143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4F97BCAB-071B-CB4A-413F-DD11A58A7B0C}"/>
              </a:ext>
            </a:extLst>
          </p:cNvPr>
          <p:cNvSpPr/>
          <p:nvPr/>
        </p:nvSpPr>
        <p:spPr>
          <a:xfrm rot="16200000">
            <a:off x="3753626" y="3199765"/>
            <a:ext cx="288357" cy="514533"/>
          </a:xfrm>
          <a:prstGeom prst="righ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CFDB037-2F7A-5A87-F861-320C0ECE169D}"/>
              </a:ext>
            </a:extLst>
          </p:cNvPr>
          <p:cNvGrpSpPr/>
          <p:nvPr/>
        </p:nvGrpSpPr>
        <p:grpSpPr>
          <a:xfrm>
            <a:off x="3868737" y="3033064"/>
            <a:ext cx="2956524" cy="407003"/>
            <a:chOff x="4028746" y="3079147"/>
            <a:chExt cx="2956524" cy="407003"/>
          </a:xfrm>
        </p:grpSpPr>
        <p:sp>
          <p:nvSpPr>
            <p:cNvPr id="4" name="Right Bracket 3">
              <a:extLst>
                <a:ext uri="{FF2B5EF4-FFF2-40B4-BE49-F238E27FC236}">
                  <a16:creationId xmlns:a16="http://schemas.microsoft.com/office/drawing/2014/main" id="{DBFE77EF-BDC4-56AA-14A0-5C9FABDF34CE}"/>
                </a:ext>
              </a:extLst>
            </p:cNvPr>
            <p:cNvSpPr/>
            <p:nvPr/>
          </p:nvSpPr>
          <p:spPr>
            <a:xfrm rot="16200000">
              <a:off x="5338650" y="1769243"/>
              <a:ext cx="288357" cy="2908166"/>
            </a:xfrm>
            <a:prstGeom prst="righ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42A8E886-2B08-B58B-EC9A-CD1F7C569D50}"/>
                </a:ext>
              </a:extLst>
            </p:cNvPr>
            <p:cNvSpPr/>
            <p:nvPr/>
          </p:nvSpPr>
          <p:spPr>
            <a:xfrm rot="10800000">
              <a:off x="6888554" y="3371850"/>
              <a:ext cx="96716" cy="114300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3A8252A-3911-F536-27A0-B18F41626CE3}"/>
                  </a:ext>
                </a:extLst>
              </p:cNvPr>
              <p:cNvSpPr txBox="1"/>
              <p:nvPr/>
            </p:nvSpPr>
            <p:spPr>
              <a:xfrm>
                <a:off x="6976715" y="3547180"/>
                <a:ext cx="171179" cy="3890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0" i="1" smtClean="0">
                              <a:solidFill>
                                <a:srgbClr val="FCC302"/>
                              </a:solidFill>
                              <a:latin typeface="Cambria Math" panose="02040503050406030204" pitchFamily="18" charset="0"/>
                            </a:rPr>
                            <m:t>..</m:t>
                          </m:r>
                        </m:num>
                        <m:den>
                          <m:r>
                            <a:rPr lang="ar-MA" i="1">
                              <a:solidFill>
                                <a:srgbClr val="FCC302"/>
                              </a:solidFill>
                              <a:latin typeface="Cambria Math" panose="02040503050406030204" pitchFamily="18" charset="0"/>
                            </a:rPr>
                            <m:t>..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3A8252A-3911-F536-27A0-B18F41626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6715" y="3547180"/>
                <a:ext cx="171179" cy="389081"/>
              </a:xfrm>
              <a:prstGeom prst="rect">
                <a:avLst/>
              </a:prstGeom>
              <a:blipFill>
                <a:blip r:embed="rId7"/>
                <a:stretch>
                  <a:fillRect b="-15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0ABCA37-BED3-3602-CE7B-DA1546DD9884}"/>
                  </a:ext>
                </a:extLst>
              </p:cNvPr>
              <p:cNvSpPr txBox="1"/>
              <p:nvPr/>
            </p:nvSpPr>
            <p:spPr>
              <a:xfrm>
                <a:off x="6683995" y="3547180"/>
                <a:ext cx="2075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i="1" smtClean="0">
                          <a:solidFill>
                            <a:srgbClr val="FCC302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fr-MA" dirty="0">
                  <a:solidFill>
                    <a:srgbClr val="FCC302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0ABCA37-BED3-3602-CE7B-DA1546DD9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3995" y="3547180"/>
                <a:ext cx="207535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512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1B801-9EA8-AB76-D4FA-1E7059785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E0E297F-5EBD-0694-0415-B00788E14D58}"/>
              </a:ext>
            </a:extLst>
          </p:cNvPr>
          <p:cNvSpPr txBox="1"/>
          <p:nvPr/>
        </p:nvSpPr>
        <p:spPr>
          <a:xfrm>
            <a:off x="677008" y="929877"/>
            <a:ext cx="6766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يقرأ ؟  وحدتان كاملاتان وجزءان من الوحدة. أو 2 و2على4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74AC91-EDC6-FFC4-7519-8B53C56E7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716B036-2E5E-2179-E889-35E57721C944}"/>
              </a:ext>
            </a:extLst>
          </p:cNvPr>
          <p:cNvGrpSpPr/>
          <p:nvPr/>
        </p:nvGrpSpPr>
        <p:grpSpPr>
          <a:xfrm>
            <a:off x="1906747" y="1915474"/>
            <a:ext cx="5126614" cy="470861"/>
            <a:chOff x="2537185" y="1724103"/>
            <a:chExt cx="5126614" cy="470861"/>
          </a:xfrm>
        </p:grpSpPr>
        <p:sp>
          <p:nvSpPr>
            <p:cNvPr id="24" name="Rectangle : coins arrondis 2">
              <a:extLst>
                <a:ext uri="{FF2B5EF4-FFF2-40B4-BE49-F238E27FC236}">
                  <a16:creationId xmlns:a16="http://schemas.microsoft.com/office/drawing/2014/main" id="{3FB84CD1-D6EF-F4F8-DFA7-9850B98101EC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rgbClr val="156082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أُفَكِّكُ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70E52147-3E7C-CD5F-C1F1-CCFF6E3CE8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26" name="Rectangle : coins arrondis 8">
              <a:extLst>
                <a:ext uri="{FF2B5EF4-FFF2-40B4-BE49-F238E27FC236}">
                  <a16:creationId xmlns:a16="http://schemas.microsoft.com/office/drawing/2014/main" id="{339A1EAB-0600-003F-B9B0-443750BD56BE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BCAA16AD-1C92-87CB-8CBB-1645088CA8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28" name="Rectangle : coins arrondis 10">
              <a:extLst>
                <a:ext uri="{FF2B5EF4-FFF2-40B4-BE49-F238E27FC236}">
                  <a16:creationId xmlns:a16="http://schemas.microsoft.com/office/drawing/2014/main" id="{AE8AFDEA-CD54-6C43-D325-E6B741154C56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E1D0025F-40E3-C1A0-A988-EB724D1F27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FEEE8B-DF94-3A4E-75F3-1C1FB8BAFFEB}"/>
              </a:ext>
            </a:extLst>
          </p:cNvPr>
          <p:cNvGrpSpPr/>
          <p:nvPr/>
        </p:nvGrpSpPr>
        <p:grpSpPr>
          <a:xfrm>
            <a:off x="762156" y="3079147"/>
            <a:ext cx="7319038" cy="1364354"/>
            <a:chOff x="762156" y="3079147"/>
            <a:chExt cx="7319038" cy="1364354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153EC23-A802-CF58-2EA3-2AC2FA27B33B}"/>
                </a:ext>
              </a:extLst>
            </p:cNvPr>
            <p:cNvGrpSpPr/>
            <p:nvPr/>
          </p:nvGrpSpPr>
          <p:grpSpPr>
            <a:xfrm>
              <a:off x="762156" y="3290815"/>
              <a:ext cx="7319038" cy="1152686"/>
              <a:chOff x="705534" y="2916905"/>
              <a:chExt cx="7744906" cy="1152686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F042015C-99D8-25A4-F5B9-0F8068369A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5534" y="2916905"/>
                <a:ext cx="7744906" cy="115268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AB9C2D76-CC97-CF31-BAB3-2987FDBC7123}"/>
                      </a:ext>
                    </a:extLst>
                  </p:cNvPr>
                  <p:cNvSpPr txBox="1"/>
                  <p:nvPr/>
                </p:nvSpPr>
                <p:spPr>
                  <a:xfrm>
                    <a:off x="3798276" y="3234459"/>
                    <a:ext cx="195072" cy="51757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oMath>
                      </m:oMathPara>
                    </a14:m>
                    <a:endParaRPr lang="fr-MA" b="1" dirty="0"/>
                  </a:p>
                </p:txBody>
              </p:sp>
            </mc:Choice>
            <mc:Fallback xmlns="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AB9C2D76-CC97-CF31-BAB3-2987FDBC712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98276" y="3234459"/>
                    <a:ext cx="195072" cy="51757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FFDE41D7-1E0A-BFAB-1693-8978F35B660C}"/>
                      </a:ext>
                    </a:extLst>
                  </p:cNvPr>
                  <p:cNvSpPr txBox="1"/>
                  <p:nvPr/>
                </p:nvSpPr>
                <p:spPr>
                  <a:xfrm>
                    <a:off x="4382915" y="3250008"/>
                    <a:ext cx="195072" cy="51757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oMath>
                      </m:oMathPara>
                    </a14:m>
                    <a:endParaRPr lang="fr-MA" b="1" dirty="0"/>
                  </a:p>
                </p:txBody>
              </p:sp>
            </mc:Choice>
            <mc:Fallback xmlns="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FFDE41D7-1E0A-BFAB-1693-8978F35B660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2915" y="3250008"/>
                    <a:ext cx="195072" cy="51757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4F3EF1C7-7A78-F4C4-58C3-328E2E460465}"/>
                      </a:ext>
                    </a:extLst>
                  </p:cNvPr>
                  <p:cNvSpPr txBox="1"/>
                  <p:nvPr/>
                </p:nvSpPr>
                <p:spPr>
                  <a:xfrm>
                    <a:off x="5074016" y="3234459"/>
                    <a:ext cx="195072" cy="51757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oMath>
                      </m:oMathPara>
                    </a14:m>
                    <a:endParaRPr lang="fr-MA" dirty="0"/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4F3EF1C7-7A78-F4C4-58C3-328E2E46046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74016" y="3234459"/>
                    <a:ext cx="195072" cy="51757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2E9F46E1-EA56-6EAE-C071-791149F31676}"/>
                      </a:ext>
                    </a:extLst>
                  </p:cNvPr>
                  <p:cNvSpPr txBox="1"/>
                  <p:nvPr/>
                </p:nvSpPr>
                <p:spPr>
                  <a:xfrm>
                    <a:off x="7461239" y="3250008"/>
                    <a:ext cx="174716" cy="4610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ar-MA" sz="1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f>
                                <m:fPr>
                                  <m:ctrlPr>
                                    <a:rPr lang="ar-MA" sz="16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16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ar-MA" sz="16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2E9F46E1-EA56-6EAE-C071-791149F316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61239" y="3250008"/>
                    <a:ext cx="174716" cy="46102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72E26D73-6C05-B2EE-52BF-DFD1539C9766}"/>
                    </a:ext>
                  </a:extLst>
                </p:cNvPr>
                <p:cNvSpPr txBox="1"/>
                <p:nvPr/>
              </p:nvSpPr>
              <p:spPr>
                <a:xfrm>
                  <a:off x="6813162" y="3574770"/>
                  <a:ext cx="258085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72E26D73-6C05-B2EE-52BF-DFD1539C97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3162" y="3574770"/>
                  <a:ext cx="258085" cy="584775"/>
                </a:xfrm>
                <a:prstGeom prst="rect">
                  <a:avLst/>
                </a:prstGeom>
                <a:blipFill>
                  <a:blip r:embed="rId8"/>
                  <a:stretch>
                    <a:fillRect r="-1904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2C3BD0C0-6867-7B91-D4B7-9F68884DE54A}"/>
                </a:ext>
              </a:extLst>
            </p:cNvPr>
            <p:cNvSpPr/>
            <p:nvPr/>
          </p:nvSpPr>
          <p:spPr>
            <a:xfrm rot="10800000">
              <a:off x="4267769" y="3517437"/>
              <a:ext cx="96716" cy="114300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7C60BBEA-9C43-514B-A4AE-1925980327A3}"/>
                </a:ext>
              </a:extLst>
            </p:cNvPr>
            <p:cNvSpPr/>
            <p:nvPr/>
          </p:nvSpPr>
          <p:spPr>
            <a:xfrm rot="10800000">
              <a:off x="3757418" y="3509618"/>
              <a:ext cx="96716" cy="114300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00FB978-3441-C7C0-B45C-034EA8B32EC6}"/>
                </a:ext>
              </a:extLst>
            </p:cNvPr>
            <p:cNvGrpSpPr/>
            <p:nvPr/>
          </p:nvGrpSpPr>
          <p:grpSpPr>
            <a:xfrm>
              <a:off x="3800547" y="3079147"/>
              <a:ext cx="3184723" cy="568146"/>
              <a:chOff x="3800547" y="3079147"/>
              <a:chExt cx="3184723" cy="568146"/>
            </a:xfrm>
          </p:grpSpPr>
          <p:sp>
            <p:nvSpPr>
              <p:cNvPr id="8" name="Right Bracket 7">
                <a:extLst>
                  <a:ext uri="{FF2B5EF4-FFF2-40B4-BE49-F238E27FC236}">
                    <a16:creationId xmlns:a16="http://schemas.microsoft.com/office/drawing/2014/main" id="{B4679532-C7AA-2F7E-CD8B-519B666E9540}"/>
                  </a:ext>
                </a:extLst>
              </p:cNvPr>
              <p:cNvSpPr/>
              <p:nvPr/>
            </p:nvSpPr>
            <p:spPr>
              <a:xfrm rot="16200000">
                <a:off x="3913635" y="3245848"/>
                <a:ext cx="288357" cy="514533"/>
              </a:xfrm>
              <a:prstGeom prst="rightBracket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D9FD5FB-07E2-094E-FF29-A7345E187D57}"/>
                  </a:ext>
                </a:extLst>
              </p:cNvPr>
              <p:cNvGrpSpPr/>
              <p:nvPr/>
            </p:nvGrpSpPr>
            <p:grpSpPr>
              <a:xfrm>
                <a:off x="4028746" y="3079147"/>
                <a:ext cx="2956524" cy="407003"/>
                <a:chOff x="4028746" y="3079147"/>
                <a:chExt cx="2956524" cy="407003"/>
              </a:xfrm>
            </p:grpSpPr>
            <p:sp>
              <p:nvSpPr>
                <p:cNvPr id="4" name="Right Bracket 3">
                  <a:extLst>
                    <a:ext uri="{FF2B5EF4-FFF2-40B4-BE49-F238E27FC236}">
                      <a16:creationId xmlns:a16="http://schemas.microsoft.com/office/drawing/2014/main" id="{2C26BC72-6183-EE60-0D81-7E85AA98C457}"/>
                    </a:ext>
                  </a:extLst>
                </p:cNvPr>
                <p:cNvSpPr/>
                <p:nvPr/>
              </p:nvSpPr>
              <p:spPr>
                <a:xfrm rot="16200000">
                  <a:off x="5338650" y="1769243"/>
                  <a:ext cx="288357" cy="2908166"/>
                </a:xfrm>
                <a:prstGeom prst="rightBracket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9" name="Isosceles Triangle 8">
                  <a:extLst>
                    <a:ext uri="{FF2B5EF4-FFF2-40B4-BE49-F238E27FC236}">
                      <a16:creationId xmlns:a16="http://schemas.microsoft.com/office/drawing/2014/main" id="{C89533B4-153B-9013-2503-0B7BCE1FE288}"/>
                    </a:ext>
                  </a:extLst>
                </p:cNvPr>
                <p:cNvSpPr/>
                <p:nvPr/>
              </p:nvSpPr>
              <p:spPr>
                <a:xfrm rot="10800000">
                  <a:off x="6888554" y="3371850"/>
                  <a:ext cx="96716" cy="114300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7904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DFC6C-8EAE-C11E-8F5E-A9C7EA149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10D0830-3CD0-1E64-476D-EC30698219B9}"/>
              </a:ext>
            </a:extLst>
          </p:cNvPr>
          <p:cNvSpPr txBox="1"/>
          <p:nvPr/>
        </p:nvSpPr>
        <p:spPr>
          <a:xfrm>
            <a:off x="677008" y="929877"/>
            <a:ext cx="6766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 فككنا الكسر 10على 4 وكتبناه كتابة مختلطة أي عدد صحيح وبمحاذاته كسر.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9FC333-48BD-9DC5-A8AF-B4390B6CC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DBEE6FF-EBB0-6C87-2BA5-203CEFB44688}"/>
              </a:ext>
            </a:extLst>
          </p:cNvPr>
          <p:cNvGrpSpPr/>
          <p:nvPr/>
        </p:nvGrpSpPr>
        <p:grpSpPr>
          <a:xfrm>
            <a:off x="1906747" y="1915474"/>
            <a:ext cx="5126614" cy="470861"/>
            <a:chOff x="2537185" y="1724103"/>
            <a:chExt cx="5126614" cy="470861"/>
          </a:xfrm>
        </p:grpSpPr>
        <p:sp>
          <p:nvSpPr>
            <p:cNvPr id="24" name="Rectangle : coins arrondis 2">
              <a:extLst>
                <a:ext uri="{FF2B5EF4-FFF2-40B4-BE49-F238E27FC236}">
                  <a16:creationId xmlns:a16="http://schemas.microsoft.com/office/drawing/2014/main" id="{33DE2297-3DF5-ABA4-6F3A-7A7771906F6D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rgbClr val="156082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أُفَكِّكُ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616FD0BF-FD04-1A8B-0CF4-299E196E95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26" name="Rectangle : coins arrondis 8">
              <a:extLst>
                <a:ext uri="{FF2B5EF4-FFF2-40B4-BE49-F238E27FC236}">
                  <a16:creationId xmlns:a16="http://schemas.microsoft.com/office/drawing/2014/main" id="{18881FF5-4842-6719-2FC3-65CC6525F263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5E11CA29-FED2-94BF-A90C-B65034E01E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28" name="Rectangle : coins arrondis 10">
              <a:extLst>
                <a:ext uri="{FF2B5EF4-FFF2-40B4-BE49-F238E27FC236}">
                  <a16:creationId xmlns:a16="http://schemas.microsoft.com/office/drawing/2014/main" id="{0FA11B6E-5F0D-882D-436A-7B4C0C692C83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C7E55CEC-E5DF-AA2A-B2CF-99B7DA95AB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0141D0E-D575-EF13-C1B9-DC1623238F7C}"/>
              </a:ext>
            </a:extLst>
          </p:cNvPr>
          <p:cNvGrpSpPr/>
          <p:nvPr/>
        </p:nvGrpSpPr>
        <p:grpSpPr>
          <a:xfrm>
            <a:off x="762156" y="3079147"/>
            <a:ext cx="7319038" cy="2117381"/>
            <a:chOff x="762156" y="3079147"/>
            <a:chExt cx="7319038" cy="211738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1781662-215E-737C-C003-849F75BF9D43}"/>
                </a:ext>
              </a:extLst>
            </p:cNvPr>
            <p:cNvGrpSpPr/>
            <p:nvPr/>
          </p:nvGrpSpPr>
          <p:grpSpPr>
            <a:xfrm>
              <a:off x="762156" y="3079147"/>
              <a:ext cx="7319038" cy="1364354"/>
              <a:chOff x="762156" y="3079147"/>
              <a:chExt cx="7319038" cy="1364354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B6B89FC-B710-1EF4-E357-1B353E81049C}"/>
                  </a:ext>
                </a:extLst>
              </p:cNvPr>
              <p:cNvGrpSpPr/>
              <p:nvPr/>
            </p:nvGrpSpPr>
            <p:grpSpPr>
              <a:xfrm>
                <a:off x="762156" y="3290815"/>
                <a:ext cx="7319038" cy="1152686"/>
                <a:chOff x="705534" y="2916905"/>
                <a:chExt cx="7744906" cy="1152686"/>
              </a:xfrm>
            </p:grpSpPr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EEDAE35E-A009-2C71-8673-06EDA04EC3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05534" y="2916905"/>
                  <a:ext cx="7744906" cy="115268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364A229C-A19E-40D2-9236-6168AA5B5E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98276" y="3234459"/>
                      <a:ext cx="195072" cy="5175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fr-MA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MA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num>
                              <m:den>
                                <m:r>
                                  <a:rPr lang="ar-MA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oMath>
                        </m:oMathPara>
                      </a14:m>
                      <a:endParaRPr lang="fr-MA" b="1" dirty="0"/>
                    </a:p>
                  </p:txBody>
                </p:sp>
              </mc:Choice>
              <mc:Fallback xmlns="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364A229C-A19E-40D2-9236-6168AA5B5E1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98276" y="3234459"/>
                      <a:ext cx="195072" cy="51757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23BCA7BF-BB15-3B62-7AB0-C8B1B4BE49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82915" y="3250008"/>
                      <a:ext cx="195072" cy="5175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ar-MA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MA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num>
                              <m:den>
                                <m:r>
                                  <a:rPr lang="ar-MA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oMath>
                        </m:oMathPara>
                      </a14:m>
                      <a:endParaRPr lang="fr-MA" b="1" dirty="0"/>
                    </a:p>
                  </p:txBody>
                </p:sp>
              </mc:Choice>
              <mc:Fallback xmlns=""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23BCA7BF-BB15-3B62-7AB0-C8B1B4BE491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82915" y="3250008"/>
                      <a:ext cx="195072" cy="517578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333FF309-5280-1015-2E5E-051985EE39F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74016" y="3234459"/>
                      <a:ext cx="195072" cy="5175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fr-MA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MA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num>
                              <m:den>
                                <m:r>
                                  <a:rPr lang="ar-MA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oMath>
                        </m:oMathPara>
                      </a14:m>
                      <a:endParaRPr lang="fr-MA" dirty="0"/>
                    </a:p>
                  </p:txBody>
                </p:sp>
              </mc:Choice>
              <mc:Fallback xmlns="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333FF309-5280-1015-2E5E-051985EE39F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074016" y="3234459"/>
                      <a:ext cx="195072" cy="517578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4C97D36D-6B75-D4FE-2802-051F1EC009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61239" y="3250008"/>
                      <a:ext cx="174716" cy="4610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box>
                              <m:boxPr>
                                <m:ctrlPr>
                                  <a:rPr lang="ar-MA" sz="16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oxPr>
                              <m:e>
                                <m:f>
                                  <m:fPr>
                                    <m:ctrlPr>
                                      <a:rPr lang="ar-MA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ar-MA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den>
                                </m:f>
                              </m:e>
                            </m:box>
                          </m:oMath>
                        </m:oMathPara>
                      </a14:m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4C97D36D-6B75-D4FE-2802-051F1EC0093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61239" y="3250008"/>
                      <a:ext cx="174716" cy="461024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11AD63CB-BCBB-E431-50EE-31119F6950ED}"/>
                      </a:ext>
                    </a:extLst>
                  </p:cNvPr>
                  <p:cNvSpPr txBox="1"/>
                  <p:nvPr/>
                </p:nvSpPr>
                <p:spPr>
                  <a:xfrm>
                    <a:off x="6813162" y="3574770"/>
                    <a:ext cx="258085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dirty="0"/>
                  </a:p>
                </p:txBody>
              </p:sp>
            </mc:Choice>
            <mc:Fallback xmlns="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11AD63CB-BCBB-E431-50EE-31119F6950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13162" y="3574770"/>
                    <a:ext cx="258085" cy="58477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19048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" name="Isosceles Triangle 5">
                <a:extLst>
                  <a:ext uri="{FF2B5EF4-FFF2-40B4-BE49-F238E27FC236}">
                    <a16:creationId xmlns:a16="http://schemas.microsoft.com/office/drawing/2014/main" id="{E029E52C-AF70-A0B1-94C0-CF3B5E0EBC94}"/>
                  </a:ext>
                </a:extLst>
              </p:cNvPr>
              <p:cNvSpPr/>
              <p:nvPr/>
            </p:nvSpPr>
            <p:spPr>
              <a:xfrm rot="10800000">
                <a:off x="4267769" y="3517437"/>
                <a:ext cx="96716" cy="1143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" name="Isosceles Triangle 6">
                <a:extLst>
                  <a:ext uri="{FF2B5EF4-FFF2-40B4-BE49-F238E27FC236}">
                    <a16:creationId xmlns:a16="http://schemas.microsoft.com/office/drawing/2014/main" id="{789098FB-5292-2B1C-E35C-E93B70FB0BB3}"/>
                  </a:ext>
                </a:extLst>
              </p:cNvPr>
              <p:cNvSpPr/>
              <p:nvPr/>
            </p:nvSpPr>
            <p:spPr>
              <a:xfrm rot="10800000">
                <a:off x="3757418" y="3509618"/>
                <a:ext cx="96716" cy="1143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553D0D0-240E-5D30-1EC2-DF3EB16AA72B}"/>
                  </a:ext>
                </a:extLst>
              </p:cNvPr>
              <p:cNvGrpSpPr/>
              <p:nvPr/>
            </p:nvGrpSpPr>
            <p:grpSpPr>
              <a:xfrm>
                <a:off x="3800547" y="3079147"/>
                <a:ext cx="3184723" cy="568146"/>
                <a:chOff x="3800547" y="3079147"/>
                <a:chExt cx="3184723" cy="568146"/>
              </a:xfrm>
            </p:grpSpPr>
            <p:sp>
              <p:nvSpPr>
                <p:cNvPr id="8" name="Right Bracket 7">
                  <a:extLst>
                    <a:ext uri="{FF2B5EF4-FFF2-40B4-BE49-F238E27FC236}">
                      <a16:creationId xmlns:a16="http://schemas.microsoft.com/office/drawing/2014/main" id="{A324996E-FDBE-3293-61BE-15E9C05AA2AD}"/>
                    </a:ext>
                  </a:extLst>
                </p:cNvPr>
                <p:cNvSpPr/>
                <p:nvPr/>
              </p:nvSpPr>
              <p:spPr>
                <a:xfrm rot="16200000">
                  <a:off x="3913635" y="3245848"/>
                  <a:ext cx="288357" cy="514533"/>
                </a:xfrm>
                <a:prstGeom prst="rightBracket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F5AD656-494E-6353-6F82-F26B6B9D41FC}"/>
                    </a:ext>
                  </a:extLst>
                </p:cNvPr>
                <p:cNvGrpSpPr/>
                <p:nvPr/>
              </p:nvGrpSpPr>
              <p:grpSpPr>
                <a:xfrm>
                  <a:off x="4028746" y="3079147"/>
                  <a:ext cx="2956524" cy="407003"/>
                  <a:chOff x="4028746" y="3079147"/>
                  <a:chExt cx="2956524" cy="407003"/>
                </a:xfrm>
              </p:grpSpPr>
              <p:sp>
                <p:nvSpPr>
                  <p:cNvPr id="4" name="Right Bracket 3">
                    <a:extLst>
                      <a:ext uri="{FF2B5EF4-FFF2-40B4-BE49-F238E27FC236}">
                        <a16:creationId xmlns:a16="http://schemas.microsoft.com/office/drawing/2014/main" id="{B9B6DB26-C771-5522-739B-A437CD6E5C0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338650" y="1769243"/>
                    <a:ext cx="288357" cy="2908166"/>
                  </a:xfrm>
                  <a:prstGeom prst="rightBracket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 dirty="0"/>
                  </a:p>
                </p:txBody>
              </p:sp>
              <p:sp>
                <p:nvSpPr>
                  <p:cNvPr id="9" name="Isosceles Triangle 8">
                    <a:extLst>
                      <a:ext uri="{FF2B5EF4-FFF2-40B4-BE49-F238E27FC236}">
                        <a16:creationId xmlns:a16="http://schemas.microsoft.com/office/drawing/2014/main" id="{9C41D873-0575-46BA-0F6C-5C0D4BE5BD6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888554" y="3371850"/>
                    <a:ext cx="96716" cy="114300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</p:grpSp>
          </p:grp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09072E7-19C4-4BE4-7535-2DE258BD8311}"/>
                </a:ext>
              </a:extLst>
            </p:cNvPr>
            <p:cNvSpPr txBox="1"/>
            <p:nvPr/>
          </p:nvSpPr>
          <p:spPr>
            <a:xfrm>
              <a:off x="6316414" y="4827196"/>
              <a:ext cx="15696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كِتابَةٌ مُخْتَلِطَةٌ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3A31541E-BF46-7E19-97EF-265BC919F3BB}"/>
                </a:ext>
              </a:extLst>
            </p:cNvPr>
            <p:cNvSpPr/>
            <p:nvPr/>
          </p:nvSpPr>
          <p:spPr>
            <a:xfrm rot="10800000">
              <a:off x="7052171" y="4394802"/>
              <a:ext cx="98133" cy="381802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5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DF42-D4A9-C70D-4554-7572BB9B8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CA30AAC-D128-A400-FCE1-A829BD025A86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E387C1-FD20-68B8-468D-5A9D7ADD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E82A0E-11EF-75BE-FA12-BE26DEB21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985" y="2063736"/>
            <a:ext cx="6487430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6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05DA0-23D5-EF73-2764-5869A904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F26B21C-77C1-4EFB-0836-25FD315AA4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FCF7D8-B64F-2089-8471-E7CA5810FE2D}"/>
              </a:ext>
            </a:extLst>
          </p:cNvPr>
          <p:cNvGrpSpPr/>
          <p:nvPr/>
        </p:nvGrpSpPr>
        <p:grpSpPr>
          <a:xfrm>
            <a:off x="2003298" y="2244919"/>
            <a:ext cx="4785052" cy="2741227"/>
            <a:chOff x="1985518" y="2436266"/>
            <a:chExt cx="4785052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8B7CF3-B58E-A44C-9043-362B53B5CA20}"/>
                </a:ext>
              </a:extLst>
            </p:cNvPr>
            <p:cNvSpPr/>
            <p:nvPr/>
          </p:nvSpPr>
          <p:spPr>
            <a:xfrm>
              <a:off x="1985518" y="2799443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6E43A57-7D08-7A74-25C0-FE8A0DC4E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456357" y="4188051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3067585-9D23-3543-38BC-02E9DE30E55E}"/>
                </a:ext>
              </a:extLst>
            </p:cNvPr>
            <p:cNvSpPr txBox="1"/>
            <p:nvPr/>
          </p:nvSpPr>
          <p:spPr>
            <a:xfrm>
              <a:off x="2994152" y="3375719"/>
              <a:ext cx="22051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6D9AC949-E7FC-D57E-7437-EC127EC4F2CA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A870EFD1-D2CD-2334-AC2F-18319CC4F6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2638FA6A-F4EF-5B0D-BDC8-861120D71289}"/>
              </a:ext>
            </a:extLst>
          </p:cNvPr>
          <p:cNvSpPr txBox="1"/>
          <p:nvPr/>
        </p:nvSpPr>
        <p:spPr>
          <a:xfrm>
            <a:off x="3011932" y="3982246"/>
            <a:ext cx="22051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36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3600" b="1" dirty="0">
              <a:solidFill>
                <a:srgbClr val="FFC0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35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C2A2D-C844-6110-3508-D128164EB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E156B5C5-CE8D-D5A4-37A2-CC5E5EF4BB76}"/>
              </a:ext>
            </a:extLst>
          </p:cNvPr>
          <p:cNvSpPr txBox="1"/>
          <p:nvPr/>
        </p:nvSpPr>
        <p:spPr>
          <a:xfrm>
            <a:off x="327278" y="9280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51.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A02DB-8280-265D-232D-C73B33992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765BF27-E385-B90D-F77A-AF97E7B3CCA8}"/>
              </a:ext>
            </a:extLst>
          </p:cNvPr>
          <p:cNvGrpSpPr/>
          <p:nvPr/>
        </p:nvGrpSpPr>
        <p:grpSpPr>
          <a:xfrm>
            <a:off x="715003" y="1673780"/>
            <a:ext cx="7030439" cy="4547887"/>
            <a:chOff x="845383" y="1879290"/>
            <a:chExt cx="7030439" cy="454788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FAC486-A826-654A-5F1D-025888B6F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85138" y="1879291"/>
              <a:ext cx="3690684" cy="454788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AF04EC0-8E03-4E5B-C549-4789E59D0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5383" y="1879290"/>
              <a:ext cx="3450030" cy="4477547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03D0534-534A-018C-F560-1BCD91BF581B}"/>
              </a:ext>
            </a:extLst>
          </p:cNvPr>
          <p:cNvSpPr/>
          <p:nvPr/>
        </p:nvSpPr>
        <p:spPr>
          <a:xfrm>
            <a:off x="715003" y="1943100"/>
            <a:ext cx="3450030" cy="18903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236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66134-DD11-6211-DD61-C8EC3FDE7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6956C85-6D3A-8AD5-A49D-BD7C931E8A9A}"/>
              </a:ext>
            </a:extLst>
          </p:cNvPr>
          <p:cNvSpPr txBox="1"/>
          <p:nvPr/>
        </p:nvSpPr>
        <p:spPr>
          <a:xfrm>
            <a:off x="80274" y="791377"/>
            <a:ext cx="744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إنجاز النشاط 4 كما في المثال، لديكم 4 دقائق. سأمر بين الصفوف لمساعدتكم.</a:t>
            </a:r>
          </a:p>
        </p:txBody>
      </p:sp>
      <p:pic>
        <p:nvPicPr>
          <p:cNvPr id="4" name="Image 1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5806DA3B-66A8-892B-B055-8A8C9354242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CF272FF-B435-FE52-5680-EC1487A50DC3}"/>
              </a:ext>
            </a:extLst>
          </p:cNvPr>
          <p:cNvGrpSpPr/>
          <p:nvPr/>
        </p:nvGrpSpPr>
        <p:grpSpPr>
          <a:xfrm>
            <a:off x="424449" y="1253432"/>
            <a:ext cx="695422" cy="724001"/>
            <a:chOff x="800369" y="915801"/>
            <a:chExt cx="695422" cy="724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8AADDFA-6729-5F22-106B-53DE3BE2B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0369" y="915801"/>
              <a:ext cx="695422" cy="72400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7938C09-E6FC-A9B0-AA8F-8C7973D3F3FA}"/>
                </a:ext>
              </a:extLst>
            </p:cNvPr>
            <p:cNvSpPr txBox="1"/>
            <p:nvPr/>
          </p:nvSpPr>
          <p:spPr>
            <a:xfrm>
              <a:off x="944880" y="1106549"/>
              <a:ext cx="40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17AB98"/>
                  </a:solidFill>
                </a:rPr>
                <a:t>4</a:t>
              </a:r>
              <a:endParaRPr lang="fr-MA" b="1" dirty="0">
                <a:solidFill>
                  <a:srgbClr val="17AB98"/>
                </a:solidFill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51435EC-A74B-CD13-2E20-04849627F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260" y="1977433"/>
            <a:ext cx="7338696" cy="434377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B974F73-4AAE-DCA4-64BA-37F3B683C348}"/>
              </a:ext>
            </a:extLst>
          </p:cNvPr>
          <p:cNvSpPr/>
          <p:nvPr/>
        </p:nvSpPr>
        <p:spPr>
          <a:xfrm>
            <a:off x="884577" y="3332283"/>
            <a:ext cx="6870237" cy="28559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084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9A3BB-0D46-E925-CAED-B5C285C7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619D1EB-5510-7C4C-608E-056A61E66CFA}"/>
              </a:ext>
            </a:extLst>
          </p:cNvPr>
          <p:cNvSpPr txBox="1"/>
          <p:nvPr/>
        </p:nvSpPr>
        <p:spPr>
          <a:xfrm>
            <a:off x="451672" y="93085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ستشتغلون في ثنائيات</a:t>
            </a:r>
            <a:r>
              <a:rPr lang="fr-FR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FBAEB3-C23E-2401-CBF9-121AD8843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BB80FCF6-4ED4-CA0A-F925-F996305B1B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8666" y="2103484"/>
            <a:ext cx="3406668" cy="340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3135-CB4C-8D94-5F62-4CD9B6D8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CEF140-B46F-64F4-4220-AB8876623EFD}"/>
              </a:ext>
            </a:extLst>
          </p:cNvPr>
          <p:cNvSpPr txBox="1"/>
          <p:nvPr/>
        </p:nvSpPr>
        <p:spPr>
          <a:xfrm>
            <a:off x="371260" y="93085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AD7E85-958A-1015-D2C9-5BB0F85F7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56E59001-0957-AE10-F0B2-BDB95445A61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7894" y="2697404"/>
            <a:ext cx="2437174" cy="24371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741DA0-F4D3-7FC0-809F-C43C923B6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260" y="2224546"/>
            <a:ext cx="5343740" cy="338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2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7C8C1-D062-B6CA-46CD-1DF88B3B7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7D6DB9F-C63D-15B4-56A3-18493F7EB36D}"/>
              </a:ext>
            </a:extLst>
          </p:cNvPr>
          <p:cNvSpPr txBox="1"/>
          <p:nvPr/>
        </p:nvSpPr>
        <p:spPr>
          <a:xfrm>
            <a:off x="238378" y="87569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دقيقتان.</a:t>
            </a:r>
          </a:p>
        </p:txBody>
      </p:sp>
      <p:pic>
        <p:nvPicPr>
          <p:cNvPr id="3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44734D-0222-6E1B-701E-209E1C7B9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533CAB-EDB3-161A-6BC5-A7073AB4A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5">
            <a:extLst>
              <a:ext uri="{FF2B5EF4-FFF2-40B4-BE49-F238E27FC236}">
                <a16:creationId xmlns:a16="http://schemas.microsoft.com/office/drawing/2014/main" id="{2C462B69-4C60-54A3-E07F-98F61D5B6F1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C14125E9-7972-1093-A4DE-5EBA3F420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F452EB6C-2DD9-A80D-7D9B-0EE1EC816D0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4F62A911-A9F2-3D85-7CF9-5AED37AB7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496" y="1874127"/>
            <a:ext cx="7338696" cy="4343776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E1F66B20-E6D0-7932-A0BF-805CE80E87B7}"/>
              </a:ext>
            </a:extLst>
          </p:cNvPr>
          <p:cNvGrpSpPr/>
          <p:nvPr/>
        </p:nvGrpSpPr>
        <p:grpSpPr>
          <a:xfrm>
            <a:off x="4210059" y="3233686"/>
            <a:ext cx="3104791" cy="685294"/>
            <a:chOff x="4202558" y="3316180"/>
            <a:chExt cx="3104791" cy="6323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CF94F49-383E-008C-AA1E-30960DE1646D}"/>
                    </a:ext>
                  </a:extLst>
                </p:cNvPr>
                <p:cNvSpPr txBox="1"/>
                <p:nvPr/>
              </p:nvSpPr>
              <p:spPr>
                <a:xfrm>
                  <a:off x="6819893" y="3470539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CF94F49-383E-008C-AA1E-30960DE164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9893" y="3470539"/>
                  <a:ext cx="184346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33333" r="-333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EE3B36C-4600-3639-01D3-90F34D48D648}"/>
                </a:ext>
              </a:extLst>
            </p:cNvPr>
            <p:cNvGrpSpPr/>
            <p:nvPr/>
          </p:nvGrpSpPr>
          <p:grpSpPr>
            <a:xfrm>
              <a:off x="4307918" y="3328375"/>
              <a:ext cx="2585090" cy="129632"/>
              <a:chOff x="3969581" y="2958084"/>
              <a:chExt cx="2865913" cy="458724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32D7CB9-2CB9-98E4-1798-6B1D01AEE335}"/>
                  </a:ext>
                </a:extLst>
              </p:cNvPr>
              <p:cNvGrpSpPr/>
              <p:nvPr/>
            </p:nvGrpSpPr>
            <p:grpSpPr>
              <a:xfrm>
                <a:off x="3995851" y="2958084"/>
                <a:ext cx="2839643" cy="458724"/>
                <a:chOff x="4234991" y="3015234"/>
                <a:chExt cx="2839643" cy="458724"/>
              </a:xfrm>
            </p:grpSpPr>
            <p:sp>
              <p:nvSpPr>
                <p:cNvPr id="33" name="Right Bracket 32">
                  <a:extLst>
                    <a:ext uri="{FF2B5EF4-FFF2-40B4-BE49-F238E27FC236}">
                      <a16:creationId xmlns:a16="http://schemas.microsoft.com/office/drawing/2014/main" id="{A4BAA03F-42EA-0A95-5310-9301CA0E4109}"/>
                    </a:ext>
                  </a:extLst>
                </p:cNvPr>
                <p:cNvSpPr/>
                <p:nvPr/>
              </p:nvSpPr>
              <p:spPr>
                <a:xfrm rot="16200000">
                  <a:off x="5423449" y="1826776"/>
                  <a:ext cx="414370" cy="2791286"/>
                </a:xfrm>
                <a:prstGeom prst="rightBracket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  <p:sp>
              <p:nvSpPr>
                <p:cNvPr id="34" name="Isosceles Triangle 33">
                  <a:extLst>
                    <a:ext uri="{FF2B5EF4-FFF2-40B4-BE49-F238E27FC236}">
                      <a16:creationId xmlns:a16="http://schemas.microsoft.com/office/drawing/2014/main" id="{BDF961A6-1CE7-8968-4D8C-F95444137994}"/>
                    </a:ext>
                  </a:extLst>
                </p:cNvPr>
                <p:cNvSpPr/>
                <p:nvPr/>
              </p:nvSpPr>
              <p:spPr>
                <a:xfrm rot="10800000">
                  <a:off x="6977918" y="3359658"/>
                  <a:ext cx="96716" cy="114300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C7E29C1C-FBE4-B5BA-FC4B-CFBDC2C829A6}"/>
                  </a:ext>
                </a:extLst>
              </p:cNvPr>
              <p:cNvSpPr/>
              <p:nvPr/>
            </p:nvSpPr>
            <p:spPr>
              <a:xfrm rot="10800000">
                <a:off x="3969581" y="3118463"/>
                <a:ext cx="96716" cy="114299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0E3BE0F-063C-916E-1ABC-9E8242B50D6A}"/>
                    </a:ext>
                  </a:extLst>
                </p:cNvPr>
                <p:cNvSpPr txBox="1"/>
                <p:nvPr/>
              </p:nvSpPr>
              <p:spPr>
                <a:xfrm>
                  <a:off x="7096650" y="3399533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0E3BE0F-063C-916E-1ABC-9E8242B50D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6650" y="3399533"/>
                  <a:ext cx="184346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29032" r="-3225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534061C-5F82-54BF-EB67-C79F2185D7F6}"/>
                    </a:ext>
                  </a:extLst>
                </p:cNvPr>
                <p:cNvSpPr txBox="1"/>
                <p:nvPr/>
              </p:nvSpPr>
              <p:spPr>
                <a:xfrm>
                  <a:off x="7123003" y="3671521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534061C-5F82-54BF-EB67-C79F2185D7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23003" y="3671521"/>
                  <a:ext cx="184346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33333" r="-3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F016F17-817B-AE97-955F-AC68E06BCF9B}"/>
                    </a:ext>
                  </a:extLst>
                </p:cNvPr>
                <p:cNvSpPr txBox="1"/>
                <p:nvPr/>
              </p:nvSpPr>
              <p:spPr>
                <a:xfrm>
                  <a:off x="4219837" y="3358149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F016F17-817B-AE97-955F-AC68E06BCF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837" y="3358149"/>
                  <a:ext cx="184346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32258" r="-3225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8DE1696-175B-1BD4-C22C-6446E7D8226C}"/>
                    </a:ext>
                  </a:extLst>
                </p:cNvPr>
                <p:cNvSpPr txBox="1"/>
                <p:nvPr/>
              </p:nvSpPr>
              <p:spPr>
                <a:xfrm>
                  <a:off x="4202558" y="3598645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8DE1696-175B-1BD4-C22C-6446E7D822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2558" y="3598645"/>
                  <a:ext cx="184346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33333" r="-3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8DF367D-19E3-CB6F-3D4B-9EC9EF1D10C2}"/>
                    </a:ext>
                  </a:extLst>
                </p:cNvPr>
                <p:cNvSpPr txBox="1"/>
                <p:nvPr/>
              </p:nvSpPr>
              <p:spPr>
                <a:xfrm>
                  <a:off x="4598055" y="3316180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8DF367D-19E3-CB6F-3D4B-9EC9EF1D10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98055" y="3316180"/>
                  <a:ext cx="184346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33333" r="-333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5735CA44-52F6-A871-6A88-5E9CF655A412}"/>
                    </a:ext>
                  </a:extLst>
                </p:cNvPr>
                <p:cNvSpPr txBox="1"/>
                <p:nvPr/>
              </p:nvSpPr>
              <p:spPr>
                <a:xfrm>
                  <a:off x="4624268" y="3598645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5735CA44-52F6-A871-6A88-5E9CF655A4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4268" y="3598645"/>
                  <a:ext cx="184346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33333" r="-3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2CFDA93-A49E-B753-AAF0-ED80927E9DD7}"/>
              </a:ext>
            </a:extLst>
          </p:cNvPr>
          <p:cNvGrpSpPr/>
          <p:nvPr/>
        </p:nvGrpSpPr>
        <p:grpSpPr>
          <a:xfrm>
            <a:off x="3822015" y="3960502"/>
            <a:ext cx="3499937" cy="561931"/>
            <a:chOff x="4231684" y="3299165"/>
            <a:chExt cx="3499937" cy="5619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290223AC-9056-5708-1562-FDF450E3726B}"/>
                    </a:ext>
                  </a:extLst>
                </p:cNvPr>
                <p:cNvSpPr txBox="1"/>
                <p:nvPr/>
              </p:nvSpPr>
              <p:spPr>
                <a:xfrm>
                  <a:off x="7266559" y="3384678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290223AC-9056-5708-1562-FDF450E372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66559" y="3384678"/>
                  <a:ext cx="184346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33333" r="-33333" b="-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4D74B913-16CC-7BFA-D5EF-831B90A15A90}"/>
                    </a:ext>
                  </a:extLst>
                </p:cNvPr>
                <p:cNvSpPr txBox="1"/>
                <p:nvPr/>
              </p:nvSpPr>
              <p:spPr>
                <a:xfrm>
                  <a:off x="7547275" y="3299165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4D74B913-16CC-7BFA-D5EF-831B90A15A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7275" y="3299165"/>
                  <a:ext cx="184346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33333" r="-33333" b="-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B686C59-152D-ADC0-627A-1C44B030ECFE}"/>
                    </a:ext>
                  </a:extLst>
                </p:cNvPr>
                <p:cNvSpPr txBox="1"/>
                <p:nvPr/>
              </p:nvSpPr>
              <p:spPr>
                <a:xfrm>
                  <a:off x="7542891" y="3572376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B686C59-152D-ADC0-627A-1C44B030EC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2891" y="3572376"/>
                  <a:ext cx="184346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30000" r="-36667" b="-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3A2F7991-0151-3BAC-974B-33B3F6FB5E25}"/>
                    </a:ext>
                  </a:extLst>
                </p:cNvPr>
                <p:cNvSpPr txBox="1"/>
                <p:nvPr/>
              </p:nvSpPr>
              <p:spPr>
                <a:xfrm>
                  <a:off x="4231684" y="3337899"/>
                  <a:ext cx="18434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3A2F7991-0151-3BAC-974B-33B3F6FB5E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1684" y="3337899"/>
                  <a:ext cx="184345" cy="276999"/>
                </a:xfrm>
                <a:prstGeom prst="rect">
                  <a:avLst/>
                </a:prstGeom>
                <a:blipFill>
                  <a:blip r:embed="rId15"/>
                  <a:stretch>
                    <a:fillRect l="-33333" r="-33333" b="-888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E6BEE80-60D6-45EB-0294-93BA0BF28AC2}"/>
                    </a:ext>
                  </a:extLst>
                </p:cNvPr>
                <p:cNvSpPr txBox="1"/>
                <p:nvPr/>
              </p:nvSpPr>
              <p:spPr>
                <a:xfrm>
                  <a:off x="4236912" y="3584097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E6BEE80-60D6-45EB-0294-93BA0BF28A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6912" y="3584097"/>
                  <a:ext cx="184346" cy="276999"/>
                </a:xfrm>
                <a:prstGeom prst="rect">
                  <a:avLst/>
                </a:prstGeom>
                <a:blipFill>
                  <a:blip r:embed="rId16"/>
                  <a:stretch>
                    <a:fillRect l="-33333" r="-33333" b="-652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B0B519F9-7381-3F14-729A-9125C29D2BE0}"/>
                    </a:ext>
                  </a:extLst>
                </p:cNvPr>
                <p:cNvSpPr txBox="1"/>
                <p:nvPr/>
              </p:nvSpPr>
              <p:spPr>
                <a:xfrm>
                  <a:off x="4634954" y="3329863"/>
                  <a:ext cx="18434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B0B519F9-7381-3F14-729A-9125C29D2B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4954" y="3329863"/>
                  <a:ext cx="184345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30000" r="-36667" b="-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057ADF14-7496-9F00-DA33-794E7974DF16}"/>
                    </a:ext>
                  </a:extLst>
                </p:cNvPr>
                <p:cNvSpPr txBox="1"/>
                <p:nvPr/>
              </p:nvSpPr>
              <p:spPr>
                <a:xfrm>
                  <a:off x="4633927" y="3584097"/>
                  <a:ext cx="18434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057ADF14-7496-9F00-DA33-794E7974DF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3927" y="3584097"/>
                  <a:ext cx="184345" cy="276999"/>
                </a:xfrm>
                <a:prstGeom prst="rect">
                  <a:avLst/>
                </a:prstGeom>
                <a:blipFill>
                  <a:blip r:embed="rId18"/>
                  <a:stretch>
                    <a:fillRect l="-33333" r="-33333" b="-652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FB4CDD8-EAD8-D7BB-11DA-10A11ABA12D3}"/>
                  </a:ext>
                </a:extLst>
              </p:cNvPr>
              <p:cNvSpPr txBox="1"/>
              <p:nvPr/>
            </p:nvSpPr>
            <p:spPr>
              <a:xfrm>
                <a:off x="4650196" y="4234719"/>
                <a:ext cx="18434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FB4CDD8-EAD8-D7BB-11DA-10A11ABA1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196" y="4234719"/>
                <a:ext cx="184345" cy="276999"/>
              </a:xfrm>
              <a:prstGeom prst="rect">
                <a:avLst/>
              </a:prstGeom>
              <a:blipFill>
                <a:blip r:embed="rId19"/>
                <a:stretch>
                  <a:fillRect l="-33333" r="-33333" b="-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BE828C5-3F75-5035-3168-57C771020088}"/>
                  </a:ext>
                </a:extLst>
              </p:cNvPr>
              <p:cNvSpPr txBox="1"/>
              <p:nvPr/>
            </p:nvSpPr>
            <p:spPr>
              <a:xfrm>
                <a:off x="4654580" y="3999236"/>
                <a:ext cx="18434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BE828C5-3F75-5035-3168-57C771020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580" y="3999236"/>
                <a:ext cx="184345" cy="276999"/>
              </a:xfrm>
              <a:prstGeom prst="rect">
                <a:avLst/>
              </a:prstGeom>
              <a:blipFill>
                <a:blip r:embed="rId20"/>
                <a:stretch>
                  <a:fillRect l="-33333" r="-33333" b="-88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F4B96B5-E769-81C9-767A-18F611EAB4BD}"/>
                  </a:ext>
                </a:extLst>
              </p:cNvPr>
              <p:cNvSpPr txBox="1"/>
              <p:nvPr/>
            </p:nvSpPr>
            <p:spPr>
              <a:xfrm>
                <a:off x="5052366" y="4253539"/>
                <a:ext cx="18434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F4B96B5-E769-81C9-767A-18F611EAB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2366" y="4253539"/>
                <a:ext cx="184345" cy="276999"/>
              </a:xfrm>
              <a:prstGeom prst="rect">
                <a:avLst/>
              </a:prstGeom>
              <a:blipFill>
                <a:blip r:embed="rId21"/>
                <a:stretch>
                  <a:fillRect l="-33333" r="-33333" b="-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E86D7F8-DDBC-57F1-6BAF-4FDA621C2F12}"/>
                  </a:ext>
                </a:extLst>
              </p:cNvPr>
              <p:cNvSpPr txBox="1"/>
              <p:nvPr/>
            </p:nvSpPr>
            <p:spPr>
              <a:xfrm>
                <a:off x="5045922" y="4014670"/>
                <a:ext cx="18434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E86D7F8-DDBC-57F1-6BAF-4FDA621C2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5922" y="4014670"/>
                <a:ext cx="184345" cy="276999"/>
              </a:xfrm>
              <a:prstGeom prst="rect">
                <a:avLst/>
              </a:prstGeom>
              <a:blipFill>
                <a:blip r:embed="rId22"/>
                <a:stretch>
                  <a:fillRect l="-33333" r="-33333" b="-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4" name="Group 73">
            <a:extLst>
              <a:ext uri="{FF2B5EF4-FFF2-40B4-BE49-F238E27FC236}">
                <a16:creationId xmlns:a16="http://schemas.microsoft.com/office/drawing/2014/main" id="{F21843B5-DAE2-15B3-DE23-ECABAA615FFE}"/>
              </a:ext>
            </a:extLst>
          </p:cNvPr>
          <p:cNvGrpSpPr/>
          <p:nvPr/>
        </p:nvGrpSpPr>
        <p:grpSpPr>
          <a:xfrm>
            <a:off x="1774983" y="4638753"/>
            <a:ext cx="3276310" cy="587080"/>
            <a:chOff x="1774983" y="4638753"/>
            <a:chExt cx="3276310" cy="587080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2A441807-D207-95AC-9D5A-62ECCF97BCAA}"/>
                </a:ext>
              </a:extLst>
            </p:cNvPr>
            <p:cNvGrpSpPr/>
            <p:nvPr/>
          </p:nvGrpSpPr>
          <p:grpSpPr>
            <a:xfrm>
              <a:off x="1774983" y="4638754"/>
              <a:ext cx="2866478" cy="587079"/>
              <a:chOff x="1819115" y="3392250"/>
              <a:chExt cx="2866478" cy="5870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C2946B9E-B196-E2B3-5D5E-30542778E938}"/>
                      </a:ext>
                    </a:extLst>
                  </p:cNvPr>
                  <p:cNvSpPr txBox="1"/>
                  <p:nvPr/>
                </p:nvSpPr>
                <p:spPr>
                  <a:xfrm>
                    <a:off x="1819115" y="3425331"/>
                    <a:ext cx="322204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C2946B9E-B196-E2B3-5D5E-30542778E93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19115" y="3425331"/>
                    <a:ext cx="322204" cy="276999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l="-16981" r="-20755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D62AC424-B8A6-B6AC-4879-564A9E505C46}"/>
                      </a:ext>
                    </a:extLst>
                  </p:cNvPr>
                  <p:cNvSpPr txBox="1"/>
                  <p:nvPr/>
                </p:nvSpPr>
                <p:spPr>
                  <a:xfrm>
                    <a:off x="1882759" y="3702330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D62AC424-B8A6-B6AC-4879-564A9E505C4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2759" y="3702330"/>
                    <a:ext cx="184346" cy="276999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33333" r="-33333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A3744035-4A3E-A1DC-F3DB-023ED8C4D574}"/>
                      </a:ext>
                    </a:extLst>
                  </p:cNvPr>
                  <p:cNvSpPr txBox="1"/>
                  <p:nvPr/>
                </p:nvSpPr>
                <p:spPr>
                  <a:xfrm>
                    <a:off x="4071144" y="3392251"/>
                    <a:ext cx="18434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A3744035-4A3E-A1DC-F3DB-023ED8C4D57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71144" y="3392251"/>
                    <a:ext cx="184345" cy="276999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33333" r="-33333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ABD90F2D-71AC-F313-C9C0-FA251071E69E}"/>
                      </a:ext>
                    </a:extLst>
                  </p:cNvPr>
                  <p:cNvSpPr txBox="1"/>
                  <p:nvPr/>
                </p:nvSpPr>
                <p:spPr>
                  <a:xfrm>
                    <a:off x="4077587" y="3639091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ABD90F2D-71AC-F313-C9C0-FA251071E69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77587" y="3639091"/>
                    <a:ext cx="184346" cy="276999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33333" r="-33333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AFDEFE0F-8D1E-04F9-0426-FA5F795AC10A}"/>
                      </a:ext>
                    </a:extLst>
                  </p:cNvPr>
                  <p:cNvSpPr txBox="1"/>
                  <p:nvPr/>
                </p:nvSpPr>
                <p:spPr>
                  <a:xfrm>
                    <a:off x="4494804" y="3392250"/>
                    <a:ext cx="18434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AFDEFE0F-8D1E-04F9-0426-FA5F795AC10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94804" y="3392250"/>
                    <a:ext cx="184345" cy="276999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30000" r="-36667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513BF6A8-BF25-C77B-7B7F-88EDBF91C834}"/>
                      </a:ext>
                    </a:extLst>
                  </p:cNvPr>
                  <p:cNvSpPr txBox="1"/>
                  <p:nvPr/>
                </p:nvSpPr>
                <p:spPr>
                  <a:xfrm>
                    <a:off x="4501248" y="3639091"/>
                    <a:ext cx="18434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513BF6A8-BF25-C77B-7B7F-88EDBF91C83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01248" y="3639091"/>
                    <a:ext cx="184345" cy="276999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 l="-30000" r="-36667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B9A1259C-5A4D-921F-0C06-B83950560F7F}"/>
                    </a:ext>
                  </a:extLst>
                </p:cNvPr>
                <p:cNvSpPr txBox="1"/>
                <p:nvPr/>
              </p:nvSpPr>
              <p:spPr>
                <a:xfrm>
                  <a:off x="4860504" y="4638753"/>
                  <a:ext cx="18434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B9A1259C-5A4D-921F-0C06-B83950560F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0504" y="4638753"/>
                  <a:ext cx="184345" cy="276999"/>
                </a:xfrm>
                <a:prstGeom prst="rect">
                  <a:avLst/>
                </a:prstGeom>
                <a:blipFill>
                  <a:blip r:embed="rId29"/>
                  <a:stretch>
                    <a:fillRect l="-29032" r="-32258" b="-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2CC70C45-4390-4235-6EAE-40C87CA22F07}"/>
                    </a:ext>
                  </a:extLst>
                </p:cNvPr>
                <p:cNvSpPr txBox="1"/>
                <p:nvPr/>
              </p:nvSpPr>
              <p:spPr>
                <a:xfrm>
                  <a:off x="4866948" y="4885594"/>
                  <a:ext cx="18434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2CC70C45-4390-4235-6EAE-40C87CA22F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6948" y="4885594"/>
                  <a:ext cx="184345" cy="276999"/>
                </a:xfrm>
                <a:prstGeom prst="rect">
                  <a:avLst/>
                </a:prstGeom>
                <a:blipFill>
                  <a:blip r:embed="rId30"/>
                  <a:stretch>
                    <a:fillRect l="-29032" r="-32258" b="-652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BC860A3-34B7-4DBA-6C86-ABA85E417C2C}"/>
              </a:ext>
            </a:extLst>
          </p:cNvPr>
          <p:cNvGrpSpPr/>
          <p:nvPr/>
        </p:nvGrpSpPr>
        <p:grpSpPr>
          <a:xfrm>
            <a:off x="1768539" y="5275048"/>
            <a:ext cx="3076834" cy="566416"/>
            <a:chOff x="1774983" y="4671835"/>
            <a:chExt cx="3076834" cy="566416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EE5F4BFB-AB40-8A19-F147-93A5F41507F5}"/>
                </a:ext>
              </a:extLst>
            </p:cNvPr>
            <p:cNvGrpSpPr/>
            <p:nvPr/>
          </p:nvGrpSpPr>
          <p:grpSpPr>
            <a:xfrm>
              <a:off x="1774983" y="4671835"/>
              <a:ext cx="2640064" cy="566416"/>
              <a:chOff x="1819115" y="3425331"/>
              <a:chExt cx="2640064" cy="5664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C0CCD2FF-5D1C-3D07-C6E2-049D1F0CF10D}"/>
                      </a:ext>
                    </a:extLst>
                  </p:cNvPr>
                  <p:cNvSpPr txBox="1"/>
                  <p:nvPr/>
                </p:nvSpPr>
                <p:spPr>
                  <a:xfrm>
                    <a:off x="1819115" y="3425331"/>
                    <a:ext cx="322204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C0CCD2FF-5D1C-3D07-C6E2-049D1F0CF10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19115" y="3425331"/>
                    <a:ext cx="322204" cy="276999"/>
                  </a:xfrm>
                  <a:prstGeom prst="rect">
                    <a:avLst/>
                  </a:prstGeom>
                  <a:blipFill>
                    <a:blip r:embed="rId31"/>
                    <a:stretch>
                      <a:fillRect l="-16981" r="-20755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772F6A56-FCAB-9229-BC73-DBFCF5DAE109}"/>
                      </a:ext>
                    </a:extLst>
                  </p:cNvPr>
                  <p:cNvSpPr txBox="1"/>
                  <p:nvPr/>
                </p:nvSpPr>
                <p:spPr>
                  <a:xfrm>
                    <a:off x="1882759" y="3702330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772F6A56-FCAB-9229-BC73-DBFCF5DAE10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2759" y="3702330"/>
                    <a:ext cx="184346" cy="276999"/>
                  </a:xfrm>
                  <a:prstGeom prst="rect">
                    <a:avLst/>
                  </a:prstGeom>
                  <a:blipFill>
                    <a:blip r:embed="rId32"/>
                    <a:stretch>
                      <a:fillRect l="-33333" r="-33333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1CD86E75-CC75-5C67-02D5-C7F1619AFD95}"/>
                      </a:ext>
                    </a:extLst>
                  </p:cNvPr>
                  <p:cNvSpPr txBox="1"/>
                  <p:nvPr/>
                </p:nvSpPr>
                <p:spPr>
                  <a:xfrm>
                    <a:off x="3870310" y="3450325"/>
                    <a:ext cx="18434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1CD86E75-CC75-5C67-02D5-C7F1619AFD9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70310" y="3450325"/>
                    <a:ext cx="184345" cy="276999"/>
                  </a:xfrm>
                  <a:prstGeom prst="rect">
                    <a:avLst/>
                  </a:prstGeom>
                  <a:blipFill>
                    <a:blip r:embed="rId33"/>
                    <a:stretch>
                      <a:fillRect l="-33333" r="-33333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6E58F137-EECB-AF51-F413-1765FC4FD7FF}"/>
                      </a:ext>
                    </a:extLst>
                  </p:cNvPr>
                  <p:cNvSpPr txBox="1"/>
                  <p:nvPr/>
                </p:nvSpPr>
                <p:spPr>
                  <a:xfrm>
                    <a:off x="3866146" y="3702329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6E58F137-EECB-AF51-F413-1765FC4FD7F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6146" y="3702329"/>
                    <a:ext cx="184346" cy="276999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 l="-33333" r="-33333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74D5EF66-668C-E580-36BC-D54A724F4EA0}"/>
                      </a:ext>
                    </a:extLst>
                  </p:cNvPr>
                  <p:cNvSpPr txBox="1"/>
                  <p:nvPr/>
                </p:nvSpPr>
                <p:spPr>
                  <a:xfrm>
                    <a:off x="4266321" y="3450324"/>
                    <a:ext cx="18434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74D5EF66-668C-E580-36BC-D54A724F4E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66321" y="3450324"/>
                    <a:ext cx="184345" cy="276999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 l="-33333" r="-33333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7F1F337C-9A56-B06B-511D-C5682B347AD6}"/>
                      </a:ext>
                    </a:extLst>
                  </p:cNvPr>
                  <p:cNvSpPr txBox="1"/>
                  <p:nvPr/>
                </p:nvSpPr>
                <p:spPr>
                  <a:xfrm>
                    <a:off x="4274834" y="3714748"/>
                    <a:ext cx="18434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7F1F337C-9A56-B06B-511D-C5682B347A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74834" y="3714748"/>
                    <a:ext cx="184345" cy="276999"/>
                  </a:xfrm>
                  <a:prstGeom prst="rect">
                    <a:avLst/>
                  </a:prstGeom>
                  <a:blipFill>
                    <a:blip r:embed="rId36"/>
                    <a:stretch>
                      <a:fillRect l="-33333" r="-33333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0CC82FB0-B01E-E198-07CB-D0FB586F89EF}"/>
                    </a:ext>
                  </a:extLst>
                </p:cNvPr>
                <p:cNvSpPr txBox="1"/>
                <p:nvPr/>
              </p:nvSpPr>
              <p:spPr>
                <a:xfrm>
                  <a:off x="4667472" y="4696828"/>
                  <a:ext cx="18434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0CC82FB0-B01E-E198-07CB-D0FB586F89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67472" y="4696828"/>
                  <a:ext cx="184345" cy="276999"/>
                </a:xfrm>
                <a:prstGeom prst="rect">
                  <a:avLst/>
                </a:prstGeom>
                <a:blipFill>
                  <a:blip r:embed="rId37"/>
                  <a:stretch>
                    <a:fillRect l="-33333" r="-33333" b="-652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8D15F6C5-4C1E-3B8E-5CE0-2D67475CBE23}"/>
                    </a:ext>
                  </a:extLst>
                </p:cNvPr>
                <p:cNvSpPr txBox="1"/>
                <p:nvPr/>
              </p:nvSpPr>
              <p:spPr>
                <a:xfrm>
                  <a:off x="4656640" y="4947337"/>
                  <a:ext cx="18434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8D15F6C5-4C1E-3B8E-5CE0-2D67475CBE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6640" y="4947337"/>
                  <a:ext cx="184345" cy="276999"/>
                </a:xfrm>
                <a:prstGeom prst="rect">
                  <a:avLst/>
                </a:prstGeom>
                <a:blipFill>
                  <a:blip r:embed="rId38"/>
                  <a:stretch>
                    <a:fillRect l="-33333" r="-33333" b="-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AB2C2FD7-F5F8-D621-A1C0-66AE96DBB8B9}"/>
              </a:ext>
            </a:extLst>
          </p:cNvPr>
          <p:cNvSpPr txBox="1"/>
          <p:nvPr/>
        </p:nvSpPr>
        <p:spPr>
          <a:xfrm>
            <a:off x="5067151" y="5300041"/>
            <a:ext cx="128240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51F435B5-76E6-8E2E-F398-D256C8A9A8CE}"/>
                  </a:ext>
                </a:extLst>
              </p:cNvPr>
              <p:cNvSpPr txBox="1"/>
              <p:nvPr/>
            </p:nvSpPr>
            <p:spPr>
              <a:xfrm>
                <a:off x="5056319" y="5550550"/>
                <a:ext cx="18434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51F435B5-76E6-8E2E-F398-D256C8A9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319" y="5550550"/>
                <a:ext cx="184345" cy="276999"/>
              </a:xfrm>
              <a:prstGeom prst="rect">
                <a:avLst/>
              </a:prstGeom>
              <a:blipFill>
                <a:blip r:embed="rId39"/>
                <a:stretch>
                  <a:fillRect l="-29032" r="-32258" b="-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437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2031684" y="2415654"/>
            <a:ext cx="5080632" cy="2026691"/>
            <a:chOff x="2090295" y="2436266"/>
            <a:chExt cx="4654750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645404" y="3337915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2090295" y="3251643"/>
              <a:ext cx="3555109" cy="702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83C5D-5F1B-D293-0EA7-7A61A244C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0C285F80-1787-945C-2431-C7009697D400}"/>
              </a:ext>
            </a:extLst>
          </p:cNvPr>
          <p:cNvSpPr txBox="1"/>
          <p:nvPr/>
        </p:nvSpPr>
        <p:spPr>
          <a:xfrm>
            <a:off x="186772" y="955377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51.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B7FD8B-33D4-9993-B592-F455612CE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D3AF259-590B-67C2-F671-98233C9E992C}"/>
              </a:ext>
            </a:extLst>
          </p:cNvPr>
          <p:cNvGrpSpPr/>
          <p:nvPr/>
        </p:nvGrpSpPr>
        <p:grpSpPr>
          <a:xfrm>
            <a:off x="715003" y="1673780"/>
            <a:ext cx="7030439" cy="4547887"/>
            <a:chOff x="845383" y="1879290"/>
            <a:chExt cx="7030439" cy="454788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A74274B-3E95-E83B-D281-0156C817B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85138" y="1879291"/>
              <a:ext cx="3690684" cy="454788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3786156-84A1-33BC-B5C4-E97270D4A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5383" y="1879290"/>
              <a:ext cx="3450030" cy="4477547"/>
            </a:xfrm>
            <a:prstGeom prst="rect">
              <a:avLst/>
            </a:prstGeom>
          </p:spPr>
        </p:pic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1236691-214F-55FA-33BC-6B26B9BF807A}"/>
              </a:ext>
            </a:extLst>
          </p:cNvPr>
          <p:cNvSpPr/>
          <p:nvPr/>
        </p:nvSpPr>
        <p:spPr>
          <a:xfrm>
            <a:off x="715003" y="3763108"/>
            <a:ext cx="3450030" cy="15738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011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8A0A-8426-844D-A0C2-9C4EFCFFE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">
            <a:extLst>
              <a:ext uri="{FF2B5EF4-FFF2-40B4-BE49-F238E27FC236}">
                <a16:creationId xmlns:a16="http://schemas.microsoft.com/office/drawing/2014/main" id="{0E98059B-EA21-4B16-7166-5D1F3607CC9E}"/>
              </a:ext>
            </a:extLst>
          </p:cNvPr>
          <p:cNvSpPr txBox="1"/>
          <p:nvPr/>
        </p:nvSpPr>
        <p:spPr>
          <a:xfrm>
            <a:off x="1225837" y="929977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و ركبوا الكسور. لديكم3 دقائق.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689FE5-29F6-C49F-F088-035378169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5" name="Groupe 2">
            <a:extLst>
              <a:ext uri="{FF2B5EF4-FFF2-40B4-BE49-F238E27FC236}">
                <a16:creationId xmlns:a16="http://schemas.microsoft.com/office/drawing/2014/main" id="{42909063-60EE-6EBB-4D19-5E9A12EFC140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6" name="Image 8">
              <a:extLst>
                <a:ext uri="{FF2B5EF4-FFF2-40B4-BE49-F238E27FC236}">
                  <a16:creationId xmlns:a16="http://schemas.microsoft.com/office/drawing/2014/main" id="{4CB5635D-EBF0-2323-72CD-8F6329E56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9">
              <a:extLst>
                <a:ext uri="{FF2B5EF4-FFF2-40B4-BE49-F238E27FC236}">
                  <a16:creationId xmlns:a16="http://schemas.microsoft.com/office/drawing/2014/main" id="{9AC5EB0A-A6A6-548E-C883-E9DFC38D90C9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4" name="Picture 93">
            <a:extLst>
              <a:ext uri="{FF2B5EF4-FFF2-40B4-BE49-F238E27FC236}">
                <a16:creationId xmlns:a16="http://schemas.microsoft.com/office/drawing/2014/main" id="{7A1B5991-2060-5D9F-3ECC-4E5FF93D4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110" y="1850970"/>
            <a:ext cx="7369179" cy="407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0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CCF4DD7D-EE5B-ED36-7210-712FEF5A77DB}"/>
              </a:ext>
            </a:extLst>
          </p:cNvPr>
          <p:cNvGrpSpPr/>
          <p:nvPr/>
        </p:nvGrpSpPr>
        <p:grpSpPr>
          <a:xfrm>
            <a:off x="724897" y="2049347"/>
            <a:ext cx="7369179" cy="4077053"/>
            <a:chOff x="724897" y="2049347"/>
            <a:chExt cx="7369179" cy="4077053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85E0571A-0CC9-5A9D-C939-31DFE084E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4897" y="2049347"/>
              <a:ext cx="7369179" cy="4077053"/>
            </a:xfrm>
            <a:prstGeom prst="rect">
              <a:avLst/>
            </a:prstGeom>
          </p:spPr>
        </p:pic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3D896B85-305C-0246-F3AE-C578E2BB0F1A}"/>
                </a:ext>
              </a:extLst>
            </p:cNvPr>
            <p:cNvGrpSpPr/>
            <p:nvPr/>
          </p:nvGrpSpPr>
          <p:grpSpPr>
            <a:xfrm>
              <a:off x="3714185" y="3541687"/>
              <a:ext cx="3402529" cy="584190"/>
              <a:chOff x="3714185" y="3541687"/>
              <a:chExt cx="3402529" cy="584190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86A2E727-9A04-7E09-9897-57505DB05D5F}"/>
                  </a:ext>
                </a:extLst>
              </p:cNvPr>
              <p:cNvGrpSpPr/>
              <p:nvPr/>
            </p:nvGrpSpPr>
            <p:grpSpPr>
              <a:xfrm>
                <a:off x="6640956" y="3584743"/>
                <a:ext cx="475758" cy="541134"/>
                <a:chOff x="7182509" y="3388104"/>
                <a:chExt cx="475758" cy="54113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448CCA5A-5443-A68A-B17B-BFDD7927AF8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182509" y="3430130"/>
                      <a:ext cx="246862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oMath>
                        </m:oMathPara>
                      </a14:m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448CCA5A-5443-A68A-B17B-BFDD7927AF8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182509" y="3430130"/>
                      <a:ext cx="246862" cy="369332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29268" r="-29268" b="-3279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37712E66-DFBA-DCD1-01A4-DEFF9941EC4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73921" y="3388104"/>
                      <a:ext cx="184346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oMath>
                        </m:oMathPara>
                      </a14:m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37712E66-DFBA-DCD1-01A4-DEFF9941EC4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73921" y="3388104"/>
                      <a:ext cx="184346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30000" r="-36667" b="-8889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DC14ED8A-545C-AC4C-A759-CDB8ED4D8FC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73921" y="3652239"/>
                      <a:ext cx="184346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oMath>
                        </m:oMathPara>
                      </a14:m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DC14ED8A-545C-AC4C-A759-CDB8ED4D8FC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73921" y="3652239"/>
                      <a:ext cx="184346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33333" r="-36667" b="-6522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78CBAA98-36FC-D087-219A-EE778F2ACCDB}"/>
                      </a:ext>
                    </a:extLst>
                  </p:cNvPr>
                  <p:cNvSpPr txBox="1"/>
                  <p:nvPr/>
                </p:nvSpPr>
                <p:spPr>
                  <a:xfrm>
                    <a:off x="3714185" y="3548927"/>
                    <a:ext cx="184345" cy="52501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78CBAA98-36FC-D087-219A-EE778F2ACCD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14185" y="3548927"/>
                    <a:ext cx="184345" cy="52501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F9B9AA45-F022-9FF8-A8F8-609DF717B672}"/>
                      </a:ext>
                    </a:extLst>
                  </p:cNvPr>
                  <p:cNvSpPr txBox="1"/>
                  <p:nvPr/>
                </p:nvSpPr>
                <p:spPr>
                  <a:xfrm>
                    <a:off x="4317315" y="3541687"/>
                    <a:ext cx="184345" cy="52501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F9B9AA45-F022-9FF8-A8F8-609DF717B67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17315" y="3541687"/>
                    <a:ext cx="184345" cy="525016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FDFB1DE9-141C-7B10-5DA4-CF8AAB5F1726}"/>
                      </a:ext>
                    </a:extLst>
                  </p:cNvPr>
                  <p:cNvSpPr txBox="1"/>
                  <p:nvPr/>
                </p:nvSpPr>
                <p:spPr>
                  <a:xfrm>
                    <a:off x="4909770" y="3541687"/>
                    <a:ext cx="184345" cy="52501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FDFB1DE9-141C-7B10-5DA4-CF8AAB5F172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09770" y="3541687"/>
                    <a:ext cx="184345" cy="52501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8CA242C-2E20-DBED-5B69-DF4453BE49A4}"/>
                </a:ext>
              </a:extLst>
            </p:cNvPr>
            <p:cNvGrpSpPr/>
            <p:nvPr/>
          </p:nvGrpSpPr>
          <p:grpSpPr>
            <a:xfrm>
              <a:off x="3714184" y="4079063"/>
              <a:ext cx="3425758" cy="540750"/>
              <a:chOff x="3759925" y="3541687"/>
              <a:chExt cx="3425758" cy="540750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BFB63F90-81EE-5A9C-159F-0FB35DE9DFBF}"/>
                  </a:ext>
                </a:extLst>
              </p:cNvPr>
              <p:cNvGrpSpPr/>
              <p:nvPr/>
            </p:nvGrpSpPr>
            <p:grpSpPr>
              <a:xfrm>
                <a:off x="6733128" y="3566142"/>
                <a:ext cx="452555" cy="479872"/>
                <a:chOff x="7274681" y="3369503"/>
                <a:chExt cx="452555" cy="47987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B47CBA24-0D67-62C0-0E1E-5EBF904BB0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74681" y="3369503"/>
                      <a:ext cx="246862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oMath>
                        </m:oMathPara>
                      </a14:m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B47CBA24-0D67-62C0-0E1E-5EBF904BB05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274681" y="3369503"/>
                      <a:ext cx="246862" cy="369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l="-29268" r="-29268" b="-4918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BE40DCB0-FA01-1527-20D3-780FB7BDF11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32217" y="3369503"/>
                      <a:ext cx="184346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oMath>
                        </m:oMathPara>
                      </a14:m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BE40DCB0-FA01-1527-20D3-780FB7BDF11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532217" y="3369503"/>
                      <a:ext cx="184346" cy="276999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l="-30000" r="-36667" b="-6522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B72BC83E-12D4-E1A0-71EB-C4004A12218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42891" y="3572376"/>
                      <a:ext cx="184345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oMath>
                        </m:oMathPara>
                      </a14:m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B72BC83E-12D4-E1A0-71EB-C4004A12218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542891" y="3572376"/>
                      <a:ext cx="184345" cy="276999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l="-30000" r="-36667" b="-6522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F7BF93D7-933C-9D44-E7F0-EF621A48CAE6}"/>
                      </a:ext>
                    </a:extLst>
                  </p:cNvPr>
                  <p:cNvSpPr txBox="1"/>
                  <p:nvPr/>
                </p:nvSpPr>
                <p:spPr>
                  <a:xfrm>
                    <a:off x="3759925" y="3541687"/>
                    <a:ext cx="184345" cy="51629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F7BF93D7-933C-9D44-E7F0-EF621A48CAE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59925" y="3541687"/>
                    <a:ext cx="184345" cy="516295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6A1DA51B-CBC8-E2A5-A972-B1BD64E472AB}"/>
                      </a:ext>
                    </a:extLst>
                  </p:cNvPr>
                  <p:cNvSpPr txBox="1"/>
                  <p:nvPr/>
                </p:nvSpPr>
                <p:spPr>
                  <a:xfrm>
                    <a:off x="4365686" y="3566142"/>
                    <a:ext cx="184345" cy="51629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6A1DA51B-CBC8-E2A5-A972-B1BD64E472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5686" y="3566142"/>
                    <a:ext cx="184345" cy="51629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637A53F2-0040-476B-EC9E-FCC187A6AE56}"/>
                      </a:ext>
                    </a:extLst>
                  </p:cNvPr>
                  <p:cNvSpPr txBox="1"/>
                  <p:nvPr/>
                </p:nvSpPr>
                <p:spPr>
                  <a:xfrm>
                    <a:off x="4994049" y="3555272"/>
                    <a:ext cx="184345" cy="51629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637A53F2-0040-476B-EC9E-FCC187A6AE5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94049" y="3555272"/>
                    <a:ext cx="184345" cy="516295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6DA139D-8E6F-1F2F-5123-CA704ACAE43D}"/>
                </a:ext>
              </a:extLst>
            </p:cNvPr>
            <p:cNvGrpSpPr/>
            <p:nvPr/>
          </p:nvGrpSpPr>
          <p:grpSpPr>
            <a:xfrm>
              <a:off x="1604698" y="4593340"/>
              <a:ext cx="3163073" cy="619422"/>
              <a:chOff x="2015321" y="3541687"/>
              <a:chExt cx="3163073" cy="619422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5A48737A-9040-7F7B-D234-021521A8E12E}"/>
                  </a:ext>
                </a:extLst>
              </p:cNvPr>
              <p:cNvGrpSpPr/>
              <p:nvPr/>
            </p:nvGrpSpPr>
            <p:grpSpPr>
              <a:xfrm>
                <a:off x="2015321" y="3651204"/>
                <a:ext cx="322204" cy="509905"/>
                <a:chOff x="2556874" y="3454565"/>
                <a:chExt cx="322204" cy="50990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DF8CFCAD-AA07-E8FF-29B3-8B38E74077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56874" y="3454565"/>
                      <a:ext cx="322204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𝟏𝟑</m:t>
                            </m:r>
                          </m:oMath>
                        </m:oMathPara>
                      </a14:m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DF8CFCAD-AA07-E8FF-29B3-8B38E74077C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556874" y="3454565"/>
                      <a:ext cx="322204" cy="276999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16981" r="-20755" b="-6522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1AEEC754-4354-6A2A-524A-5DED9D962F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25803" y="3687471"/>
                      <a:ext cx="184346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oMath>
                        </m:oMathPara>
                      </a14:m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1AEEC754-4354-6A2A-524A-5DED9D962F7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625803" y="3687471"/>
                      <a:ext cx="184346" cy="276999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 l="-33333" r="-33333" b="-6667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40E43E0B-E1C9-3645-1BFF-45A1AE377988}"/>
                      </a:ext>
                    </a:extLst>
                  </p:cNvPr>
                  <p:cNvSpPr txBox="1"/>
                  <p:nvPr/>
                </p:nvSpPr>
                <p:spPr>
                  <a:xfrm>
                    <a:off x="3759925" y="3541687"/>
                    <a:ext cx="184345" cy="51308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40E43E0B-E1C9-3645-1BFF-45A1AE3779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59925" y="3541687"/>
                    <a:ext cx="184345" cy="51308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A644D30E-01D3-D8DD-985D-48DFB8126933}"/>
                      </a:ext>
                    </a:extLst>
                  </p:cNvPr>
                  <p:cNvSpPr txBox="1"/>
                  <p:nvPr/>
                </p:nvSpPr>
                <p:spPr>
                  <a:xfrm>
                    <a:off x="4365686" y="3566142"/>
                    <a:ext cx="184345" cy="51308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A644D30E-01D3-D8DD-985D-48DFB812693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5686" y="3566142"/>
                    <a:ext cx="184345" cy="513089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3E824802-50B0-4144-45D4-2B1474362F10}"/>
                      </a:ext>
                    </a:extLst>
                  </p:cNvPr>
                  <p:cNvSpPr txBox="1"/>
                  <p:nvPr/>
                </p:nvSpPr>
                <p:spPr>
                  <a:xfrm>
                    <a:off x="4994049" y="3555272"/>
                    <a:ext cx="184345" cy="51308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3E824802-50B0-4144-45D4-2B1474362F1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94049" y="3555272"/>
                    <a:ext cx="184345" cy="513089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D6B7D741-EAF6-A466-7AA7-D84F223310AC}"/>
                    </a:ext>
                  </a:extLst>
                </p:cNvPr>
                <p:cNvSpPr txBox="1"/>
                <p:nvPr/>
              </p:nvSpPr>
              <p:spPr>
                <a:xfrm>
                  <a:off x="5360792" y="4606347"/>
                  <a:ext cx="184345" cy="5142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fr-MA" sz="28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fr-MA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MA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MA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fr-MA" sz="28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D6B7D741-EAF6-A466-7AA7-D84F223310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0792" y="4606347"/>
                  <a:ext cx="184345" cy="514243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62FC2979-2D17-F61F-FE38-8F2DD3D8C544}"/>
                </a:ext>
              </a:extLst>
            </p:cNvPr>
            <p:cNvGrpSpPr/>
            <p:nvPr/>
          </p:nvGrpSpPr>
          <p:grpSpPr>
            <a:xfrm>
              <a:off x="1604698" y="5168669"/>
              <a:ext cx="3458899" cy="608368"/>
              <a:chOff x="1719495" y="3501513"/>
              <a:chExt cx="3458899" cy="608368"/>
            </a:xfrm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992A1D29-93BA-1D3D-D1EA-E0A4B43D3547}"/>
                  </a:ext>
                </a:extLst>
              </p:cNvPr>
              <p:cNvGrpSpPr/>
              <p:nvPr/>
            </p:nvGrpSpPr>
            <p:grpSpPr>
              <a:xfrm>
                <a:off x="1719495" y="3501513"/>
                <a:ext cx="322204" cy="557611"/>
                <a:chOff x="2261048" y="3304874"/>
                <a:chExt cx="322204" cy="55761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F7AB496D-ED55-9B8E-323E-4C2ADFC567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61048" y="3304874"/>
                      <a:ext cx="322204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𝟏𝟐</m:t>
                            </m:r>
                          </m:oMath>
                        </m:oMathPara>
                      </a14:m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F7AB496D-ED55-9B8E-323E-4C2ADFC5673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61048" y="3304874"/>
                      <a:ext cx="322204" cy="276999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 l="-16981" r="-20755" b="-6667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2" name="TextBox 91">
                      <a:extLst>
                        <a:ext uri="{FF2B5EF4-FFF2-40B4-BE49-F238E27FC236}">
                          <a16:creationId xmlns:a16="http://schemas.microsoft.com/office/drawing/2014/main" id="{3F125FB0-E05A-9410-2DBE-51074ED56FB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41566" y="3585486"/>
                      <a:ext cx="184345" cy="27699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oMath>
                        </m:oMathPara>
                      </a14:m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92" name="TextBox 91">
                      <a:extLst>
                        <a:ext uri="{FF2B5EF4-FFF2-40B4-BE49-F238E27FC236}">
                          <a16:creationId xmlns:a16="http://schemas.microsoft.com/office/drawing/2014/main" id="{3F125FB0-E05A-9410-2DBE-51074ED56FB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41566" y="3585486"/>
                      <a:ext cx="184345" cy="276999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l="-32258" r="-32258" b="-8889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D6514F0A-9F14-098A-9DB7-64FF9B073214}"/>
                      </a:ext>
                    </a:extLst>
                  </p:cNvPr>
                  <p:cNvSpPr txBox="1"/>
                  <p:nvPr/>
                </p:nvSpPr>
                <p:spPr>
                  <a:xfrm>
                    <a:off x="3759925" y="3541687"/>
                    <a:ext cx="184345" cy="54373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D6514F0A-9F14-098A-9DB7-64FF9B07321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59925" y="3541687"/>
                    <a:ext cx="184345" cy="543739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15A29B70-6CC0-5FA5-0C35-77AA3FB30C7B}"/>
                      </a:ext>
                    </a:extLst>
                  </p:cNvPr>
                  <p:cNvSpPr txBox="1"/>
                  <p:nvPr/>
                </p:nvSpPr>
                <p:spPr>
                  <a:xfrm>
                    <a:off x="4365686" y="3566142"/>
                    <a:ext cx="184345" cy="54373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15A29B70-6CC0-5FA5-0C35-77AA3FB30C7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5686" y="3566142"/>
                    <a:ext cx="184345" cy="543739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24F8572C-4D67-5905-52E8-4C5A7F0D8C79}"/>
                      </a:ext>
                    </a:extLst>
                  </p:cNvPr>
                  <p:cNvSpPr txBox="1"/>
                  <p:nvPr/>
                </p:nvSpPr>
                <p:spPr>
                  <a:xfrm>
                    <a:off x="4994049" y="3555272"/>
                    <a:ext cx="184345" cy="53739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fr-MA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f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fr-MA" sz="28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24F8572C-4D67-5905-52E8-4C5A7F0D8C7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94049" y="3555272"/>
                    <a:ext cx="184345" cy="537391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3" name="ZoneTexte 2">
            <a:extLst>
              <a:ext uri="{FF2B5EF4-FFF2-40B4-BE49-F238E27FC236}">
                <a16:creationId xmlns:a16="http://schemas.microsoft.com/office/drawing/2014/main" id="{685A5EC5-B689-EB21-38D2-B6D048E97825}"/>
              </a:ext>
            </a:extLst>
          </p:cNvPr>
          <p:cNvSpPr txBox="1"/>
          <p:nvPr/>
        </p:nvSpPr>
        <p:spPr>
          <a:xfrm>
            <a:off x="1114636" y="881857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كراساتكم. لديكم دقيقتان. 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6A8881-84A1-B97C-A5D0-4B3CB67BFF7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e 2">
            <a:extLst>
              <a:ext uri="{FF2B5EF4-FFF2-40B4-BE49-F238E27FC236}">
                <a16:creationId xmlns:a16="http://schemas.microsoft.com/office/drawing/2014/main" id="{65D2DFA7-F2FF-1933-B7BD-431307BA4925}"/>
              </a:ext>
            </a:extLst>
          </p:cNvPr>
          <p:cNvGrpSpPr/>
          <p:nvPr/>
        </p:nvGrpSpPr>
        <p:grpSpPr>
          <a:xfrm>
            <a:off x="379266" y="965777"/>
            <a:ext cx="614494" cy="688367"/>
            <a:chOff x="924143" y="3511073"/>
            <a:chExt cx="614494" cy="688367"/>
          </a:xfrm>
        </p:grpSpPr>
        <p:pic>
          <p:nvPicPr>
            <p:cNvPr id="3" name="Image 3">
              <a:extLst>
                <a:ext uri="{FF2B5EF4-FFF2-40B4-BE49-F238E27FC236}">
                  <a16:creationId xmlns:a16="http://schemas.microsoft.com/office/drawing/2014/main" id="{EAAC9F66-E8B0-772A-6B5E-3CB465303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" name="ZoneTexte 4">
              <a:extLst>
                <a:ext uri="{FF2B5EF4-FFF2-40B4-BE49-F238E27FC236}">
                  <a16:creationId xmlns:a16="http://schemas.microsoft.com/office/drawing/2014/main" id="{04AC9B58-B2DC-C1E2-E443-DE05B454EDC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86524130-F7AF-A453-30CD-367AA1BB8C06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4792BCE-70D0-5874-98F4-995C92DDBFF0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 ! أكملوا في المنزل الأنشطة التي لم نقم بإنجازها في  الصفحتين 50 و 51.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A514-9AE0-2EAD-4CC6-77BCA536E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F999190-BFBE-1139-2273-1E1D97AF98F7}"/>
              </a:ext>
            </a:extLst>
          </p:cNvPr>
          <p:cNvGrpSpPr/>
          <p:nvPr/>
        </p:nvGrpSpPr>
        <p:grpSpPr>
          <a:xfrm>
            <a:off x="899641" y="1832042"/>
            <a:ext cx="7030439" cy="4547887"/>
            <a:chOff x="845383" y="1879290"/>
            <a:chExt cx="7030439" cy="454788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D8E8378-FD26-5A11-6725-378A5FB20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85138" y="1879291"/>
              <a:ext cx="3690684" cy="454788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29F7054-E42E-2149-41B6-76EE2C15F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5383" y="1879290"/>
              <a:ext cx="3450030" cy="4477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بالتصحيح.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24089</TotalTime>
  <Words>952</Words>
  <Application>Microsoft Office PowerPoint</Application>
  <PresentationFormat>Affichage à l'écran (4:3)</PresentationFormat>
  <Paragraphs>391</Paragraphs>
  <Slides>56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56</vt:i4>
      </vt:variant>
    </vt:vector>
  </HeadingPairs>
  <TitlesOfParts>
    <vt:vector size="66" baseType="lpstr">
      <vt:lpstr>Aptos</vt:lpstr>
      <vt:lpstr>Aptos Display</vt:lpstr>
      <vt:lpstr>Arial</vt:lpstr>
      <vt:lpstr>Calibri</vt:lpstr>
      <vt:lpstr>Cambria Math</vt:lpstr>
      <vt:lpstr>Dosis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151</cp:revision>
  <cp:lastPrinted>2025-08-13T10:11:39Z</cp:lastPrinted>
  <dcterms:created xsi:type="dcterms:W3CDTF">2025-08-01T12:31:49Z</dcterms:created>
  <dcterms:modified xsi:type="dcterms:W3CDTF">2025-11-23T14:45:42Z</dcterms:modified>
</cp:coreProperties>
</file>