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5"/>
  </p:notesMasterIdLst>
  <p:handoutMasterIdLst>
    <p:handoutMasterId r:id="rId66"/>
  </p:handoutMasterIdLst>
  <p:sldIdLst>
    <p:sldId id="779" r:id="rId4"/>
    <p:sldId id="972" r:id="rId5"/>
    <p:sldId id="828" r:id="rId6"/>
    <p:sldId id="780" r:id="rId7"/>
    <p:sldId id="833" r:id="rId8"/>
    <p:sldId id="783" r:id="rId9"/>
    <p:sldId id="825" r:id="rId10"/>
    <p:sldId id="769" r:id="rId11"/>
    <p:sldId id="914" r:id="rId12"/>
    <p:sldId id="796" r:id="rId13"/>
    <p:sldId id="2134806751" r:id="rId14"/>
    <p:sldId id="2134806767" r:id="rId15"/>
    <p:sldId id="2134806753" r:id="rId16"/>
    <p:sldId id="2134806756" r:id="rId17"/>
    <p:sldId id="2134806757" r:id="rId18"/>
    <p:sldId id="2134806758" r:id="rId19"/>
    <p:sldId id="2134806759" r:id="rId20"/>
    <p:sldId id="2134806760" r:id="rId21"/>
    <p:sldId id="2134806761" r:id="rId22"/>
    <p:sldId id="2134806762" r:id="rId23"/>
    <p:sldId id="2134806764" r:id="rId24"/>
    <p:sldId id="2134806765" r:id="rId25"/>
    <p:sldId id="2134806766" r:id="rId26"/>
    <p:sldId id="786" r:id="rId27"/>
    <p:sldId id="871" r:id="rId28"/>
    <p:sldId id="855" r:id="rId29"/>
    <p:sldId id="787" r:id="rId30"/>
    <p:sldId id="774" r:id="rId31"/>
    <p:sldId id="2134806768" r:id="rId32"/>
    <p:sldId id="2134806742" r:id="rId33"/>
    <p:sldId id="2134806771" r:id="rId34"/>
    <p:sldId id="2134806769" r:id="rId35"/>
    <p:sldId id="2134806772" r:id="rId36"/>
    <p:sldId id="2134806687" r:id="rId37"/>
    <p:sldId id="2134806773" r:id="rId38"/>
    <p:sldId id="2134806774" r:id="rId39"/>
    <p:sldId id="2134806775" r:id="rId40"/>
    <p:sldId id="2134806776" r:id="rId41"/>
    <p:sldId id="2134806777" r:id="rId42"/>
    <p:sldId id="2134806778" r:id="rId43"/>
    <p:sldId id="2134806779" r:id="rId44"/>
    <p:sldId id="2134806780" r:id="rId45"/>
    <p:sldId id="2134806781" r:id="rId46"/>
    <p:sldId id="2134806786" r:id="rId47"/>
    <p:sldId id="2134806783" r:id="rId48"/>
    <p:sldId id="2134806782" r:id="rId49"/>
    <p:sldId id="2134806784" r:id="rId50"/>
    <p:sldId id="2134806720" r:id="rId51"/>
    <p:sldId id="2134806738" r:id="rId52"/>
    <p:sldId id="1223" r:id="rId53"/>
    <p:sldId id="1224" r:id="rId54"/>
    <p:sldId id="2134806741" r:id="rId55"/>
    <p:sldId id="2134806785" r:id="rId56"/>
    <p:sldId id="788" r:id="rId57"/>
    <p:sldId id="2134806748" r:id="rId58"/>
    <p:sldId id="2134806749" r:id="rId59"/>
    <p:sldId id="899" r:id="rId60"/>
    <p:sldId id="789" r:id="rId61"/>
    <p:sldId id="869" r:id="rId62"/>
    <p:sldId id="764" r:id="rId63"/>
    <p:sldId id="969" r:id="rId64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7"/>
    </p:embeddedFont>
    <p:embeddedFont>
      <p:font typeface="Dosis" pitchFamily="2" charset="0"/>
      <p:regular r:id="rId68"/>
      <p:bold r:id="rId6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56082"/>
    <a:srgbClr val="8CDC7F"/>
    <a:srgbClr val="A6A6A6"/>
    <a:srgbClr val="F2F2F2"/>
    <a:srgbClr val="FFEFBB"/>
    <a:srgbClr val="B2B3AE"/>
    <a:srgbClr val="BFBFBF"/>
    <a:srgbClr val="7F7F7F"/>
    <a:srgbClr val="FC8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47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81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handoutMaster" Target="handoutMasters/handoutMaster1.xml"/><Relationship Id="rId74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3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notesMaster" Target="notesMasters/notesMaster1.xml"/><Relationship Id="rId73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85399-2C20-C88F-9036-3CDD1250F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A0E2E-2D43-B2E0-4F40-3D9173B24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91A9DE-EA80-E129-91C6-A691D0898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892E6-0CDA-0B4C-DC80-1766980E5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4628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5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1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0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BE37129-F6C1-090E-E948-3FB02CD2DA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9" r:id="rId4"/>
    <p:sldLayoutId id="2147483892" r:id="rId5"/>
    <p:sldLayoutId id="2147483897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emf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22.gif"/><Relationship Id="rId4" Type="http://schemas.openxmlformats.org/officeDocument/2006/relationships/image" Target="../media/image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5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microsoft.com/office/2007/relationships/media" Target="../media/media3.mp4"/><Relationship Id="rId7" Type="http://schemas.openxmlformats.org/officeDocument/2006/relationships/image" Target="../media/image5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3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34">
            <a:extLst>
              <a:ext uri="{FF2B5EF4-FFF2-40B4-BE49-F238E27FC236}">
                <a16:creationId xmlns:a16="http://schemas.microsoft.com/office/drawing/2014/main" id="{49328FF8-D163-CFE8-2ACC-0DC933D7C351}"/>
              </a:ext>
            </a:extLst>
          </p:cNvPr>
          <p:cNvGrpSpPr/>
          <p:nvPr/>
        </p:nvGrpSpPr>
        <p:grpSpPr>
          <a:xfrm>
            <a:off x="2446610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35">
              <a:extLst>
                <a:ext uri="{FF2B5EF4-FFF2-40B4-BE49-F238E27FC236}">
                  <a16:creationId xmlns:a16="http://schemas.microsoft.com/office/drawing/2014/main" id="{7DF8320E-BF1F-4DD3-DBAC-61D22E30571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36">
              <a:extLst>
                <a:ext uri="{FF2B5EF4-FFF2-40B4-BE49-F238E27FC236}">
                  <a16:creationId xmlns:a16="http://schemas.microsoft.com/office/drawing/2014/main" id="{10F923DD-00E5-0CE3-3C40-5D2AA4537FD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rgbClr val="B2B3A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37">
            <a:extLst>
              <a:ext uri="{FF2B5EF4-FFF2-40B4-BE49-F238E27FC236}">
                <a16:creationId xmlns:a16="http://schemas.microsoft.com/office/drawing/2014/main" id="{BDD32D5B-EC0C-FBAC-56A6-F458A97D878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BFBFBF"/>
          </a:solidFill>
        </p:grpSpPr>
        <p:sp>
          <p:nvSpPr>
            <p:cNvPr id="19" name="Rectangle : coins arrondis 38">
              <a:extLst>
                <a:ext uri="{FF2B5EF4-FFF2-40B4-BE49-F238E27FC236}">
                  <a16:creationId xmlns:a16="http://schemas.microsoft.com/office/drawing/2014/main" id="{045E6E3D-F7A3-AE31-A9DF-DFAD6051187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39">
              <a:extLst>
                <a:ext uri="{FF2B5EF4-FFF2-40B4-BE49-F238E27FC236}">
                  <a16:creationId xmlns:a16="http://schemas.microsoft.com/office/drawing/2014/main" id="{B5755DAE-FFA2-95A0-64DD-632B4C52E13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40">
            <a:extLst>
              <a:ext uri="{FF2B5EF4-FFF2-40B4-BE49-F238E27FC236}">
                <a16:creationId xmlns:a16="http://schemas.microsoft.com/office/drawing/2014/main" id="{1A0D9468-63FC-7E14-3B93-B5E35F0A6357}"/>
              </a:ext>
            </a:extLst>
          </p:cNvPr>
          <p:cNvGrpSpPr/>
          <p:nvPr/>
        </p:nvGrpSpPr>
        <p:grpSpPr>
          <a:xfrm>
            <a:off x="7337866" y="6021421"/>
            <a:ext cx="1124468" cy="288630"/>
            <a:chOff x="7337866" y="6021421"/>
            <a:chExt cx="1124468" cy="288630"/>
          </a:xfrm>
          <a:solidFill>
            <a:srgbClr val="BFBFBF"/>
          </a:solidFill>
        </p:grpSpPr>
        <p:sp>
          <p:nvSpPr>
            <p:cNvPr id="22" name="Rectangle : coins arrondis 41">
              <a:extLst>
                <a:ext uri="{FF2B5EF4-FFF2-40B4-BE49-F238E27FC236}">
                  <a16:creationId xmlns:a16="http://schemas.microsoft.com/office/drawing/2014/main" id="{24B12A97-BDBA-110B-38D8-FE0BA3D80693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3" name="Ellipse 42">
              <a:extLst>
                <a:ext uri="{FF2B5EF4-FFF2-40B4-BE49-F238E27FC236}">
                  <a16:creationId xmlns:a16="http://schemas.microsoft.com/office/drawing/2014/main" id="{6446AACD-59E7-F92D-2E0A-3D120BCF9E1A}"/>
                </a:ext>
              </a:extLst>
            </p:cNvPr>
            <p:cNvSpPr/>
            <p:nvPr/>
          </p:nvSpPr>
          <p:spPr>
            <a:xfrm>
              <a:off x="8193283" y="6021421"/>
              <a:ext cx="269051" cy="256655"/>
            </a:xfrm>
            <a:prstGeom prst="ellipse">
              <a:avLst/>
            </a:prstGeom>
            <a:solidFill>
              <a:srgbClr val="FCC30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43">
            <a:extLst>
              <a:ext uri="{FF2B5EF4-FFF2-40B4-BE49-F238E27FC236}">
                <a16:creationId xmlns:a16="http://schemas.microsoft.com/office/drawing/2014/main" id="{5CD5D390-59DA-07FE-7C23-3B8109D21CBB}"/>
              </a:ext>
            </a:extLst>
          </p:cNvPr>
          <p:cNvGrpSpPr/>
          <p:nvPr/>
        </p:nvGrpSpPr>
        <p:grpSpPr>
          <a:xfrm>
            <a:off x="5707448" y="6015247"/>
            <a:ext cx="1124468" cy="294804"/>
            <a:chOff x="7337866" y="6015247"/>
            <a:chExt cx="1124468" cy="294804"/>
          </a:xfrm>
          <a:solidFill>
            <a:srgbClr val="BFBFBF"/>
          </a:solidFill>
        </p:grpSpPr>
        <p:sp>
          <p:nvSpPr>
            <p:cNvPr id="25" name="Rectangle : coins arrondis 44">
              <a:extLst>
                <a:ext uri="{FF2B5EF4-FFF2-40B4-BE49-F238E27FC236}">
                  <a16:creationId xmlns:a16="http://schemas.microsoft.com/office/drawing/2014/main" id="{0CD7C0D3-97AA-E1C9-2416-854AAB862C0A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Ellipse 45">
              <a:extLst>
                <a:ext uri="{FF2B5EF4-FFF2-40B4-BE49-F238E27FC236}">
                  <a16:creationId xmlns:a16="http://schemas.microsoft.com/office/drawing/2014/main" id="{F8E662AE-7350-484A-14E2-8FBB9CC1542B}"/>
                </a:ext>
              </a:extLst>
            </p:cNvPr>
            <p:cNvSpPr/>
            <p:nvPr/>
          </p:nvSpPr>
          <p:spPr>
            <a:xfrm>
              <a:off x="8193283" y="6015247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46">
            <a:extLst>
              <a:ext uri="{FF2B5EF4-FFF2-40B4-BE49-F238E27FC236}">
                <a16:creationId xmlns:a16="http://schemas.microsoft.com/office/drawing/2014/main" id="{1C6CC00C-FBF9-42F2-807A-12AF12ADFA66}"/>
              </a:ext>
            </a:extLst>
          </p:cNvPr>
          <p:cNvGrpSpPr/>
          <p:nvPr/>
        </p:nvGrpSpPr>
        <p:grpSpPr>
          <a:xfrm>
            <a:off x="4077029" y="6021421"/>
            <a:ext cx="1132187" cy="288630"/>
            <a:chOff x="5701783" y="6021421"/>
            <a:chExt cx="1132187" cy="288630"/>
          </a:xfrm>
          <a:solidFill>
            <a:srgbClr val="B2B3AE"/>
          </a:solidFill>
        </p:grpSpPr>
        <p:sp>
          <p:nvSpPr>
            <p:cNvPr id="28" name="Rectangle : coins arrondis 47">
              <a:extLst>
                <a:ext uri="{FF2B5EF4-FFF2-40B4-BE49-F238E27FC236}">
                  <a16:creationId xmlns:a16="http://schemas.microsoft.com/office/drawing/2014/main" id="{42032FBA-237D-2274-58FD-4E47DA331F23}"/>
                </a:ext>
              </a:extLst>
            </p:cNvPr>
            <p:cNvSpPr/>
            <p:nvPr/>
          </p:nvSpPr>
          <p:spPr>
            <a:xfrm>
              <a:off x="5701783" y="6021421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AE" dirty="0">
                  <a:solidFill>
                    <a:schemeClr val="lt1"/>
                  </a:solidFill>
                </a:rPr>
                <a:t>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Ellipse 48">
              <a:extLst>
                <a:ext uri="{FF2B5EF4-FFF2-40B4-BE49-F238E27FC236}">
                  <a16:creationId xmlns:a16="http://schemas.microsoft.com/office/drawing/2014/main" id="{83AA3533-1871-69D9-DF0D-A432316D0187}"/>
                </a:ext>
              </a:extLst>
            </p:cNvPr>
            <p:cNvSpPr/>
            <p:nvPr/>
          </p:nvSpPr>
          <p:spPr>
            <a:xfrm>
              <a:off x="6564919" y="6041623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27CF392-6086-C44E-E114-B4B90389E6CB}"/>
              </a:ext>
            </a:extLst>
          </p:cNvPr>
          <p:cNvSpPr txBox="1"/>
          <p:nvPr/>
        </p:nvSpPr>
        <p:spPr>
          <a:xfrm>
            <a:off x="757312" y="4123661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1</a:t>
            </a:r>
            <a:endParaRPr lang="fr-MA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B8F3D1-30BA-8119-F0AC-9ABC3825959D}"/>
              </a:ext>
            </a:extLst>
          </p:cNvPr>
          <p:cNvSpPr txBox="1"/>
          <p:nvPr/>
        </p:nvSpPr>
        <p:spPr>
          <a:xfrm>
            <a:off x="4030760" y="5180629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5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2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4850" y="3845517"/>
            <a:ext cx="3656552" cy="1169345"/>
            <a:chOff x="648000" y="1903733"/>
            <a:chExt cx="3780000" cy="1169345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5504" y="245462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CC30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MA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اَلْكُسورُ.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92812" y="245845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MA" sz="1600" b="1" dirty="0">
                  <a:solidFill>
                    <a:srgbClr val="7F7F7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تَفْكيكُ الْكُسورِ.</a:t>
              </a:r>
              <a:endParaRPr lang="fr-FR" sz="1600" b="1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D570992-C411-6D3B-CFA8-CB3425DE2D59}"/>
              </a:ext>
            </a:extLst>
          </p:cNvPr>
          <p:cNvGrpSpPr/>
          <p:nvPr/>
        </p:nvGrpSpPr>
        <p:grpSpPr>
          <a:xfrm>
            <a:off x="2620323" y="52006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B3CADEB-8B28-78D3-2A4F-D2320F037A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1D62AF6C-694A-4D8C-C657-4AE4E533EA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671D8FC-0057-84DE-FE10-7BC89CCEFB7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rgbClr val="7F7F7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مُراجَعَةُ وَتَثْبيتُ دُروسِ الْأُسْبوعِ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262BE9F-BC1F-F9F0-C60C-5E95B7404FFF}"/>
              </a:ext>
            </a:extLst>
          </p:cNvPr>
          <p:cNvSpPr txBox="1"/>
          <p:nvPr/>
        </p:nvSpPr>
        <p:spPr>
          <a:xfrm>
            <a:off x="5094474" y="4318184"/>
            <a:ext cx="2834229" cy="47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اَلْكُسورُ الْمُتَكافِئَةُ</a:t>
            </a:r>
          </a:p>
        </p:txBody>
      </p:sp>
      <p:grpSp>
        <p:nvGrpSpPr>
          <p:cNvPr id="2" name="Groupe 5">
            <a:extLst>
              <a:ext uri="{FF2B5EF4-FFF2-40B4-BE49-F238E27FC236}">
                <a16:creationId xmlns:a16="http://schemas.microsoft.com/office/drawing/2014/main" id="{C1F1802E-B653-512F-903C-2176E8D6B75E}"/>
              </a:ext>
            </a:extLst>
          </p:cNvPr>
          <p:cNvGrpSpPr/>
          <p:nvPr/>
        </p:nvGrpSpPr>
        <p:grpSpPr>
          <a:xfrm>
            <a:off x="492811" y="3904370"/>
            <a:ext cx="3779999" cy="1169345"/>
            <a:chOff x="648000" y="1903733"/>
            <a:chExt cx="3780000" cy="1169345"/>
          </a:xfrm>
        </p:grpSpPr>
        <p:sp>
          <p:nvSpPr>
            <p:cNvPr id="7" name="Rectangle : coins arrondis 30">
              <a:extLst>
                <a:ext uri="{FF2B5EF4-FFF2-40B4-BE49-F238E27FC236}">
                  <a16:creationId xmlns:a16="http://schemas.microsoft.com/office/drawing/2014/main" id="{54244BF9-97D1-CEB6-7038-D40CB62BDC5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CC22A32B-0440-1075-BAC2-44BEEFB985F3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sz="1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37AACF02-7C4C-5EFE-7F00-02B228172F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7F81D12-0078-098C-7DCD-9C20B45B5CC7}"/>
              </a:ext>
            </a:extLst>
          </p:cNvPr>
          <p:cNvSpPr txBox="1"/>
          <p:nvPr/>
        </p:nvSpPr>
        <p:spPr>
          <a:xfrm>
            <a:off x="965695" y="4332102"/>
            <a:ext cx="2834229" cy="47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الْمَسائِلِ – توليف-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2" y="1392001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ar-MA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َلْكُسور</a:t>
            </a:r>
            <a:r>
              <a:rPr lang="ar-MA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endParaRPr lang="fr-FR" sz="3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32BE763-6779-5ECB-59FF-8286A4482C5C}"/>
              </a:ext>
            </a:extLst>
          </p:cNvPr>
          <p:cNvGrpSpPr/>
          <p:nvPr/>
        </p:nvGrpSpPr>
        <p:grpSpPr>
          <a:xfrm>
            <a:off x="1127604" y="2320460"/>
            <a:ext cx="6801099" cy="4004140"/>
            <a:chOff x="1005840" y="2320460"/>
            <a:chExt cx="6801099" cy="400414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A3368A8-C99D-CB07-97F8-33B5E292A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320460"/>
              <a:ext cx="3234939" cy="400414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C35C4A7-2FA6-E73B-51F8-8A427EE89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5840" y="2320460"/>
              <a:ext cx="3455795" cy="40041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203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982505" y="3702044"/>
            <a:ext cx="5149533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3029351" y="3898030"/>
            <a:ext cx="2927040" cy="500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lnSpc>
                <a:spcPts val="3426"/>
              </a:lnSpc>
              <a:defRPr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وَتَمْثيلِ الْكُسورِ.</a:t>
            </a:r>
            <a:endParaRPr lang="fr-FR" sz="24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6607501" y="3569005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934182" y="2239767"/>
            <a:ext cx="5012087" cy="2819009"/>
            <a:chOff x="2362015" y="2221113"/>
            <a:chExt cx="4619698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04370" y="315497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469193" y="3912702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120105" y="2724885"/>
            <a:ext cx="5597011" cy="613155"/>
            <a:chOff x="1581931" y="2616985"/>
            <a:chExt cx="5597011" cy="613155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2160675" y="2689451"/>
              <a:ext cx="16177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17 + 5 </a:t>
              </a:r>
              <a:r>
                <a:rPr lang="fr-FR" sz="2400" dirty="0">
                  <a:latin typeface="Calibri" panose="020F0502020204030204" pitchFamily="34" charset="0"/>
                </a:rPr>
                <a:t>= </a:t>
              </a:r>
              <a:r>
                <a:rPr lang="fr-FR" sz="2400" dirty="0">
                  <a:solidFill>
                    <a:srgbClr val="FCC302"/>
                  </a:solidFill>
                  <a:latin typeface="Calibri" panose="020F0502020204030204" pitchFamily="34" charset="0"/>
                </a:rPr>
                <a:t>…</a:t>
              </a:r>
              <a:r>
                <a:rPr lang="fr-FR" sz="2400" dirty="0">
                  <a:latin typeface="Calibri" panose="020F0502020204030204" pitchFamily="34" charset="0"/>
                </a:rPr>
                <a:t> </a:t>
              </a:r>
            </a:p>
          </p:txBody>
        </p:sp>
        <p:sp>
          <p:nvSpPr>
            <p:cNvPr id="5" name="Ellipse 15">
              <a:extLst>
                <a:ext uri="{FF2B5EF4-FFF2-40B4-BE49-F238E27FC236}">
                  <a16:creationId xmlns:a16="http://schemas.microsoft.com/office/drawing/2014/main" id="{48EC08FD-AFA4-3AE3-3FE6-ECDABEA9F6EE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6" name="ZoneTexte 16">
              <a:extLst>
                <a:ext uri="{FF2B5EF4-FFF2-40B4-BE49-F238E27FC236}">
                  <a16:creationId xmlns:a16="http://schemas.microsoft.com/office/drawing/2014/main" id="{3D2E4663-473A-E844-FB2D-9E63206AEC46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4022727" y="2768475"/>
              <a:ext cx="31562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930416" y="3519961"/>
            <a:ext cx="5090686" cy="931210"/>
            <a:chOff x="2208522" y="3613351"/>
            <a:chExt cx="5090686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chemeClr val="accent1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  <a:r>
                <a:rPr lang="fr-MA" sz="3200" dirty="0">
                  <a:solidFill>
                    <a:schemeClr val="accent1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22</a:t>
              </a:r>
              <a:r>
                <a:rPr lang="fr-FR" sz="3200" dirty="0">
                  <a:solidFill>
                    <a:schemeClr val="bg2">
                      <a:lumMod val="25000"/>
                    </a:schemeClr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في كُرّاساتِكُمْ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6" name="Ellipse 27">
              <a:extLst>
                <a:ext uri="{FF2B5EF4-FFF2-40B4-BE49-F238E27FC236}">
                  <a16:creationId xmlns:a16="http://schemas.microsoft.com/office/drawing/2014/main" id="{6510B5F5-E66B-8210-37AC-BB965C629294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43047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28">
            <a:extLst>
              <a:ext uri="{FF2B5EF4-FFF2-40B4-BE49-F238E27FC236}">
                <a16:creationId xmlns:a16="http://schemas.microsoft.com/office/drawing/2014/main" id="{85FD1341-6950-5ABA-1EB3-BEEB923460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535241-6473-4B3A-95F9-64192E229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138C1F8-96CD-2A5D-5073-934FCDB41CD7}"/>
              </a:ext>
            </a:extLst>
          </p:cNvPr>
          <p:cNvGrpSpPr/>
          <p:nvPr/>
        </p:nvGrpSpPr>
        <p:grpSpPr>
          <a:xfrm>
            <a:off x="526739" y="2161998"/>
            <a:ext cx="7801921" cy="2181402"/>
            <a:chOff x="526739" y="2161998"/>
            <a:chExt cx="7878274" cy="25340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7964CD9-FECF-634C-9A8B-A0AAC4A2F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739" y="2161998"/>
              <a:ext cx="7878274" cy="253400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0AF8F0-6FC7-12DC-98A0-69D7FA73EABC}"/>
                </a:ext>
              </a:extLst>
            </p:cNvPr>
            <p:cNvSpPr txBox="1"/>
            <p:nvPr/>
          </p:nvSpPr>
          <p:spPr>
            <a:xfrm>
              <a:off x="968460" y="2383566"/>
              <a:ext cx="15163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17 + 5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C3392D-A591-9E37-5981-8E4C24F01EDD}"/>
                </a:ext>
              </a:extLst>
            </p:cNvPr>
            <p:cNvSpPr txBox="1"/>
            <p:nvPr/>
          </p:nvSpPr>
          <p:spPr>
            <a:xfrm>
              <a:off x="3031215" y="2382378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5 + 5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A1F7A0-B436-15E9-055D-46D2403395F2}"/>
                </a:ext>
              </a:extLst>
            </p:cNvPr>
            <p:cNvSpPr txBox="1"/>
            <p:nvPr/>
          </p:nvSpPr>
          <p:spPr>
            <a:xfrm>
              <a:off x="5010150" y="2374164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 + 7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5C0300-CE9D-B7A8-2FC6-65DB68934328}"/>
                </a:ext>
              </a:extLst>
            </p:cNvPr>
            <p:cNvSpPr txBox="1"/>
            <p:nvPr/>
          </p:nvSpPr>
          <p:spPr>
            <a:xfrm>
              <a:off x="6989085" y="2376051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15</a:t>
              </a:r>
              <a:r>
                <a:rPr lang="f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- 5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4F54BB5-7B3C-B96B-B514-80E47FEAF10B}"/>
                </a:ext>
              </a:extLst>
            </p:cNvPr>
            <p:cNvSpPr txBox="1"/>
            <p:nvPr/>
          </p:nvSpPr>
          <p:spPr>
            <a:xfrm>
              <a:off x="1013460" y="3212377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20 - 5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26B80DB-D15A-8991-9106-6FFAA922BCF9}"/>
                </a:ext>
              </a:extLst>
            </p:cNvPr>
            <p:cNvSpPr txBox="1"/>
            <p:nvPr/>
          </p:nvSpPr>
          <p:spPr>
            <a:xfrm>
              <a:off x="2993937" y="3228945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12 - 8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0BA5AF-C55F-FA95-9843-407AB3A19786}"/>
                </a:ext>
              </a:extLst>
            </p:cNvPr>
            <p:cNvSpPr txBox="1"/>
            <p:nvPr/>
          </p:nvSpPr>
          <p:spPr>
            <a:xfrm>
              <a:off x="5010150" y="3212261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8 + 8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A3AEB1-61B8-0BA7-1491-6E13611FD569}"/>
                </a:ext>
              </a:extLst>
            </p:cNvPr>
            <p:cNvSpPr txBox="1"/>
            <p:nvPr/>
          </p:nvSpPr>
          <p:spPr>
            <a:xfrm>
              <a:off x="6989085" y="3166396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 x 6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519CD25-142E-1849-EF2C-ED30663590BD}"/>
                </a:ext>
              </a:extLst>
            </p:cNvPr>
            <p:cNvSpPr txBox="1"/>
            <p:nvPr/>
          </p:nvSpPr>
          <p:spPr>
            <a:xfrm>
              <a:off x="2993937" y="4123942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 x 9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2083EE-AB09-01CD-211D-04A168CBF3E8}"/>
                </a:ext>
              </a:extLst>
            </p:cNvPr>
            <p:cNvSpPr txBox="1"/>
            <p:nvPr/>
          </p:nvSpPr>
          <p:spPr>
            <a:xfrm>
              <a:off x="5093970" y="4123942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 x 7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5">
            <a:extLst>
              <a:ext uri="{FF2B5EF4-FFF2-40B4-BE49-F238E27FC236}">
                <a16:creationId xmlns:a16="http://schemas.microsoft.com/office/drawing/2014/main" id="{D0D88F93-D631-A796-CFB4-2B5F12EEBEAD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631D04AE-1544-F674-FBE7-8FC72B2E2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40086DE9-B55B-35CA-0EF0-EA18CBD6939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6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45314" y="91292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في دقيقة.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F53BCC-CD19-863A-200F-F58BB7160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5">
            <a:extLst>
              <a:ext uri="{FF2B5EF4-FFF2-40B4-BE49-F238E27FC236}">
                <a16:creationId xmlns:a16="http://schemas.microsoft.com/office/drawing/2014/main" id="{885E79A5-1BA8-A159-0C38-49252574D53C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F862C125-EEFD-CC86-9B93-A072647BF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C2928EB-EB31-009F-1E11-56490A82B0A5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73055D9-C6D7-CE3E-A171-5DC99D0048D7}"/>
              </a:ext>
            </a:extLst>
          </p:cNvPr>
          <p:cNvGrpSpPr/>
          <p:nvPr/>
        </p:nvGrpSpPr>
        <p:grpSpPr>
          <a:xfrm>
            <a:off x="526739" y="2367738"/>
            <a:ext cx="7832401" cy="2288082"/>
            <a:chOff x="526739" y="2161998"/>
            <a:chExt cx="7878274" cy="253400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B4F0441-E2E5-FF30-AF99-1487738CC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739" y="2161998"/>
              <a:ext cx="7878274" cy="253400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0AC544-BFA0-D091-065C-018F9A141349}"/>
                </a:ext>
              </a:extLst>
            </p:cNvPr>
            <p:cNvSpPr txBox="1"/>
            <p:nvPr/>
          </p:nvSpPr>
          <p:spPr>
            <a:xfrm>
              <a:off x="968460" y="2383566"/>
              <a:ext cx="15163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17 + 5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8310F00-49CA-D728-13CB-82F49539CB59}"/>
                </a:ext>
              </a:extLst>
            </p:cNvPr>
            <p:cNvSpPr txBox="1"/>
            <p:nvPr/>
          </p:nvSpPr>
          <p:spPr>
            <a:xfrm>
              <a:off x="3031215" y="2382378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5 + 5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6FF3D2-8CB6-4961-050B-6B83237292FA}"/>
                </a:ext>
              </a:extLst>
            </p:cNvPr>
            <p:cNvSpPr txBox="1"/>
            <p:nvPr/>
          </p:nvSpPr>
          <p:spPr>
            <a:xfrm>
              <a:off x="5010150" y="2374164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 + 7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CFC655-C6D8-568E-6267-24D5E67DA344}"/>
                </a:ext>
              </a:extLst>
            </p:cNvPr>
            <p:cNvSpPr txBox="1"/>
            <p:nvPr/>
          </p:nvSpPr>
          <p:spPr>
            <a:xfrm>
              <a:off x="6905265" y="2376051"/>
              <a:ext cx="14325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15</a:t>
              </a:r>
              <a:r>
                <a:rPr lang="f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- 5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FB8D2E-16AF-91C3-630B-D9FC8A1D6028}"/>
                </a:ext>
              </a:extLst>
            </p:cNvPr>
            <p:cNvSpPr txBox="1"/>
            <p:nvPr/>
          </p:nvSpPr>
          <p:spPr>
            <a:xfrm>
              <a:off x="1013460" y="3212377"/>
              <a:ext cx="14713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20 - 5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16B575B-6FC1-6B3B-F85D-BB8BBE1735DD}"/>
                </a:ext>
              </a:extLst>
            </p:cNvPr>
            <p:cNvSpPr txBox="1"/>
            <p:nvPr/>
          </p:nvSpPr>
          <p:spPr>
            <a:xfrm>
              <a:off x="2993937" y="3228945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12 - 8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56B614B-5E90-C65A-55D7-FCB9FF973F93}"/>
                </a:ext>
              </a:extLst>
            </p:cNvPr>
            <p:cNvSpPr txBox="1"/>
            <p:nvPr/>
          </p:nvSpPr>
          <p:spPr>
            <a:xfrm>
              <a:off x="5010150" y="3212261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8 + 8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16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190C59-AA60-FB48-E902-4EA5E6CCE9D3}"/>
                </a:ext>
              </a:extLst>
            </p:cNvPr>
            <p:cNvSpPr txBox="1"/>
            <p:nvPr/>
          </p:nvSpPr>
          <p:spPr>
            <a:xfrm>
              <a:off x="6989085" y="3166396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 x 6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26938C0-83C3-D152-C269-A15E69713A6C}"/>
                </a:ext>
              </a:extLst>
            </p:cNvPr>
            <p:cNvSpPr txBox="1"/>
            <p:nvPr/>
          </p:nvSpPr>
          <p:spPr>
            <a:xfrm>
              <a:off x="2993937" y="4123942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 x 9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18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D0785EC-2DBE-A37C-81FD-EA4BF481DF91}"/>
                </a:ext>
              </a:extLst>
            </p:cNvPr>
            <p:cNvSpPr txBox="1"/>
            <p:nvPr/>
          </p:nvSpPr>
          <p:spPr>
            <a:xfrm>
              <a:off x="5093970" y="4123942"/>
              <a:ext cx="1348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 x 7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122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EFD56-00D4-280D-F4D2-DC366EA33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815A50-9E95-3022-710F-DD1B2613DCE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71A5172-E80A-3581-FD4F-56981E8B60BA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C6A1805-6D2F-1666-5983-07E8114805E3}"/>
              </a:ext>
            </a:extLst>
          </p:cNvPr>
          <p:cNvGrpSpPr/>
          <p:nvPr/>
        </p:nvGrpSpPr>
        <p:grpSpPr>
          <a:xfrm>
            <a:off x="1934182" y="2239767"/>
            <a:ext cx="5012087" cy="2659893"/>
            <a:chOff x="2362015" y="2221113"/>
            <a:chExt cx="4619698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B91A64F-8A1A-F68B-3714-7D158F4043B9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93530A1-06BA-2149-0A70-87E40CE93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0561" y="363695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4FEBC7B-25D3-4C5E-2374-ADDF57E2C6DE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AC8DF3E-3F53-7618-D0BD-0879F7B6A472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245AFF-D5DD-F9B9-5C7A-DCE400E722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8F82F07-80F2-E4CA-EB9A-0827E7CF47C6}"/>
                </a:ext>
              </a:extLst>
            </p:cNvPr>
            <p:cNvSpPr txBox="1"/>
            <p:nvPr/>
          </p:nvSpPr>
          <p:spPr>
            <a:xfrm>
              <a:off x="2469193" y="3745933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861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9FBF-43BF-713A-B766-4B35E96C8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C35EEB2F-7A9D-CB8E-1F82-5D43F5FF6A81}"/>
              </a:ext>
            </a:extLst>
          </p:cNvPr>
          <p:cNvSpPr txBox="1"/>
          <p:nvPr/>
        </p:nvSpPr>
        <p:spPr>
          <a:xfrm>
            <a:off x="347510" y="938045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سنتابع </a:t>
            </a:r>
            <a:r>
              <a:rPr lang="ar-MA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درسا جديدا.</a:t>
            </a:r>
            <a:endParaRPr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45E631-2272-D3C8-42E3-AC1A498BBF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4">
            <a:extLst>
              <a:ext uri="{FF2B5EF4-FFF2-40B4-BE49-F238E27FC236}">
                <a16:creationId xmlns:a16="http://schemas.microsoft.com/office/drawing/2014/main" id="{5B7F5912-CA24-1C58-1C4E-70833FFA60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2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4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9C74E-461E-3A82-31EA-E0DE76BF6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7">
            <a:extLst>
              <a:ext uri="{FF2B5EF4-FFF2-40B4-BE49-F238E27FC236}">
                <a16:creationId xmlns:a16="http://schemas.microsoft.com/office/drawing/2014/main" id="{C26C3DAF-E831-0C97-7147-CC81B78D4900}"/>
              </a:ext>
            </a:extLst>
          </p:cNvPr>
          <p:cNvSpPr txBox="1"/>
          <p:nvPr/>
        </p:nvSpPr>
        <p:spPr>
          <a:xfrm>
            <a:off x="347510" y="938045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اكتبوا  الكسر المناسب للجزء الملون من الوحدة في التمثيل.</a:t>
            </a:r>
            <a:endParaRPr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F057C-E7F3-37C4-E7E7-F5B788C6C4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CC85E8-C4DC-B0E8-B683-CD9B50E7F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090" y="2240177"/>
            <a:ext cx="2293819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D355A-A9EC-0C8D-2402-BBF821040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FF0F7D-BEF3-AF0D-09BE-877D7B631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E2F03640-2E30-846C-77BA-9C8D0431935D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676F0D0-9114-B99E-B474-E365DDD06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5E899-81DE-DA7A-21D6-F753AF433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7">
            <a:extLst>
              <a:ext uri="{FF2B5EF4-FFF2-40B4-BE49-F238E27FC236}">
                <a16:creationId xmlns:a16="http://schemas.microsoft.com/office/drawing/2014/main" id="{26223E54-56DB-427A-13C3-17D0BC6621A5}"/>
              </a:ext>
            </a:extLst>
          </p:cNvPr>
          <p:cNvSpPr txBox="1"/>
          <p:nvPr/>
        </p:nvSpPr>
        <p:spPr>
          <a:xfrm>
            <a:off x="347510" y="938045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صححوا.</a:t>
            </a:r>
            <a:endParaRPr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F7B4D9-6942-DA08-04A6-5F5075CB3D7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63265B-AFF5-A839-A49B-9F08C752A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2228" y="1626691"/>
            <a:ext cx="2293819" cy="23776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6F95629-BE9D-46E1-1696-D12D46CBF741}"/>
                  </a:ext>
                </a:extLst>
              </p:cNvPr>
              <p:cNvSpPr txBox="1"/>
              <p:nvPr/>
            </p:nvSpPr>
            <p:spPr>
              <a:xfrm>
                <a:off x="4024356" y="4323692"/>
                <a:ext cx="852444" cy="10371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6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MA" sz="36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MA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6F95629-BE9D-46E1-1696-D12D46CBF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356" y="4323692"/>
                <a:ext cx="852444" cy="10371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542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95FD6-AEF7-B128-612B-057174B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7">
            <a:extLst>
              <a:ext uri="{FF2B5EF4-FFF2-40B4-BE49-F238E27FC236}">
                <a16:creationId xmlns:a16="http://schemas.microsoft.com/office/drawing/2014/main" id="{7D7B433B-5ED5-21F7-06B3-471F12B53EF3}"/>
              </a:ext>
            </a:extLst>
          </p:cNvPr>
          <p:cNvSpPr txBox="1"/>
          <p:nvPr/>
        </p:nvSpPr>
        <p:spPr>
          <a:xfrm>
            <a:off x="347510" y="814934"/>
            <a:ext cx="7192829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من يشرح كيف حصل على إجابة صحيحة.</a:t>
            </a:r>
          </a:p>
          <a:p>
            <a:pPr algn="r" rtl="1"/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التوجيه إلى كون الكسر يمثل ثلاثة أجزاء الوحدة أو ثلاثة أجزاء من أربعة أجزاء.</a:t>
            </a:r>
            <a:endParaRPr sz="16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511AD5-EA32-2726-16EB-204713301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228" y="1626691"/>
            <a:ext cx="2293819" cy="23776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C017FFC-60AE-2345-9FDD-F1651DCBE979}"/>
                  </a:ext>
                </a:extLst>
              </p:cNvPr>
              <p:cNvSpPr txBox="1"/>
              <p:nvPr/>
            </p:nvSpPr>
            <p:spPr>
              <a:xfrm>
                <a:off x="4024356" y="4323692"/>
                <a:ext cx="852444" cy="10371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6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MA" sz="36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MA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C017FFC-60AE-2345-9FDD-F1651DCBE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356" y="4323692"/>
                <a:ext cx="852444" cy="10371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1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5AC1AED7-FE2C-FDBA-BA85-E100FE47266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22126" y="669763"/>
            <a:ext cx="1103376" cy="83899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732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BE393-DA12-5F78-59E5-CA48ED19E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0;p7">
            <a:extLst>
              <a:ext uri="{FF2B5EF4-FFF2-40B4-BE49-F238E27FC236}">
                <a16:creationId xmlns:a16="http://schemas.microsoft.com/office/drawing/2014/main" id="{DE4367AC-9036-58BD-7E55-CDF5A6EFA28F}"/>
              </a:ext>
            </a:extLst>
          </p:cNvPr>
          <p:cNvSpPr txBox="1"/>
          <p:nvPr/>
        </p:nvSpPr>
        <p:spPr>
          <a:xfrm>
            <a:off x="347510" y="938045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اكتبوا  على الألواح حرف التمثيل المناسب للكسر 2 من 5 أو اثنان على خمسة.</a:t>
            </a:r>
            <a:endParaRPr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E7AB1-1C15-F509-0BB6-5BB9A72E40C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38C6A66-D051-C8B7-11D3-E697B457F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794584"/>
              </p:ext>
            </p:extLst>
          </p:nvPr>
        </p:nvGraphicFramePr>
        <p:xfrm>
          <a:off x="975585" y="3665269"/>
          <a:ext cx="7192830" cy="21945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97610">
                  <a:extLst>
                    <a:ext uri="{9D8B030D-6E8A-4147-A177-3AD203B41FA5}">
                      <a16:colId xmlns:a16="http://schemas.microsoft.com/office/drawing/2014/main" val="1951454185"/>
                    </a:ext>
                  </a:extLst>
                </a:gridCol>
                <a:gridCol w="2397610">
                  <a:extLst>
                    <a:ext uri="{9D8B030D-6E8A-4147-A177-3AD203B41FA5}">
                      <a16:colId xmlns:a16="http://schemas.microsoft.com/office/drawing/2014/main" val="2966537761"/>
                    </a:ext>
                  </a:extLst>
                </a:gridCol>
                <a:gridCol w="2397610">
                  <a:extLst>
                    <a:ext uri="{9D8B030D-6E8A-4147-A177-3AD203B41FA5}">
                      <a16:colId xmlns:a16="http://schemas.microsoft.com/office/drawing/2014/main" val="33608694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MA" sz="2400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/>
                        <a:t>C</a:t>
                      </a:r>
                      <a:endParaRPr lang="ar-MA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1255019"/>
                  </a:ext>
                </a:extLst>
              </a:tr>
              <a:tr h="332691"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fr-M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  <a:p>
                      <a:endParaRPr lang="fr-MA" dirty="0"/>
                    </a:p>
                    <a:p>
                      <a:endParaRPr lang="fr-MA" dirty="0"/>
                    </a:p>
                    <a:p>
                      <a:endParaRPr lang="fr-MA" dirty="0"/>
                    </a:p>
                    <a:p>
                      <a:endParaRPr lang="fr-MA" dirty="0"/>
                    </a:p>
                    <a:p>
                      <a:endParaRPr lang="fr-M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19762"/>
                  </a:ext>
                </a:extLst>
              </a:tr>
            </a:tbl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1694BF3E-C019-DD6B-3660-3E81A0588DD0}"/>
              </a:ext>
            </a:extLst>
          </p:cNvPr>
          <p:cNvGrpSpPr/>
          <p:nvPr/>
        </p:nvGrpSpPr>
        <p:grpSpPr>
          <a:xfrm>
            <a:off x="1032859" y="4207528"/>
            <a:ext cx="6812537" cy="1499852"/>
            <a:chOff x="652933" y="4009408"/>
            <a:chExt cx="6812537" cy="1499852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9FF6DCB-F5DA-86E9-4696-256F6F13EA4B}"/>
                </a:ext>
              </a:extLst>
            </p:cNvPr>
            <p:cNvSpPr/>
            <p:nvPr/>
          </p:nvSpPr>
          <p:spPr>
            <a:xfrm>
              <a:off x="6454140" y="4090293"/>
              <a:ext cx="403860" cy="42774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69DD332-33EC-A383-53D1-A904938D5A6B}"/>
                </a:ext>
              </a:extLst>
            </p:cNvPr>
            <p:cNvSpPr/>
            <p:nvPr/>
          </p:nvSpPr>
          <p:spPr>
            <a:xfrm>
              <a:off x="7061610" y="4090293"/>
              <a:ext cx="403860" cy="427749"/>
            </a:xfrm>
            <a:prstGeom prst="triangle">
              <a:avLst/>
            </a:prstGeom>
            <a:solidFill>
              <a:srgbClr val="8CDC7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BA97855-33EC-4AC8-04A4-E208FC9983C5}"/>
                </a:ext>
              </a:extLst>
            </p:cNvPr>
            <p:cNvSpPr/>
            <p:nvPr/>
          </p:nvSpPr>
          <p:spPr>
            <a:xfrm>
              <a:off x="5935897" y="4090293"/>
              <a:ext cx="403860" cy="427749"/>
            </a:xfrm>
            <a:prstGeom prst="triangle">
              <a:avLst/>
            </a:prstGeom>
            <a:solidFill>
              <a:srgbClr val="8CDC7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2F6C9585-35C8-EFDB-9113-83D340DC87A2}"/>
                </a:ext>
              </a:extLst>
            </p:cNvPr>
            <p:cNvSpPr/>
            <p:nvPr/>
          </p:nvSpPr>
          <p:spPr>
            <a:xfrm>
              <a:off x="6160687" y="4670645"/>
              <a:ext cx="403860" cy="42774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8776A550-A58C-EDA0-95DC-8FB037057DC6}"/>
                </a:ext>
              </a:extLst>
            </p:cNvPr>
            <p:cNvSpPr/>
            <p:nvPr/>
          </p:nvSpPr>
          <p:spPr>
            <a:xfrm>
              <a:off x="6751053" y="4670644"/>
              <a:ext cx="403860" cy="42774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E1372F3-7AE5-EE98-51F4-2790BFAD6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2933" y="4244340"/>
              <a:ext cx="2082647" cy="64017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549940C-61EF-7EAC-F1C3-E5F30C392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09245" y="4009408"/>
              <a:ext cx="1565659" cy="149985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68948AC-160B-BF3D-FAB1-C6AD266AF345}"/>
                  </a:ext>
                </a:extLst>
              </p:cNvPr>
              <p:cNvSpPr txBox="1"/>
              <p:nvPr/>
            </p:nvSpPr>
            <p:spPr>
              <a:xfrm>
                <a:off x="4009116" y="1659435"/>
                <a:ext cx="852444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sz="4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b="1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68948AC-160B-BF3D-FAB1-C6AD266AF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116" y="1659435"/>
                <a:ext cx="852444" cy="11564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232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B313C-98FC-58F0-3C76-A59CEE8CF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4C84EC7-E202-CC07-B276-960B466A9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D9E6B955-3450-EB2C-8162-ACD8C8851FA5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2DC434-E90D-EF14-1543-1471094E9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5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69A46-B9B6-3729-254E-1210FAC51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0;p7">
            <a:extLst>
              <a:ext uri="{FF2B5EF4-FFF2-40B4-BE49-F238E27FC236}">
                <a16:creationId xmlns:a16="http://schemas.microsoft.com/office/drawing/2014/main" id="{5FF2F52C-1EE5-07AE-5413-CF47F638F45A}"/>
              </a:ext>
            </a:extLst>
          </p:cNvPr>
          <p:cNvSpPr txBox="1"/>
          <p:nvPr/>
        </p:nvSpPr>
        <p:spPr>
          <a:xfrm>
            <a:off x="347510" y="938045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صححوا.</a:t>
            </a:r>
            <a:endParaRPr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5C9B5F-38A2-75FC-FE75-F3FDAB602F7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A6A5627-5F9B-1986-CEEC-8913F8B34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535216"/>
              </p:ext>
            </p:extLst>
          </p:nvPr>
        </p:nvGraphicFramePr>
        <p:xfrm>
          <a:off x="975585" y="3665269"/>
          <a:ext cx="7192830" cy="21945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97610">
                  <a:extLst>
                    <a:ext uri="{9D8B030D-6E8A-4147-A177-3AD203B41FA5}">
                      <a16:colId xmlns:a16="http://schemas.microsoft.com/office/drawing/2014/main" val="1951454185"/>
                    </a:ext>
                  </a:extLst>
                </a:gridCol>
                <a:gridCol w="2397610">
                  <a:extLst>
                    <a:ext uri="{9D8B030D-6E8A-4147-A177-3AD203B41FA5}">
                      <a16:colId xmlns:a16="http://schemas.microsoft.com/office/drawing/2014/main" val="2966537761"/>
                    </a:ext>
                  </a:extLst>
                </a:gridCol>
                <a:gridCol w="2397610">
                  <a:extLst>
                    <a:ext uri="{9D8B030D-6E8A-4147-A177-3AD203B41FA5}">
                      <a16:colId xmlns:a16="http://schemas.microsoft.com/office/drawing/2014/main" val="33608694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/>
                        <a:t>C</a:t>
                      </a:r>
                      <a:endParaRPr lang="ar-MA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1255019"/>
                  </a:ext>
                </a:extLst>
              </a:tr>
              <a:tr h="332691">
                <a:tc>
                  <a:txBody>
                    <a:bodyPr/>
                    <a:lstStyle/>
                    <a:p>
                      <a:endParaRPr lang="ar-MA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  <a:p>
                      <a:endParaRPr lang="ar-MA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  <a:p>
                      <a:endParaRPr lang="ar-MA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  <a:p>
                      <a:endParaRPr lang="ar-MA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  <a:p>
                      <a:endParaRPr lang="fr-MA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  <a:p>
                      <a:endParaRPr lang="fr-MA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  <a:p>
                      <a:endParaRPr lang="fr-MA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  <a:p>
                      <a:endParaRPr lang="fr-MA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  <a:p>
                      <a:endParaRPr lang="fr-MA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  <a:p>
                      <a:endParaRPr lang="fr-MA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19762"/>
                  </a:ext>
                </a:extLst>
              </a:tr>
            </a:tbl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138A7485-A57C-B27D-1BF1-FF7D0D084986}"/>
              </a:ext>
            </a:extLst>
          </p:cNvPr>
          <p:cNvGrpSpPr/>
          <p:nvPr/>
        </p:nvGrpSpPr>
        <p:grpSpPr>
          <a:xfrm>
            <a:off x="1032859" y="4207528"/>
            <a:ext cx="6812537" cy="1499852"/>
            <a:chOff x="652933" y="4009408"/>
            <a:chExt cx="6812537" cy="1499852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1AFF66D4-9CE6-21DE-3576-AF1B2381EC73}"/>
                </a:ext>
              </a:extLst>
            </p:cNvPr>
            <p:cNvSpPr/>
            <p:nvPr/>
          </p:nvSpPr>
          <p:spPr>
            <a:xfrm>
              <a:off x="6454140" y="4090293"/>
              <a:ext cx="403860" cy="42774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981F92CB-F34F-ECF4-1A43-360B12BEC57E}"/>
                </a:ext>
              </a:extLst>
            </p:cNvPr>
            <p:cNvSpPr/>
            <p:nvPr/>
          </p:nvSpPr>
          <p:spPr>
            <a:xfrm>
              <a:off x="7061610" y="4090293"/>
              <a:ext cx="403860" cy="427749"/>
            </a:xfrm>
            <a:prstGeom prst="triangle">
              <a:avLst/>
            </a:prstGeom>
            <a:solidFill>
              <a:srgbClr val="8CDC7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242424DB-B671-E183-A074-C1C650C9A7D0}"/>
                </a:ext>
              </a:extLst>
            </p:cNvPr>
            <p:cNvSpPr/>
            <p:nvPr/>
          </p:nvSpPr>
          <p:spPr>
            <a:xfrm>
              <a:off x="5935897" y="4090293"/>
              <a:ext cx="403860" cy="427749"/>
            </a:xfrm>
            <a:prstGeom prst="triangle">
              <a:avLst/>
            </a:prstGeom>
            <a:solidFill>
              <a:srgbClr val="8CDC7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FC58A7C-E531-88F6-D554-F3B67EB2A171}"/>
                </a:ext>
              </a:extLst>
            </p:cNvPr>
            <p:cNvSpPr/>
            <p:nvPr/>
          </p:nvSpPr>
          <p:spPr>
            <a:xfrm>
              <a:off x="6160687" y="4670645"/>
              <a:ext cx="403860" cy="42774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11AEAC45-7A35-5A28-61BE-8BA07A64496C}"/>
                </a:ext>
              </a:extLst>
            </p:cNvPr>
            <p:cNvSpPr/>
            <p:nvPr/>
          </p:nvSpPr>
          <p:spPr>
            <a:xfrm>
              <a:off x="6751053" y="4670644"/>
              <a:ext cx="403860" cy="427749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B9F4AA6-9503-499B-9ED2-FB9F6FA20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2933" y="4244340"/>
              <a:ext cx="2082647" cy="64017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1D6643B-87A5-3FDD-7100-BA8278CC5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09245" y="4009408"/>
              <a:ext cx="1565659" cy="149985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F8D4879-5D71-CCE2-629F-75805C4E414E}"/>
                  </a:ext>
                </a:extLst>
              </p:cNvPr>
              <p:cNvSpPr txBox="1"/>
              <p:nvPr/>
            </p:nvSpPr>
            <p:spPr>
              <a:xfrm>
                <a:off x="4009116" y="1659435"/>
                <a:ext cx="852444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MA" sz="4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b="1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F8D4879-5D71-CCE2-629F-75805C4E4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116" y="1659435"/>
                <a:ext cx="852444" cy="11564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262A04A-52D2-6018-5A71-05AF3FBB722E}"/>
              </a:ext>
            </a:extLst>
          </p:cNvPr>
          <p:cNvSpPr txBox="1"/>
          <p:nvPr/>
        </p:nvSpPr>
        <p:spPr>
          <a:xfrm>
            <a:off x="5791200" y="3665269"/>
            <a:ext cx="2377215" cy="219456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749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2B0AC-F0DC-6C2B-9500-473B2BBB2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49F0FAC-AE63-A3AF-F68C-59A01133557C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الكراسات صفحة48. لننجز التمرين الأول.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0E31C93-82C1-EAB0-3222-7173182FE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05C0603-8181-EB69-5F42-06FD375ED53D}"/>
              </a:ext>
            </a:extLst>
          </p:cNvPr>
          <p:cNvGrpSpPr/>
          <p:nvPr/>
        </p:nvGrpSpPr>
        <p:grpSpPr>
          <a:xfrm>
            <a:off x="1127604" y="2320460"/>
            <a:ext cx="6801099" cy="4004140"/>
            <a:chOff x="1005840" y="2320460"/>
            <a:chExt cx="6801099" cy="40041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877937F-3E82-6CD8-981E-987C58437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320460"/>
              <a:ext cx="3234939" cy="40041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394192B-2B33-A036-9AB9-EB4E498EF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5840" y="2320460"/>
              <a:ext cx="3455795" cy="400414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67FDD1F-0CEA-B8B5-4F8F-48B0B78169AB}"/>
              </a:ext>
            </a:extLst>
          </p:cNvPr>
          <p:cNvSpPr txBox="1"/>
          <p:nvPr/>
        </p:nvSpPr>
        <p:spPr>
          <a:xfrm>
            <a:off x="4846320" y="2926080"/>
            <a:ext cx="3099042" cy="1219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004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0A525-9151-8226-B20A-6974088C3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023927-7137-1050-507A-809E983C8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012" y="2552574"/>
            <a:ext cx="6187976" cy="2911092"/>
          </a:xfrm>
          <a:prstGeom prst="rect">
            <a:avLst/>
          </a:prstGeom>
        </p:spPr>
      </p:pic>
      <p:sp>
        <p:nvSpPr>
          <p:cNvPr id="10" name="Google Shape;140;p7">
            <a:extLst>
              <a:ext uri="{FF2B5EF4-FFF2-40B4-BE49-F238E27FC236}">
                <a16:creationId xmlns:a16="http://schemas.microsoft.com/office/drawing/2014/main" id="{3DCCFD4A-42CC-067E-8650-22C79DC724DA}"/>
              </a:ext>
            </a:extLst>
          </p:cNvPr>
          <p:cNvSpPr txBox="1"/>
          <p:nvPr/>
        </p:nvSpPr>
        <p:spPr>
          <a:xfrm>
            <a:off x="347510" y="938045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اكتبوا الكسر المعبر عن الجزء الملون من كل تمثيل.</a:t>
            </a:r>
            <a:endParaRPr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A326B-3401-614E-0063-1A1268B350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541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ACFB4-C946-C086-F4FC-12C03CDFD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40;p7">
            <a:extLst>
              <a:ext uri="{FF2B5EF4-FFF2-40B4-BE49-F238E27FC236}">
                <a16:creationId xmlns:a16="http://schemas.microsoft.com/office/drawing/2014/main" id="{49F88B99-33D9-028F-221C-1BC6255D12F6}"/>
              </a:ext>
            </a:extLst>
          </p:cNvPr>
          <p:cNvSpPr txBox="1"/>
          <p:nvPr/>
        </p:nvSpPr>
        <p:spPr>
          <a:xfrm>
            <a:off x="347510" y="938045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صححوا.</a:t>
            </a:r>
            <a:endParaRPr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4CEAB8-F21E-565A-7C12-ADF60BE4EE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28AF4AC-606A-B259-C9AD-36BD29899771}"/>
              </a:ext>
            </a:extLst>
          </p:cNvPr>
          <p:cNvGrpSpPr/>
          <p:nvPr/>
        </p:nvGrpSpPr>
        <p:grpSpPr>
          <a:xfrm>
            <a:off x="1478012" y="2552574"/>
            <a:ext cx="6187976" cy="2911092"/>
            <a:chOff x="1478012" y="2552574"/>
            <a:chExt cx="6187976" cy="291109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EDF3163-BB25-1432-8FF4-16CFC0B32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8012" y="2552574"/>
              <a:ext cx="6187976" cy="2911092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8588600-C465-B424-BC33-0F5F609AEAAC}"/>
                </a:ext>
              </a:extLst>
            </p:cNvPr>
            <p:cNvSpPr txBox="1"/>
            <p:nvPr/>
          </p:nvSpPr>
          <p:spPr>
            <a:xfrm>
              <a:off x="4472940" y="4701540"/>
              <a:ext cx="3129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2</a:t>
              </a:r>
            </a:p>
            <a:p>
              <a:r>
                <a:rPr lang="ar-MA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4DD2E02-D730-3783-9303-7DD1763D1522}"/>
                </a:ext>
              </a:extLst>
            </p:cNvPr>
            <p:cNvSpPr txBox="1"/>
            <p:nvPr/>
          </p:nvSpPr>
          <p:spPr>
            <a:xfrm>
              <a:off x="5585460" y="4707791"/>
              <a:ext cx="3129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2</a:t>
              </a:r>
            </a:p>
            <a:p>
              <a:r>
                <a:rPr lang="ar-MA" b="1" dirty="0">
                  <a:solidFill>
                    <a:srgbClr val="C00000"/>
                  </a:solidFill>
                </a:rPr>
                <a:t>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7EFBD53-9126-21CE-EF17-1B7495CB3598}"/>
                </a:ext>
              </a:extLst>
            </p:cNvPr>
            <p:cNvSpPr txBox="1"/>
            <p:nvPr/>
          </p:nvSpPr>
          <p:spPr>
            <a:xfrm>
              <a:off x="6644640" y="4701540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MA" b="1" dirty="0">
                  <a:solidFill>
                    <a:srgbClr val="C00000"/>
                  </a:solidFill>
                </a:rPr>
                <a:t>4</a:t>
              </a:r>
              <a:endParaRPr lang="ar-MA" b="1" dirty="0">
                <a:solidFill>
                  <a:srgbClr val="C00000"/>
                </a:solidFill>
              </a:endParaRPr>
            </a:p>
            <a:p>
              <a:pPr algn="ctr"/>
              <a:r>
                <a:rPr lang="ar-MA" b="1" dirty="0">
                  <a:solidFill>
                    <a:srgbClr val="C00000"/>
                  </a:solidFill>
                </a:rPr>
                <a:t>10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12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03268" y="3355038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تَعَرُّفُ وَتَمْثيلُ الْكُسورِ.</a:t>
              </a:r>
              <a:endParaRPr lang="fr-FR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endParaRPr lang="fr-FR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12355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42CE67E-F5F7-981A-C03B-4A6FF44EEBB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v N4- P1-Sem5- S1 -fractions v1 (1)">
            <a:hlinkClick r:id="" action="ppaction://media"/>
            <a:extLst>
              <a:ext uri="{FF2B5EF4-FFF2-40B4-BE49-F238E27FC236}">
                <a16:creationId xmlns:a16="http://schemas.microsoft.com/office/drawing/2014/main" id="{0EE345B0-3F6D-4522-8F83-D660E1CC9A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0936" y="1880346"/>
            <a:ext cx="7455582" cy="419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325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74CF5E-CA73-40FA-E458-4879820E5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787" y="1958037"/>
            <a:ext cx="6664425" cy="377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03298" y="2244919"/>
            <a:ext cx="4785052" cy="2741227"/>
            <a:chOff x="1985518" y="2436266"/>
            <a:chExt cx="4785052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1985518" y="2799443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456357" y="335659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994152" y="3375719"/>
              <a:ext cx="22051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25971C41-2B6B-48F8-31AD-D8C37C3E8334}"/>
              </a:ext>
            </a:extLst>
          </p:cNvPr>
          <p:cNvSpPr txBox="1"/>
          <p:nvPr/>
        </p:nvSpPr>
        <p:spPr>
          <a:xfrm>
            <a:off x="2928112" y="3913666"/>
            <a:ext cx="22051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72457" y="894627"/>
            <a:ext cx="733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سنتعرف ونكتب الكسور الممثلة باتباع نفس الخطوات.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D950F8-DFB7-57D3-C1A1-FE33D3106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7264B-86AF-3EBE-F377-F9AEAE927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C9B5161-2E8A-7766-AD61-049BEE9ECDCB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الأولى؟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2E3CF2-5E0F-384F-CAC9-F1F9F32E3131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2763A839-C963-1E38-F2DE-D0A8FC900C92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84F43635-0224-21F8-8C82-167E542E40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8" name="Rectangle : coins arrondis 8">
              <a:extLst>
                <a:ext uri="{FF2B5EF4-FFF2-40B4-BE49-F238E27FC236}">
                  <a16:creationId xmlns:a16="http://schemas.microsoft.com/office/drawing/2014/main" id="{552A4B66-388F-B592-9BD8-2654973A051F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2203F6C-2BB4-A012-6DB1-F0FAEC2501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18235F9D-B159-977E-DC6C-72446A12FF8C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1A772F09-9D57-FBD9-80CA-583F6AD04C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7C0521-BA16-85B8-61CC-AB5B47888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8">
            <a:extLst>
              <a:ext uri="{FF2B5EF4-FFF2-40B4-BE49-F238E27FC236}">
                <a16:creationId xmlns:a16="http://schemas.microsoft.com/office/drawing/2014/main" id="{1BA880E9-BB11-BB38-E260-3B0DD9894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5795" y="422656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2BDA11C-73A6-D530-010E-92132B3ED3A4}"/>
              </a:ext>
            </a:extLst>
          </p:cNvPr>
          <p:cNvGrpSpPr/>
          <p:nvPr/>
        </p:nvGrpSpPr>
        <p:grpSpPr>
          <a:xfrm>
            <a:off x="1491895" y="3193756"/>
            <a:ext cx="6160210" cy="911007"/>
            <a:chOff x="1283390" y="2973496"/>
            <a:chExt cx="6160210" cy="91100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6D642CB-B190-53C8-9347-5461BE8FE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5A1BBD-9A3B-1B6F-A224-E9C8E6519690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DFED182-61AD-BF54-40B4-367FE1D5EA38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755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C6524-77D0-5EE9-5DB7-7B69B510A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216D808-36C6-8B65-C8D1-1E4C86506EBB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الوحدة واكتبوا عدد أجزائها في مقام الكسر.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E30B0DB-5850-08E8-DE9D-5D21C5A5D40A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84B7FF50-8F23-2716-9662-C3312CBA395C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1D259163-C27E-2307-6DC3-44D726D4C3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8" name="Rectangle : coins arrondis 8">
              <a:extLst>
                <a:ext uri="{FF2B5EF4-FFF2-40B4-BE49-F238E27FC236}">
                  <a16:creationId xmlns:a16="http://schemas.microsoft.com/office/drawing/2014/main" id="{E63478A9-345A-758E-0A5F-12C911CC1073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7BE4B6F-D423-D618-F356-28B2DBA9D1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24B906B5-E30C-25A9-2F14-343AF4961D5B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43A82CB5-9C96-EA61-284D-594A186CDB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2CE056-C124-5962-CDDD-AB23FBE1D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6E93D0A-E0C7-83B3-D320-E72FB0CC3321}"/>
              </a:ext>
            </a:extLst>
          </p:cNvPr>
          <p:cNvGrpSpPr/>
          <p:nvPr/>
        </p:nvGrpSpPr>
        <p:grpSpPr>
          <a:xfrm>
            <a:off x="1491895" y="3193756"/>
            <a:ext cx="6160210" cy="911007"/>
            <a:chOff x="1283390" y="2973496"/>
            <a:chExt cx="6160210" cy="911007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D300375-F9B8-8B35-6572-47BE8C663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AD6080-9532-061C-798E-294D3F56AFA0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62BDE7-D3C3-0318-BEC5-81576077DB8B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06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2C62-6162-1FC7-5819-299CDC684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78C143-331D-6E3C-295C-0C23608F3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9E9E6426-3081-DA96-2C27-F84475089E9D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D3A42F-DB50-69C2-66B7-155F3E855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0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10512-12B0-6FBA-008F-8408D5610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0C506BE-4421-0DAD-8807-F946BE56F141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يتحقق من ذلك؟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3B9F846-364B-4EBD-F506-172D9C547B61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D954057C-1276-41EC-EBDB-002192163065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877F6E2B-550C-60B0-1EEF-3ABD196511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8" name="Rectangle : coins arrondis 8">
              <a:extLst>
                <a:ext uri="{FF2B5EF4-FFF2-40B4-BE49-F238E27FC236}">
                  <a16:creationId xmlns:a16="http://schemas.microsoft.com/office/drawing/2014/main" id="{E6F3F0F9-C4F5-0122-4ACD-1F4F55E61535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F785E412-219E-8FA8-1B75-0D5770F5AB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3FB7928E-F944-3E89-689D-A08ABF388622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E3266DF5-5F3C-190B-74B5-E20A7CCCDD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82ED74-88F5-4B1E-B467-820278F88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8CE16B3-5E62-D378-EF01-573524B7A4A2}"/>
              </a:ext>
            </a:extLst>
          </p:cNvPr>
          <p:cNvGrpSpPr/>
          <p:nvPr/>
        </p:nvGrpSpPr>
        <p:grpSpPr>
          <a:xfrm>
            <a:off x="1491895" y="3193756"/>
            <a:ext cx="6160210" cy="911007"/>
            <a:chOff x="1283390" y="2973496"/>
            <a:chExt cx="6160210" cy="91100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CF54E93-6E42-0EF9-49FF-7F80AF9AF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222143C-150A-819C-2C84-140BA6B53C59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EAE1D10-7A88-7D33-EEC8-A05083808C8E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B23C3EF-67F0-24D6-8E94-395E231CA1A9}"/>
                  </a:ext>
                </a:extLst>
              </p:cNvPr>
              <p:cNvSpPr txBox="1"/>
              <p:nvPr/>
            </p:nvSpPr>
            <p:spPr>
              <a:xfrm>
                <a:off x="3780313" y="2862096"/>
                <a:ext cx="296748" cy="483274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B23C3EF-67F0-24D6-8E94-395E231CA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0313" y="2862096"/>
                <a:ext cx="296748" cy="483274"/>
              </a:xfrm>
              <a:prstGeom prst="rect">
                <a:avLst/>
              </a:prstGeom>
              <a:blipFill>
                <a:blip r:embed="rId4"/>
                <a:stretch>
                  <a:fillRect r="-3922" b="-4938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896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B8F2A-2CE3-5676-6A25-9783FA17E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CCE439C-9632-8EB2-D28A-B74D3137B8EC}"/>
              </a:ext>
            </a:extLst>
          </p:cNvPr>
          <p:cNvGrpSpPr/>
          <p:nvPr/>
        </p:nvGrpSpPr>
        <p:grpSpPr>
          <a:xfrm>
            <a:off x="1491895" y="3193756"/>
            <a:ext cx="6160210" cy="911007"/>
            <a:chOff x="1283390" y="2973496"/>
            <a:chExt cx="6160210" cy="911007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7660660-68DA-4A86-3A77-BE51E85BD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4974E96-9234-9874-2FF8-23801B7C18C3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67FC1CE-3B79-69F7-2E2A-975ACEBB543C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3C390DA-B59F-A9BA-4C35-DEFF37E2CCB3}"/>
                  </a:ext>
                </a:extLst>
              </p:cNvPr>
              <p:cNvSpPr txBox="1"/>
              <p:nvPr/>
            </p:nvSpPr>
            <p:spPr>
              <a:xfrm>
                <a:off x="3780313" y="2862096"/>
                <a:ext cx="296748" cy="483274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3C390DA-B59F-A9BA-4C35-DEFF37E2CC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0313" y="2862096"/>
                <a:ext cx="296748" cy="483274"/>
              </a:xfrm>
              <a:prstGeom prst="rect">
                <a:avLst/>
              </a:prstGeom>
              <a:blipFill>
                <a:blip r:embed="rId3"/>
                <a:stretch>
                  <a:fillRect r="-3922" b="-4938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E59E4F7C-F1B4-3DFA-1733-F4E79BB2D648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أبدأ من 0،  1، 2 ، 3 ، 4 ، 5. خمسة أجزاء.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33C40E3-A335-A195-9195-EDF8198DAB7E}"/>
              </a:ext>
            </a:extLst>
          </p:cNvPr>
          <p:cNvGrpSpPr/>
          <p:nvPr/>
        </p:nvGrpSpPr>
        <p:grpSpPr>
          <a:xfrm>
            <a:off x="1858591" y="1643300"/>
            <a:ext cx="5126614" cy="470861"/>
            <a:chOff x="2537185" y="1724103"/>
            <a:chExt cx="5126614" cy="470861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DE19E1F6-613F-3C29-CDDC-571463003129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0B34FD05-3C8F-2181-E82C-779196A529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8" name="Rectangle : coins arrondis 8">
              <a:extLst>
                <a:ext uri="{FF2B5EF4-FFF2-40B4-BE49-F238E27FC236}">
                  <a16:creationId xmlns:a16="http://schemas.microsoft.com/office/drawing/2014/main" id="{E365922A-6534-0ADB-0174-94DB16852368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F536007F-2A3B-AA88-3724-6556FAA0C3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E68C4E25-B461-8D18-08B1-861EA834B6B4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1104C4A2-17D5-CBF4-B3F9-6E1E8A00D5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170F14-E83F-B788-BF14-3F22C8490A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540" y="559455"/>
            <a:ext cx="1051835" cy="1083845"/>
          </a:xfrm>
          <a:prstGeom prst="ellipse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3F802D78-E99F-2C61-507B-F29E4986E88F}"/>
              </a:ext>
            </a:extLst>
          </p:cNvPr>
          <p:cNvGrpSpPr/>
          <p:nvPr/>
        </p:nvGrpSpPr>
        <p:grpSpPr>
          <a:xfrm>
            <a:off x="1797764" y="3649259"/>
            <a:ext cx="1385577" cy="698969"/>
            <a:chOff x="1942544" y="3428999"/>
            <a:chExt cx="1385577" cy="69896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6FCCDDB-5405-422C-000B-D6BF9ECF748A}"/>
                </a:ext>
              </a:extLst>
            </p:cNvPr>
            <p:cNvGrpSpPr/>
            <p:nvPr/>
          </p:nvGrpSpPr>
          <p:grpSpPr>
            <a:xfrm>
              <a:off x="1942544" y="3428999"/>
              <a:ext cx="1385577" cy="376228"/>
              <a:chOff x="2031840" y="3342001"/>
              <a:chExt cx="1478178" cy="376228"/>
            </a:xfrm>
          </p:grpSpPr>
          <p:sp>
            <p:nvSpPr>
              <p:cNvPr id="2" name="Arc 1">
                <a:extLst>
                  <a:ext uri="{FF2B5EF4-FFF2-40B4-BE49-F238E27FC236}">
                    <a16:creationId xmlns:a16="http://schemas.microsoft.com/office/drawing/2014/main" id="{C05F422E-CB0B-E878-E63C-E81284AD9C8D}"/>
                  </a:ext>
                </a:extLst>
              </p:cNvPr>
              <p:cNvSpPr/>
              <p:nvPr/>
            </p:nvSpPr>
            <p:spPr>
              <a:xfrm rot="8268475">
                <a:off x="2031840" y="3342002"/>
                <a:ext cx="349055" cy="376226"/>
              </a:xfrm>
              <a:prstGeom prst="arc">
                <a:avLst>
                  <a:gd name="adj1" fmla="val 16200000"/>
                  <a:gd name="adj2" fmla="val 21254981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>
                  <a:solidFill>
                    <a:srgbClr val="C00000"/>
                  </a:solidFill>
                </a:endParaRPr>
              </a:p>
            </p:txBody>
          </p:sp>
          <p:sp>
            <p:nvSpPr>
              <p:cNvPr id="3" name="Arc 2">
                <a:extLst>
                  <a:ext uri="{FF2B5EF4-FFF2-40B4-BE49-F238E27FC236}">
                    <a16:creationId xmlns:a16="http://schemas.microsoft.com/office/drawing/2014/main" id="{FD9A79EA-50D2-D1A1-D5F7-3BFFBDB2861F}"/>
                  </a:ext>
                </a:extLst>
              </p:cNvPr>
              <p:cNvSpPr/>
              <p:nvPr/>
            </p:nvSpPr>
            <p:spPr>
              <a:xfrm rot="8268475">
                <a:off x="2305382" y="3342001"/>
                <a:ext cx="349055" cy="376226"/>
              </a:xfrm>
              <a:prstGeom prst="arc">
                <a:avLst>
                  <a:gd name="adj1" fmla="val 16200000"/>
                  <a:gd name="adj2" fmla="val 21254981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Arc 3">
                <a:extLst>
                  <a:ext uri="{FF2B5EF4-FFF2-40B4-BE49-F238E27FC236}">
                    <a16:creationId xmlns:a16="http://schemas.microsoft.com/office/drawing/2014/main" id="{DD966060-DB33-9930-CF72-EA1AAC958F03}"/>
                  </a:ext>
                </a:extLst>
              </p:cNvPr>
              <p:cNvSpPr/>
              <p:nvPr/>
            </p:nvSpPr>
            <p:spPr>
              <a:xfrm rot="8268475">
                <a:off x="2569766" y="3342002"/>
                <a:ext cx="349055" cy="376226"/>
              </a:xfrm>
              <a:prstGeom prst="arc">
                <a:avLst>
                  <a:gd name="adj1" fmla="val 16200000"/>
                  <a:gd name="adj2" fmla="val 21254981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>
                  <a:solidFill>
                    <a:srgbClr val="C00000"/>
                  </a:solidFill>
                </a:endParaRPr>
              </a:p>
            </p:txBody>
          </p:sp>
          <p:sp>
            <p:nvSpPr>
              <p:cNvPr id="15" name="Arc 14">
                <a:extLst>
                  <a:ext uri="{FF2B5EF4-FFF2-40B4-BE49-F238E27FC236}">
                    <a16:creationId xmlns:a16="http://schemas.microsoft.com/office/drawing/2014/main" id="{91863B9A-BE13-1B75-EF7F-3601F2782658}"/>
                  </a:ext>
                </a:extLst>
              </p:cNvPr>
              <p:cNvSpPr/>
              <p:nvPr/>
            </p:nvSpPr>
            <p:spPr>
              <a:xfrm rot="8268475">
                <a:off x="2852046" y="3342003"/>
                <a:ext cx="349055" cy="376226"/>
              </a:xfrm>
              <a:prstGeom prst="arc">
                <a:avLst>
                  <a:gd name="adj1" fmla="val 16200000"/>
                  <a:gd name="adj2" fmla="val 21254981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Arc 15">
                <a:extLst>
                  <a:ext uri="{FF2B5EF4-FFF2-40B4-BE49-F238E27FC236}">
                    <a16:creationId xmlns:a16="http://schemas.microsoft.com/office/drawing/2014/main" id="{F070E4A8-0BC9-6AA7-231E-C3C75F8EEF20}"/>
                  </a:ext>
                </a:extLst>
              </p:cNvPr>
              <p:cNvSpPr/>
              <p:nvPr/>
            </p:nvSpPr>
            <p:spPr>
              <a:xfrm rot="8268475">
                <a:off x="3160963" y="3342002"/>
                <a:ext cx="349055" cy="376226"/>
              </a:xfrm>
              <a:prstGeom prst="arc">
                <a:avLst>
                  <a:gd name="adj1" fmla="val 16200000"/>
                  <a:gd name="adj2" fmla="val 21254981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BF8B147-5DAE-CD77-5F69-95EC38E0A639}"/>
                </a:ext>
              </a:extLst>
            </p:cNvPr>
            <p:cNvSpPr txBox="1"/>
            <p:nvPr/>
          </p:nvSpPr>
          <p:spPr>
            <a:xfrm>
              <a:off x="1983390" y="3866358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1100" dirty="0">
                  <a:solidFill>
                    <a:srgbClr val="C00000"/>
                  </a:solidFill>
                </a:rPr>
                <a:t>1</a:t>
              </a:r>
              <a:endParaRPr lang="fr-MA" sz="1100" dirty="0">
                <a:solidFill>
                  <a:srgbClr val="C0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73F42E2-5E31-3DC8-0940-C11A1E21DCA4}"/>
                </a:ext>
              </a:extLst>
            </p:cNvPr>
            <p:cNvSpPr txBox="1"/>
            <p:nvPr/>
          </p:nvSpPr>
          <p:spPr>
            <a:xfrm>
              <a:off x="2226645" y="3866358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1100" dirty="0">
                  <a:solidFill>
                    <a:srgbClr val="C00000"/>
                  </a:solidFill>
                </a:rPr>
                <a:t>2</a:t>
              </a:r>
              <a:endParaRPr lang="fr-MA" sz="1100" dirty="0">
                <a:solidFill>
                  <a:srgbClr val="C0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98C8840-71A0-0257-EDCA-5962DC9793D9}"/>
                </a:ext>
              </a:extLst>
            </p:cNvPr>
            <p:cNvSpPr txBox="1"/>
            <p:nvPr/>
          </p:nvSpPr>
          <p:spPr>
            <a:xfrm>
              <a:off x="2478484" y="3866358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1100" dirty="0">
                  <a:solidFill>
                    <a:srgbClr val="C00000"/>
                  </a:solidFill>
                </a:rPr>
                <a:t>3</a:t>
              </a:r>
              <a:endParaRPr lang="fr-MA" sz="1100" dirty="0">
                <a:solidFill>
                  <a:srgbClr val="C00000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128039A-1B6D-6C05-7964-32557CA766F4}"/>
                </a:ext>
              </a:extLst>
            </p:cNvPr>
            <p:cNvSpPr txBox="1"/>
            <p:nvPr/>
          </p:nvSpPr>
          <p:spPr>
            <a:xfrm>
              <a:off x="2721493" y="3866358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1100" dirty="0">
                  <a:solidFill>
                    <a:srgbClr val="C00000"/>
                  </a:solidFill>
                </a:rPr>
                <a:t>4</a:t>
              </a:r>
              <a:endParaRPr lang="fr-MA" sz="1100" dirty="0">
                <a:solidFill>
                  <a:srgbClr val="C00000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2CD1843-0AA1-6856-6451-CD8C8E9F4772}"/>
                </a:ext>
              </a:extLst>
            </p:cNvPr>
            <p:cNvSpPr txBox="1"/>
            <p:nvPr/>
          </p:nvSpPr>
          <p:spPr>
            <a:xfrm>
              <a:off x="3017008" y="3866358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1100" b="1" dirty="0">
                  <a:solidFill>
                    <a:srgbClr val="C00000"/>
                  </a:solidFill>
                </a:rPr>
                <a:t>5</a:t>
              </a:r>
              <a:endParaRPr lang="fr-MA" sz="11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260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60409-21D4-0DBD-3279-15939D5BF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59CEDE9-F8FF-7CFD-7E72-537000BC21A6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الموالية؟</a:t>
            </a:r>
          </a:p>
        </p:txBody>
      </p:sp>
      <p:pic>
        <p:nvPicPr>
          <p:cNvPr id="1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03E406-8C67-CCF1-9226-A8A948FD1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71BB7BF-6060-CC01-5F0A-881D95C78F1B}"/>
              </a:ext>
            </a:extLst>
          </p:cNvPr>
          <p:cNvGrpSpPr/>
          <p:nvPr/>
        </p:nvGrpSpPr>
        <p:grpSpPr>
          <a:xfrm>
            <a:off x="1858591" y="1643300"/>
            <a:ext cx="5126614" cy="470861"/>
            <a:chOff x="2537185" y="1724103"/>
            <a:chExt cx="5126614" cy="470861"/>
          </a:xfrm>
        </p:grpSpPr>
        <p:sp>
          <p:nvSpPr>
            <p:cNvPr id="19" name="Rectangle : coins arrondis 2">
              <a:extLst>
                <a:ext uri="{FF2B5EF4-FFF2-40B4-BE49-F238E27FC236}">
                  <a16:creationId xmlns:a16="http://schemas.microsoft.com/office/drawing/2014/main" id="{1CFB65A8-0555-A1BC-C211-3D0477A09A37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484D065D-2EDE-9ECF-70CC-B20A0AE63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21" name="Rectangle : coins arrondis 8">
              <a:extLst>
                <a:ext uri="{FF2B5EF4-FFF2-40B4-BE49-F238E27FC236}">
                  <a16:creationId xmlns:a16="http://schemas.microsoft.com/office/drawing/2014/main" id="{D837959F-EDD2-5857-8FBE-AF3CA97BB49A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B89F2CF0-3CAD-4C61-9865-8F4D2C7AD5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23" name="Rectangle : coins arrondis 10">
              <a:extLst>
                <a:ext uri="{FF2B5EF4-FFF2-40B4-BE49-F238E27FC236}">
                  <a16:creationId xmlns:a16="http://schemas.microsoft.com/office/drawing/2014/main" id="{72C1FE3F-95EC-C608-E744-C80ACEC70645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E8980C14-8A3E-CDA6-9483-EC898932EB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pic>
        <p:nvPicPr>
          <p:cNvPr id="25" name="Image 18">
            <a:extLst>
              <a:ext uri="{FF2B5EF4-FFF2-40B4-BE49-F238E27FC236}">
                <a16:creationId xmlns:a16="http://schemas.microsoft.com/office/drawing/2014/main" id="{024FFD17-53F5-6CA7-1381-4C225AC6D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2033" y="414274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6359535-C665-B348-C405-39A08304E7BB}"/>
              </a:ext>
            </a:extLst>
          </p:cNvPr>
          <p:cNvGrpSpPr/>
          <p:nvPr/>
        </p:nvGrpSpPr>
        <p:grpSpPr>
          <a:xfrm>
            <a:off x="1491895" y="2889676"/>
            <a:ext cx="6160210" cy="911007"/>
            <a:chOff x="1283390" y="2973496"/>
            <a:chExt cx="6160210" cy="911007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732A332-6EDC-88E0-91CE-381607896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9140F8-338B-0C1B-CB9D-5B397E61F64B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47A299E-365C-6CDF-CCAA-C27529B90A09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6DC97D6-DF70-EB27-4129-200F55603FFF}"/>
                  </a:ext>
                </a:extLst>
              </p:cNvPr>
              <p:cNvSpPr txBox="1"/>
              <p:nvPr/>
            </p:nvSpPr>
            <p:spPr>
              <a:xfrm>
                <a:off x="3780313" y="2558016"/>
                <a:ext cx="296748" cy="483274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6DC97D6-DF70-EB27-4129-200F55603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0313" y="2558016"/>
                <a:ext cx="296748" cy="483274"/>
              </a:xfrm>
              <a:prstGeom prst="rect">
                <a:avLst/>
              </a:prstGeom>
              <a:blipFill>
                <a:blip r:embed="rId5"/>
                <a:stretch>
                  <a:fillRect r="-3922" b="-4938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965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8BE99-B442-EF54-70B4-2CF181CDE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8866C44-A1C8-D546-1784-29EC00EDA118}"/>
              </a:ext>
            </a:extLst>
          </p:cNvPr>
          <p:cNvGrpSpPr/>
          <p:nvPr/>
        </p:nvGrpSpPr>
        <p:grpSpPr>
          <a:xfrm>
            <a:off x="1491895" y="2889676"/>
            <a:ext cx="6160210" cy="911007"/>
            <a:chOff x="1283390" y="2973496"/>
            <a:chExt cx="6160210" cy="91100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BFF9228-9451-FB50-BB7D-69A293C42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49B72F-F8DF-7CAF-DF3E-1B416D39B0A1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5723527-C8DC-7212-27BA-910A69FB70D4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CA7F50BF-63CD-A049-C418-27FD0F7A1971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الأجزاء الملونة في بسط الكسر.</a:t>
            </a:r>
          </a:p>
        </p:txBody>
      </p:sp>
      <p:pic>
        <p:nvPicPr>
          <p:cNvPr id="1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3DA8C0F-8390-EB07-617B-F7F4F3CB2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92C4DE-EDE5-537C-C4D2-7ACC90AB261D}"/>
                  </a:ext>
                </a:extLst>
              </p:cNvPr>
              <p:cNvSpPr txBox="1"/>
              <p:nvPr/>
            </p:nvSpPr>
            <p:spPr>
              <a:xfrm>
                <a:off x="3780313" y="2558016"/>
                <a:ext cx="296748" cy="483274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92C4DE-EDE5-537C-C4D2-7ACC90AB2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0313" y="2558016"/>
                <a:ext cx="296748" cy="483274"/>
              </a:xfrm>
              <a:prstGeom prst="rect">
                <a:avLst/>
              </a:prstGeom>
              <a:blipFill>
                <a:blip r:embed="rId4"/>
                <a:stretch>
                  <a:fillRect r="-3922" b="-4938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41D92370-39E1-5017-CE7B-33135C871E40}"/>
              </a:ext>
            </a:extLst>
          </p:cNvPr>
          <p:cNvGrpSpPr/>
          <p:nvPr/>
        </p:nvGrpSpPr>
        <p:grpSpPr>
          <a:xfrm>
            <a:off x="1858591" y="1643300"/>
            <a:ext cx="5126614" cy="470861"/>
            <a:chOff x="2537185" y="1724103"/>
            <a:chExt cx="5126614" cy="470861"/>
          </a:xfrm>
        </p:grpSpPr>
        <p:sp>
          <p:nvSpPr>
            <p:cNvPr id="11" name="Rectangle : coins arrondis 2">
              <a:extLst>
                <a:ext uri="{FF2B5EF4-FFF2-40B4-BE49-F238E27FC236}">
                  <a16:creationId xmlns:a16="http://schemas.microsoft.com/office/drawing/2014/main" id="{41E1DEED-76DB-3861-A777-83D2B0334045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27812EB4-8BB1-F69A-BF9A-E05DE17284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13" name="Rectangle : coins arrondis 8">
              <a:extLst>
                <a:ext uri="{FF2B5EF4-FFF2-40B4-BE49-F238E27FC236}">
                  <a16:creationId xmlns:a16="http://schemas.microsoft.com/office/drawing/2014/main" id="{1EF4BB26-FE48-528E-AF91-05946D5BE42B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237C1BF0-B908-B20A-73B8-AA1447938F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0DFB9712-B109-1864-0138-4BA3A9D8A427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E912245-E9B4-7C1B-3AA5-D04358677A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9817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029A8-7442-4A8B-B29B-27F26EF4E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749126-46CD-9F19-4AF5-6C89EE4EF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580505E5-B64B-D89F-093C-029091AB3ED8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C433C94-416F-B30F-9509-765F95F43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10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3503F-F714-1851-12A9-AAD32F296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37EFDCD-30A2-3F72-CC9A-156D9D9DC8F4}"/>
              </a:ext>
            </a:extLst>
          </p:cNvPr>
          <p:cNvGrpSpPr/>
          <p:nvPr/>
        </p:nvGrpSpPr>
        <p:grpSpPr>
          <a:xfrm>
            <a:off x="1283390" y="2973496"/>
            <a:ext cx="6160210" cy="911007"/>
            <a:chOff x="1283390" y="2973496"/>
            <a:chExt cx="6160210" cy="91100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775761A-EF62-1ADA-3A3C-AF7CFA38D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4C655E-C75A-0D0F-0BDB-110B254EE220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B53B546-BE17-5F18-66D1-21A4DA7D58C3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800D816-C79A-015B-DF51-9334F6228364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1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7E3C89-03D5-9DF3-D78C-59ED92CEC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D03FD4-B3A8-3CB3-FB15-009AB267D14E}"/>
                  </a:ext>
                </a:extLst>
              </p:cNvPr>
              <p:cNvSpPr txBox="1"/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D03FD4-B3A8-3CB3-FB15-009AB267D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DF6E8042-FA00-F50F-68C2-137205E0258A}"/>
              </a:ext>
            </a:extLst>
          </p:cNvPr>
          <p:cNvSpPr txBox="1"/>
          <p:nvPr/>
        </p:nvSpPr>
        <p:spPr>
          <a:xfrm>
            <a:off x="6985205" y="3419115"/>
            <a:ext cx="16235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MA" dirty="0">
              <a:solidFill>
                <a:srgbClr val="FCC302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875FB79-9511-B558-63DD-0F2AB0751FA0}"/>
              </a:ext>
            </a:extLst>
          </p:cNvPr>
          <p:cNvGrpSpPr/>
          <p:nvPr/>
        </p:nvGrpSpPr>
        <p:grpSpPr>
          <a:xfrm>
            <a:off x="1858591" y="1643300"/>
            <a:ext cx="5126614" cy="470861"/>
            <a:chOff x="2537185" y="1724103"/>
            <a:chExt cx="5126614" cy="470861"/>
          </a:xfrm>
        </p:grpSpPr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76E07792-AA62-03B7-BE5B-6B3C422DD8E7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12AEDE8B-5659-88FF-2F92-831BB72B06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28" name="Rectangle : coins arrondis 8">
              <a:extLst>
                <a:ext uri="{FF2B5EF4-FFF2-40B4-BE49-F238E27FC236}">
                  <a16:creationId xmlns:a16="http://schemas.microsoft.com/office/drawing/2014/main" id="{BDC14637-1D7A-5B44-26EC-679BA758FBA8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931F6945-5098-919C-D70E-31A0A1F696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30" name="Rectangle : coins arrondis 10">
              <a:extLst>
                <a:ext uri="{FF2B5EF4-FFF2-40B4-BE49-F238E27FC236}">
                  <a16:creationId xmlns:a16="http://schemas.microsoft.com/office/drawing/2014/main" id="{B8763806-D5D1-700C-70FA-4353ED844ADD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98A4A5A1-FA54-2E4E-C830-960AD36983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2246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40625-1AC8-36E1-F513-E5008BDE4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3D21C0AF-6F08-7B30-41FE-70878ECB5664}"/>
              </a:ext>
            </a:extLst>
          </p:cNvPr>
          <p:cNvGrpSpPr/>
          <p:nvPr/>
        </p:nvGrpSpPr>
        <p:grpSpPr>
          <a:xfrm>
            <a:off x="1283390" y="2973496"/>
            <a:ext cx="6160210" cy="911007"/>
            <a:chOff x="1283390" y="2973496"/>
            <a:chExt cx="6160210" cy="911007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EF18C187-BB3E-6357-CD05-3BFD84C3C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97382E2-6295-7AD2-4DF0-D7478BFC4D05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B446B40-FDED-23F3-4406-7691DEA0F43B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45C6736E-53F4-97E0-DF91-A0CA32A4E82C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هناك 8 أجزاء ملونة. 1، 2، 3 ، 4 ، 5 ، 6 ، 7 ،8 . الكسر المناسب هو: 8 على 5.</a:t>
            </a:r>
          </a:p>
        </p:txBody>
      </p:sp>
      <p:pic>
        <p:nvPicPr>
          <p:cNvPr id="1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C729A8-E2DA-2931-BDDA-EB5AB6114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841FED7-420B-11FD-0217-CC39DF7B50B5}"/>
              </a:ext>
            </a:extLst>
          </p:cNvPr>
          <p:cNvGrpSpPr/>
          <p:nvPr/>
        </p:nvGrpSpPr>
        <p:grpSpPr>
          <a:xfrm>
            <a:off x="1581114" y="3404719"/>
            <a:ext cx="1385577" cy="376228"/>
            <a:chOff x="2031840" y="3342001"/>
            <a:chExt cx="1478178" cy="376228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B70131D4-9941-8714-F0EE-FF578A85790E}"/>
                </a:ext>
              </a:extLst>
            </p:cNvPr>
            <p:cNvSpPr/>
            <p:nvPr/>
          </p:nvSpPr>
          <p:spPr>
            <a:xfrm rot="8268475">
              <a:off x="2031840" y="3342002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CE69152D-1E58-555E-5878-2026B4CADABB}"/>
                </a:ext>
              </a:extLst>
            </p:cNvPr>
            <p:cNvSpPr/>
            <p:nvPr/>
          </p:nvSpPr>
          <p:spPr>
            <a:xfrm rot="8268475">
              <a:off x="2305382" y="3342001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6E89523A-D422-C94A-42C9-D4FEA2D36347}"/>
                </a:ext>
              </a:extLst>
            </p:cNvPr>
            <p:cNvSpPr/>
            <p:nvPr/>
          </p:nvSpPr>
          <p:spPr>
            <a:xfrm rot="8268475">
              <a:off x="2569766" y="3342002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E1602E5E-95EC-8470-87F6-02362BE0AA9D}"/>
                </a:ext>
              </a:extLst>
            </p:cNvPr>
            <p:cNvSpPr/>
            <p:nvPr/>
          </p:nvSpPr>
          <p:spPr>
            <a:xfrm rot="8268475">
              <a:off x="2852046" y="3342003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CE66E0A0-C34F-8B37-FDC4-D1690E1FAA0E}"/>
                </a:ext>
              </a:extLst>
            </p:cNvPr>
            <p:cNvSpPr/>
            <p:nvPr/>
          </p:nvSpPr>
          <p:spPr>
            <a:xfrm rot="8268475">
              <a:off x="3160963" y="3342002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7988A35-7859-1BAF-3640-5AA067B8E8D0}"/>
              </a:ext>
            </a:extLst>
          </p:cNvPr>
          <p:cNvGrpSpPr/>
          <p:nvPr/>
        </p:nvGrpSpPr>
        <p:grpSpPr>
          <a:xfrm>
            <a:off x="2900247" y="3428998"/>
            <a:ext cx="831416" cy="376227"/>
            <a:chOff x="2031840" y="3342001"/>
            <a:chExt cx="886981" cy="376227"/>
          </a:xfrm>
        </p:grpSpPr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DCB85C91-041F-3F46-5E25-F728DA8722FF}"/>
                </a:ext>
              </a:extLst>
            </p:cNvPr>
            <p:cNvSpPr/>
            <p:nvPr/>
          </p:nvSpPr>
          <p:spPr>
            <a:xfrm rot="8268475">
              <a:off x="2031840" y="3342002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4DB4CE65-AFDF-68BD-BFF4-55566EA8FCB7}"/>
                </a:ext>
              </a:extLst>
            </p:cNvPr>
            <p:cNvSpPr/>
            <p:nvPr/>
          </p:nvSpPr>
          <p:spPr>
            <a:xfrm rot="8268475">
              <a:off x="2305382" y="3342001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917E2CB7-6C16-DC3E-F332-08F166F8182B}"/>
                </a:ext>
              </a:extLst>
            </p:cNvPr>
            <p:cNvSpPr/>
            <p:nvPr/>
          </p:nvSpPr>
          <p:spPr>
            <a:xfrm rot="8268475">
              <a:off x="2569766" y="3342002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E0A85FD-60D9-167F-544E-11D6AAE9C6AF}"/>
              </a:ext>
            </a:extLst>
          </p:cNvPr>
          <p:cNvSpPr txBox="1"/>
          <p:nvPr/>
        </p:nvSpPr>
        <p:spPr>
          <a:xfrm>
            <a:off x="1651069" y="3884503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1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B9D1F9-8A7F-8C85-DBAB-4F23969FD015}"/>
              </a:ext>
            </a:extLst>
          </p:cNvPr>
          <p:cNvSpPr txBox="1"/>
          <p:nvPr/>
        </p:nvSpPr>
        <p:spPr>
          <a:xfrm>
            <a:off x="1894324" y="3884503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2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3255439-492F-0555-7E4F-AEBC7D8F0ABA}"/>
              </a:ext>
            </a:extLst>
          </p:cNvPr>
          <p:cNvSpPr txBox="1"/>
          <p:nvPr/>
        </p:nvSpPr>
        <p:spPr>
          <a:xfrm>
            <a:off x="2146163" y="3884503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3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07E6A8-FBF7-08A6-8856-D6FD61AA1E71}"/>
              </a:ext>
            </a:extLst>
          </p:cNvPr>
          <p:cNvSpPr txBox="1"/>
          <p:nvPr/>
        </p:nvSpPr>
        <p:spPr>
          <a:xfrm>
            <a:off x="2389172" y="3884503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4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62D2521-AC62-FA0D-5B3D-E508672E1750}"/>
              </a:ext>
            </a:extLst>
          </p:cNvPr>
          <p:cNvSpPr txBox="1"/>
          <p:nvPr/>
        </p:nvSpPr>
        <p:spPr>
          <a:xfrm>
            <a:off x="2684687" y="3884503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5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C1F53D-5A13-6081-F22B-692BBC41A388}"/>
              </a:ext>
            </a:extLst>
          </p:cNvPr>
          <p:cNvSpPr txBox="1"/>
          <p:nvPr/>
        </p:nvSpPr>
        <p:spPr>
          <a:xfrm>
            <a:off x="2954987" y="3902648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6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712F27-9082-FCB2-6C47-18F20721138F}"/>
              </a:ext>
            </a:extLst>
          </p:cNvPr>
          <p:cNvSpPr txBox="1"/>
          <p:nvPr/>
        </p:nvSpPr>
        <p:spPr>
          <a:xfrm>
            <a:off x="3198242" y="3902648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7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D3EB33-5DE8-5B5C-29A7-221D32418D42}"/>
              </a:ext>
            </a:extLst>
          </p:cNvPr>
          <p:cNvSpPr txBox="1"/>
          <p:nvPr/>
        </p:nvSpPr>
        <p:spPr>
          <a:xfrm>
            <a:off x="3450081" y="3902648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b="1" dirty="0">
                <a:solidFill>
                  <a:srgbClr val="C00000"/>
                </a:solidFill>
              </a:rPr>
              <a:t>8</a:t>
            </a:r>
            <a:endParaRPr lang="fr-MA" sz="11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C823197-1712-719B-0BE5-D67EC2A6708E}"/>
                  </a:ext>
                </a:extLst>
              </p:cNvPr>
              <p:cNvSpPr txBox="1"/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C823197-1712-719B-0BE5-D67EC2A670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F3C6E32B-E696-6500-CBE5-612260D33F9C}"/>
              </a:ext>
            </a:extLst>
          </p:cNvPr>
          <p:cNvGrpSpPr/>
          <p:nvPr/>
        </p:nvGrpSpPr>
        <p:grpSpPr>
          <a:xfrm>
            <a:off x="1858591" y="1643300"/>
            <a:ext cx="5126614" cy="470861"/>
            <a:chOff x="2537185" y="1724103"/>
            <a:chExt cx="5126614" cy="470861"/>
          </a:xfrm>
        </p:grpSpPr>
        <p:sp>
          <p:nvSpPr>
            <p:cNvPr id="45" name="Rectangle : coins arrondis 2">
              <a:extLst>
                <a:ext uri="{FF2B5EF4-FFF2-40B4-BE49-F238E27FC236}">
                  <a16:creationId xmlns:a16="http://schemas.microsoft.com/office/drawing/2014/main" id="{30D8E267-DB10-39C6-E150-B852F138C2C5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1E77D5B5-B020-ADF4-911C-19A72E9075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47" name="Rectangle : coins arrondis 8">
              <a:extLst>
                <a:ext uri="{FF2B5EF4-FFF2-40B4-BE49-F238E27FC236}">
                  <a16:creationId xmlns:a16="http://schemas.microsoft.com/office/drawing/2014/main" id="{C22F88A6-5B87-1294-B979-E6A196ACEA58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9DFA3812-3582-C96E-91B0-44C09450A7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49" name="Rectangle : coins arrondis 10">
              <a:extLst>
                <a:ext uri="{FF2B5EF4-FFF2-40B4-BE49-F238E27FC236}">
                  <a16:creationId xmlns:a16="http://schemas.microsoft.com/office/drawing/2014/main" id="{BC28709F-41F9-7A69-AE9A-3195A2D5E2D6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FB8A161B-08D0-B4E4-C0A0-3963DDDF8E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463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2AF4B-2A9C-B1C2-4115-D1F5C8113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5470722-6D1B-7832-66A7-FA0EB2880763}"/>
              </a:ext>
            </a:extLst>
          </p:cNvPr>
          <p:cNvGrpSpPr/>
          <p:nvPr/>
        </p:nvGrpSpPr>
        <p:grpSpPr>
          <a:xfrm>
            <a:off x="1283390" y="2973496"/>
            <a:ext cx="6160210" cy="911007"/>
            <a:chOff x="1283390" y="2973496"/>
            <a:chExt cx="6160210" cy="911007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DA58B5E-1C1F-485E-603C-850416DDC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EDECB7B-655D-C6CA-8159-7A6EF76AC2E7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80668CB-0811-66C1-E7CC-6AFF507869E1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C5B333E-022D-74E2-52A9-981D0D4E0FC3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</a:t>
            </a:r>
          </a:p>
        </p:txBody>
      </p:sp>
      <p:pic>
        <p:nvPicPr>
          <p:cNvPr id="1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9B52A-1FE9-A496-FB70-1500E228C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F4315B1-78C5-6CEF-E3D7-A0DC152AF420}"/>
              </a:ext>
            </a:extLst>
          </p:cNvPr>
          <p:cNvGrpSpPr/>
          <p:nvPr/>
        </p:nvGrpSpPr>
        <p:grpSpPr>
          <a:xfrm>
            <a:off x="1581114" y="3404719"/>
            <a:ext cx="1385577" cy="376228"/>
            <a:chOff x="2031840" y="3342001"/>
            <a:chExt cx="1478178" cy="376228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8A2ABE5E-1ED0-5177-4AA1-78EFF7BDC22D}"/>
                </a:ext>
              </a:extLst>
            </p:cNvPr>
            <p:cNvSpPr/>
            <p:nvPr/>
          </p:nvSpPr>
          <p:spPr>
            <a:xfrm rot="8268475">
              <a:off x="2031840" y="3342002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48B22D0F-9B73-DED7-C4DA-73B0AB6C2257}"/>
                </a:ext>
              </a:extLst>
            </p:cNvPr>
            <p:cNvSpPr/>
            <p:nvPr/>
          </p:nvSpPr>
          <p:spPr>
            <a:xfrm rot="8268475">
              <a:off x="2305382" y="3342001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D452E257-94B3-6DF0-E106-77B2B487A43C}"/>
                </a:ext>
              </a:extLst>
            </p:cNvPr>
            <p:cNvSpPr/>
            <p:nvPr/>
          </p:nvSpPr>
          <p:spPr>
            <a:xfrm rot="8268475">
              <a:off x="2569766" y="3342002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B63521EA-7193-477E-F4C9-55511BD87D7D}"/>
                </a:ext>
              </a:extLst>
            </p:cNvPr>
            <p:cNvSpPr/>
            <p:nvPr/>
          </p:nvSpPr>
          <p:spPr>
            <a:xfrm rot="8268475">
              <a:off x="2852046" y="3342003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0C4DEDDB-B8BF-AA74-3ACD-5C940A346C78}"/>
                </a:ext>
              </a:extLst>
            </p:cNvPr>
            <p:cNvSpPr/>
            <p:nvPr/>
          </p:nvSpPr>
          <p:spPr>
            <a:xfrm rot="8268475">
              <a:off x="3160963" y="3342002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33DC10-484B-B560-73F5-7AF223F34278}"/>
              </a:ext>
            </a:extLst>
          </p:cNvPr>
          <p:cNvGrpSpPr/>
          <p:nvPr/>
        </p:nvGrpSpPr>
        <p:grpSpPr>
          <a:xfrm>
            <a:off x="2900247" y="3428998"/>
            <a:ext cx="831416" cy="376227"/>
            <a:chOff x="2031840" y="3342001"/>
            <a:chExt cx="886981" cy="376227"/>
          </a:xfrm>
        </p:grpSpPr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D58EAC5B-F4D6-6841-BDF5-E2787AA2F79C}"/>
                </a:ext>
              </a:extLst>
            </p:cNvPr>
            <p:cNvSpPr/>
            <p:nvPr/>
          </p:nvSpPr>
          <p:spPr>
            <a:xfrm rot="8268475">
              <a:off x="2031840" y="3342002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97A1D570-8C24-9D52-8BED-B89C1F204C26}"/>
                </a:ext>
              </a:extLst>
            </p:cNvPr>
            <p:cNvSpPr/>
            <p:nvPr/>
          </p:nvSpPr>
          <p:spPr>
            <a:xfrm rot="8268475">
              <a:off x="2305382" y="3342001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9A91D671-EAF6-1CA9-1F66-A352927977CD}"/>
                </a:ext>
              </a:extLst>
            </p:cNvPr>
            <p:cNvSpPr/>
            <p:nvPr/>
          </p:nvSpPr>
          <p:spPr>
            <a:xfrm rot="8268475">
              <a:off x="2569766" y="3342002"/>
              <a:ext cx="349055" cy="376226"/>
            </a:xfrm>
            <a:prstGeom prst="arc">
              <a:avLst>
                <a:gd name="adj1" fmla="val 16200000"/>
                <a:gd name="adj2" fmla="val 21254981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7BF47913-684E-F32B-1689-9E4ECF157FDD}"/>
              </a:ext>
            </a:extLst>
          </p:cNvPr>
          <p:cNvSpPr txBox="1"/>
          <p:nvPr/>
        </p:nvSpPr>
        <p:spPr>
          <a:xfrm>
            <a:off x="1651069" y="3884503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1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EDE328-177C-F13E-B272-A7C6F0B0C564}"/>
              </a:ext>
            </a:extLst>
          </p:cNvPr>
          <p:cNvSpPr txBox="1"/>
          <p:nvPr/>
        </p:nvSpPr>
        <p:spPr>
          <a:xfrm>
            <a:off x="1894324" y="3884503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2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75CDB9-0071-5431-6652-7AD863C62AC9}"/>
              </a:ext>
            </a:extLst>
          </p:cNvPr>
          <p:cNvSpPr txBox="1"/>
          <p:nvPr/>
        </p:nvSpPr>
        <p:spPr>
          <a:xfrm>
            <a:off x="2146163" y="3884503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3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7DD5A4-05D4-5613-FF39-B67D44D5D550}"/>
              </a:ext>
            </a:extLst>
          </p:cNvPr>
          <p:cNvSpPr txBox="1"/>
          <p:nvPr/>
        </p:nvSpPr>
        <p:spPr>
          <a:xfrm>
            <a:off x="2389172" y="3884503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4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FCD68E-7B8B-0669-1E09-0916A4C06C03}"/>
              </a:ext>
            </a:extLst>
          </p:cNvPr>
          <p:cNvSpPr txBox="1"/>
          <p:nvPr/>
        </p:nvSpPr>
        <p:spPr>
          <a:xfrm>
            <a:off x="2684687" y="3884503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5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137728E-0E8B-0CA4-D892-58F4CDBE2B1E}"/>
              </a:ext>
            </a:extLst>
          </p:cNvPr>
          <p:cNvSpPr txBox="1"/>
          <p:nvPr/>
        </p:nvSpPr>
        <p:spPr>
          <a:xfrm>
            <a:off x="2954987" y="3902648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6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28AF0A-EDC7-1D4E-2CBF-62A6E0CFAFD1}"/>
              </a:ext>
            </a:extLst>
          </p:cNvPr>
          <p:cNvSpPr txBox="1"/>
          <p:nvPr/>
        </p:nvSpPr>
        <p:spPr>
          <a:xfrm>
            <a:off x="3198242" y="3902648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dirty="0">
                <a:solidFill>
                  <a:srgbClr val="C00000"/>
                </a:solidFill>
              </a:rPr>
              <a:t>7</a:t>
            </a:r>
            <a:endParaRPr lang="fr-MA" sz="1100" dirty="0">
              <a:solidFill>
                <a:srgbClr val="C0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F22E4D-4EFC-25EC-A8CC-1579DBCE5EA0}"/>
              </a:ext>
            </a:extLst>
          </p:cNvPr>
          <p:cNvSpPr txBox="1"/>
          <p:nvPr/>
        </p:nvSpPr>
        <p:spPr>
          <a:xfrm>
            <a:off x="3450081" y="3902648"/>
            <a:ext cx="263214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ar-MA" sz="1100" b="1" dirty="0">
                <a:solidFill>
                  <a:srgbClr val="C00000"/>
                </a:solidFill>
              </a:rPr>
              <a:t>8</a:t>
            </a:r>
            <a:endParaRPr lang="fr-MA" sz="11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F921A9F-9E06-8974-D612-886E9F408C65}"/>
                  </a:ext>
                </a:extLst>
              </p:cNvPr>
              <p:cNvSpPr txBox="1"/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F921A9F-9E06-8974-D612-886E9F408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age 18">
            <a:extLst>
              <a:ext uri="{FF2B5EF4-FFF2-40B4-BE49-F238E27FC236}">
                <a16:creationId xmlns:a16="http://schemas.microsoft.com/office/drawing/2014/main" id="{3B2CD73C-5169-BB06-5B75-6BE43BCE6F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2033" y="414274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444668AC-D4E1-7A55-72CD-16DB578AFD84}"/>
              </a:ext>
            </a:extLst>
          </p:cNvPr>
          <p:cNvGrpSpPr/>
          <p:nvPr/>
        </p:nvGrpSpPr>
        <p:grpSpPr>
          <a:xfrm>
            <a:off x="1858591" y="1643300"/>
            <a:ext cx="5126614" cy="470861"/>
            <a:chOff x="2537185" y="1724103"/>
            <a:chExt cx="5126614" cy="470861"/>
          </a:xfrm>
        </p:grpSpPr>
        <p:sp>
          <p:nvSpPr>
            <p:cNvPr id="38" name="Rectangle : coins arrondis 2">
              <a:extLst>
                <a:ext uri="{FF2B5EF4-FFF2-40B4-BE49-F238E27FC236}">
                  <a16:creationId xmlns:a16="http://schemas.microsoft.com/office/drawing/2014/main" id="{5D315F64-F0B1-A380-2F13-7C9439570FFC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C53F0769-19C9-69D9-DE85-6B9874E83E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41" name="Rectangle : coins arrondis 8">
              <a:extLst>
                <a:ext uri="{FF2B5EF4-FFF2-40B4-BE49-F238E27FC236}">
                  <a16:creationId xmlns:a16="http://schemas.microsoft.com/office/drawing/2014/main" id="{DF609682-DCDB-EC9C-94C9-A77CF22A530D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BFACA72B-6231-7FBD-3579-8A20C1FB64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43" name="Rectangle : coins arrondis 10">
              <a:extLst>
                <a:ext uri="{FF2B5EF4-FFF2-40B4-BE49-F238E27FC236}">
                  <a16:creationId xmlns:a16="http://schemas.microsoft.com/office/drawing/2014/main" id="{5393A127-FB67-0F5E-33C5-B1B281F0B608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22CC0E17-7BD5-606C-B9B2-91382D20C4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9952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935EC-DAC3-BBFA-E34E-01D2F62F2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F7D92740-CCE6-FDCC-F207-A44C04F57D9E}"/>
              </a:ext>
            </a:extLst>
          </p:cNvPr>
          <p:cNvGrpSpPr/>
          <p:nvPr/>
        </p:nvGrpSpPr>
        <p:grpSpPr>
          <a:xfrm>
            <a:off x="1283390" y="2931071"/>
            <a:ext cx="6160210" cy="911007"/>
            <a:chOff x="1283390" y="2973496"/>
            <a:chExt cx="6160210" cy="911007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0B1035E-4FDF-E37F-8644-D2506437B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E8AE2DC-1614-F6AB-0D0A-77D55A17452F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86CB10C-182E-709F-516F-EE59C200BC0A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E53DC67E-9203-E2C4-B29A-E51751EE2AA7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</a:t>
            </a:r>
          </a:p>
        </p:txBody>
      </p:sp>
      <p:pic>
        <p:nvPicPr>
          <p:cNvPr id="1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19F059-C698-EA0C-D9C7-E35E37073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71491FE-81FA-7A4F-69F9-020634EACDCB}"/>
                  </a:ext>
                </a:extLst>
              </p:cNvPr>
              <p:cNvSpPr txBox="1"/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71491FE-81FA-7A4F-69F9-020634EACD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age 18">
            <a:extLst>
              <a:ext uri="{FF2B5EF4-FFF2-40B4-BE49-F238E27FC236}">
                <a16:creationId xmlns:a16="http://schemas.microsoft.com/office/drawing/2014/main" id="{F2EA01FE-F0FE-62CC-BAE3-F53F264A1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2033" y="414274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91F7A228-393F-7C77-1DB9-2222DA3C8EB9}"/>
              </a:ext>
            </a:extLst>
          </p:cNvPr>
          <p:cNvGrpSpPr/>
          <p:nvPr/>
        </p:nvGrpSpPr>
        <p:grpSpPr>
          <a:xfrm>
            <a:off x="1858591" y="1643300"/>
            <a:ext cx="5126614" cy="470861"/>
            <a:chOff x="2537185" y="1724103"/>
            <a:chExt cx="5126614" cy="470861"/>
          </a:xfrm>
        </p:grpSpPr>
        <p:sp>
          <p:nvSpPr>
            <p:cNvPr id="38" name="Rectangle : coins arrondis 2">
              <a:extLst>
                <a:ext uri="{FF2B5EF4-FFF2-40B4-BE49-F238E27FC236}">
                  <a16:creationId xmlns:a16="http://schemas.microsoft.com/office/drawing/2014/main" id="{2CE99070-AC4D-6093-7C84-3A329BEB440C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A87E5092-1514-C84C-E716-884FAF4676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41" name="Rectangle : coins arrondis 8">
              <a:extLst>
                <a:ext uri="{FF2B5EF4-FFF2-40B4-BE49-F238E27FC236}">
                  <a16:creationId xmlns:a16="http://schemas.microsoft.com/office/drawing/2014/main" id="{405A926B-2F0A-C18B-3784-D00D2CF03370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8BB8AEC5-5E86-F1D6-88F7-BC03DFCE0B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43" name="Rectangle : coins arrondis 10">
              <a:extLst>
                <a:ext uri="{FF2B5EF4-FFF2-40B4-BE49-F238E27FC236}">
                  <a16:creationId xmlns:a16="http://schemas.microsoft.com/office/drawing/2014/main" id="{05EF2632-4BE1-A4BF-4D58-45D248C6A658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37BE26DC-2512-525B-AA64-9D14436842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219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65582-8DC8-7C09-B41C-3DAC90D29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AD3F566-8E37-C325-1B14-2B42D037A5CA}"/>
              </a:ext>
            </a:extLst>
          </p:cNvPr>
          <p:cNvGrpSpPr/>
          <p:nvPr/>
        </p:nvGrpSpPr>
        <p:grpSpPr>
          <a:xfrm>
            <a:off x="1283390" y="2931071"/>
            <a:ext cx="6160210" cy="911007"/>
            <a:chOff x="1283390" y="2973496"/>
            <a:chExt cx="6160210" cy="911007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117ED73-E134-FF83-D0CC-A39E1F95F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7706399-33FA-0835-AEDC-E1994F830987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9D8D604-4F90-39E8-B358-4E311E42C65C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518130A-7DF2-4DA3-5C3B-E3EDCA02EB57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قارنوا الكسر 8 على 5 مع واحد.</a:t>
            </a:r>
          </a:p>
        </p:txBody>
      </p:sp>
      <p:pic>
        <p:nvPicPr>
          <p:cNvPr id="1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890A14-9C31-73D1-4CD8-9A270AF84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12A69B9-0D50-1078-B5BE-62C8B9713A44}"/>
                  </a:ext>
                </a:extLst>
              </p:cNvPr>
              <p:cNvSpPr txBox="1"/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12A69B9-0D50-1078-B5BE-62C8B9713A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C9221E9F-60E9-EA3E-9F57-FC0495BC774E}"/>
              </a:ext>
            </a:extLst>
          </p:cNvPr>
          <p:cNvGrpSpPr/>
          <p:nvPr/>
        </p:nvGrpSpPr>
        <p:grpSpPr>
          <a:xfrm>
            <a:off x="1858591" y="1643300"/>
            <a:ext cx="5126614" cy="470861"/>
            <a:chOff x="2537185" y="1724103"/>
            <a:chExt cx="5126614" cy="470861"/>
          </a:xfrm>
        </p:grpSpPr>
        <p:sp>
          <p:nvSpPr>
            <p:cNvPr id="38" name="Rectangle : coins arrondis 2">
              <a:extLst>
                <a:ext uri="{FF2B5EF4-FFF2-40B4-BE49-F238E27FC236}">
                  <a16:creationId xmlns:a16="http://schemas.microsoft.com/office/drawing/2014/main" id="{DA1603B7-A731-BE0C-C872-E86C822736B2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4DFAE290-1BF7-6EA9-F4EB-1CD0BDD68A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41" name="Rectangle : coins arrondis 8">
              <a:extLst>
                <a:ext uri="{FF2B5EF4-FFF2-40B4-BE49-F238E27FC236}">
                  <a16:creationId xmlns:a16="http://schemas.microsoft.com/office/drawing/2014/main" id="{D3C0F758-0331-4275-08AF-60A9464CF1F4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0C511155-C65B-33DF-7D1C-AF579A1440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43" name="Rectangle : coins arrondis 10">
              <a:extLst>
                <a:ext uri="{FF2B5EF4-FFF2-40B4-BE49-F238E27FC236}">
                  <a16:creationId xmlns:a16="http://schemas.microsoft.com/office/drawing/2014/main" id="{685EE897-C35E-18DD-8BA4-45EE7F5827A3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04CDD5EF-45BF-023F-B366-BEF6B7207C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689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577E0-E097-F0EE-8738-AD71E0B36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1FED42-116C-867A-BD01-A501AA820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197A4454-C9F5-C854-C965-C7B2525AACB0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8F804B-46CC-5C4D-1221-541BA2547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6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ADA39-A9D1-C307-4EE0-E93F74068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91094417-2707-9053-3821-29914E250930}"/>
              </a:ext>
            </a:extLst>
          </p:cNvPr>
          <p:cNvGrpSpPr/>
          <p:nvPr/>
        </p:nvGrpSpPr>
        <p:grpSpPr>
          <a:xfrm>
            <a:off x="1283390" y="2931071"/>
            <a:ext cx="6160210" cy="911007"/>
            <a:chOff x="1283390" y="2973496"/>
            <a:chExt cx="6160210" cy="911007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33F9357-8918-CB97-E4D4-EAABA7798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E9170CC-7795-7118-BCDE-9C9FBF3A04A5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3F5EA9-9B4A-6CE0-409B-5DA73F4A6E49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351F4E1D-CC01-3132-DD26-C4E589004E7D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لماذا؟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F61F72D-403F-C48F-2259-9E68F1150E37}"/>
                  </a:ext>
                </a:extLst>
              </p:cNvPr>
              <p:cNvSpPr txBox="1"/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F61F72D-403F-C48F-2259-9E68F1150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E538A611-9831-45E8-DDF7-90A6B42AA1F7}"/>
              </a:ext>
            </a:extLst>
          </p:cNvPr>
          <p:cNvGrpSpPr/>
          <p:nvPr/>
        </p:nvGrpSpPr>
        <p:grpSpPr>
          <a:xfrm>
            <a:off x="1858591" y="1643300"/>
            <a:ext cx="5126614" cy="470861"/>
            <a:chOff x="2537185" y="1724103"/>
            <a:chExt cx="5126614" cy="470861"/>
          </a:xfrm>
        </p:grpSpPr>
        <p:sp>
          <p:nvSpPr>
            <p:cNvPr id="38" name="Rectangle : coins arrondis 2">
              <a:extLst>
                <a:ext uri="{FF2B5EF4-FFF2-40B4-BE49-F238E27FC236}">
                  <a16:creationId xmlns:a16="http://schemas.microsoft.com/office/drawing/2014/main" id="{3A1A7B81-6DA9-69E5-C926-E46CDFA4BAB1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705D7D68-DE43-2236-C9D0-A9F584336D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41" name="Rectangle : coins arrondis 8">
              <a:extLst>
                <a:ext uri="{FF2B5EF4-FFF2-40B4-BE49-F238E27FC236}">
                  <a16:creationId xmlns:a16="http://schemas.microsoft.com/office/drawing/2014/main" id="{F2EA6119-50B5-0992-A384-F2601071335D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B607E5A7-A2EB-B966-0AB6-1C01E11CA1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43" name="Rectangle : coins arrondis 10">
              <a:extLst>
                <a:ext uri="{FF2B5EF4-FFF2-40B4-BE49-F238E27FC236}">
                  <a16:creationId xmlns:a16="http://schemas.microsoft.com/office/drawing/2014/main" id="{C6AF97CF-D57C-EC0F-9519-C104B874300A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FCED00D5-2012-B167-79D8-3DF20310E8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238AD2B-14CA-B255-4470-040A96571941}"/>
                  </a:ext>
                </a:extLst>
              </p:cNvPr>
              <p:cNvSpPr txBox="1"/>
              <p:nvPr/>
            </p:nvSpPr>
            <p:spPr>
              <a:xfrm>
                <a:off x="6896100" y="3016337"/>
                <a:ext cx="296748" cy="6127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238AD2B-14CA-B255-4470-040A96571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100" y="3016337"/>
                <a:ext cx="296748" cy="612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0897353-63D7-7FBC-410D-CE3946E99457}"/>
              </a:ext>
            </a:extLst>
          </p:cNvPr>
          <p:cNvSpPr txBox="1"/>
          <p:nvPr/>
        </p:nvSpPr>
        <p:spPr>
          <a:xfrm>
            <a:off x="6300190" y="3173620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أَكْبَرُ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1DFCEEC-15CE-32A1-88B1-46FC60FCE58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22126" y="669763"/>
            <a:ext cx="1103376" cy="83899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9392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34F84-0715-7297-D47C-754D7FB72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3B6EFE9-1485-3403-F327-9A634AD79C83}"/>
              </a:ext>
            </a:extLst>
          </p:cNvPr>
          <p:cNvGrpSpPr/>
          <p:nvPr/>
        </p:nvGrpSpPr>
        <p:grpSpPr>
          <a:xfrm>
            <a:off x="1283390" y="2931071"/>
            <a:ext cx="6160210" cy="911007"/>
            <a:chOff x="1283390" y="2973496"/>
            <a:chExt cx="6160210" cy="911007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815AAFC0-D2F3-0880-7D5B-D9B0915B5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3563497-E8B8-21E5-9716-A10CD73127CB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AF6CA57-CBE4-379D-7234-5AF58089AB66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7A68BFC5-431D-C113-5DF8-7E5F92FC61F9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نتعرف كسرا أصغر من 1؟ يكون البسط أصغر من المقام.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99BD88D-9B21-EF51-9C83-704020ACEAEE}"/>
                  </a:ext>
                </a:extLst>
              </p:cNvPr>
              <p:cNvSpPr txBox="1"/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99BD88D-9B21-EF51-9C83-704020ACE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B71CE9BA-9A00-E12E-4739-FB034FBFCB36}"/>
              </a:ext>
            </a:extLst>
          </p:cNvPr>
          <p:cNvGrpSpPr/>
          <p:nvPr/>
        </p:nvGrpSpPr>
        <p:grpSpPr>
          <a:xfrm>
            <a:off x="1858591" y="1643300"/>
            <a:ext cx="5126614" cy="470861"/>
            <a:chOff x="2537185" y="1724103"/>
            <a:chExt cx="5126614" cy="470861"/>
          </a:xfrm>
        </p:grpSpPr>
        <p:sp>
          <p:nvSpPr>
            <p:cNvPr id="38" name="Rectangle : coins arrondis 2">
              <a:extLst>
                <a:ext uri="{FF2B5EF4-FFF2-40B4-BE49-F238E27FC236}">
                  <a16:creationId xmlns:a16="http://schemas.microsoft.com/office/drawing/2014/main" id="{FF7F2CBC-62C6-EBB2-9274-FBFFE5E58578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987B37A0-5051-B76A-B37A-986FE88487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41" name="Rectangle : coins arrondis 8">
              <a:extLst>
                <a:ext uri="{FF2B5EF4-FFF2-40B4-BE49-F238E27FC236}">
                  <a16:creationId xmlns:a16="http://schemas.microsoft.com/office/drawing/2014/main" id="{D4AA445B-84EF-3AC5-F913-D329658B5DCA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6101670F-6CF3-21FE-C737-6F50773C79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43" name="Rectangle : coins arrondis 10">
              <a:extLst>
                <a:ext uri="{FF2B5EF4-FFF2-40B4-BE49-F238E27FC236}">
                  <a16:creationId xmlns:a16="http://schemas.microsoft.com/office/drawing/2014/main" id="{6937E517-E3AD-F749-EBC1-DBFDFC17114C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E54B71CA-BA9D-0C45-845A-BEF2AAFC83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7F35A9F-1078-E26E-93DF-4887F5066D26}"/>
                  </a:ext>
                </a:extLst>
              </p:cNvPr>
              <p:cNvSpPr txBox="1"/>
              <p:nvPr/>
            </p:nvSpPr>
            <p:spPr>
              <a:xfrm>
                <a:off x="6896100" y="3016337"/>
                <a:ext cx="296748" cy="6127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7F35A9F-1078-E26E-93DF-4887F5066D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100" y="3016337"/>
                <a:ext cx="296748" cy="612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464BF65-4F8A-03BB-169B-C7D6EC80DFC2}"/>
              </a:ext>
            </a:extLst>
          </p:cNvPr>
          <p:cNvSpPr txBox="1"/>
          <p:nvPr/>
        </p:nvSpPr>
        <p:spPr>
          <a:xfrm>
            <a:off x="6300190" y="3173620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أَكْبَرُ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FC34BACE-3402-6D26-AB14-E9FCA5A9D82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22126" y="669763"/>
            <a:ext cx="1103376" cy="83899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1820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535EB-9F91-1D2E-059C-2306B08DB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4D82C64-5F8F-4CD9-958E-42954C79B551}"/>
              </a:ext>
            </a:extLst>
          </p:cNvPr>
          <p:cNvGrpSpPr/>
          <p:nvPr/>
        </p:nvGrpSpPr>
        <p:grpSpPr>
          <a:xfrm>
            <a:off x="1283390" y="2931071"/>
            <a:ext cx="6160210" cy="911007"/>
            <a:chOff x="1283390" y="2973496"/>
            <a:chExt cx="6160210" cy="911007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1AA6299-A452-8D5C-41AC-D65E29F2F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3390" y="2973496"/>
              <a:ext cx="6160210" cy="911007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9706EB3-270C-894A-38AA-4C277EA56279}"/>
                </a:ext>
              </a:extLst>
            </p:cNvPr>
            <p:cNvSpPr txBox="1"/>
            <p:nvPr/>
          </p:nvSpPr>
          <p:spPr>
            <a:xfrm>
              <a:off x="6880860" y="3092934"/>
              <a:ext cx="3276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400" b="1" dirty="0">
                  <a:solidFill>
                    <a:srgbClr val="FCC302"/>
                  </a:solidFill>
                </a:rPr>
                <a:t>.</a:t>
              </a:r>
              <a:endParaRPr lang="fr-MA" sz="1400" b="1" dirty="0">
                <a:solidFill>
                  <a:srgbClr val="FCC302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2A99898-FA3A-5BF9-A664-39E9305CB4AB}"/>
                </a:ext>
              </a:extLst>
            </p:cNvPr>
            <p:cNvSpPr txBox="1"/>
            <p:nvPr/>
          </p:nvSpPr>
          <p:spPr>
            <a:xfrm>
              <a:off x="6962345" y="3417419"/>
              <a:ext cx="1852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CC302"/>
                  </a:solidFill>
                </a:rPr>
                <a:t>.</a:t>
              </a:r>
              <a:endParaRPr lang="fr-MA" sz="1200" b="1" dirty="0">
                <a:solidFill>
                  <a:srgbClr val="FCC302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05B25F43-9960-D016-AB1F-DACE58466936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هكذا، كتبنا الكسر المناسب للجزء الملون من التمثيل وقارناه ب 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1ABFAD8-D1F0-A83C-E51B-B41C124A87B2}"/>
                  </a:ext>
                </a:extLst>
              </p:cNvPr>
              <p:cNvSpPr txBox="1"/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1ABFAD8-D1F0-A83C-E51B-B41C124A87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688" y="2480138"/>
                <a:ext cx="296748" cy="6127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45745296-4F87-93DD-ED9B-2A611CDFA155}"/>
              </a:ext>
            </a:extLst>
          </p:cNvPr>
          <p:cNvGrpSpPr/>
          <p:nvPr/>
        </p:nvGrpSpPr>
        <p:grpSpPr>
          <a:xfrm>
            <a:off x="1858591" y="1643300"/>
            <a:ext cx="5126614" cy="470861"/>
            <a:chOff x="2537185" y="1724103"/>
            <a:chExt cx="5126614" cy="470861"/>
          </a:xfrm>
        </p:grpSpPr>
        <p:sp>
          <p:nvSpPr>
            <p:cNvPr id="38" name="Rectangle : coins arrondis 2">
              <a:extLst>
                <a:ext uri="{FF2B5EF4-FFF2-40B4-BE49-F238E27FC236}">
                  <a16:creationId xmlns:a16="http://schemas.microsoft.com/office/drawing/2014/main" id="{EE5D6CE9-718A-BB64-4FDD-6374A5D1EAB0}"/>
                </a:ext>
              </a:extLst>
            </p:cNvPr>
            <p:cNvSpPr/>
            <p:nvPr/>
          </p:nvSpPr>
          <p:spPr>
            <a:xfrm>
              <a:off x="6198636" y="1752495"/>
              <a:ext cx="999174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8094F688-D552-E880-D024-FEADFA3F2F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41" name="Rectangle : coins arrondis 8">
              <a:extLst>
                <a:ext uri="{FF2B5EF4-FFF2-40B4-BE49-F238E27FC236}">
                  <a16:creationId xmlns:a16="http://schemas.microsoft.com/office/drawing/2014/main" id="{BE8B95A8-12F3-1C9D-7C14-923213723C35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أُّقارِنُ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7B4D0727-0527-08B1-EA1A-3F0CD70EAE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43" name="Rectangle : coins arrondis 10">
              <a:extLst>
                <a:ext uri="{FF2B5EF4-FFF2-40B4-BE49-F238E27FC236}">
                  <a16:creationId xmlns:a16="http://schemas.microsoft.com/office/drawing/2014/main" id="{8FEDE809-7939-FEFA-41E2-34C96EAAF74E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E533D25C-5190-ACA1-F5C1-045947F40A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42C6157-4F31-975B-198B-A50D8A7ED32D}"/>
                  </a:ext>
                </a:extLst>
              </p:cNvPr>
              <p:cNvSpPr txBox="1"/>
              <p:nvPr/>
            </p:nvSpPr>
            <p:spPr>
              <a:xfrm>
                <a:off x="6896100" y="3016337"/>
                <a:ext cx="296748" cy="6127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MA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42C6157-4F31-975B-198B-A50D8A7ED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100" y="3016337"/>
                <a:ext cx="296748" cy="612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80113F5-658E-121B-4D34-D447BF8B3CFA}"/>
              </a:ext>
            </a:extLst>
          </p:cNvPr>
          <p:cNvSpPr txBox="1"/>
          <p:nvPr/>
        </p:nvSpPr>
        <p:spPr>
          <a:xfrm>
            <a:off x="6300190" y="3173620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أَكْبَرُ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FB90E3A-A40B-C027-C8BA-34862074C21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22126" y="669763"/>
            <a:ext cx="1103376" cy="83899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4241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DF42-D4A9-C70D-4554-7572BB9B8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CA30AAC-D128-A400-FCE1-A829BD025A86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E387C1-FD20-68B8-468D-5A9D7ADD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868F4-1D6A-05F5-0D09-B9D605CAA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787" y="1958037"/>
            <a:ext cx="6664425" cy="377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6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05DA0-23D5-EF73-2764-5869A904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F26B21C-77C1-4EFB-0836-25FD315AA4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4FCF7D8-B64F-2089-8471-E7CA5810FE2D}"/>
              </a:ext>
            </a:extLst>
          </p:cNvPr>
          <p:cNvGrpSpPr/>
          <p:nvPr/>
        </p:nvGrpSpPr>
        <p:grpSpPr>
          <a:xfrm>
            <a:off x="2003298" y="2244919"/>
            <a:ext cx="4785052" cy="2741227"/>
            <a:chOff x="1985518" y="2436266"/>
            <a:chExt cx="4785052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58B7CF3-B58E-A44C-9043-362B53B5CA20}"/>
                </a:ext>
              </a:extLst>
            </p:cNvPr>
            <p:cNvSpPr/>
            <p:nvPr/>
          </p:nvSpPr>
          <p:spPr>
            <a:xfrm>
              <a:off x="1985518" y="2799443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6E43A57-7D08-7A74-25C0-FE8A0DC4E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17317" y="41561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3067585-9D23-3543-38BC-02E9DE30E55E}"/>
                </a:ext>
              </a:extLst>
            </p:cNvPr>
            <p:cNvSpPr txBox="1"/>
            <p:nvPr/>
          </p:nvSpPr>
          <p:spPr>
            <a:xfrm>
              <a:off x="2994152" y="3375719"/>
              <a:ext cx="22051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6D9AC949-E7FC-D57E-7437-EC127EC4F2CA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A870EFD1-D2CD-2334-AC2F-18319CC4F6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2638FA6A-F4EF-5B0D-BDC8-861120D71289}"/>
              </a:ext>
            </a:extLst>
          </p:cNvPr>
          <p:cNvSpPr txBox="1"/>
          <p:nvPr/>
        </p:nvSpPr>
        <p:spPr>
          <a:xfrm>
            <a:off x="3169925" y="3964830"/>
            <a:ext cx="22051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MA" sz="32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35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C2A2D-C844-6110-3508-D128164EB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698A31C-245C-C25E-A88F-1DB2709EAF21}"/>
              </a:ext>
            </a:extLst>
          </p:cNvPr>
          <p:cNvGrpSpPr/>
          <p:nvPr/>
        </p:nvGrpSpPr>
        <p:grpSpPr>
          <a:xfrm>
            <a:off x="1127604" y="2320460"/>
            <a:ext cx="6801099" cy="4004140"/>
            <a:chOff x="1005840" y="2320460"/>
            <a:chExt cx="6801099" cy="400414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B751A5D-762F-50A0-1E54-084700B44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320460"/>
              <a:ext cx="3234939" cy="40041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0F01AD-FD29-B939-FAE1-B5C085A12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5840" y="2320460"/>
              <a:ext cx="3455795" cy="4004140"/>
            </a:xfrm>
            <a:prstGeom prst="rect">
              <a:avLst/>
            </a:prstGeom>
          </p:spPr>
        </p:pic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E156B5C5-CE8D-D5A4-37A2-CC5E5EF4BB76}"/>
              </a:ext>
            </a:extLst>
          </p:cNvPr>
          <p:cNvSpPr txBox="1"/>
          <p:nvPr/>
        </p:nvSpPr>
        <p:spPr>
          <a:xfrm>
            <a:off x="327278" y="9280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 : coins arrondis 7">
            <a:extLst>
              <a:ext uri="{FF2B5EF4-FFF2-40B4-BE49-F238E27FC236}">
                <a16:creationId xmlns:a16="http://schemas.microsoft.com/office/drawing/2014/main" id="{34FF131A-5532-0C26-0CA5-94AF8E4F1AFC}"/>
              </a:ext>
            </a:extLst>
          </p:cNvPr>
          <p:cNvSpPr/>
          <p:nvPr/>
        </p:nvSpPr>
        <p:spPr>
          <a:xfrm>
            <a:off x="1295399" y="2613660"/>
            <a:ext cx="3276601" cy="10744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6A02DB-8280-265D-232D-C73B33992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4236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66134-DD11-6211-DD61-C8EC3FDE7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6956C85-6D3A-8AD5-A49D-BD7C931E8A9A}"/>
              </a:ext>
            </a:extLst>
          </p:cNvPr>
          <p:cNvSpPr txBox="1"/>
          <p:nvPr/>
        </p:nvSpPr>
        <p:spPr>
          <a:xfrm>
            <a:off x="80274" y="791377"/>
            <a:ext cx="744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إنجاز النشاط لديكم 4 دقائق. سأمر بين الصفوف لمساعدتكم.</a:t>
            </a:r>
          </a:p>
        </p:txBody>
      </p:sp>
      <p:pic>
        <p:nvPicPr>
          <p:cNvPr id="4" name="Image 1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5806DA3B-66A8-892B-B055-8A8C9354242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CF272FF-B435-FE52-5680-EC1487A50DC3}"/>
              </a:ext>
            </a:extLst>
          </p:cNvPr>
          <p:cNvGrpSpPr/>
          <p:nvPr/>
        </p:nvGrpSpPr>
        <p:grpSpPr>
          <a:xfrm>
            <a:off x="424449" y="1253432"/>
            <a:ext cx="695422" cy="724001"/>
            <a:chOff x="800369" y="915801"/>
            <a:chExt cx="695422" cy="724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8AADDFA-6729-5F22-106B-53DE3BE2B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0369" y="915801"/>
              <a:ext cx="695422" cy="72400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7938C09-E6FC-A9B0-AA8F-8C7973D3F3FA}"/>
                </a:ext>
              </a:extLst>
            </p:cNvPr>
            <p:cNvSpPr txBox="1"/>
            <p:nvPr/>
          </p:nvSpPr>
          <p:spPr>
            <a:xfrm>
              <a:off x="944880" y="1106549"/>
              <a:ext cx="40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17AB98"/>
                  </a:solidFill>
                </a:rPr>
                <a:t>4</a:t>
              </a:r>
              <a:endParaRPr lang="fr-MA" b="1" dirty="0">
                <a:solidFill>
                  <a:srgbClr val="17AB98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300BFFE-ECEE-5EF1-1E32-AE187C9A4482}"/>
              </a:ext>
            </a:extLst>
          </p:cNvPr>
          <p:cNvGrpSpPr/>
          <p:nvPr/>
        </p:nvGrpSpPr>
        <p:grpSpPr>
          <a:xfrm>
            <a:off x="742316" y="2094359"/>
            <a:ext cx="7659367" cy="3782697"/>
            <a:chOff x="742316" y="2094359"/>
            <a:chExt cx="7659367" cy="378269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07D68B9-C28B-F902-6835-C458DBEFC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2316" y="2094359"/>
              <a:ext cx="7659367" cy="378269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0271677-DB58-1199-6A75-2B49605B57E1}"/>
                    </a:ext>
                  </a:extLst>
                </p:cNvPr>
                <p:cNvSpPr txBox="1"/>
                <p:nvPr/>
              </p:nvSpPr>
              <p:spPr>
                <a:xfrm>
                  <a:off x="3740104" y="2449884"/>
                  <a:ext cx="296748" cy="4970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1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1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num>
                          <m:den>
                            <m:r>
                              <a:rPr lang="ar-MA" sz="1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MA" sz="14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0271677-DB58-1199-6A75-2B49605B57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0104" y="2449884"/>
                  <a:ext cx="296748" cy="497059"/>
                </a:xfrm>
                <a:prstGeom prst="rect">
                  <a:avLst/>
                </a:prstGeom>
                <a:blipFill>
                  <a:blip r:embed="rId5"/>
                  <a:stretch>
                    <a:fillRect b="-246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82021DC-2DAE-ADC4-0399-86ECA404B390}"/>
                </a:ext>
              </a:extLst>
            </p:cNvPr>
            <p:cNvSpPr txBox="1"/>
            <p:nvPr/>
          </p:nvSpPr>
          <p:spPr>
            <a:xfrm>
              <a:off x="7034639" y="2933528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أَكْبَرُ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084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9A3BB-0D46-E925-CAED-B5C285C73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619D1EB-5510-7C4C-608E-056A61E66CFA}"/>
              </a:ext>
            </a:extLst>
          </p:cNvPr>
          <p:cNvSpPr txBox="1"/>
          <p:nvPr/>
        </p:nvSpPr>
        <p:spPr>
          <a:xfrm>
            <a:off x="451672" y="93085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ستشتغلون في ثنائيات</a:t>
            </a:r>
            <a:r>
              <a:rPr lang="fr-FR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FBAEB3-C23E-2401-CBF9-121AD8843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BB80FCF6-4ED4-CA0A-F925-F996305B1B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8666" y="2103484"/>
            <a:ext cx="3406668" cy="340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3135-CB4C-8D94-5F62-4CD9B6D8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CEF140-B46F-64F4-4220-AB8876623EFD}"/>
              </a:ext>
            </a:extLst>
          </p:cNvPr>
          <p:cNvSpPr txBox="1"/>
          <p:nvPr/>
        </p:nvSpPr>
        <p:spPr>
          <a:xfrm>
            <a:off x="371260" y="93085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AD7E85-958A-1015-D2C9-5BB0F85F7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56E59001-0957-AE10-F0B2-BDB95445A61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7894" y="2697404"/>
            <a:ext cx="2437174" cy="243717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741DA0-F4D3-7FC0-809F-C43C923B61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260" y="2224546"/>
            <a:ext cx="5343740" cy="338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2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7C8C1-D062-B6CA-46CD-1DF88B3B7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7D6DB9F-C63D-15B4-56A3-18493F7EB36D}"/>
              </a:ext>
            </a:extLst>
          </p:cNvPr>
          <p:cNvSpPr txBox="1"/>
          <p:nvPr/>
        </p:nvSpPr>
        <p:spPr>
          <a:xfrm>
            <a:off x="238378" y="87569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دقيقتان.</a:t>
            </a:r>
          </a:p>
        </p:txBody>
      </p:sp>
      <p:pic>
        <p:nvPicPr>
          <p:cNvPr id="3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44734D-0222-6E1B-701E-209E1C7B9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533CAB-EDB3-161A-6BC5-A7073AB4A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5">
            <a:extLst>
              <a:ext uri="{FF2B5EF4-FFF2-40B4-BE49-F238E27FC236}">
                <a16:creationId xmlns:a16="http://schemas.microsoft.com/office/drawing/2014/main" id="{2C462B69-4C60-54A3-E07F-98F61D5B6F1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C14125E9-7972-1093-A4DE-5EBA3F420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F452EB6C-2DD9-A80D-7D9B-0EE1EC816D0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EBA700-1E4C-010E-21F0-64888F57CE42}"/>
              </a:ext>
            </a:extLst>
          </p:cNvPr>
          <p:cNvGrpSpPr/>
          <p:nvPr/>
        </p:nvGrpSpPr>
        <p:grpSpPr>
          <a:xfrm>
            <a:off x="742316" y="2060789"/>
            <a:ext cx="7659367" cy="3782697"/>
            <a:chOff x="742316" y="2094359"/>
            <a:chExt cx="7659367" cy="378269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CC7C4DA-3068-86E5-94C1-50519F460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2316" y="2094359"/>
              <a:ext cx="7659367" cy="378269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A1A7007-CF74-D9CD-51F6-6954CB465592}"/>
                    </a:ext>
                  </a:extLst>
                </p:cNvPr>
                <p:cNvSpPr txBox="1"/>
                <p:nvPr/>
              </p:nvSpPr>
              <p:spPr>
                <a:xfrm>
                  <a:off x="3740104" y="2449884"/>
                  <a:ext cx="296748" cy="4970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1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1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num>
                          <m:den>
                            <m:r>
                              <a:rPr lang="ar-MA" sz="1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MA" sz="14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A1A7007-CF74-D9CD-51F6-6954CB4655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0104" y="2449884"/>
                  <a:ext cx="296748" cy="497059"/>
                </a:xfrm>
                <a:prstGeom prst="rect">
                  <a:avLst/>
                </a:prstGeom>
                <a:blipFill>
                  <a:blip r:embed="rId5"/>
                  <a:stretch>
                    <a:fillRect b="-122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0C6018-FC05-0B7F-B758-E2041E7E8F37}"/>
                </a:ext>
              </a:extLst>
            </p:cNvPr>
            <p:cNvSpPr txBox="1"/>
            <p:nvPr/>
          </p:nvSpPr>
          <p:spPr>
            <a:xfrm>
              <a:off x="7034639" y="2933528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أَكْبَرُ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7686EFA-5F27-3816-B63E-5B35884BA400}"/>
              </a:ext>
            </a:extLst>
          </p:cNvPr>
          <p:cNvGrpSpPr/>
          <p:nvPr/>
        </p:nvGrpSpPr>
        <p:grpSpPr>
          <a:xfrm>
            <a:off x="3648165" y="3516968"/>
            <a:ext cx="4283883" cy="1063823"/>
            <a:chOff x="3648165" y="3516968"/>
            <a:chExt cx="4283883" cy="10638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1E48E9E-20EB-6392-6DD3-684406356CED}"/>
                    </a:ext>
                  </a:extLst>
                </p:cNvPr>
                <p:cNvSpPr txBox="1"/>
                <p:nvPr/>
              </p:nvSpPr>
              <p:spPr>
                <a:xfrm>
                  <a:off x="3648165" y="3516968"/>
                  <a:ext cx="296748" cy="4970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a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MA" sz="14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1E48E9E-20EB-6392-6DD3-684406356C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8165" y="3516968"/>
                  <a:ext cx="296748" cy="497059"/>
                </a:xfrm>
                <a:prstGeom prst="rect">
                  <a:avLst/>
                </a:prstGeom>
                <a:blipFill>
                  <a:blip r:embed="rId6"/>
                  <a:stretch>
                    <a:fillRect b="-123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DA30EC2-CAE4-1DD8-0E7F-409692B3CA60}"/>
                </a:ext>
              </a:extLst>
            </p:cNvPr>
            <p:cNvGrpSpPr/>
            <p:nvPr/>
          </p:nvGrpSpPr>
          <p:grpSpPr>
            <a:xfrm>
              <a:off x="7034639" y="3903683"/>
              <a:ext cx="897409" cy="677108"/>
              <a:chOff x="7034639" y="3903683"/>
              <a:chExt cx="897409" cy="677108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F01382-D440-E35A-6917-91BEF80889F5}"/>
                  </a:ext>
                </a:extLst>
              </p:cNvPr>
              <p:cNvSpPr txBox="1"/>
              <p:nvPr/>
            </p:nvSpPr>
            <p:spPr>
              <a:xfrm>
                <a:off x="7034639" y="4121415"/>
                <a:ext cx="4892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أَكْبَرُ</a:t>
                </a:r>
                <a:endParaRPr lang="f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FF9CE9F-64C5-ADAD-CE2D-90560EBE51A0}"/>
                  </a:ext>
                </a:extLst>
              </p:cNvPr>
              <p:cNvSpPr txBox="1"/>
              <p:nvPr/>
            </p:nvSpPr>
            <p:spPr>
              <a:xfrm>
                <a:off x="7635300" y="3903683"/>
                <a:ext cx="296748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MA" sz="1600" b="1" dirty="0">
                    <a:solidFill>
                      <a:srgbClr val="C00000"/>
                    </a:solidFill>
                  </a:rPr>
                  <a:t>7</a:t>
                </a:r>
                <a:endParaRPr lang="fr-MA" sz="16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47FE402-5C77-A902-FF2C-84BBD5360183}"/>
                  </a:ext>
                </a:extLst>
              </p:cNvPr>
              <p:cNvSpPr txBox="1"/>
              <p:nvPr/>
            </p:nvSpPr>
            <p:spPr>
              <a:xfrm>
                <a:off x="7635300" y="4242237"/>
                <a:ext cx="296748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MA" sz="1600" b="1" dirty="0">
                    <a:solidFill>
                      <a:srgbClr val="C00000"/>
                    </a:solidFill>
                  </a:rPr>
                  <a:t>3</a:t>
                </a:r>
                <a:endParaRPr lang="fr-MA" sz="1600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4AFE508-5E4B-CE34-FA09-756E66B47DC8}"/>
              </a:ext>
            </a:extLst>
          </p:cNvPr>
          <p:cNvGrpSpPr/>
          <p:nvPr/>
        </p:nvGrpSpPr>
        <p:grpSpPr>
          <a:xfrm>
            <a:off x="3439773" y="4472373"/>
            <a:ext cx="4492275" cy="1082197"/>
            <a:chOff x="3629387" y="3498594"/>
            <a:chExt cx="4492275" cy="10821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6C76372-9BE5-4973-BF45-F1CD81C2D244}"/>
                    </a:ext>
                  </a:extLst>
                </p:cNvPr>
                <p:cNvSpPr txBox="1"/>
                <p:nvPr/>
              </p:nvSpPr>
              <p:spPr>
                <a:xfrm>
                  <a:off x="3629387" y="3498594"/>
                  <a:ext cx="296748" cy="4970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1400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1400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MA" sz="1400" b="1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6C76372-9BE5-4973-BF45-F1CD81C2D2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29387" y="3498594"/>
                  <a:ext cx="296748" cy="497059"/>
                </a:xfrm>
                <a:prstGeom prst="rect">
                  <a:avLst/>
                </a:prstGeom>
                <a:blipFill>
                  <a:blip r:embed="rId7"/>
                  <a:stretch>
                    <a:fillRect b="-246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72C49B9-F2B0-4B84-D2F2-965FCDD5F36F}"/>
                </a:ext>
              </a:extLst>
            </p:cNvPr>
            <p:cNvGrpSpPr/>
            <p:nvPr/>
          </p:nvGrpSpPr>
          <p:grpSpPr>
            <a:xfrm>
              <a:off x="7224253" y="3903683"/>
              <a:ext cx="897409" cy="677108"/>
              <a:chOff x="7224253" y="3903683"/>
              <a:chExt cx="897409" cy="677108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D5C5CEA-6CEC-CE56-3340-5F2BF515756A}"/>
                  </a:ext>
                </a:extLst>
              </p:cNvPr>
              <p:cNvSpPr txBox="1"/>
              <p:nvPr/>
            </p:nvSpPr>
            <p:spPr>
              <a:xfrm>
                <a:off x="7224253" y="4072960"/>
                <a:ext cx="6238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أَصْغَرُ</a:t>
                </a:r>
                <a:endParaRPr lang="f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4ED6FCB-78BB-5EAF-54FB-063866381A01}"/>
                  </a:ext>
                </a:extLst>
              </p:cNvPr>
              <p:cNvSpPr txBox="1"/>
              <p:nvPr/>
            </p:nvSpPr>
            <p:spPr>
              <a:xfrm>
                <a:off x="7824914" y="3903683"/>
                <a:ext cx="296748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MA" sz="1600" b="1" dirty="0">
                    <a:solidFill>
                      <a:srgbClr val="C00000"/>
                    </a:solidFill>
                  </a:rPr>
                  <a:t>5</a:t>
                </a:r>
                <a:endParaRPr lang="fr-MA" sz="16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7836435-2FF6-FE18-339D-0D06537015E8}"/>
                  </a:ext>
                </a:extLst>
              </p:cNvPr>
              <p:cNvSpPr txBox="1"/>
              <p:nvPr/>
            </p:nvSpPr>
            <p:spPr>
              <a:xfrm>
                <a:off x="7804989" y="4242237"/>
                <a:ext cx="296748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MA" sz="1600" b="1" dirty="0">
                    <a:solidFill>
                      <a:srgbClr val="C00000"/>
                    </a:solidFill>
                  </a:rPr>
                  <a:t>7</a:t>
                </a:r>
                <a:endParaRPr lang="fr-MA" sz="16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7437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9E3BB-55E7-A77B-36D1-B197FB93C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0B6F28F9-F7EE-5A0C-5EE0-7A6342D6903C}"/>
              </a:ext>
            </a:extLst>
          </p:cNvPr>
          <p:cNvSpPr txBox="1"/>
          <p:nvPr/>
        </p:nvSpPr>
        <p:spPr>
          <a:xfrm>
            <a:off x="238378" y="87569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كيف عرفتم أن 5 على 7 أصغر من 1؟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1E3B77-EBEE-A682-3E45-725F05FB7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FC86D2-2814-0F18-FB35-8BB39D745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AF20CCA-22E5-255E-ADD0-5EEB56F06679}"/>
              </a:ext>
            </a:extLst>
          </p:cNvPr>
          <p:cNvGrpSpPr/>
          <p:nvPr/>
        </p:nvGrpSpPr>
        <p:grpSpPr>
          <a:xfrm>
            <a:off x="742316" y="2060789"/>
            <a:ext cx="7659367" cy="3782697"/>
            <a:chOff x="742316" y="2094359"/>
            <a:chExt cx="7659367" cy="378269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5A08360-442F-9677-F45F-3BD19A999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2316" y="2094359"/>
              <a:ext cx="7659367" cy="378269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6C6E349-62B7-BB77-999D-A68A32866727}"/>
                    </a:ext>
                  </a:extLst>
                </p:cNvPr>
                <p:cNvSpPr txBox="1"/>
                <p:nvPr/>
              </p:nvSpPr>
              <p:spPr>
                <a:xfrm>
                  <a:off x="3740104" y="2449884"/>
                  <a:ext cx="296748" cy="4970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1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1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num>
                          <m:den>
                            <m:r>
                              <a:rPr lang="ar-MA" sz="1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MA" sz="14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6C6E349-62B7-BB77-999D-A68A328667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0104" y="2449884"/>
                  <a:ext cx="296748" cy="497059"/>
                </a:xfrm>
                <a:prstGeom prst="rect">
                  <a:avLst/>
                </a:prstGeom>
                <a:blipFill>
                  <a:blip r:embed="rId4"/>
                  <a:stretch>
                    <a:fillRect b="-122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BD8167-A485-DF57-0272-F1792DF618C9}"/>
                </a:ext>
              </a:extLst>
            </p:cNvPr>
            <p:cNvSpPr txBox="1"/>
            <p:nvPr/>
          </p:nvSpPr>
          <p:spPr>
            <a:xfrm>
              <a:off x="7034639" y="2933528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أَكْبَرُ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B8C646-B248-29B5-01C5-22F7EB7A9D5C}"/>
              </a:ext>
            </a:extLst>
          </p:cNvPr>
          <p:cNvGrpSpPr/>
          <p:nvPr/>
        </p:nvGrpSpPr>
        <p:grpSpPr>
          <a:xfrm>
            <a:off x="3648165" y="3516968"/>
            <a:ext cx="4283883" cy="1063823"/>
            <a:chOff x="3648165" y="3516968"/>
            <a:chExt cx="4283883" cy="10638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FD7A9B7-2C9D-5118-6F07-A2E4AF0E6BD6}"/>
                    </a:ext>
                  </a:extLst>
                </p:cNvPr>
                <p:cNvSpPr txBox="1"/>
                <p:nvPr/>
              </p:nvSpPr>
              <p:spPr>
                <a:xfrm>
                  <a:off x="3648165" y="3516968"/>
                  <a:ext cx="296748" cy="4970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a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fr-MA" sz="14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FD7A9B7-2C9D-5118-6F07-A2E4AF0E6B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8165" y="3516968"/>
                  <a:ext cx="296748" cy="497059"/>
                </a:xfrm>
                <a:prstGeom prst="rect">
                  <a:avLst/>
                </a:prstGeom>
                <a:blipFill>
                  <a:blip r:embed="rId5"/>
                  <a:stretch>
                    <a:fillRect b="-123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D90A55E-64D8-C605-F666-4BDC067E56DD}"/>
                </a:ext>
              </a:extLst>
            </p:cNvPr>
            <p:cNvGrpSpPr/>
            <p:nvPr/>
          </p:nvGrpSpPr>
          <p:grpSpPr>
            <a:xfrm>
              <a:off x="7034639" y="3903683"/>
              <a:ext cx="897409" cy="677108"/>
              <a:chOff x="7034639" y="3903683"/>
              <a:chExt cx="897409" cy="677108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027C7E-DA98-76B4-E561-F4D819F61A1A}"/>
                  </a:ext>
                </a:extLst>
              </p:cNvPr>
              <p:cNvSpPr txBox="1"/>
              <p:nvPr/>
            </p:nvSpPr>
            <p:spPr>
              <a:xfrm>
                <a:off x="7034639" y="4121415"/>
                <a:ext cx="4892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أَكْبَرُ</a:t>
                </a:r>
                <a:endParaRPr lang="f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FA50DAD-C7CB-226C-754A-BC9AA56E3B79}"/>
                  </a:ext>
                </a:extLst>
              </p:cNvPr>
              <p:cNvSpPr txBox="1"/>
              <p:nvPr/>
            </p:nvSpPr>
            <p:spPr>
              <a:xfrm>
                <a:off x="7635300" y="3903683"/>
                <a:ext cx="296748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MA" sz="1600" b="1" dirty="0">
                    <a:solidFill>
                      <a:srgbClr val="C00000"/>
                    </a:solidFill>
                  </a:rPr>
                  <a:t>7</a:t>
                </a:r>
                <a:endParaRPr lang="fr-MA" sz="16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A26126-708C-955F-2682-AA85B0A61582}"/>
                  </a:ext>
                </a:extLst>
              </p:cNvPr>
              <p:cNvSpPr txBox="1"/>
              <p:nvPr/>
            </p:nvSpPr>
            <p:spPr>
              <a:xfrm>
                <a:off x="7635300" y="4242237"/>
                <a:ext cx="296748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MA" sz="1600" b="1" dirty="0">
                    <a:solidFill>
                      <a:srgbClr val="C00000"/>
                    </a:solidFill>
                  </a:rPr>
                  <a:t>3</a:t>
                </a:r>
                <a:endParaRPr lang="fr-MA" sz="1600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98DCF06-9817-C148-EE29-1C58F68170D4}"/>
              </a:ext>
            </a:extLst>
          </p:cNvPr>
          <p:cNvGrpSpPr/>
          <p:nvPr/>
        </p:nvGrpSpPr>
        <p:grpSpPr>
          <a:xfrm>
            <a:off x="3439773" y="4472373"/>
            <a:ext cx="4492275" cy="1082197"/>
            <a:chOff x="3629387" y="3498594"/>
            <a:chExt cx="4492275" cy="10821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52101E1-5DF1-25E0-B436-4523C1EBB854}"/>
                    </a:ext>
                  </a:extLst>
                </p:cNvPr>
                <p:cNvSpPr txBox="1"/>
                <p:nvPr/>
              </p:nvSpPr>
              <p:spPr>
                <a:xfrm>
                  <a:off x="3629387" y="3498594"/>
                  <a:ext cx="296748" cy="4970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1400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MA" sz="1400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oMath>
                    </m:oMathPara>
                  </a14:m>
                  <a:endParaRPr lang="fr-MA" sz="1400" b="1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52101E1-5DF1-25E0-B436-4523C1EBB8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29387" y="3498594"/>
                  <a:ext cx="296748" cy="497059"/>
                </a:xfrm>
                <a:prstGeom prst="rect">
                  <a:avLst/>
                </a:prstGeom>
                <a:blipFill>
                  <a:blip r:embed="rId6"/>
                  <a:stretch>
                    <a:fillRect b="-246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D7781C2-606D-E336-3DA0-94B2855500CB}"/>
                </a:ext>
              </a:extLst>
            </p:cNvPr>
            <p:cNvGrpSpPr/>
            <p:nvPr/>
          </p:nvGrpSpPr>
          <p:grpSpPr>
            <a:xfrm>
              <a:off x="7043334" y="3903683"/>
              <a:ext cx="1078328" cy="677108"/>
              <a:chOff x="7043334" y="3903683"/>
              <a:chExt cx="1078328" cy="677108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F535ECD-EF96-B47A-EFDC-1C58802B4AAA}"/>
                  </a:ext>
                </a:extLst>
              </p:cNvPr>
              <p:cNvSpPr txBox="1"/>
              <p:nvPr/>
            </p:nvSpPr>
            <p:spPr>
              <a:xfrm>
                <a:off x="7043334" y="4057571"/>
                <a:ext cx="6238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أَصْغَرُ</a:t>
                </a:r>
                <a:endParaRPr lang="f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B1FB1BA-BE4B-2858-F274-92D7A2F03E97}"/>
                  </a:ext>
                </a:extLst>
              </p:cNvPr>
              <p:cNvSpPr txBox="1"/>
              <p:nvPr/>
            </p:nvSpPr>
            <p:spPr>
              <a:xfrm>
                <a:off x="7824914" y="3903683"/>
                <a:ext cx="296748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MA" sz="1600" b="1" dirty="0">
                    <a:solidFill>
                      <a:srgbClr val="C00000"/>
                    </a:solidFill>
                  </a:rPr>
                  <a:t>5</a:t>
                </a:r>
                <a:endParaRPr lang="fr-MA" sz="16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0A11252-F4AF-8CF3-4817-BF2302A71F58}"/>
                  </a:ext>
                </a:extLst>
              </p:cNvPr>
              <p:cNvSpPr txBox="1"/>
              <p:nvPr/>
            </p:nvSpPr>
            <p:spPr>
              <a:xfrm>
                <a:off x="7804989" y="4242237"/>
                <a:ext cx="296748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ar-MA" sz="1600" b="1" dirty="0">
                    <a:solidFill>
                      <a:srgbClr val="C00000"/>
                    </a:solidFill>
                  </a:rPr>
                  <a:t>7</a:t>
                </a:r>
                <a:endParaRPr lang="fr-MA" sz="16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139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2031684" y="2415654"/>
            <a:ext cx="5080632" cy="2026691"/>
            <a:chOff x="2090295" y="2436266"/>
            <a:chExt cx="4654750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645404" y="3337915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2090295" y="3251643"/>
              <a:ext cx="3555109" cy="702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83C5D-5F1B-D293-0EA7-7A61A244C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0C285F80-1787-945C-2431-C7009697D400}"/>
              </a:ext>
            </a:extLst>
          </p:cNvPr>
          <p:cNvSpPr txBox="1"/>
          <p:nvPr/>
        </p:nvSpPr>
        <p:spPr>
          <a:xfrm>
            <a:off x="186772" y="955377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</a:t>
            </a:r>
            <a:r>
              <a:rPr lang="zgh-Tfng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B7FD8B-33D4-9993-B592-F455612CE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249013F-AA7B-7074-0583-8BFB41AF02B9}"/>
              </a:ext>
            </a:extLst>
          </p:cNvPr>
          <p:cNvGrpSpPr/>
          <p:nvPr/>
        </p:nvGrpSpPr>
        <p:grpSpPr>
          <a:xfrm>
            <a:off x="976722" y="2061380"/>
            <a:ext cx="6801099" cy="4004140"/>
            <a:chOff x="1005840" y="2320460"/>
            <a:chExt cx="6801099" cy="40041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7A72077-E6F0-E991-7899-B505EE50E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320460"/>
              <a:ext cx="3234939" cy="40041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680ECEE-0DA4-7ACD-AB58-C66E665ED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5840" y="2320460"/>
              <a:ext cx="3455795" cy="4004140"/>
            </a:xfrm>
            <a:prstGeom prst="rect">
              <a:avLst/>
            </a:prstGeom>
          </p:spPr>
        </p:pic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5286A69-0032-DC1F-A380-931E52EFD1F4}"/>
              </a:ext>
            </a:extLst>
          </p:cNvPr>
          <p:cNvSpPr/>
          <p:nvPr/>
        </p:nvSpPr>
        <p:spPr>
          <a:xfrm>
            <a:off x="1066318" y="3310544"/>
            <a:ext cx="3276601" cy="10744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11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8A0A-8426-844D-A0C2-9C4EFCFFE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">
            <a:extLst>
              <a:ext uri="{FF2B5EF4-FFF2-40B4-BE49-F238E27FC236}">
                <a16:creationId xmlns:a16="http://schemas.microsoft.com/office/drawing/2014/main" id="{0E98059B-EA21-4B16-7166-5D1F3607CC9E}"/>
              </a:ext>
            </a:extLst>
          </p:cNvPr>
          <p:cNvSpPr txBox="1"/>
          <p:nvPr/>
        </p:nvSpPr>
        <p:spPr>
          <a:xfrm>
            <a:off x="1225837" y="929977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الكسور الممثلة للجزء الملون ثم قارنوها ب1.</a:t>
            </a:r>
          </a:p>
        </p:txBody>
      </p:sp>
      <p:pic>
        <p:nvPicPr>
          <p:cNvPr id="2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689FE5-29F6-C49F-F088-035378169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5" name="Groupe 2">
            <a:extLst>
              <a:ext uri="{FF2B5EF4-FFF2-40B4-BE49-F238E27FC236}">
                <a16:creationId xmlns:a16="http://schemas.microsoft.com/office/drawing/2014/main" id="{42909063-60EE-6EBB-4D19-5E9A12EFC140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6" name="Image 8">
              <a:extLst>
                <a:ext uri="{FF2B5EF4-FFF2-40B4-BE49-F238E27FC236}">
                  <a16:creationId xmlns:a16="http://schemas.microsoft.com/office/drawing/2014/main" id="{4CB5635D-EBF0-2323-72CD-8F6329E56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9">
              <a:extLst>
                <a:ext uri="{FF2B5EF4-FFF2-40B4-BE49-F238E27FC236}">
                  <a16:creationId xmlns:a16="http://schemas.microsoft.com/office/drawing/2014/main" id="{9AC5EB0A-A6A6-548E-C883-E9DFC38D90C9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DB705DA-FEB5-FF0A-8B72-0E29A0799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277" y="2243171"/>
            <a:ext cx="7314131" cy="334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0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">
            <a:extLst>
              <a:ext uri="{FF2B5EF4-FFF2-40B4-BE49-F238E27FC236}">
                <a16:creationId xmlns:a16="http://schemas.microsoft.com/office/drawing/2014/main" id="{685A5EC5-B689-EB21-38D2-B6D048E97825}"/>
              </a:ext>
            </a:extLst>
          </p:cNvPr>
          <p:cNvSpPr txBox="1"/>
          <p:nvPr/>
        </p:nvSpPr>
        <p:spPr>
          <a:xfrm>
            <a:off x="1114636" y="881857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كراساتكم. لديكم دقيقتان </a:t>
            </a:r>
          </a:p>
        </p:txBody>
      </p:sp>
      <p:pic>
        <p:nvPicPr>
          <p:cNvPr id="2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6A8881-84A1-B97C-A5D0-4B3CB67BF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e 2">
            <a:extLst>
              <a:ext uri="{FF2B5EF4-FFF2-40B4-BE49-F238E27FC236}">
                <a16:creationId xmlns:a16="http://schemas.microsoft.com/office/drawing/2014/main" id="{65D2DFA7-F2FF-1933-B7BD-431307BA4925}"/>
              </a:ext>
            </a:extLst>
          </p:cNvPr>
          <p:cNvGrpSpPr/>
          <p:nvPr/>
        </p:nvGrpSpPr>
        <p:grpSpPr>
          <a:xfrm>
            <a:off x="379266" y="965777"/>
            <a:ext cx="614494" cy="688367"/>
            <a:chOff x="924143" y="3511073"/>
            <a:chExt cx="614494" cy="688367"/>
          </a:xfrm>
        </p:grpSpPr>
        <p:pic>
          <p:nvPicPr>
            <p:cNvPr id="3" name="Image 3">
              <a:extLst>
                <a:ext uri="{FF2B5EF4-FFF2-40B4-BE49-F238E27FC236}">
                  <a16:creationId xmlns:a16="http://schemas.microsoft.com/office/drawing/2014/main" id="{EAAC9F66-E8B0-772A-6B5E-3CB465303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" name="ZoneTexte 4">
              <a:extLst>
                <a:ext uri="{FF2B5EF4-FFF2-40B4-BE49-F238E27FC236}">
                  <a16:creationId xmlns:a16="http://schemas.microsoft.com/office/drawing/2014/main" id="{04AC9B58-B2DC-C1E2-E443-DE05B454EDC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104E989-9D1C-F913-17FB-B678E6A98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80" y="2207192"/>
            <a:ext cx="7314131" cy="334840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716BD9B-C23D-D6EC-F2CC-498AAEE82991}"/>
              </a:ext>
            </a:extLst>
          </p:cNvPr>
          <p:cNvGrpSpPr/>
          <p:nvPr/>
        </p:nvGrpSpPr>
        <p:grpSpPr>
          <a:xfrm>
            <a:off x="4171499" y="2708919"/>
            <a:ext cx="3522737" cy="939070"/>
            <a:chOff x="4171499" y="2708919"/>
            <a:chExt cx="3522737" cy="93907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BD87D9C-091B-48F3-4FDB-7C6F4D2C204B}"/>
                </a:ext>
              </a:extLst>
            </p:cNvPr>
            <p:cNvGrpSpPr/>
            <p:nvPr/>
          </p:nvGrpSpPr>
          <p:grpSpPr>
            <a:xfrm>
              <a:off x="4171499" y="2708919"/>
              <a:ext cx="3522737" cy="939070"/>
              <a:chOff x="4515340" y="3575901"/>
              <a:chExt cx="3522737" cy="93907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978571F5-6167-D494-E90C-83B7E954F023}"/>
                      </a:ext>
                    </a:extLst>
                  </p:cNvPr>
                  <p:cNvSpPr txBox="1"/>
                  <p:nvPr/>
                </p:nvSpPr>
                <p:spPr>
                  <a:xfrm>
                    <a:off x="4515340" y="3575901"/>
                    <a:ext cx="296748" cy="4970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1400" b="1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num>
                            <m:den>
                              <m:r>
                                <a:rPr lang="ar-MA" sz="1400" b="1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</m:oMath>
                      </m:oMathPara>
                    </a14:m>
                    <a:endParaRPr lang="fr-MA" sz="1400" b="1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978571F5-6167-D494-E90C-83B7E954F02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15340" y="3575901"/>
                    <a:ext cx="296748" cy="49705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20408" b="-1220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5CDD38C-C5E3-2E39-828D-210307584B73}"/>
                  </a:ext>
                </a:extLst>
              </p:cNvPr>
              <p:cNvGrpSpPr/>
              <p:nvPr/>
            </p:nvGrpSpPr>
            <p:grpSpPr>
              <a:xfrm>
                <a:off x="7043334" y="3903683"/>
                <a:ext cx="994743" cy="611288"/>
                <a:chOff x="7043334" y="3903683"/>
                <a:chExt cx="994743" cy="611288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3E0A0B7-A333-B0C9-951B-2B2EFC6C2D0E}"/>
                    </a:ext>
                  </a:extLst>
                </p:cNvPr>
                <p:cNvSpPr txBox="1"/>
                <p:nvPr/>
              </p:nvSpPr>
              <p:spPr>
                <a:xfrm>
                  <a:off x="7043334" y="4057571"/>
                  <a:ext cx="4924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أَكْبَرُ</a:t>
                  </a:r>
                  <a:endParaRPr lang="f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AFDFC496-8DB7-845D-6839-81D3BAA14D17}"/>
                    </a:ext>
                  </a:extLst>
                </p:cNvPr>
                <p:cNvSpPr txBox="1"/>
                <p:nvPr/>
              </p:nvSpPr>
              <p:spPr>
                <a:xfrm>
                  <a:off x="7624366" y="3903683"/>
                  <a:ext cx="413711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ar-MA" sz="1600" b="1" dirty="0">
                      <a:solidFill>
                        <a:srgbClr val="C00000"/>
                      </a:solidFill>
                    </a:rPr>
                    <a:t>16</a:t>
                  </a:r>
                  <a:endParaRPr lang="fr-MA" sz="16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A87A471-C2AE-7D2F-3C2D-EEE7E6C107EE}"/>
                    </a:ext>
                  </a:extLst>
                </p:cNvPr>
                <p:cNvSpPr txBox="1"/>
                <p:nvPr/>
              </p:nvSpPr>
              <p:spPr>
                <a:xfrm>
                  <a:off x="7709786" y="4176417"/>
                  <a:ext cx="296748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ar-MA" sz="1600" b="1" dirty="0">
                      <a:solidFill>
                        <a:srgbClr val="C00000"/>
                      </a:solidFill>
                    </a:rPr>
                    <a:t>5</a:t>
                  </a:r>
                  <a:endParaRPr lang="fr-MA" sz="1600" b="1" dirty="0">
                    <a:solidFill>
                      <a:srgbClr val="C00000"/>
                    </a:solidFill>
                  </a:endParaRPr>
                </a:p>
              </p:txBody>
            </p:sp>
          </p:grp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DDB83C1-8B62-8827-17AC-7AD8ABB981A1}"/>
                </a:ext>
              </a:extLst>
            </p:cNvPr>
            <p:cNvCxnSpPr/>
            <p:nvPr/>
          </p:nvCxnSpPr>
          <p:spPr>
            <a:xfrm>
              <a:off x="4319873" y="3190589"/>
              <a:ext cx="0" cy="26232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3BAB355-412D-48CB-B6B9-512D9342B456}"/>
              </a:ext>
            </a:extLst>
          </p:cNvPr>
          <p:cNvGrpSpPr/>
          <p:nvPr/>
        </p:nvGrpSpPr>
        <p:grpSpPr>
          <a:xfrm>
            <a:off x="3019825" y="3633955"/>
            <a:ext cx="4738071" cy="843542"/>
            <a:chOff x="3019825" y="3633955"/>
            <a:chExt cx="4738071" cy="84354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DA6DF5F-5730-8D4C-6224-721AD9072A68}"/>
                </a:ext>
              </a:extLst>
            </p:cNvPr>
            <p:cNvGrpSpPr/>
            <p:nvPr/>
          </p:nvGrpSpPr>
          <p:grpSpPr>
            <a:xfrm>
              <a:off x="3019825" y="3633955"/>
              <a:ext cx="4738071" cy="843542"/>
              <a:chOff x="3039750" y="2789261"/>
              <a:chExt cx="4738071" cy="843542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6526731B-2FBE-7F68-482F-29EE04B8BB38}"/>
                  </a:ext>
                </a:extLst>
              </p:cNvPr>
              <p:cNvGrpSpPr/>
              <p:nvPr/>
            </p:nvGrpSpPr>
            <p:grpSpPr>
              <a:xfrm>
                <a:off x="3039750" y="2789261"/>
                <a:ext cx="4738071" cy="843542"/>
                <a:chOff x="3383591" y="3656243"/>
                <a:chExt cx="4738071" cy="8435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012BEB59-DB14-0778-1999-320C4EE3586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83591" y="3656243"/>
                      <a:ext cx="296745" cy="49487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ar-MA" sz="14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MA" sz="1400" b="1" i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num>
                              <m:den>
                                <m:r>
                                  <a:rPr lang="ar-MA" sz="1400" b="1" i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1400" b="1" dirty="0"/>
                    </a:p>
                  </p:txBody>
                </p:sp>
              </mc:Choice>
              <mc:Fallback xmlns=""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012BEB59-DB14-0778-1999-320C4EE3586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83591" y="3656243"/>
                      <a:ext cx="296745" cy="494879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b="-2469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77021CE9-17E7-9031-6BAE-8FDD81A52DFE}"/>
                    </a:ext>
                  </a:extLst>
                </p:cNvPr>
                <p:cNvGrpSpPr/>
                <p:nvPr/>
              </p:nvGrpSpPr>
              <p:grpSpPr>
                <a:xfrm>
                  <a:off x="6953453" y="3903683"/>
                  <a:ext cx="1168209" cy="596102"/>
                  <a:chOff x="6953453" y="3903683"/>
                  <a:chExt cx="1168209" cy="596102"/>
                </a:xfrm>
              </p:grpSpPr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A9A27168-81AF-FBC1-18AE-7382B7FEF982}"/>
                      </a:ext>
                    </a:extLst>
                  </p:cNvPr>
                  <p:cNvSpPr txBox="1"/>
                  <p:nvPr/>
                </p:nvSpPr>
                <p:spPr>
                  <a:xfrm>
                    <a:off x="6953453" y="4001679"/>
                    <a:ext cx="71205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ar-MA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يُساوي</a:t>
                    </a:r>
                    <a:endParaRPr lang="f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5F04024F-58E8-5AF8-F200-5E38FA279AEC}"/>
                      </a:ext>
                    </a:extLst>
                  </p:cNvPr>
                  <p:cNvSpPr txBox="1"/>
                  <p:nvPr/>
                </p:nvSpPr>
                <p:spPr>
                  <a:xfrm>
                    <a:off x="7707951" y="3903683"/>
                    <a:ext cx="413711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16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sz="16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1FA6BCAA-BF37-6B92-D8B5-4470284BAA8F}"/>
                      </a:ext>
                    </a:extLst>
                  </p:cNvPr>
                  <p:cNvSpPr txBox="1"/>
                  <p:nvPr/>
                </p:nvSpPr>
                <p:spPr>
                  <a:xfrm>
                    <a:off x="7727876" y="4161231"/>
                    <a:ext cx="296748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ar-MA" sz="1600" b="1" dirty="0">
                        <a:solidFill>
                          <a:srgbClr val="C00000"/>
                        </a:solidFill>
                      </a:rPr>
                      <a:t>4</a:t>
                    </a:r>
                    <a:endParaRPr lang="fr-MA" sz="1600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</p:grp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95430F3F-9E42-5149-7E33-AD0F1DD294BE}"/>
                  </a:ext>
                </a:extLst>
              </p:cNvPr>
              <p:cNvCxnSpPr/>
              <p:nvPr/>
            </p:nvCxnSpPr>
            <p:spPr>
              <a:xfrm>
                <a:off x="3278012" y="3350785"/>
                <a:ext cx="0" cy="26232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61042F9-31B5-90D8-FB50-CC9B07B799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43591" y="4114186"/>
              <a:ext cx="136133" cy="16258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5F2F3B1-D677-92CD-6BAA-4F62E23F766B}"/>
              </a:ext>
            </a:extLst>
          </p:cNvPr>
          <p:cNvGrpSpPr/>
          <p:nvPr/>
        </p:nvGrpSpPr>
        <p:grpSpPr>
          <a:xfrm>
            <a:off x="4023126" y="4515174"/>
            <a:ext cx="3734770" cy="844292"/>
            <a:chOff x="4043051" y="2788511"/>
            <a:chExt cx="3734770" cy="844292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19BBEBA-AB67-03D7-AAF9-6FA1F7C8213E}"/>
                </a:ext>
              </a:extLst>
            </p:cNvPr>
            <p:cNvGrpSpPr/>
            <p:nvPr/>
          </p:nvGrpSpPr>
          <p:grpSpPr>
            <a:xfrm>
              <a:off x="4043051" y="2788511"/>
              <a:ext cx="3734770" cy="844292"/>
              <a:chOff x="4386892" y="3655493"/>
              <a:chExt cx="3734770" cy="84429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C31A749-5DCC-A549-237D-18E888155478}"/>
                  </a:ext>
                </a:extLst>
              </p:cNvPr>
              <p:cNvGrpSpPr/>
              <p:nvPr/>
            </p:nvGrpSpPr>
            <p:grpSpPr>
              <a:xfrm>
                <a:off x="6953453" y="3903683"/>
                <a:ext cx="1168209" cy="596102"/>
                <a:chOff x="6953453" y="3903683"/>
                <a:chExt cx="1168209" cy="596102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764B5474-99F3-A026-01F1-8CB7FE55F91F}"/>
                    </a:ext>
                  </a:extLst>
                </p:cNvPr>
                <p:cNvSpPr txBox="1"/>
                <p:nvPr/>
              </p:nvSpPr>
              <p:spPr>
                <a:xfrm>
                  <a:off x="6953453" y="4001679"/>
                  <a:ext cx="62388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أَصْغَرُ</a:t>
                  </a:r>
                  <a:endParaRPr lang="f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26E9404-23D5-6435-A724-DA656AA909B3}"/>
                    </a:ext>
                  </a:extLst>
                </p:cNvPr>
                <p:cNvSpPr txBox="1"/>
                <p:nvPr/>
              </p:nvSpPr>
              <p:spPr>
                <a:xfrm>
                  <a:off x="7707951" y="3903683"/>
                  <a:ext cx="413711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ar-MA" sz="1600" b="1" dirty="0">
                      <a:solidFill>
                        <a:srgbClr val="C00000"/>
                      </a:solidFill>
                    </a:rPr>
                    <a:t>7</a:t>
                  </a:r>
                  <a:endParaRPr lang="fr-MA" sz="16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D325513-A605-687E-4F4C-56A5411315EB}"/>
                    </a:ext>
                  </a:extLst>
                </p:cNvPr>
                <p:cNvSpPr txBox="1"/>
                <p:nvPr/>
              </p:nvSpPr>
              <p:spPr>
                <a:xfrm>
                  <a:off x="7727876" y="4161231"/>
                  <a:ext cx="296748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ar-MA" sz="1600" b="1" dirty="0">
                      <a:solidFill>
                        <a:srgbClr val="C00000"/>
                      </a:solidFill>
                    </a:rPr>
                    <a:t>9</a:t>
                  </a:r>
                  <a:endParaRPr lang="fr-MA" sz="1600" b="1" dirty="0">
                    <a:solidFill>
                      <a:srgbClr val="C00000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346268F6-674F-B50F-2093-45189DFA79A8}"/>
                      </a:ext>
                    </a:extLst>
                  </p:cNvPr>
                  <p:cNvSpPr txBox="1"/>
                  <p:nvPr/>
                </p:nvSpPr>
                <p:spPr>
                  <a:xfrm>
                    <a:off x="4386892" y="3655493"/>
                    <a:ext cx="296745" cy="49487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1400" b="1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num>
                            <m:den>
                              <m:r>
                                <a:rPr lang="ar-MA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den>
                          </m:f>
                        </m:oMath>
                      </m:oMathPara>
                    </a14:m>
                    <a:endParaRPr lang="fr-MA" sz="1400" b="1" dirty="0"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346268F6-674F-B50F-2093-45189DFA79A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6892" y="3655493"/>
                    <a:ext cx="296745" cy="49487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1235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1ABF492-8C45-8606-30AB-D355B11F7BAD}"/>
                </a:ext>
              </a:extLst>
            </p:cNvPr>
            <p:cNvCxnSpPr/>
            <p:nvPr/>
          </p:nvCxnSpPr>
          <p:spPr>
            <a:xfrm>
              <a:off x="4193228" y="3265505"/>
              <a:ext cx="0" cy="26232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86524130-F7AF-A453-30CD-367AA1BB8C06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4792BCE-70D0-5874-98F4-995C92DDBFF0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 ! أكملوا في المنزل الأنشطة التي لم نقم بإنجازها في  الصفحتين 48 و 49.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A514-9AE0-2EAD-4CC6-77BCA536E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AF2AD1B-6E44-B10E-9857-0B2CECA698AA}"/>
              </a:ext>
            </a:extLst>
          </p:cNvPr>
          <p:cNvGrpSpPr/>
          <p:nvPr/>
        </p:nvGrpSpPr>
        <p:grpSpPr>
          <a:xfrm>
            <a:off x="976722" y="2061380"/>
            <a:ext cx="6801099" cy="4004140"/>
            <a:chOff x="1005840" y="2320460"/>
            <a:chExt cx="6801099" cy="400414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F9819DF-9343-CBC3-E919-092544BAB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320460"/>
              <a:ext cx="3234939" cy="400414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11F7DEB-884D-1BF9-0373-62B7400AC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5840" y="2320460"/>
              <a:ext cx="3455795" cy="40041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بالتصحيح.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23621</TotalTime>
  <Words>956</Words>
  <Application>Microsoft Office PowerPoint</Application>
  <PresentationFormat>Affichage à l'écran (4:3)</PresentationFormat>
  <Paragraphs>390</Paragraphs>
  <Slides>61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61</vt:i4>
      </vt:variant>
    </vt:vector>
  </HeadingPairs>
  <TitlesOfParts>
    <vt:vector size="71" baseType="lpstr">
      <vt:lpstr>Aptos</vt:lpstr>
      <vt:lpstr>Arial</vt:lpstr>
      <vt:lpstr>Cambria Math</vt:lpstr>
      <vt:lpstr>Dosis</vt:lpstr>
      <vt:lpstr>Aptos Display</vt:lpstr>
      <vt:lpstr>Calibri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149</cp:revision>
  <cp:lastPrinted>2025-08-13T10:11:39Z</cp:lastPrinted>
  <dcterms:created xsi:type="dcterms:W3CDTF">2025-08-01T12:31:49Z</dcterms:created>
  <dcterms:modified xsi:type="dcterms:W3CDTF">2025-11-22T16:28:56Z</dcterms:modified>
</cp:coreProperties>
</file>