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4"/>
  </p:notesMasterIdLst>
  <p:handoutMasterIdLst>
    <p:handoutMasterId r:id="rId55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2134807036" r:id="rId19"/>
    <p:sldId id="768" r:id="rId20"/>
    <p:sldId id="870" r:id="rId21"/>
    <p:sldId id="2134806710" r:id="rId22"/>
    <p:sldId id="751" r:id="rId23"/>
    <p:sldId id="2134806681" r:id="rId24"/>
    <p:sldId id="2134806700" r:id="rId25"/>
    <p:sldId id="2134806722" r:id="rId26"/>
    <p:sldId id="2134806701" r:id="rId27"/>
    <p:sldId id="2134806719" r:id="rId28"/>
    <p:sldId id="2134806699" r:id="rId29"/>
    <p:sldId id="2134807005" r:id="rId30"/>
    <p:sldId id="2134807006" r:id="rId31"/>
    <p:sldId id="2134807009" r:id="rId32"/>
    <p:sldId id="2134807045" r:id="rId33"/>
    <p:sldId id="2134807021" r:id="rId34"/>
    <p:sldId id="2134807037" r:id="rId35"/>
    <p:sldId id="2134806689" r:id="rId36"/>
    <p:sldId id="2134807042" r:id="rId37"/>
    <p:sldId id="2134807044" r:id="rId38"/>
    <p:sldId id="2134807046" r:id="rId39"/>
    <p:sldId id="2134807047" r:id="rId40"/>
    <p:sldId id="2134806696" r:id="rId41"/>
    <p:sldId id="848" r:id="rId42"/>
    <p:sldId id="921" r:id="rId43"/>
    <p:sldId id="922" r:id="rId44"/>
    <p:sldId id="924" r:id="rId45"/>
    <p:sldId id="849" r:id="rId46"/>
    <p:sldId id="2134806697" r:id="rId47"/>
    <p:sldId id="2134806706" r:id="rId48"/>
    <p:sldId id="858" r:id="rId49"/>
    <p:sldId id="868" r:id="rId50"/>
    <p:sldId id="869" r:id="rId51"/>
    <p:sldId id="764" r:id="rId52"/>
    <p:sldId id="949" r:id="rId53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8F98"/>
    <a:srgbClr val="CF1F3C"/>
    <a:srgbClr val="FC8D00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C8D00C-8219-4E9B-9F02-72EE51789BDE}" v="86" dt="2025-11-22T12:00:00.2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handoutMaster" Target="handoutMasters/handoutMaster1.xml"/><Relationship Id="rId63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2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22/11/2025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22/11/2025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22/11/2025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mathix.org/linux/archives/12827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mathix.org/linux/archives/12827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mathix.org/linux/archives/12827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mathix.org/linux/archives/12827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ix.org/linux/archives/12827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mathix.org/linux/archives/12827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ix.org/linux/archives/12827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mathix.org/linux/archives/12827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4.mp4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4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20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M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21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22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تَعَرُّفُ أَنْواعِ الزَّوايا: الحادَّةُ والْقائِمَةُ وَالمُنْفَرِجَةُ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اِسْتِعْمالُ الْمِسْطَرَةِ لِإنْشاءِ قِطَعٍ وَمُسْتَقيماتٍ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حَلُّ المَسائِل : البَحثُ عَنِ الْكُلِّ أَوِ الْجُزْءِ (3)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الزَّوايا: الحادَّةُ والْقائِمَةُ وَالمُنْفَرِجَةُ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الأُسْبوعِ الْخامِسِ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إِنْشاءُ الزَّوايا: الحادَّةُ والْقائِمَةُ وَالمُنْفَرِجَةُ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34B132-65DE-AE7E-8C80-6C63F9B55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31" y="2431382"/>
            <a:ext cx="5829338" cy="39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24616" y="3835273"/>
            <a:ext cx="63629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الزَّوايا: الحادَّةُ والْقائِمَةُ وَالمُنْفَرِجَةُ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FBB566-9F73-CCFF-8009-4D14DB852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360" y="1774058"/>
            <a:ext cx="6939280" cy="4672486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51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310187" y="4110301"/>
            <a:ext cx="2903264" cy="2113078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و7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دقيقتان.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7AC83A-3608-1600-F532-373708840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31" y="1449440"/>
            <a:ext cx="6955098" cy="510590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41AEDB-54EC-9E7A-DEDB-97F9F5DBC531}"/>
              </a:ext>
            </a:extLst>
          </p:cNvPr>
          <p:cNvSpPr txBox="1"/>
          <p:nvPr/>
        </p:nvSpPr>
        <p:spPr>
          <a:xfrm>
            <a:off x="5345829" y="3633057"/>
            <a:ext cx="47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6352F1A-04E2-00C6-5904-7B1AB22F85F2}"/>
              </a:ext>
            </a:extLst>
          </p:cNvPr>
          <p:cNvSpPr txBox="1"/>
          <p:nvPr/>
        </p:nvSpPr>
        <p:spPr>
          <a:xfrm>
            <a:off x="5353092" y="4002390"/>
            <a:ext cx="47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D3ACD1-7F90-475B-602D-6136F7496C16}"/>
              </a:ext>
            </a:extLst>
          </p:cNvPr>
          <p:cNvSpPr txBox="1"/>
          <p:nvPr/>
        </p:nvSpPr>
        <p:spPr>
          <a:xfrm>
            <a:off x="4385439" y="3633058"/>
            <a:ext cx="47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059B15F-6356-7B99-48B0-13AD1B763495}"/>
              </a:ext>
            </a:extLst>
          </p:cNvPr>
          <p:cNvSpPr txBox="1"/>
          <p:nvPr/>
        </p:nvSpPr>
        <p:spPr>
          <a:xfrm>
            <a:off x="4395294" y="4002389"/>
            <a:ext cx="47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1CFED7-9912-3F02-BCCF-AB7178F0097B}"/>
              </a:ext>
            </a:extLst>
          </p:cNvPr>
          <p:cNvSpPr txBox="1"/>
          <p:nvPr/>
        </p:nvSpPr>
        <p:spPr>
          <a:xfrm>
            <a:off x="6558482" y="4002390"/>
            <a:ext cx="47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43E27B-F252-AF0B-E438-53D886B29F31}"/>
              </a:ext>
            </a:extLst>
          </p:cNvPr>
          <p:cNvSpPr/>
          <p:nvPr/>
        </p:nvSpPr>
        <p:spPr>
          <a:xfrm rot="18329359">
            <a:off x="4511041" y="6117809"/>
            <a:ext cx="189186" cy="1681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BEDC9-3E4B-6581-574F-4A34BA1431DD}"/>
              </a:ext>
            </a:extLst>
          </p:cNvPr>
          <p:cNvSpPr/>
          <p:nvPr/>
        </p:nvSpPr>
        <p:spPr>
          <a:xfrm>
            <a:off x="5589574" y="6140669"/>
            <a:ext cx="189186" cy="1681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2F6AC1-FCA1-9FEB-D5E3-98ACBBB40B09}"/>
              </a:ext>
            </a:extLst>
          </p:cNvPr>
          <p:cNvSpPr/>
          <p:nvPr/>
        </p:nvSpPr>
        <p:spPr>
          <a:xfrm>
            <a:off x="5591479" y="5318763"/>
            <a:ext cx="189186" cy="1681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نشاط الحساب الذهني. خذوا دفاتر البحث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240FD-8A01-FB84-4908-2675984A9A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64069" y="87129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هذه العمليات.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103026" cy="613155"/>
            <a:chOff x="1581931" y="2616985"/>
            <a:chExt cx="5103026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025035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86606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  </a:t>
              </a:r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7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اُكتُبوا في دَفاتِرِكُم: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C84B410-9BE0-93D4-37EE-9C4274016D60}"/>
              </a:ext>
            </a:extLst>
          </p:cNvPr>
          <p:cNvSpPr txBox="1"/>
          <p:nvPr/>
        </p:nvSpPr>
        <p:spPr>
          <a:xfrm>
            <a:off x="2059653" y="2657269"/>
            <a:ext cx="2659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</a:t>
            </a:r>
            <a:r>
              <a:rPr lang="fr-FR" sz="28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Aptos" panose="02110004020202020204"/>
              </a:rPr>
              <a:t>..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50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17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636035A-018A-A508-A128-AE9E140EC313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A015700-C006-47BD-35E1-F5589E199EC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1AE3DFE-C4A7-3D6B-C939-9695D17BE6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38C225-CC1B-C969-4181-D5DDACCE5C04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FA6805E-F296-8AE0-8219-02741A385A3C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1593299-037F-3DE3-5C78-FB41DF18396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43CB5CD-41BB-0AA0-606A-025366A2F461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61D071A-2A1F-7347-A5C7-C65AB061A3B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C2E5C6D-C76F-7A34-E25F-225925480C59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873F14F-7B69-C12F-DD60-C4EB269B128E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1615E83-DC7D-6D2A-D4C0-0F583DCDBFCF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5444CCD-A071-8B95-FCE1-2134A5B7C71E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D2EED06-FB37-1F3A-7F0B-189BC0D71137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AFF2247-842B-8F54-C909-BEE4768B9CC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CD4B314-EADE-514C-59DE-ECF60B8553CC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7B06BCB-6900-5951-B2EC-7196E8E9BFC7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39010FB-4283-3D81-ADEF-396E466D2088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84C8BB3-3BC2-DA47-0BFE-859A2A7D6E4A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67E1119-6970-CE8A-682B-8C7FC1293871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07B67D3-C684-B5A8-5D20-F4164C7EAD63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133E5DE-B823-4BC7-4612-DCDE1532BFF4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966FA83-7E30-EF1D-0113-D1FDD9B449C4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8C7FFA8-DAC2-2356-A224-55760A934EF6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B294282-1B7F-9D9A-16BC-4938CE6458F7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095C93E-6182-FCE9-15DE-9D581D434B67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22 + ..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DC4F68-EAC6-1C53-CAE3-A8981116FE72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39 + .. </a:t>
            </a:r>
            <a:r>
              <a:rPr lang="fr-MA" b="1" dirty="0">
                <a:solidFill>
                  <a:schemeClr val="tx1"/>
                </a:solidFill>
              </a:rPr>
              <a:t>= 40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2F120EE-9383-5268-C719-C60B15DB119D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41 + .. </a:t>
            </a:r>
            <a:r>
              <a:rPr lang="fr-MA" b="1" dirty="0">
                <a:solidFill>
                  <a:schemeClr val="tx1"/>
                </a:solidFill>
              </a:rPr>
              <a:t>= 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A2405C-9A20-FF7E-534D-58C6D60DEF0A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54 + .. </a:t>
            </a:r>
            <a:r>
              <a:rPr lang="fr-MA" b="1" dirty="0">
                <a:solidFill>
                  <a:schemeClr val="tx1"/>
                </a:solidFill>
              </a:rPr>
              <a:t>= 60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19457A-C594-EC9F-4441-4B90B52E199B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13 + .. </a:t>
            </a:r>
            <a:r>
              <a:rPr lang="fr-MA" b="1" dirty="0">
                <a:solidFill>
                  <a:schemeClr val="tx1"/>
                </a:solidFill>
              </a:rPr>
              <a:t>= 20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84C8533-5D72-72BC-FA2D-CD10C044E40D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75 + .. </a:t>
            </a:r>
            <a:r>
              <a:rPr lang="fr-MA" b="1" dirty="0">
                <a:solidFill>
                  <a:schemeClr val="tx1"/>
                </a:solidFill>
              </a:rPr>
              <a:t>= 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B5DFF67-94A5-BA42-9E0A-40CE3E6E2D50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86 + .. </a:t>
            </a:r>
            <a:r>
              <a:rPr lang="fr-MA" b="1" dirty="0">
                <a:solidFill>
                  <a:schemeClr val="tx1"/>
                </a:solidFill>
              </a:rPr>
              <a:t>= 90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17A9D7A-13AC-9497-B24F-05E6622A9FDA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67 + .. </a:t>
            </a:r>
            <a:r>
              <a:rPr lang="fr-MA" b="1" dirty="0">
                <a:solidFill>
                  <a:schemeClr val="tx1"/>
                </a:solidFill>
              </a:rPr>
              <a:t>= 70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F9D968-A536-754E-203E-9D7A21E69113}"/>
              </a:ext>
            </a:extLst>
          </p:cNvPr>
          <p:cNvGrpSpPr/>
          <p:nvPr/>
        </p:nvGrpSpPr>
        <p:grpSpPr>
          <a:xfrm>
            <a:off x="519486" y="3680655"/>
            <a:ext cx="396000" cy="461665"/>
            <a:chOff x="558769" y="3701196"/>
            <a:chExt cx="396000" cy="461665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964FA7C-C079-27D0-BC6E-2FD603BF4D6E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173D1F2-EB2F-A298-ADA4-928793879E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964C009-95ED-8F91-DF07-55342DC735F1}"/>
              </a:ext>
            </a:extLst>
          </p:cNvPr>
          <p:cNvGrpSpPr/>
          <p:nvPr/>
        </p:nvGrpSpPr>
        <p:grpSpPr>
          <a:xfrm>
            <a:off x="2491914" y="3680655"/>
            <a:ext cx="396000" cy="461665"/>
            <a:chOff x="558769" y="3701196"/>
            <a:chExt cx="396000" cy="461665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7A82CB3-9862-67E1-9C52-F5ABEE3D7E4A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A01E75F-A47E-0446-D500-BEA984F16FE1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326E4C12-7116-A606-1A2B-12D9EAB4AE95}"/>
              </a:ext>
            </a:extLst>
          </p:cNvPr>
          <p:cNvGrpSpPr/>
          <p:nvPr/>
        </p:nvGrpSpPr>
        <p:grpSpPr>
          <a:xfrm>
            <a:off x="4469068" y="3680655"/>
            <a:ext cx="396000" cy="461665"/>
            <a:chOff x="558769" y="3701196"/>
            <a:chExt cx="396000" cy="461665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864908E2-9352-E586-8042-0E85353BAA2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9F6E2EC9-3346-87B3-F574-C4340A7E849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FFA1DC9-1F4C-F746-CA21-AFFFFEFC02D2}"/>
              </a:ext>
            </a:extLst>
          </p:cNvPr>
          <p:cNvGrpSpPr/>
          <p:nvPr/>
        </p:nvGrpSpPr>
        <p:grpSpPr>
          <a:xfrm>
            <a:off x="6443244" y="3680655"/>
            <a:ext cx="396000" cy="461665"/>
            <a:chOff x="558769" y="3701196"/>
            <a:chExt cx="396000" cy="461665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3F90DC8-CF64-86BA-DD22-D824960584EB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7C7EF911-2B81-1D0D-F9C9-804572CC23E3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F0C18BE3-3100-B78C-4EB9-291ED62AF0B9}"/>
              </a:ext>
            </a:extLst>
          </p:cNvPr>
          <p:cNvGrpSpPr/>
          <p:nvPr/>
        </p:nvGrpSpPr>
        <p:grpSpPr>
          <a:xfrm>
            <a:off x="519933" y="4406934"/>
            <a:ext cx="396000" cy="461665"/>
            <a:chOff x="558769" y="3701196"/>
            <a:chExt cx="396000" cy="461665"/>
          </a:xfrm>
        </p:grpSpPr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E8B7DC6-3CED-8EBB-B18B-95DD58F2BBE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3C5CD0DD-079F-BFF8-0B08-4B0EC5D00D9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18C52EB9-1996-02DE-B246-F509D90ED7BD}"/>
              </a:ext>
            </a:extLst>
          </p:cNvPr>
          <p:cNvGrpSpPr/>
          <p:nvPr/>
        </p:nvGrpSpPr>
        <p:grpSpPr>
          <a:xfrm>
            <a:off x="2502627" y="4406934"/>
            <a:ext cx="396000" cy="461665"/>
            <a:chOff x="558769" y="3701196"/>
            <a:chExt cx="396000" cy="461665"/>
          </a:xfrm>
        </p:grpSpPr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6124258F-B812-7A0C-0B3A-3887186894E0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C4D9676-4DA3-E510-6F67-C124CB5853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67B92CE3-AEE8-1331-2204-494CFBC9F46A}"/>
              </a:ext>
            </a:extLst>
          </p:cNvPr>
          <p:cNvGrpSpPr/>
          <p:nvPr/>
        </p:nvGrpSpPr>
        <p:grpSpPr>
          <a:xfrm>
            <a:off x="4473331" y="4406934"/>
            <a:ext cx="396000" cy="461665"/>
            <a:chOff x="558769" y="3701196"/>
            <a:chExt cx="396000" cy="461665"/>
          </a:xfrm>
        </p:grpSpPr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835A2EB-7660-29E3-68B7-B89FA6E4F6B4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FED0753C-9CC3-D5E7-3C51-C03891CFEFF5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465EAC0-7A43-44D9-FF20-BC15F77359E9}"/>
              </a:ext>
            </a:extLst>
          </p:cNvPr>
          <p:cNvGrpSpPr/>
          <p:nvPr/>
        </p:nvGrpSpPr>
        <p:grpSpPr>
          <a:xfrm>
            <a:off x="6432917" y="4406934"/>
            <a:ext cx="396000" cy="461665"/>
            <a:chOff x="558769" y="3701196"/>
            <a:chExt cx="396000" cy="461665"/>
          </a:xfrm>
        </p:grpSpPr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2C14B4F-BED5-3C83-751A-B0C755ACCE51}"/>
                </a:ext>
              </a:extLst>
            </p:cNvPr>
            <p:cNvSpPr/>
            <p:nvPr/>
          </p:nvSpPr>
          <p:spPr>
            <a:xfrm>
              <a:off x="558769" y="3746541"/>
              <a:ext cx="396000" cy="396000"/>
            </a:xfrm>
            <a:prstGeom prst="ellipse">
              <a:avLst/>
            </a:prstGeom>
            <a:solidFill>
              <a:srgbClr val="F9B233"/>
            </a:solidFill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E2560629-6D36-FCB7-834A-22D52DEEA577}"/>
                </a:ext>
              </a:extLst>
            </p:cNvPr>
            <p:cNvSpPr txBox="1"/>
            <p:nvPr/>
          </p:nvSpPr>
          <p:spPr>
            <a:xfrm>
              <a:off x="563698" y="3701196"/>
              <a:ext cx="365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DCF51B1-0DD6-6D1E-D675-4CC34FF479E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7F6918-ADE0-F0BE-248A-3346CBF7CB99}"/>
              </a:ext>
            </a:extLst>
          </p:cNvPr>
          <p:cNvSpPr/>
          <p:nvPr/>
        </p:nvSpPr>
        <p:spPr>
          <a:xfrm>
            <a:off x="955902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22 + </a:t>
            </a:r>
            <a:r>
              <a:rPr lang="fr-MA" sz="2000" b="1" dirty="0">
                <a:solidFill>
                  <a:srgbClr val="C00000"/>
                </a:solidFill>
              </a:rPr>
              <a:t>8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594ADB-D09A-7ED4-EA07-81FC52209B74}"/>
              </a:ext>
            </a:extLst>
          </p:cNvPr>
          <p:cNvSpPr/>
          <p:nvPr/>
        </p:nvSpPr>
        <p:spPr>
          <a:xfrm>
            <a:off x="2930488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39 + </a:t>
            </a:r>
            <a:r>
              <a:rPr lang="fr-MA" sz="2000" b="1" dirty="0">
                <a:solidFill>
                  <a:srgbClr val="C00000"/>
                </a:solidFill>
              </a:rPr>
              <a:t>1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40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5A02378-53DA-3728-BD23-1A8C58385842}"/>
              </a:ext>
            </a:extLst>
          </p:cNvPr>
          <p:cNvSpPr/>
          <p:nvPr/>
        </p:nvSpPr>
        <p:spPr>
          <a:xfrm>
            <a:off x="4905074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41 +</a:t>
            </a:r>
            <a:r>
              <a:rPr lang="fr-MA" sz="2000" b="1" dirty="0">
                <a:solidFill>
                  <a:srgbClr val="C00000"/>
                </a:solidFill>
              </a:rPr>
              <a:t> 9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4818466-AD3D-7A66-E0F1-F19FEFEAB4EF}"/>
              </a:ext>
            </a:extLst>
          </p:cNvPr>
          <p:cNvSpPr/>
          <p:nvPr/>
        </p:nvSpPr>
        <p:spPr>
          <a:xfrm>
            <a:off x="6879660" y="371962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54 + </a:t>
            </a:r>
            <a:r>
              <a:rPr lang="fr-MA" sz="2000" b="1" dirty="0">
                <a:solidFill>
                  <a:srgbClr val="C00000"/>
                </a:solidFill>
              </a:rPr>
              <a:t>6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60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B2D5713-0B3A-88AB-072B-2C739E58EDF1}"/>
              </a:ext>
            </a:extLst>
          </p:cNvPr>
          <p:cNvSpPr/>
          <p:nvPr/>
        </p:nvSpPr>
        <p:spPr>
          <a:xfrm>
            <a:off x="6879659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13 + </a:t>
            </a:r>
            <a:r>
              <a:rPr lang="fr-MA" sz="2000" b="1" dirty="0">
                <a:solidFill>
                  <a:srgbClr val="C00000"/>
                </a:solidFill>
              </a:rPr>
              <a:t>7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20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7735EF-41EE-CB60-12C7-936812A11018}"/>
              </a:ext>
            </a:extLst>
          </p:cNvPr>
          <p:cNvSpPr/>
          <p:nvPr/>
        </p:nvSpPr>
        <p:spPr>
          <a:xfrm>
            <a:off x="2930487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75 + </a:t>
            </a:r>
            <a:r>
              <a:rPr lang="fr-MA" sz="2000" b="1" dirty="0">
                <a:solidFill>
                  <a:srgbClr val="C00000"/>
                </a:solidFill>
              </a:rPr>
              <a:t>5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0F23EF5-8FB8-F18A-56CD-CE06904F194A}"/>
              </a:ext>
            </a:extLst>
          </p:cNvPr>
          <p:cNvSpPr/>
          <p:nvPr/>
        </p:nvSpPr>
        <p:spPr>
          <a:xfrm>
            <a:off x="4905073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86 + </a:t>
            </a:r>
            <a:r>
              <a:rPr lang="fr-MA" sz="2000" b="1" dirty="0">
                <a:solidFill>
                  <a:srgbClr val="C00000"/>
                </a:solidFill>
              </a:rPr>
              <a:t>4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90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12EA71E-FA1E-0575-C695-262707C93E3D}"/>
              </a:ext>
            </a:extLst>
          </p:cNvPr>
          <p:cNvSpPr/>
          <p:nvPr/>
        </p:nvSpPr>
        <p:spPr>
          <a:xfrm>
            <a:off x="955901" y="4434068"/>
            <a:ext cx="1425677" cy="449826"/>
          </a:xfrm>
          <a:prstGeom prst="roundRect">
            <a:avLst>
              <a:gd name="adj" fmla="val 23224"/>
            </a:avLst>
          </a:prstGeom>
          <a:noFill/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fr-MA" b="1" dirty="0">
                <a:solidFill>
                  <a:prstClr val="black"/>
                </a:solidFill>
              </a:rPr>
              <a:t>67 + </a:t>
            </a:r>
            <a:r>
              <a:rPr lang="fr-MA" sz="2000" b="1" dirty="0">
                <a:solidFill>
                  <a:srgbClr val="C00000"/>
                </a:solidFill>
              </a:rPr>
              <a:t>3</a:t>
            </a:r>
            <a:r>
              <a:rPr lang="fr-MA" b="1" dirty="0">
                <a:solidFill>
                  <a:prstClr val="black"/>
                </a:solidFill>
              </a:rPr>
              <a:t> </a:t>
            </a:r>
            <a:r>
              <a:rPr lang="fr-MA" b="1" dirty="0">
                <a:solidFill>
                  <a:schemeClr val="tx1"/>
                </a:solidFill>
              </a:rPr>
              <a:t>= 70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F1F3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إِنْشاءُ الزَّوايا: الحادَّةُ والْقائِمَةُ وَالمُنْفَرِجَةُ.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زوايا حادة وقائمة ومنفرجة م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 مجد وندى.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F8A5E2-6CE1-23C7-A2C4-C7A60B363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918" y="2299456"/>
            <a:ext cx="4755292" cy="4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سننشئ زاوية قائمة، خُطوَةً خطوة،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4CFB459-3C33-4348-86DC-3660B4835554}"/>
              </a:ext>
            </a:extLst>
          </p:cNvPr>
          <p:cNvCxnSpPr>
            <a:cxnSpLocks/>
          </p:cNvCxnSpPr>
          <p:nvPr/>
        </p:nvCxnSpPr>
        <p:spPr>
          <a:xfrm flipV="1">
            <a:off x="2662176" y="4178460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FEBFA29-2D3F-0CB3-B607-FC36AD40B9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874C55E-5D8B-9AC5-E463-5F6F35D0A06E}"/>
              </a:ext>
            </a:extLst>
          </p:cNvPr>
          <p:cNvCxnSpPr>
            <a:cxnSpLocks/>
          </p:cNvCxnSpPr>
          <p:nvPr/>
        </p:nvCxnSpPr>
        <p:spPr>
          <a:xfrm flipV="1">
            <a:off x="2662176" y="4560427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9870D5-D8C9-F059-10C1-8101E0089CC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EC19905A-676C-C10A-1485-73A9F29698A8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3ABB82A-D2FA-705A-3A60-8B047916AA6C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51FA753-FE88-5571-D9F0-D7C6FD4FABEF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5446DC-6FFC-818D-2F32-3CB3472DF79D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BBBF61B-AB5A-312B-C2B7-749EDC080EDE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ارسموا، على دفاتركم الضلع الأول للزاوية،  أفقيا كما يلي: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F84189E-4802-C256-35D5-85441953294D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3A35610-2E64-9582-3A8B-92B71ECE0A3E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D6F934C-7453-EB23-327F-641CF41BA8E4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F21AA7B-97BD-1D4D-7585-CA735B5F508F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60A1653-1ADA-FD26-780E-1766E0A085CA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FF600FF-FF5B-9383-B78C-2D59B1BA9675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319925DE-0B3B-D750-BA45-BFE2E10D8F51}"/>
              </a:ext>
            </a:extLst>
          </p:cNvPr>
          <p:cNvCxnSpPr>
            <a:cxnSpLocks/>
          </p:cNvCxnSpPr>
          <p:nvPr/>
        </p:nvCxnSpPr>
        <p:spPr>
          <a:xfrm flipV="1">
            <a:off x="2662176" y="4560427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A09DBA-173D-7582-3E83-EA4721E2C3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12B7C-68BE-C757-3112-0DC52A7DD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E783696-6E49-E85E-E5A1-41422ED9C2A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F4DEBD-C9F3-C2FE-6702-5576FD294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9531813-B613-FA29-D659-1B7E6FD5A05E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الأَوَّلَ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465707A-BFE8-B351-03D4-29D9610D66C5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F79262-927A-9C20-0948-AE7D6268CA6B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E0E7DCF-F0C0-38FE-4767-CC98E3773617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01ABA07-64D3-BBCA-7715-5C5F8A0D97F2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293A4E43-AFE8-2A4A-9FB9-1AB7E39D1E49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44EC129-843F-543B-E5C7-7E5E42C4916D}"/>
              </a:ext>
            </a:extLst>
          </p:cNvPr>
          <p:cNvCxnSpPr>
            <a:cxnSpLocks/>
          </p:cNvCxnSpPr>
          <p:nvPr/>
        </p:nvCxnSpPr>
        <p:spPr>
          <a:xfrm flipV="1">
            <a:off x="2662176" y="4560427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33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DC33-59C0-2F69-B298-48D33334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8E479C6B-E680-CA9A-FBF4-AB3465ED016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طابقوا رأس وضلع المزواة القائم على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المرسوم كما يلي: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C78D49-5E4B-62F2-91AD-1ECB7CDD3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69842AC-B961-6B3D-B8C4-7624DC8B23DB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الأَوَّلَ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C1689E1F-04C6-C9D0-BA3D-C7291549F3FA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37AF957-EBD1-EFD3-0B36-872FC0AD6121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B76BC82C-684F-88A5-5967-D1E042BF5D16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323246B-9719-178D-A2F1-317E7E790008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4BF10F3D-6C5B-6DA8-6CA7-0C012DAE4D61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F069382-5DD0-B8DB-625D-A205D2ACA93A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881E766F-35B8-A238-9CBF-A00665BCF8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8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49B3C-1C22-6F15-4B01-4FF60CEF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79DCA1A4-2263-C6EA-7AD2-686E64EF5BE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2481F9-9927-B92F-C8CC-0185CB0F9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4157F61-5B62-93B1-3E1D-3D1A6A82304C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الأَوَّلَ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1DC6A94-3873-D0DA-03B2-3B9B3C3F35AC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065A7A4-05FC-DBC0-1AC7-EEBBB309CE39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E2836D8-0B9F-4855-DA56-DE3F0BFE06FF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07F57D8-A4CE-67A0-7A1B-AA59016C9C4E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S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4DF7E1FD-DB29-7235-CA17-6E814E0C4C07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3538652-1522-79DA-B93E-64A8001FFF55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 2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82C0AA00-38A3-5800-DD7D-C6926AA65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D5B73-8E10-AA64-C76A-211E88772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A60A26-2E94-B439-46FD-D8DE1DD7B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0" name="ZoneTexte 2">
            <a:extLst>
              <a:ext uri="{FF2B5EF4-FFF2-40B4-BE49-F238E27FC236}">
                <a16:creationId xmlns:a16="http://schemas.microsoft.com/office/drawing/2014/main" id="{3F89FB68-E8D0-104A-FE44-480C3D43F62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الضلع الثاني للزاوية القائمة؟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C186235-68BF-DB4B-6CE3-CBBF296DBFA4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الأَوَّلَ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70B4289-FA4B-E6D2-2603-51AB87BB689E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19E2513-8EFD-7887-496C-B599FBE6B25F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FD65E74F-0A59-AB1D-21B5-7243F66FD9FE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ACE2C5B-00BA-01C1-B1FA-49BC26CEA58A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S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D26601E1-1E46-CF04-341D-219C4F683173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EF3CEFB-21F5-0BE3-BE36-BB49D4CF48B1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Image 35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AFB19B5B-2F85-F249-9C3E-EAE1E3368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6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CE81F-F3CF-18A4-B2C7-B6215773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95858E-BC80-9243-9BD4-87CA41E62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0" name="ZoneTexte 2">
            <a:extLst>
              <a:ext uri="{FF2B5EF4-FFF2-40B4-BE49-F238E27FC236}">
                <a16:creationId xmlns:a16="http://schemas.microsoft.com/office/drawing/2014/main" id="{35030B08-DDB3-89E3-95CA-3F55DF989B2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الضلع الثاني للزاوية القائمة على دفاتركم.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C872DC-7CA4-AB1C-D733-FCC6FE57DC2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</a:t>
            </a:r>
            <a:r>
              <a:rPr lang="ar-MA" sz="1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الأَوَّلَ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B23DD3A-C55F-918D-B71B-339396A0CA0E}"/>
              </a:ext>
            </a:extLst>
          </p:cNvPr>
          <p:cNvSpPr>
            <a:spLocks noChangeAspect="1"/>
          </p:cNvSpPr>
          <p:nvPr/>
        </p:nvSpPr>
        <p:spPr>
          <a:xfrm>
            <a:off x="7749317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FEEE036-9695-8223-7ABC-31E08B20E5A5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أُطابِقٌ رَأْسَ وَضِلْعَ الْمِزواةِ عَلى الضِّلعِ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7964412D-FB4F-DB0A-732B-21EE03C8C03B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02E3277-9BDC-B2D8-B407-1A6DD28C59A8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S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الثَّانِي</a:t>
            </a: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8504F652-4D53-90F7-5F51-E47A7AA8C2F4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883FA5E-8206-EA2C-67E5-00C0F2189D40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Image 35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A62ABA25-AA37-BE7C-BA5B-1D9C0AD4E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9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72F04-1863-C13E-9B1F-827D622A0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1FB2C1-19DA-CABA-CC7D-4E833DBDBA9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 الرسم بإضافة علامة الزاوية القائمة.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3C7D99-4C9B-B1A1-905A-73FD84452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15A7B504-6731-ECE8-AA77-1E05DEEE74AF}"/>
              </a:ext>
            </a:extLst>
          </p:cNvPr>
          <p:cNvGrpSpPr/>
          <p:nvPr/>
        </p:nvGrpSpPr>
        <p:grpSpPr>
          <a:xfrm>
            <a:off x="2662176" y="2217688"/>
            <a:ext cx="3727048" cy="2174579"/>
            <a:chOff x="2662176" y="3142593"/>
            <a:chExt cx="3727048" cy="2174579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CAF5F5D8-1FFC-67CA-E8CF-E031238605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2176" y="5317172"/>
              <a:ext cx="372704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D356D8E2-83B4-25FF-23C9-8D9C90B45FD4}"/>
                </a:ext>
              </a:extLst>
            </p:cNvPr>
            <p:cNvCxnSpPr/>
            <p:nvPr/>
          </p:nvCxnSpPr>
          <p:spPr>
            <a:xfrm>
              <a:off x="2669202" y="3142593"/>
              <a:ext cx="0" cy="2174579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300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416E-A2C1-136D-D50D-7D8384AF5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4481C306-FD12-0840-4EAA-D26574C4115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ينبغي أن يكون الرسم كالآتي: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44F5-B8F1-F802-83AE-3DA719834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2E95EA4-CCB1-6D35-6919-53BD6FCB4402}"/>
              </a:ext>
            </a:extLst>
          </p:cNvPr>
          <p:cNvGrpSpPr/>
          <p:nvPr/>
        </p:nvGrpSpPr>
        <p:grpSpPr>
          <a:xfrm>
            <a:off x="2650794" y="2217688"/>
            <a:ext cx="3738430" cy="2189820"/>
            <a:chOff x="2650794" y="2217688"/>
            <a:chExt cx="3738430" cy="218982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5B8F60F-47AF-2588-5AB1-2B845555B53A}"/>
                </a:ext>
              </a:extLst>
            </p:cNvPr>
            <p:cNvGrpSpPr/>
            <p:nvPr/>
          </p:nvGrpSpPr>
          <p:grpSpPr>
            <a:xfrm>
              <a:off x="2662176" y="2217688"/>
              <a:ext cx="3727048" cy="2174579"/>
              <a:chOff x="2662176" y="3142593"/>
              <a:chExt cx="3727048" cy="2174579"/>
            </a:xfrm>
          </p:grpSpPr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6CDD6410-4E72-A417-A5C8-16F88846E7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2176" y="5317172"/>
                <a:ext cx="3727048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6D84205E-DB09-4EB1-EEF2-DCC0FCCD9CB4}"/>
                  </a:ext>
                </a:extLst>
              </p:cNvPr>
              <p:cNvCxnSpPr/>
              <p:nvPr/>
            </p:nvCxnSpPr>
            <p:spPr>
              <a:xfrm>
                <a:off x="2669202" y="3142593"/>
                <a:ext cx="0" cy="2174579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5DAE83-FADC-3F3B-AA6E-892BFE84996E}"/>
                </a:ext>
              </a:extLst>
            </p:cNvPr>
            <p:cNvSpPr/>
            <p:nvPr/>
          </p:nvSpPr>
          <p:spPr>
            <a:xfrm>
              <a:off x="2650794" y="4038176"/>
              <a:ext cx="346840" cy="36933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284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A28D67-90E5-3907-95EF-3B7AEE37AC89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178676" y="858759"/>
            <a:ext cx="742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البحث، أتموا رسم زاوية حادة.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B0CFB2F-2871-1281-B5F4-45E43003FA49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B1A591E3-157E-AFD8-AAEB-FF93ED2398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  <p:pic>
        <p:nvPicPr>
          <p:cNvPr id="1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9D10FA-6494-8E6F-AD40-F77D0A3A25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CBF2C27-D0F8-6904-0BA9-9B06234F5150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EE76E6B-8BAC-1AF2-5376-02FE58F841C6}"/>
              </a:ext>
            </a:extLst>
          </p:cNvPr>
          <p:cNvCxnSpPr/>
          <p:nvPr/>
        </p:nvCxnSpPr>
        <p:spPr>
          <a:xfrm flipV="1">
            <a:off x="2669202" y="2701159"/>
            <a:ext cx="1009419" cy="2616013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684FDE40-106E-DBF4-4664-5FC8954844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1814E-147C-0670-3E17-80F696126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B748A6-98B8-1822-069C-2F29294F47FC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1128E9-3364-BD13-EBED-528FEB9E10EE}"/>
              </a:ext>
            </a:extLst>
          </p:cNvPr>
          <p:cNvSpPr txBox="1"/>
          <p:nvPr/>
        </p:nvSpPr>
        <p:spPr>
          <a:xfrm>
            <a:off x="178676" y="858759"/>
            <a:ext cx="742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البحث، أتموا رسم زاوية منفرجة.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EE698-08C8-E14D-0409-AE0B82A7944A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429262AC-16BC-F074-7530-117CECE980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  <p:pic>
        <p:nvPicPr>
          <p:cNvPr id="1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F34353-FC14-FC32-B1C5-8F7506AB2F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17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12B30-4C1E-0D29-16E8-F9D7042B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7DE2F64-3197-CE33-6AC7-EEB76E149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700615B-6090-3333-D892-886D9B77E84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5C87D62-FC5D-80F3-547F-3D6B2A43D758}"/>
              </a:ext>
            </a:extLst>
          </p:cNvPr>
          <p:cNvCxnSpPr>
            <a:cxnSpLocks/>
          </p:cNvCxnSpPr>
          <p:nvPr/>
        </p:nvCxnSpPr>
        <p:spPr>
          <a:xfrm flipV="1">
            <a:off x="2662176" y="5317172"/>
            <a:ext cx="372704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9587E6A-93D2-A5D6-C4C8-4F79876FF661}"/>
              </a:ext>
            </a:extLst>
          </p:cNvPr>
          <p:cNvCxnSpPr>
            <a:cxnSpLocks/>
          </p:cNvCxnSpPr>
          <p:nvPr/>
        </p:nvCxnSpPr>
        <p:spPr>
          <a:xfrm flipH="1" flipV="1">
            <a:off x="1397876" y="2638097"/>
            <a:ext cx="1271326" cy="267907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276485C0-B519-E960-927E-F1673EE1DC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185935" y="3477616"/>
            <a:ext cx="2299082" cy="13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5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A4DD893-4344-45B0-ADF4-CE32E00E1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430" y="1902372"/>
            <a:ext cx="6513139" cy="443811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53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397877" y="3490056"/>
            <a:ext cx="2812198" cy="1208068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6870E0-07C7-E8F8-4104-1536E9599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29" y="2195120"/>
            <a:ext cx="8254575" cy="35579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3363310" y="2195120"/>
            <a:ext cx="5175043" cy="558590"/>
          </a:xfrm>
          <a:prstGeom prst="roundRect">
            <a:avLst>
              <a:gd name="adj" fmla="val 378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7E989D-4C55-3DF5-8B7F-7AC8B69BD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29" y="2195119"/>
            <a:ext cx="6936829" cy="29899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17850" y="3563690"/>
            <a:ext cx="2675619" cy="267561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2BF23C8-2DC5-6A58-6385-1C57C3A31822}"/>
              </a:ext>
            </a:extLst>
          </p:cNvPr>
          <p:cNvSpPr/>
          <p:nvPr/>
        </p:nvSpPr>
        <p:spPr>
          <a:xfrm>
            <a:off x="2908271" y="2195119"/>
            <a:ext cx="4364888" cy="459242"/>
          </a:xfrm>
          <a:prstGeom prst="roundRect">
            <a:avLst>
              <a:gd name="adj" fmla="val 378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166409-19E3-D4DF-4F8F-CBF9068ED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29" y="2195120"/>
            <a:ext cx="8254575" cy="3557928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04F341-5DC2-EF6B-700E-670C15D19E7D}"/>
              </a:ext>
            </a:extLst>
          </p:cNvPr>
          <p:cNvCxnSpPr>
            <a:cxnSpLocks/>
          </p:cNvCxnSpPr>
          <p:nvPr/>
        </p:nvCxnSpPr>
        <p:spPr>
          <a:xfrm flipV="1">
            <a:off x="5328745" y="3418490"/>
            <a:ext cx="599090" cy="180515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0CDE652-8581-9DA4-E059-078139D53C63}"/>
              </a:ext>
            </a:extLst>
          </p:cNvPr>
          <p:cNvCxnSpPr>
            <a:cxnSpLocks/>
          </p:cNvCxnSpPr>
          <p:nvPr/>
        </p:nvCxnSpPr>
        <p:spPr>
          <a:xfrm flipV="1">
            <a:off x="6607300" y="3777031"/>
            <a:ext cx="1088097" cy="144661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5E5548-322A-04D3-D04A-4CBF7BEAD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430" y="1902372"/>
            <a:ext cx="6513139" cy="443811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450428" y="4948775"/>
            <a:ext cx="2746203" cy="11785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7C875F-7EB8-9A35-D4ED-3BE1A230B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05" y="1947045"/>
            <a:ext cx="8093697" cy="42922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EDC4D2-B454-9CAC-E5F8-F52BD44FC63C}"/>
              </a:ext>
            </a:extLst>
          </p:cNvPr>
          <p:cNvSpPr txBox="1"/>
          <p:nvPr/>
        </p:nvSpPr>
        <p:spPr>
          <a:xfrm>
            <a:off x="2703841" y="299923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26889E-85A3-F99E-919E-85D3E0837BD4}"/>
              </a:ext>
            </a:extLst>
          </p:cNvPr>
          <p:cNvSpPr txBox="1"/>
          <p:nvPr/>
        </p:nvSpPr>
        <p:spPr>
          <a:xfrm>
            <a:off x="2710413" y="270301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5730676-3DC9-1DCA-3C2F-C56049A077C2}"/>
              </a:ext>
            </a:extLst>
          </p:cNvPr>
          <p:cNvCxnSpPr>
            <a:cxnSpLocks/>
          </p:cNvCxnSpPr>
          <p:nvPr/>
        </p:nvCxnSpPr>
        <p:spPr>
          <a:xfrm>
            <a:off x="2810171" y="3063032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3AEF1AE-C14D-D3AB-79FB-F7DF5833753A}"/>
              </a:ext>
            </a:extLst>
          </p:cNvPr>
          <p:cNvSpPr txBox="1"/>
          <p:nvPr/>
        </p:nvSpPr>
        <p:spPr>
          <a:xfrm>
            <a:off x="6478399" y="299923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0C46CC-8C35-8F3D-A24D-009E9C874117}"/>
              </a:ext>
            </a:extLst>
          </p:cNvPr>
          <p:cNvSpPr txBox="1"/>
          <p:nvPr/>
        </p:nvSpPr>
        <p:spPr>
          <a:xfrm>
            <a:off x="6484971" y="270301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6</a:t>
            </a:r>
            <a:endParaRPr lang="fr-FR" sz="2400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05164C6-77C8-3F64-3D4A-0F6F30FBCDAD}"/>
              </a:ext>
            </a:extLst>
          </p:cNvPr>
          <p:cNvCxnSpPr>
            <a:cxnSpLocks/>
          </p:cNvCxnSpPr>
          <p:nvPr/>
        </p:nvCxnSpPr>
        <p:spPr>
          <a:xfrm>
            <a:off x="6584729" y="3063032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116C55DE-A4BF-D607-4994-494ACF389D2A}"/>
              </a:ext>
            </a:extLst>
          </p:cNvPr>
          <p:cNvSpPr txBox="1"/>
          <p:nvPr/>
        </p:nvSpPr>
        <p:spPr>
          <a:xfrm>
            <a:off x="3980843" y="4105019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F483BF1-5594-717F-6324-02C00A9F5D01}"/>
              </a:ext>
            </a:extLst>
          </p:cNvPr>
          <p:cNvSpPr txBox="1"/>
          <p:nvPr/>
        </p:nvSpPr>
        <p:spPr>
          <a:xfrm>
            <a:off x="3987415" y="380879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5</a:t>
            </a:r>
            <a:endParaRPr lang="fr-FR" sz="2400" dirty="0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EB91D53-C66E-5C97-4CE5-2CB5AA5D25F2}"/>
              </a:ext>
            </a:extLst>
          </p:cNvPr>
          <p:cNvCxnSpPr>
            <a:cxnSpLocks/>
          </p:cNvCxnSpPr>
          <p:nvPr/>
        </p:nvCxnSpPr>
        <p:spPr>
          <a:xfrm>
            <a:off x="4087173" y="4168817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99DD1DE-D247-F5DF-28C6-6752AF1ED916}"/>
              </a:ext>
            </a:extLst>
          </p:cNvPr>
          <p:cNvSpPr txBox="1"/>
          <p:nvPr/>
        </p:nvSpPr>
        <p:spPr>
          <a:xfrm>
            <a:off x="6478399" y="4136592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68F9CE6-5B15-A6AB-9F77-4B6987DF1DBD}"/>
              </a:ext>
            </a:extLst>
          </p:cNvPr>
          <p:cNvSpPr txBox="1"/>
          <p:nvPr/>
        </p:nvSpPr>
        <p:spPr>
          <a:xfrm>
            <a:off x="6484971" y="3840371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FR" sz="2400" dirty="0"/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B32909E-FECD-8454-03A2-0D11466B30B8}"/>
              </a:ext>
            </a:extLst>
          </p:cNvPr>
          <p:cNvCxnSpPr>
            <a:cxnSpLocks/>
          </p:cNvCxnSpPr>
          <p:nvPr/>
        </p:nvCxnSpPr>
        <p:spPr>
          <a:xfrm>
            <a:off x="6584729" y="4200390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3E66BCE3-D63D-A5B6-6FC7-CCF035821321}"/>
              </a:ext>
            </a:extLst>
          </p:cNvPr>
          <p:cNvSpPr txBox="1"/>
          <p:nvPr/>
        </p:nvSpPr>
        <p:spPr>
          <a:xfrm>
            <a:off x="1757543" y="5423457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FR" sz="24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061F6ED-F455-2002-355F-832496523AE9}"/>
              </a:ext>
            </a:extLst>
          </p:cNvPr>
          <p:cNvSpPr txBox="1"/>
          <p:nvPr/>
        </p:nvSpPr>
        <p:spPr>
          <a:xfrm>
            <a:off x="1764115" y="5127236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2</a:t>
            </a:r>
            <a:endParaRPr lang="fr-FR" sz="2400" dirty="0"/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1143D43-B465-9732-4220-4BBBC7EDC1E1}"/>
              </a:ext>
            </a:extLst>
          </p:cNvPr>
          <p:cNvCxnSpPr>
            <a:cxnSpLocks/>
          </p:cNvCxnSpPr>
          <p:nvPr/>
        </p:nvCxnSpPr>
        <p:spPr>
          <a:xfrm>
            <a:off x="1863873" y="5487255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8A016D9B-77CA-FAA6-7C94-F88288D8B886}"/>
              </a:ext>
            </a:extLst>
          </p:cNvPr>
          <p:cNvSpPr txBox="1"/>
          <p:nvPr/>
        </p:nvSpPr>
        <p:spPr>
          <a:xfrm>
            <a:off x="4594933" y="541282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FR" sz="24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115236B-BB53-E6A4-D76E-4D3C27B9F9BE}"/>
              </a:ext>
            </a:extLst>
          </p:cNvPr>
          <p:cNvSpPr txBox="1"/>
          <p:nvPr/>
        </p:nvSpPr>
        <p:spPr>
          <a:xfrm>
            <a:off x="4601505" y="511660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8</a:t>
            </a:r>
            <a:endParaRPr lang="fr-FR" sz="2400" dirty="0"/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AD7D2675-0BB5-1581-B0AE-D9C0AE371F2A}"/>
              </a:ext>
            </a:extLst>
          </p:cNvPr>
          <p:cNvCxnSpPr>
            <a:cxnSpLocks/>
          </p:cNvCxnSpPr>
          <p:nvPr/>
        </p:nvCxnSpPr>
        <p:spPr>
          <a:xfrm>
            <a:off x="4701263" y="5476622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1A4F99E4-D637-D5D8-634E-F786E3C338DA}"/>
              </a:ext>
            </a:extLst>
          </p:cNvPr>
          <p:cNvSpPr txBox="1"/>
          <p:nvPr/>
        </p:nvSpPr>
        <p:spPr>
          <a:xfrm>
            <a:off x="6478399" y="5412824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FR" sz="240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8506661D-97B3-4B2F-C590-F5015A293539}"/>
              </a:ext>
            </a:extLst>
          </p:cNvPr>
          <p:cNvSpPr txBox="1"/>
          <p:nvPr/>
        </p:nvSpPr>
        <p:spPr>
          <a:xfrm>
            <a:off x="6484971" y="5116603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FR" sz="2400" dirty="0"/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AD85E190-89D7-BF58-1A25-1EB5286D5776}"/>
              </a:ext>
            </a:extLst>
          </p:cNvPr>
          <p:cNvCxnSpPr>
            <a:cxnSpLocks/>
          </p:cNvCxnSpPr>
          <p:nvPr/>
        </p:nvCxnSpPr>
        <p:spPr>
          <a:xfrm>
            <a:off x="6584729" y="5476622"/>
            <a:ext cx="360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43E4239A-366E-2EB5-8CCA-9ABBEA6130B1}"/>
              </a:ext>
            </a:extLst>
          </p:cNvPr>
          <p:cNvSpPr txBox="1"/>
          <p:nvPr/>
        </p:nvSpPr>
        <p:spPr>
          <a:xfrm>
            <a:off x="6478399" y="5870940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0070C0"/>
                </a:solidFill>
              </a:rPr>
              <a:t>1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5DC6A4C-BA14-6AC3-54CC-96C9B51A70A2}"/>
              </a:ext>
            </a:extLst>
          </p:cNvPr>
          <p:cNvSpPr txBox="1"/>
          <p:nvPr/>
        </p:nvSpPr>
        <p:spPr>
          <a:xfrm>
            <a:off x="6484971" y="4594708"/>
            <a:ext cx="584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0070C0"/>
                </a:solidFill>
              </a:rPr>
              <a:t>1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و53.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5B945B-AF1A-4E7E-2B5A-F4E794B17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430" y="1902372"/>
            <a:ext cx="6513139" cy="443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14672</TotalTime>
  <Words>836</Words>
  <Application>Microsoft Office PowerPoint</Application>
  <PresentationFormat>Affichage à l'écran (4:3)</PresentationFormat>
  <Paragraphs>242</Paragraphs>
  <Slides>47</Slides>
  <Notes>6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1" baseType="lpstr">
      <vt:lpstr>Arial</vt:lpstr>
      <vt:lpstr>Effra CC Arbc</vt:lpstr>
      <vt:lpstr>Aptos</vt:lpstr>
      <vt:lpstr>Dosis</vt:lpstr>
      <vt:lpstr>Chalkboard</vt:lpstr>
      <vt:lpstr>Aptos Display</vt:lpstr>
      <vt:lpstr>Calibri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2025-11-22T13:24:34Z</dcterms:modified>
</cp:coreProperties>
</file>