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5"/>
  </p:notesMasterIdLst>
  <p:handoutMasterIdLst>
    <p:handoutMasterId r:id="rId66"/>
  </p:handoutMasterIdLst>
  <p:sldIdLst>
    <p:sldId id="779" r:id="rId7"/>
    <p:sldId id="948" r:id="rId8"/>
    <p:sldId id="738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7024" r:id="rId17"/>
    <p:sldId id="2134806709" r:id="rId18"/>
    <p:sldId id="2134806708" r:id="rId19"/>
    <p:sldId id="769" r:id="rId20"/>
    <p:sldId id="768" r:id="rId21"/>
    <p:sldId id="870" r:id="rId22"/>
    <p:sldId id="2134806710" r:id="rId23"/>
    <p:sldId id="751" r:id="rId24"/>
    <p:sldId id="871" r:id="rId25"/>
    <p:sldId id="2134806711" r:id="rId26"/>
    <p:sldId id="2134806681" r:id="rId27"/>
    <p:sldId id="2134806700" r:id="rId28"/>
    <p:sldId id="2134806722" r:id="rId29"/>
    <p:sldId id="2134806701" r:id="rId30"/>
    <p:sldId id="2134806719" r:id="rId31"/>
    <p:sldId id="2134806715" r:id="rId32"/>
    <p:sldId id="2134806702" r:id="rId33"/>
    <p:sldId id="2134807020" r:id="rId34"/>
    <p:sldId id="2134807021" r:id="rId35"/>
    <p:sldId id="2134806688" r:id="rId36"/>
    <p:sldId id="2134807006" r:id="rId37"/>
    <p:sldId id="2134807022" r:id="rId38"/>
    <p:sldId id="2134807025" r:id="rId39"/>
    <p:sldId id="2134807023" r:id="rId40"/>
    <p:sldId id="2134807026" r:id="rId41"/>
    <p:sldId id="2134807027" r:id="rId42"/>
    <p:sldId id="2134807028" r:id="rId43"/>
    <p:sldId id="2134806689" r:id="rId44"/>
    <p:sldId id="2134806665" r:id="rId45"/>
    <p:sldId id="2134806663" r:id="rId46"/>
    <p:sldId id="2134806664" r:id="rId47"/>
    <p:sldId id="2134807029" r:id="rId48"/>
    <p:sldId id="2134807030" r:id="rId49"/>
    <p:sldId id="2134807031" r:id="rId50"/>
    <p:sldId id="2134806696" r:id="rId51"/>
    <p:sldId id="848" r:id="rId52"/>
    <p:sldId id="921" r:id="rId53"/>
    <p:sldId id="922" r:id="rId54"/>
    <p:sldId id="924" r:id="rId55"/>
    <p:sldId id="925" r:id="rId56"/>
    <p:sldId id="849" r:id="rId57"/>
    <p:sldId id="2134806697" r:id="rId58"/>
    <p:sldId id="2134806706" r:id="rId59"/>
    <p:sldId id="858" r:id="rId60"/>
    <p:sldId id="868" r:id="rId61"/>
    <p:sldId id="869" r:id="rId62"/>
    <p:sldId id="764" r:id="rId63"/>
    <p:sldId id="949" r:id="rId64"/>
  </p:sldIdLst>
  <p:sldSz cx="9144000" cy="6858000" type="screen4x3"/>
  <p:notesSz cx="6735763" cy="9866313"/>
  <p:embeddedFontLst>
    <p:embeddedFont>
      <p:font typeface="Dosis" pitchFamily="2" charset="0"/>
      <p:regular r:id="rId67"/>
      <p:bold r:id="rId6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A8F98"/>
    <a:srgbClr val="FFFFFF"/>
    <a:srgbClr val="C00000"/>
    <a:srgbClr val="CF1F3C"/>
    <a:srgbClr val="FC8D00"/>
    <a:srgbClr val="F2F2F2"/>
    <a:srgbClr val="F9B233"/>
    <a:srgbClr val="17AB98"/>
    <a:srgbClr val="FF0000"/>
    <a:srgbClr val="F2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7AA295-4D42-433F-81EE-5EF966B28359}" v="22" dt="2025-11-21T09:50:52.2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28" autoAdjust="0"/>
    <p:restoredTop sz="95890" autoAdjust="0"/>
  </p:normalViewPr>
  <p:slideViewPr>
    <p:cSldViewPr snapToGrid="0">
      <p:cViewPr varScale="1">
        <p:scale>
          <a:sx n="71" d="100"/>
          <a:sy n="71" d="100"/>
        </p:scale>
        <p:origin x="792" y="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handoutMaster" Target="handoutMasters/handoutMaster1.xml"/><Relationship Id="rId74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font" Target="fonts/font1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notesMaster" Target="notesMasters/notesMaster1.xml"/><Relationship Id="rId73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7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22/11/2025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22/11/2025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22/11/2025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22/11/2025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5.mp4"/><Relationship Id="rId7" Type="http://schemas.openxmlformats.org/officeDocument/2006/relationships/image" Target="../media/image2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5.mp4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الدرس 20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ar-MA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2714174" cy="288630"/>
            <a:chOff x="5372100" y="5877672"/>
            <a:chExt cx="2714174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21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7817223" y="5886030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22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20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تَعَرُّفُ أَنْواعِ الزَّوايا: الحادَّةُ والْقائِمَةُ وَالمُنْفَرِجَةُ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19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اِسْتِعْمالُ الْمِسْطَرَةِ لِإنْشاءِ قِطَعٍ وَمُسْتَقيماتٍ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22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: البَحثُ عَنِ الْكُلِّ أَوِ الْجُزْءِ (3)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21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إِنْشاءُ الزَّوايا: الحادَّةُ والْقائِمَةُ وَالمُنْفَرِجَةُ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الْخامِسِ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اِسْتِعْمالُ الْمِسْطَرَةِ لِإنْشاءِ قِطَعٍ وَمُسْتَقيماتٍ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6FA9C4C-1BB0-21F0-6649-211E69305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0142" y="2552307"/>
            <a:ext cx="5643716" cy="381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637853" y="3835273"/>
            <a:ext cx="545804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إِنْشاءِ قِطَعٍ وَمُسْتَقيماتٍ بِاسْتِخْدامِ الْمِسْطَرَةِ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BD7B1F4-421A-1F57-F7DB-6F060042A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811" y="2036301"/>
            <a:ext cx="5873621" cy="3959639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261419" y="862060"/>
            <a:ext cx="5263106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46 و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47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533832" y="3539613"/>
            <a:ext cx="2589851" cy="924232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A59DEB9-C353-CB54-1FA2-1C77B20EADB3}"/>
              </a:ext>
            </a:extLst>
          </p:cNvPr>
          <p:cNvSpPr/>
          <p:nvPr/>
        </p:nvSpPr>
        <p:spPr>
          <a:xfrm>
            <a:off x="4572000" y="4316361"/>
            <a:ext cx="2589851" cy="1494504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3 و4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دقيقتان فقط.</a:t>
            </a: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6F8B77E-1016-C418-144C-537AD8740A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01" y="1913702"/>
            <a:ext cx="7516356" cy="269871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D8A69B-0BD8-AAA7-8629-28C9A213FB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01" y="4610640"/>
            <a:ext cx="7516356" cy="1878049"/>
          </a:xfrm>
          <a:prstGeom prst="rect">
            <a:avLst/>
          </a:prstGeom>
        </p:spPr>
      </p:pic>
      <p:sp>
        <p:nvSpPr>
          <p:cNvPr id="11" name="Arc partiel 10">
            <a:extLst>
              <a:ext uri="{FF2B5EF4-FFF2-40B4-BE49-F238E27FC236}">
                <a16:creationId xmlns:a16="http://schemas.microsoft.com/office/drawing/2014/main" id="{26AFFFC3-3B69-9DF0-B267-C703A0662DC0}"/>
              </a:ext>
            </a:extLst>
          </p:cNvPr>
          <p:cNvSpPr/>
          <p:nvPr/>
        </p:nvSpPr>
        <p:spPr>
          <a:xfrm>
            <a:off x="2310580" y="2547188"/>
            <a:ext cx="1179871" cy="1170037"/>
          </a:xfrm>
          <a:prstGeom prst="pie">
            <a:avLst/>
          </a:prstGeom>
          <a:solidFill>
            <a:srgbClr val="C00000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Arc partiel 11">
            <a:extLst>
              <a:ext uri="{FF2B5EF4-FFF2-40B4-BE49-F238E27FC236}">
                <a16:creationId xmlns:a16="http://schemas.microsoft.com/office/drawing/2014/main" id="{64D9D24C-A4B5-A3EE-4349-00D6EE1569ED}"/>
              </a:ext>
            </a:extLst>
          </p:cNvPr>
          <p:cNvSpPr/>
          <p:nvPr/>
        </p:nvSpPr>
        <p:spPr>
          <a:xfrm>
            <a:off x="3803644" y="2527523"/>
            <a:ext cx="1179871" cy="1170037"/>
          </a:xfrm>
          <a:prstGeom prst="pie">
            <a:avLst>
              <a:gd name="adj1" fmla="val 3595319"/>
              <a:gd name="adj2" fmla="val 10691620"/>
            </a:avLst>
          </a:prstGeom>
          <a:solidFill>
            <a:srgbClr val="C00000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Arc partiel 12">
            <a:extLst>
              <a:ext uri="{FF2B5EF4-FFF2-40B4-BE49-F238E27FC236}">
                <a16:creationId xmlns:a16="http://schemas.microsoft.com/office/drawing/2014/main" id="{B70C11EE-EE4A-6F73-7F6C-44F29FE71AF0}"/>
              </a:ext>
            </a:extLst>
          </p:cNvPr>
          <p:cNvSpPr/>
          <p:nvPr/>
        </p:nvSpPr>
        <p:spPr>
          <a:xfrm>
            <a:off x="5316372" y="2527522"/>
            <a:ext cx="1179871" cy="1170037"/>
          </a:xfrm>
          <a:prstGeom prst="pie">
            <a:avLst>
              <a:gd name="adj1" fmla="val 0"/>
              <a:gd name="adj2" fmla="val 13570142"/>
            </a:avLst>
          </a:prstGeom>
          <a:solidFill>
            <a:srgbClr val="C00000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42FECE87-F88C-4F39-02AC-4CB07D5E3D54}"/>
              </a:ext>
            </a:extLst>
          </p:cNvPr>
          <p:cNvSpPr/>
          <p:nvPr/>
        </p:nvSpPr>
        <p:spPr>
          <a:xfrm>
            <a:off x="6799604" y="2517689"/>
            <a:ext cx="1179871" cy="1170037"/>
          </a:xfrm>
          <a:prstGeom prst="ellipse">
            <a:avLst/>
          </a:prstGeom>
          <a:solidFill>
            <a:srgbClr val="C00000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373D306-F69B-3712-6AAE-1337A3A76D11}"/>
              </a:ext>
            </a:extLst>
          </p:cNvPr>
          <p:cNvSpPr/>
          <p:nvPr/>
        </p:nvSpPr>
        <p:spPr>
          <a:xfrm>
            <a:off x="2900515" y="5584723"/>
            <a:ext cx="363795" cy="21631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DA46CDA-B6AC-5988-8D05-3C86E13EFC40}"/>
              </a:ext>
            </a:extLst>
          </p:cNvPr>
          <p:cNvSpPr/>
          <p:nvPr/>
        </p:nvSpPr>
        <p:spPr>
          <a:xfrm>
            <a:off x="2875933" y="5878821"/>
            <a:ext cx="363795" cy="21631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E2BFB1E-400B-B8F3-9014-7AF77B0D00A6}"/>
              </a:ext>
            </a:extLst>
          </p:cNvPr>
          <p:cNvSpPr/>
          <p:nvPr/>
        </p:nvSpPr>
        <p:spPr>
          <a:xfrm>
            <a:off x="4326190" y="5878821"/>
            <a:ext cx="363795" cy="21631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EB4CA94-2292-72B1-565F-CDFA40187E0A}"/>
              </a:ext>
            </a:extLst>
          </p:cNvPr>
          <p:cNvSpPr/>
          <p:nvPr/>
        </p:nvSpPr>
        <p:spPr>
          <a:xfrm>
            <a:off x="5756783" y="5868989"/>
            <a:ext cx="363795" cy="21631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63176A0-7B2D-12F7-EDF4-2E3C3C63B2CC}"/>
              </a:ext>
            </a:extLst>
          </p:cNvPr>
          <p:cNvSpPr/>
          <p:nvPr/>
        </p:nvSpPr>
        <p:spPr>
          <a:xfrm>
            <a:off x="7128384" y="5859157"/>
            <a:ext cx="363795" cy="21631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817EE5C-DDFA-57BB-8D2F-F6D47E8F2EED}"/>
              </a:ext>
            </a:extLst>
          </p:cNvPr>
          <p:cNvSpPr/>
          <p:nvPr/>
        </p:nvSpPr>
        <p:spPr>
          <a:xfrm>
            <a:off x="4350775" y="5574021"/>
            <a:ext cx="363795" cy="21631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B1AEECF-63DA-1538-7FA7-43CE80B2854D}"/>
              </a:ext>
            </a:extLst>
          </p:cNvPr>
          <p:cNvSpPr/>
          <p:nvPr/>
        </p:nvSpPr>
        <p:spPr>
          <a:xfrm>
            <a:off x="5742041" y="5572282"/>
            <a:ext cx="363795" cy="21631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09450C0-3080-FAB2-C8D8-C8F6D557332E}"/>
              </a:ext>
            </a:extLst>
          </p:cNvPr>
          <p:cNvSpPr/>
          <p:nvPr/>
        </p:nvSpPr>
        <p:spPr>
          <a:xfrm>
            <a:off x="7103815" y="5566720"/>
            <a:ext cx="363795" cy="21631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AEB449C-E07A-A126-2656-363AAA2F349F}"/>
              </a:ext>
            </a:extLst>
          </p:cNvPr>
          <p:cNvSpPr txBox="1"/>
          <p:nvPr/>
        </p:nvSpPr>
        <p:spPr>
          <a:xfrm>
            <a:off x="2900515" y="5451344"/>
            <a:ext cx="363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3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4CB3411-AE3F-ABE4-7E00-1C7F68C00B5D}"/>
              </a:ext>
            </a:extLst>
          </p:cNvPr>
          <p:cNvSpPr txBox="1"/>
          <p:nvPr/>
        </p:nvSpPr>
        <p:spPr>
          <a:xfrm>
            <a:off x="2802194" y="5756144"/>
            <a:ext cx="560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10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94726A8-D68E-C79E-1148-353C3CBD90E5}"/>
              </a:ext>
            </a:extLst>
          </p:cNvPr>
          <p:cNvSpPr txBox="1"/>
          <p:nvPr/>
        </p:nvSpPr>
        <p:spPr>
          <a:xfrm>
            <a:off x="4321278" y="5451344"/>
            <a:ext cx="363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5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5EB7E3C-B13F-FF68-A400-1AB08CE17256}"/>
              </a:ext>
            </a:extLst>
          </p:cNvPr>
          <p:cNvSpPr txBox="1"/>
          <p:nvPr/>
        </p:nvSpPr>
        <p:spPr>
          <a:xfrm>
            <a:off x="4222957" y="5756144"/>
            <a:ext cx="560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10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6F7F4BB-5817-FB9C-320B-E1078B393701}"/>
              </a:ext>
            </a:extLst>
          </p:cNvPr>
          <p:cNvSpPr txBox="1"/>
          <p:nvPr/>
        </p:nvSpPr>
        <p:spPr>
          <a:xfrm>
            <a:off x="5742041" y="5451344"/>
            <a:ext cx="363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7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F540A84-B094-A1FC-DB0E-47930C876A65}"/>
              </a:ext>
            </a:extLst>
          </p:cNvPr>
          <p:cNvSpPr txBox="1"/>
          <p:nvPr/>
        </p:nvSpPr>
        <p:spPr>
          <a:xfrm>
            <a:off x="5643720" y="5756144"/>
            <a:ext cx="560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10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F9CBF0B-3906-751F-AD74-2751E245C80C}"/>
              </a:ext>
            </a:extLst>
          </p:cNvPr>
          <p:cNvSpPr txBox="1"/>
          <p:nvPr/>
        </p:nvSpPr>
        <p:spPr>
          <a:xfrm>
            <a:off x="7133308" y="5451344"/>
            <a:ext cx="363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9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D8B22D5-537B-CACA-3C0F-770FCF0177D0}"/>
              </a:ext>
            </a:extLst>
          </p:cNvPr>
          <p:cNvSpPr txBox="1"/>
          <p:nvPr/>
        </p:nvSpPr>
        <p:spPr>
          <a:xfrm>
            <a:off x="7034987" y="5756144"/>
            <a:ext cx="560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10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890B2-55E9-8D3F-5B8D-34AEF8892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57C41A0-E455-FAE0-35FA-75916DC280C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كذلك، التمرين 6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A191B0-5F06-976C-7448-D7EA1FD65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44E10B-BC92-A31E-C0CD-02CD7BDC99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59" y="2245781"/>
            <a:ext cx="8255090" cy="3112800"/>
          </a:xfrm>
          <a:prstGeom prst="rect">
            <a:avLst/>
          </a:prstGeom>
        </p:spPr>
      </p:pic>
      <p:sp>
        <p:nvSpPr>
          <p:cNvPr id="2" name="Arc partiel 1">
            <a:extLst>
              <a:ext uri="{FF2B5EF4-FFF2-40B4-BE49-F238E27FC236}">
                <a16:creationId xmlns:a16="http://schemas.microsoft.com/office/drawing/2014/main" id="{ABEA1068-9FC2-AA34-F669-3D519AC340B7}"/>
              </a:ext>
            </a:extLst>
          </p:cNvPr>
          <p:cNvSpPr/>
          <p:nvPr/>
        </p:nvSpPr>
        <p:spPr>
          <a:xfrm>
            <a:off x="2802195" y="2959511"/>
            <a:ext cx="1297858" cy="1297858"/>
          </a:xfrm>
          <a:prstGeom prst="pie">
            <a:avLst>
              <a:gd name="adj1" fmla="val 20545725"/>
              <a:gd name="adj2" fmla="val 9661773"/>
            </a:avLst>
          </a:prstGeom>
          <a:solidFill>
            <a:srgbClr val="C00000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Arc partiel 6">
            <a:extLst>
              <a:ext uri="{FF2B5EF4-FFF2-40B4-BE49-F238E27FC236}">
                <a16:creationId xmlns:a16="http://schemas.microsoft.com/office/drawing/2014/main" id="{13F0C51C-29AC-5517-93B1-9836C86D3B73}"/>
              </a:ext>
            </a:extLst>
          </p:cNvPr>
          <p:cNvSpPr/>
          <p:nvPr/>
        </p:nvSpPr>
        <p:spPr>
          <a:xfrm>
            <a:off x="4734234" y="2949679"/>
            <a:ext cx="1297858" cy="1297858"/>
          </a:xfrm>
          <a:prstGeom prst="pie">
            <a:avLst>
              <a:gd name="adj1" fmla="val 2705777"/>
              <a:gd name="adj2" fmla="val 10830003"/>
            </a:avLst>
          </a:prstGeom>
          <a:solidFill>
            <a:srgbClr val="C00000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Arc partiel 8">
            <a:extLst>
              <a:ext uri="{FF2B5EF4-FFF2-40B4-BE49-F238E27FC236}">
                <a16:creationId xmlns:a16="http://schemas.microsoft.com/office/drawing/2014/main" id="{B73EC331-E75C-3401-D7EB-65617403AD34}"/>
              </a:ext>
            </a:extLst>
          </p:cNvPr>
          <p:cNvSpPr/>
          <p:nvPr/>
        </p:nvSpPr>
        <p:spPr>
          <a:xfrm>
            <a:off x="6730182" y="2949679"/>
            <a:ext cx="1297858" cy="1297858"/>
          </a:xfrm>
          <a:prstGeom prst="pie">
            <a:avLst>
              <a:gd name="adj1" fmla="val 5477173"/>
              <a:gd name="adj2" fmla="val 9025176"/>
            </a:avLst>
          </a:prstGeom>
          <a:solidFill>
            <a:srgbClr val="C00000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2575180-81AC-E214-3C7D-4344A8808DE0}"/>
              </a:ext>
            </a:extLst>
          </p:cNvPr>
          <p:cNvSpPr txBox="1"/>
          <p:nvPr/>
        </p:nvSpPr>
        <p:spPr>
          <a:xfrm>
            <a:off x="3111911" y="4646908"/>
            <a:ext cx="678426" cy="40011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10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883BE53-D65F-E1C1-A756-320A3A3F49A3}"/>
              </a:ext>
            </a:extLst>
          </p:cNvPr>
          <p:cNvSpPr txBox="1"/>
          <p:nvPr/>
        </p:nvSpPr>
        <p:spPr>
          <a:xfrm>
            <a:off x="5043950" y="4646908"/>
            <a:ext cx="678426" cy="40011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8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F93D54D-628D-3985-F453-5D5097B28D0B}"/>
              </a:ext>
            </a:extLst>
          </p:cNvPr>
          <p:cNvSpPr txBox="1"/>
          <p:nvPr/>
        </p:nvSpPr>
        <p:spPr>
          <a:xfrm>
            <a:off x="7074311" y="4646908"/>
            <a:ext cx="678426" cy="40011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6</a:t>
            </a:r>
            <a:endParaRPr lang="fr-FR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05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نشاط الحساب الذهني. خذوا دفاتر البحث</a:t>
            </a:r>
            <a:endParaRPr lang="fr-FR" b="1" i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28240FD-8A01-FB84-4908-2675984A9A2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90896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264069" y="87129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30652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solidFill>
                    <a:srgbClr val="C00000"/>
                  </a:solidFill>
                </a:rPr>
                <a:t>4</a:t>
              </a:r>
              <a:r>
                <a:rPr lang="fr-FR" sz="2400" dirty="0">
                  <a:solidFill>
                    <a:srgbClr val="0070C0"/>
                  </a:solidFill>
                </a:rPr>
                <a:t>3</a:t>
              </a:r>
              <a:r>
                <a:rPr lang="fr-FR" sz="2400" dirty="0"/>
                <a:t>+</a:t>
              </a:r>
              <a:r>
                <a:rPr lang="fr-FR" sz="2400" dirty="0">
                  <a:solidFill>
                    <a:srgbClr val="C00000"/>
                  </a:solidFill>
                </a:rPr>
                <a:t>1</a:t>
              </a:r>
              <a:r>
                <a:rPr lang="fr-FR" sz="2400" dirty="0">
                  <a:solidFill>
                    <a:srgbClr val="0070C0"/>
                  </a:solidFill>
                </a:rPr>
                <a:t>5</a:t>
              </a:r>
              <a:r>
                <a:rPr lang="fr-FR" sz="2400" dirty="0"/>
                <a:t>=</a:t>
              </a:r>
              <a:r>
                <a:rPr lang="fr-FR" sz="2400" dirty="0">
                  <a:solidFill>
                    <a:srgbClr val="C00000"/>
                  </a:solidFill>
                </a:rPr>
                <a:t>40</a:t>
              </a:r>
              <a:r>
                <a:rPr lang="fr-FR" sz="2400" dirty="0"/>
                <a:t>+</a:t>
              </a:r>
              <a:r>
                <a:rPr lang="fr-FR" sz="2400" dirty="0">
                  <a:solidFill>
                    <a:srgbClr val="C00000"/>
                  </a:solidFill>
                </a:rPr>
                <a:t>10</a:t>
              </a:r>
              <a:r>
                <a:rPr lang="fr-FR" sz="2400" dirty="0"/>
                <a:t>+</a:t>
              </a:r>
              <a:r>
                <a:rPr lang="fr-FR" sz="2400" dirty="0">
                  <a:solidFill>
                    <a:srgbClr val="0070C0"/>
                  </a:solidFill>
                </a:rPr>
                <a:t>3</a:t>
              </a:r>
              <a:r>
                <a:rPr lang="fr-FR" sz="2400" dirty="0"/>
                <a:t>+</a:t>
              </a:r>
              <a:r>
                <a:rPr lang="fr-FR" sz="2400" dirty="0">
                  <a:solidFill>
                    <a:srgbClr val="0070C0"/>
                  </a:solidFill>
                </a:rPr>
                <a:t>5</a:t>
              </a:r>
              <a:r>
                <a:rPr lang="fr-FR" sz="2400" dirty="0"/>
                <a:t>= ..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2519021" y="2768475"/>
              <a:ext cx="465992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18611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  58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E446268-2C49-AE07-2566-2DD0B4743B32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47 + 13 = ..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7C79695-F30B-D144-9F58-84A5B3A95F80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59 + 21 = ..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7760160-C25A-6700-99C5-E6E518808BD1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58 + 23 = ..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E6D5976-D775-A05F-908D-F5B9B806EB92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r>
              <a:rPr lang="fr-MA" b="1" dirty="0">
                <a:solidFill>
                  <a:prstClr val="black"/>
                </a:solidFill>
                <a:latin typeface="Aptos" panose="02110004020202020204"/>
              </a:rPr>
              <a:t>7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+ 32 = ..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9042E48-B614-3485-4F0E-E62113DA2FBD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  <a:r>
              <a:rPr lang="fr-MA" b="1" dirty="0">
                <a:solidFill>
                  <a:prstClr val="black"/>
                </a:solidFill>
                <a:latin typeface="Aptos" panose="02110004020202020204"/>
              </a:rPr>
              <a:t>6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+ 35 = ..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DCD3A75-D477-F5D4-C73A-C0CC8A6F1856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54 + 28 = ..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9B5136A-38CA-6639-444B-B1B5067EDB40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36 + 27 = ..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8D8E7DB-29B3-75EC-3771-4850EEBCFFFB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36 + 25 = ..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0DB07E5-6FEE-073A-E6A8-21EA4DC86AEB}"/>
              </a:ext>
            </a:extLst>
          </p:cNvPr>
          <p:cNvGrpSpPr/>
          <p:nvPr/>
        </p:nvGrpSpPr>
        <p:grpSpPr>
          <a:xfrm>
            <a:off x="519486" y="3689986"/>
            <a:ext cx="396000" cy="461665"/>
            <a:chOff x="558769" y="3710527"/>
            <a:chExt cx="396000" cy="461665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4EC86260-2800-A9BC-A49E-9950B59304A0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595F9E7-7C34-081C-C4EA-2AB41AF532A7}"/>
                </a:ext>
              </a:extLst>
            </p:cNvPr>
            <p:cNvSpPr txBox="1"/>
            <p:nvPr/>
          </p:nvSpPr>
          <p:spPr>
            <a:xfrm>
              <a:off x="563698" y="3710527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39AF42-A8E3-EB05-F6D0-890C72C2BF5E}"/>
              </a:ext>
            </a:extLst>
          </p:cNvPr>
          <p:cNvGrpSpPr/>
          <p:nvPr/>
        </p:nvGrpSpPr>
        <p:grpSpPr>
          <a:xfrm>
            <a:off x="519933" y="4416265"/>
            <a:ext cx="396000" cy="461665"/>
            <a:chOff x="558769" y="3710527"/>
            <a:chExt cx="396000" cy="461665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7B5ECA70-50A7-DB58-D9B3-972015331D81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F1319B89-47A1-6E3F-77E8-A2903BD3EA23}"/>
                </a:ext>
              </a:extLst>
            </p:cNvPr>
            <p:cNvSpPr txBox="1"/>
            <p:nvPr/>
          </p:nvSpPr>
          <p:spPr>
            <a:xfrm>
              <a:off x="573029" y="3710527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B95BB035-857B-D7C3-A315-BE8A1D3F6E40}"/>
              </a:ext>
            </a:extLst>
          </p:cNvPr>
          <p:cNvGrpSpPr/>
          <p:nvPr/>
        </p:nvGrpSpPr>
        <p:grpSpPr>
          <a:xfrm>
            <a:off x="2491914" y="3699317"/>
            <a:ext cx="396000" cy="461665"/>
            <a:chOff x="558769" y="3719858"/>
            <a:chExt cx="396000" cy="461665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6F673144-443D-C286-F006-D4F2ADEBE23E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D43D1B2D-5103-E9CE-C5FA-606BD690D79A}"/>
                </a:ext>
              </a:extLst>
            </p:cNvPr>
            <p:cNvSpPr txBox="1"/>
            <p:nvPr/>
          </p:nvSpPr>
          <p:spPr>
            <a:xfrm>
              <a:off x="563698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9F3ED690-FBA6-4541-1199-FD5197665F1D}"/>
              </a:ext>
            </a:extLst>
          </p:cNvPr>
          <p:cNvGrpSpPr/>
          <p:nvPr/>
        </p:nvGrpSpPr>
        <p:grpSpPr>
          <a:xfrm>
            <a:off x="2502627" y="4425596"/>
            <a:ext cx="396000" cy="461665"/>
            <a:chOff x="558769" y="3719858"/>
            <a:chExt cx="396000" cy="461665"/>
          </a:xfrm>
        </p:grpSpPr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CE01E6FA-E845-EEFC-8200-A05119C99101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2F1E9B13-04CC-CFC2-1E62-527EE85E6262}"/>
                </a:ext>
              </a:extLst>
            </p:cNvPr>
            <p:cNvSpPr txBox="1"/>
            <p:nvPr/>
          </p:nvSpPr>
          <p:spPr>
            <a:xfrm>
              <a:off x="582360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F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C7CBEE72-4FB8-F051-3668-C860F76FD35C}"/>
              </a:ext>
            </a:extLst>
          </p:cNvPr>
          <p:cNvGrpSpPr/>
          <p:nvPr/>
        </p:nvGrpSpPr>
        <p:grpSpPr>
          <a:xfrm>
            <a:off x="4468929" y="4425596"/>
            <a:ext cx="400402" cy="461665"/>
            <a:chOff x="554367" y="3719858"/>
            <a:chExt cx="400402" cy="461665"/>
          </a:xfrm>
        </p:grpSpPr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87D20200-1BC8-C15C-26A6-496611643A12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F2F91A21-2F4C-AA8A-36A1-D31237DB9C71}"/>
                </a:ext>
              </a:extLst>
            </p:cNvPr>
            <p:cNvSpPr txBox="1"/>
            <p:nvPr/>
          </p:nvSpPr>
          <p:spPr>
            <a:xfrm>
              <a:off x="554367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G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0B4C7B53-3A88-3125-0D4B-F7C844A90E1D}"/>
              </a:ext>
            </a:extLst>
          </p:cNvPr>
          <p:cNvGrpSpPr/>
          <p:nvPr/>
        </p:nvGrpSpPr>
        <p:grpSpPr>
          <a:xfrm>
            <a:off x="4464666" y="3699317"/>
            <a:ext cx="400402" cy="461665"/>
            <a:chOff x="554367" y="3719858"/>
            <a:chExt cx="400402" cy="461665"/>
          </a:xfrm>
        </p:grpSpPr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D20C0649-13FE-551E-9ECC-32A633856B99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707646E7-1AE4-54D1-9E19-86C4FF531802}"/>
                </a:ext>
              </a:extLst>
            </p:cNvPr>
            <p:cNvSpPr txBox="1"/>
            <p:nvPr/>
          </p:nvSpPr>
          <p:spPr>
            <a:xfrm>
              <a:off x="554367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7E1BE766-E6A5-C7E9-56E7-EED00E13E165}"/>
              </a:ext>
            </a:extLst>
          </p:cNvPr>
          <p:cNvGrpSpPr/>
          <p:nvPr/>
        </p:nvGrpSpPr>
        <p:grpSpPr>
          <a:xfrm>
            <a:off x="6443244" y="3699317"/>
            <a:ext cx="396000" cy="461665"/>
            <a:chOff x="558769" y="3719858"/>
            <a:chExt cx="396000" cy="461665"/>
          </a:xfrm>
        </p:grpSpPr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658EB58C-AC2E-22FE-889F-0FE29839C187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C85062EC-E617-42F3-45C2-A9313A9C36DA}"/>
                </a:ext>
              </a:extLst>
            </p:cNvPr>
            <p:cNvSpPr txBox="1"/>
            <p:nvPr/>
          </p:nvSpPr>
          <p:spPr>
            <a:xfrm>
              <a:off x="563698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FF2A1215-D7B0-76D5-6F15-62305E5D4FBF}"/>
              </a:ext>
            </a:extLst>
          </p:cNvPr>
          <p:cNvGrpSpPr/>
          <p:nvPr/>
        </p:nvGrpSpPr>
        <p:grpSpPr>
          <a:xfrm>
            <a:off x="6428515" y="4425596"/>
            <a:ext cx="400402" cy="461665"/>
            <a:chOff x="554367" y="3719858"/>
            <a:chExt cx="400402" cy="461665"/>
          </a:xfrm>
        </p:grpSpPr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CFF934F1-91E5-3CD8-38F9-A916856E057B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AF1BA23F-5A48-D095-D07E-35AF3E0264E0}"/>
                </a:ext>
              </a:extLst>
            </p:cNvPr>
            <p:cNvSpPr txBox="1"/>
            <p:nvPr/>
          </p:nvSpPr>
          <p:spPr>
            <a:xfrm>
              <a:off x="554367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CDA60CD6-73ED-B044-AEE0-23D3DC3A4807}"/>
              </a:ext>
            </a:extLst>
          </p:cNvPr>
          <p:cNvGrpSpPr/>
          <p:nvPr/>
        </p:nvGrpSpPr>
        <p:grpSpPr>
          <a:xfrm>
            <a:off x="519486" y="3689986"/>
            <a:ext cx="396000" cy="461665"/>
            <a:chOff x="558769" y="3710527"/>
            <a:chExt cx="396000" cy="461665"/>
          </a:xfrm>
        </p:grpSpPr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FF2A50BB-9B4F-E646-BC97-73D41E8F061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F46B8876-9C54-A492-6FAA-2573EE34F0C9}"/>
                </a:ext>
              </a:extLst>
            </p:cNvPr>
            <p:cNvSpPr txBox="1"/>
            <p:nvPr/>
          </p:nvSpPr>
          <p:spPr>
            <a:xfrm>
              <a:off x="563698" y="3710527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8F568C0B-7485-A5CB-9D75-802CEF0D714D}"/>
              </a:ext>
            </a:extLst>
          </p:cNvPr>
          <p:cNvGrpSpPr/>
          <p:nvPr/>
        </p:nvGrpSpPr>
        <p:grpSpPr>
          <a:xfrm>
            <a:off x="519933" y="4416265"/>
            <a:ext cx="396000" cy="461665"/>
            <a:chOff x="558769" y="3710527"/>
            <a:chExt cx="396000" cy="461665"/>
          </a:xfrm>
        </p:grpSpPr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AA87BB2F-9E9A-806E-95E1-6C7F2B74ADEC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4EAC2083-1138-8684-0634-FE839A78BA66}"/>
                </a:ext>
              </a:extLst>
            </p:cNvPr>
            <p:cNvSpPr txBox="1"/>
            <p:nvPr/>
          </p:nvSpPr>
          <p:spPr>
            <a:xfrm>
              <a:off x="573029" y="3710527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02E6EFD-8CA1-943B-976C-BF93E99D4BAC}"/>
              </a:ext>
            </a:extLst>
          </p:cNvPr>
          <p:cNvGrpSpPr/>
          <p:nvPr/>
        </p:nvGrpSpPr>
        <p:grpSpPr>
          <a:xfrm>
            <a:off x="2491914" y="3699317"/>
            <a:ext cx="396000" cy="461665"/>
            <a:chOff x="558769" y="3719858"/>
            <a:chExt cx="396000" cy="461665"/>
          </a:xfrm>
        </p:grpSpPr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D7871E10-FB9E-9BAA-5014-11A444B627EB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E11BD2B-A1E2-C500-DA4B-D849039E7189}"/>
                </a:ext>
              </a:extLst>
            </p:cNvPr>
            <p:cNvSpPr txBox="1"/>
            <p:nvPr/>
          </p:nvSpPr>
          <p:spPr>
            <a:xfrm>
              <a:off x="563698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47B4C8AA-3F76-5D49-14D6-0692648059E1}"/>
              </a:ext>
            </a:extLst>
          </p:cNvPr>
          <p:cNvGrpSpPr/>
          <p:nvPr/>
        </p:nvGrpSpPr>
        <p:grpSpPr>
          <a:xfrm>
            <a:off x="2502627" y="4425596"/>
            <a:ext cx="396000" cy="461665"/>
            <a:chOff x="558769" y="3719858"/>
            <a:chExt cx="396000" cy="461665"/>
          </a:xfrm>
        </p:grpSpPr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DA58A31D-D0F2-CD2F-C9D1-C0D805E07340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40DECBD5-7677-4B5B-EF77-2D8E9D8B25F1}"/>
                </a:ext>
              </a:extLst>
            </p:cNvPr>
            <p:cNvSpPr txBox="1"/>
            <p:nvPr/>
          </p:nvSpPr>
          <p:spPr>
            <a:xfrm>
              <a:off x="582360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F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58F66621-049B-7CDD-18A0-7B06E6367083}"/>
              </a:ext>
            </a:extLst>
          </p:cNvPr>
          <p:cNvGrpSpPr/>
          <p:nvPr/>
        </p:nvGrpSpPr>
        <p:grpSpPr>
          <a:xfrm>
            <a:off x="4468929" y="4425596"/>
            <a:ext cx="400402" cy="461665"/>
            <a:chOff x="554367" y="3719858"/>
            <a:chExt cx="400402" cy="461665"/>
          </a:xfrm>
        </p:grpSpPr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82A6FD91-AB43-E062-E852-28719D5D1287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CB39429F-FAF5-83B1-7454-CD3CB3BCF961}"/>
                </a:ext>
              </a:extLst>
            </p:cNvPr>
            <p:cNvSpPr txBox="1"/>
            <p:nvPr/>
          </p:nvSpPr>
          <p:spPr>
            <a:xfrm>
              <a:off x="554367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G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F5800F08-E5C9-77DA-4F96-E2931ECA6D66}"/>
              </a:ext>
            </a:extLst>
          </p:cNvPr>
          <p:cNvGrpSpPr/>
          <p:nvPr/>
        </p:nvGrpSpPr>
        <p:grpSpPr>
          <a:xfrm>
            <a:off x="4464666" y="3699317"/>
            <a:ext cx="400402" cy="461665"/>
            <a:chOff x="554367" y="3719858"/>
            <a:chExt cx="400402" cy="461665"/>
          </a:xfrm>
        </p:grpSpPr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0CF180D3-A1F6-9EFC-CE1F-6B25447F627B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97DF8868-C085-D43F-4E28-4DE57D8E6D1E}"/>
                </a:ext>
              </a:extLst>
            </p:cNvPr>
            <p:cNvSpPr txBox="1"/>
            <p:nvPr/>
          </p:nvSpPr>
          <p:spPr>
            <a:xfrm>
              <a:off x="554367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D3BF0932-B7DC-CF70-2CB8-F8E38B852645}"/>
              </a:ext>
            </a:extLst>
          </p:cNvPr>
          <p:cNvGrpSpPr/>
          <p:nvPr/>
        </p:nvGrpSpPr>
        <p:grpSpPr>
          <a:xfrm>
            <a:off x="6443244" y="3699317"/>
            <a:ext cx="396000" cy="461665"/>
            <a:chOff x="558769" y="3719858"/>
            <a:chExt cx="396000" cy="461665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B90BE540-996B-F6EE-0551-47A7537DD205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C85F88E7-F1E5-AED8-F062-17BEFD72B111}"/>
                </a:ext>
              </a:extLst>
            </p:cNvPr>
            <p:cNvSpPr txBox="1"/>
            <p:nvPr/>
          </p:nvSpPr>
          <p:spPr>
            <a:xfrm>
              <a:off x="563698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65A63398-7970-5B2A-7831-7D55C370526C}"/>
              </a:ext>
            </a:extLst>
          </p:cNvPr>
          <p:cNvGrpSpPr/>
          <p:nvPr/>
        </p:nvGrpSpPr>
        <p:grpSpPr>
          <a:xfrm>
            <a:off x="6428515" y="4425596"/>
            <a:ext cx="400402" cy="461665"/>
            <a:chOff x="554367" y="3719858"/>
            <a:chExt cx="400402" cy="461665"/>
          </a:xfrm>
        </p:grpSpPr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56649789-95F6-75FA-DB17-7EB8A3B3378E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3E0BACEA-5206-B40C-0FFB-E6CD07FFA9F0}"/>
                </a:ext>
              </a:extLst>
            </p:cNvPr>
            <p:cNvSpPr txBox="1"/>
            <p:nvPr/>
          </p:nvSpPr>
          <p:spPr>
            <a:xfrm>
              <a:off x="554367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E151C0FE-CF9B-EF47-1828-9D50F4003BBF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47 + 13 =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60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0C1FE24B-EB3B-E7A8-1651-F1A6206F29F4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59 + 21 = </a:t>
            </a: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80</a:t>
            </a: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E83E908A-4FD9-5EE1-2C7B-79C3E836B864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58 + 23 = </a:t>
            </a: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81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B77B710B-D2B6-D0AD-BC30-34DB4CD99C50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r>
              <a:rPr lang="fr-MA" b="1" dirty="0">
                <a:solidFill>
                  <a:prstClr val="black"/>
                </a:solidFill>
                <a:latin typeface="Aptos" panose="02110004020202020204"/>
              </a:rPr>
              <a:t>7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+ 32 = </a:t>
            </a: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69</a:t>
            </a:r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933FA697-A59D-9C91-4A24-1BC8200D6078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  <a:r>
              <a:rPr lang="fr-MA" b="1" dirty="0">
                <a:solidFill>
                  <a:prstClr val="black"/>
                </a:solidFill>
                <a:latin typeface="Aptos" panose="02110004020202020204"/>
              </a:rPr>
              <a:t>6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+ 35 = </a:t>
            </a: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81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5D5E94CB-51F4-0B50-1B1E-856289DD2603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54 + 28 = </a:t>
            </a: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82</a:t>
            </a: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6EED370B-2201-E0D8-A325-063724E80D67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36 + 27 = </a:t>
            </a: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63</a:t>
            </a:r>
          </a:p>
        </p:txBody>
      </p:sp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02204FFF-87C7-5051-6966-0FA1F99D3F9F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36 + 25 = </a:t>
            </a: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61</a:t>
            </a:r>
          </a:p>
        </p:txBody>
      </p:sp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742699" y="3210205"/>
              <a:ext cx="3526123" cy="13181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إِنْشاءُ قِطَعٍ وَمُسْتَقيماتٍ بِاسْتِخْدامِ الْمِسْطَرَةِ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</a:t>
            </a:r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إِنشاء قطع ومستقيمات باستخدام المسطرة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B77E564-2780-2EC1-780B-E6CD40E40A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375" y="2008617"/>
            <a:ext cx="7998645" cy="449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N3_P1_S5_L1 (2)">
            <a:hlinkClick r:id="" action="ppaction://media"/>
            <a:extLst>
              <a:ext uri="{FF2B5EF4-FFF2-40B4-BE49-F238E27FC236}">
                <a16:creationId xmlns:a16="http://schemas.microsoft.com/office/drawing/2014/main" id="{56EAE4BD-B5A9-86D8-5E0A-B585CB8432F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4091" y="1952063"/>
            <a:ext cx="7996521" cy="449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1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022845-8BDF-DEAA-05E9-46959A9FE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276" y="2094173"/>
            <a:ext cx="6871447" cy="378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سننشئ قطعا ومستقيمات باستخدام المسطرة، خُطْوَةً خطوة.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159F8BAB-970C-177F-C529-B44BC2694299}"/>
              </a:ext>
            </a:extLst>
          </p:cNvPr>
          <p:cNvGrpSpPr/>
          <p:nvPr/>
        </p:nvGrpSpPr>
        <p:grpSpPr>
          <a:xfrm>
            <a:off x="2236839" y="3546592"/>
            <a:ext cx="4670322" cy="1107996"/>
            <a:chOff x="1902542" y="2730515"/>
            <a:chExt cx="4670322" cy="1107996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B136321-D832-261B-4504-A0F86346C86B}"/>
                </a:ext>
              </a:extLst>
            </p:cNvPr>
            <p:cNvSpPr txBox="1"/>
            <p:nvPr/>
          </p:nvSpPr>
          <p:spPr>
            <a:xfrm>
              <a:off x="2109018" y="3376846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9A6CDA45-31A6-EC59-824B-713544A9175C}"/>
                </a:ext>
              </a:extLst>
            </p:cNvPr>
            <p:cNvSpPr txBox="1"/>
            <p:nvPr/>
          </p:nvSpPr>
          <p:spPr>
            <a:xfrm>
              <a:off x="1902542" y="2961348"/>
              <a:ext cx="501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B508CCA-B69B-3FE3-FD3C-2F6CDF4DF0FA}"/>
                </a:ext>
              </a:extLst>
            </p:cNvPr>
            <p:cNvSpPr txBox="1"/>
            <p:nvPr/>
          </p:nvSpPr>
          <p:spPr>
            <a:xfrm>
              <a:off x="5987844" y="3146013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58CCBC4-94AE-06B3-7610-3C2048D27458}"/>
                </a:ext>
              </a:extLst>
            </p:cNvPr>
            <p:cNvSpPr txBox="1"/>
            <p:nvPr/>
          </p:nvSpPr>
          <p:spPr>
            <a:xfrm>
              <a:off x="6071418" y="2730515"/>
              <a:ext cx="501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3FC757A7-5EAF-B45B-B0B4-B0E75A93E41C}"/>
              </a:ext>
            </a:extLst>
          </p:cNvPr>
          <p:cNvGrpSpPr/>
          <p:nvPr/>
        </p:nvGrpSpPr>
        <p:grpSpPr>
          <a:xfrm>
            <a:off x="5830268" y="1908100"/>
            <a:ext cx="2614454" cy="551406"/>
            <a:chOff x="5827780" y="1914188"/>
            <a:chExt cx="2526167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B928EFA-6BA4-4583-0B5E-ABA35217B2EA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النُّقطَتَيْنِ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C0CB823-F186-AB0B-FA6F-42C62DB7F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FAD0ED14-D27E-CFDB-343E-C73F200AC345}"/>
              </a:ext>
            </a:extLst>
          </p:cNvPr>
          <p:cNvGrpSpPr/>
          <p:nvPr/>
        </p:nvGrpSpPr>
        <p:grpSpPr>
          <a:xfrm>
            <a:off x="3090000" y="1908100"/>
            <a:ext cx="2602699" cy="551406"/>
            <a:chOff x="5691260" y="1914188"/>
            <a:chExt cx="2602699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454FCF7-1765-FA8D-183A-7C2D205142B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أَضَعُ المِسطَرَةَ بِمُحَاذاتِهِمَا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D1A1E6-9786-BDD5-98A4-335ABAD50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 12">
            <a:extLst>
              <a:ext uri="{FF2B5EF4-FFF2-40B4-BE49-F238E27FC236}">
                <a16:creationId xmlns:a16="http://schemas.microsoft.com/office/drawing/2014/main" id="{682BF479-68A4-4853-44BB-9FE6E2F31696}"/>
              </a:ext>
            </a:extLst>
          </p:cNvPr>
          <p:cNvGrpSpPr/>
          <p:nvPr/>
        </p:nvGrpSpPr>
        <p:grpSpPr>
          <a:xfrm>
            <a:off x="349731" y="1908100"/>
            <a:ext cx="2602701" cy="551406"/>
            <a:chOff x="5691258" y="1914188"/>
            <a:chExt cx="2602701" cy="551406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7228409-11AD-50E3-E7DD-1B294B9C8C3A}"/>
                </a:ext>
              </a:extLst>
            </p:cNvPr>
            <p:cNvSpPr/>
            <p:nvPr/>
          </p:nvSpPr>
          <p:spPr>
            <a:xfrm>
              <a:off x="5691258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أَرسُمُ خَطّاً مُستَقيماً 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51EF900B-D3EA-1CE3-163A-067EC8B0E7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4323521-8DA0-0ECE-CF68-01B00BC6448F}"/>
              </a:ext>
            </a:extLst>
          </p:cNvPr>
          <p:cNvGrpSpPr/>
          <p:nvPr/>
        </p:nvGrpSpPr>
        <p:grpSpPr>
          <a:xfrm>
            <a:off x="2236839" y="3546592"/>
            <a:ext cx="4670322" cy="1107996"/>
            <a:chOff x="1902542" y="2730515"/>
            <a:chExt cx="4670322" cy="1107996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E707108-5D19-5CB4-6A7D-E6CEE7A7E133}"/>
                </a:ext>
              </a:extLst>
            </p:cNvPr>
            <p:cNvSpPr txBox="1"/>
            <p:nvPr/>
          </p:nvSpPr>
          <p:spPr>
            <a:xfrm>
              <a:off x="2109018" y="3376846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19DDBED-2BEC-0F96-51A2-0701E35E603C}"/>
                </a:ext>
              </a:extLst>
            </p:cNvPr>
            <p:cNvSpPr txBox="1"/>
            <p:nvPr/>
          </p:nvSpPr>
          <p:spPr>
            <a:xfrm>
              <a:off x="1902542" y="2961348"/>
              <a:ext cx="501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3DD9ED9-6529-F2E3-54EF-175E9AA9A467}"/>
                </a:ext>
              </a:extLst>
            </p:cNvPr>
            <p:cNvSpPr txBox="1"/>
            <p:nvPr/>
          </p:nvSpPr>
          <p:spPr>
            <a:xfrm>
              <a:off x="5987844" y="3146013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A61A8440-EC32-E692-2CFE-5FFCAD3E1C76}"/>
                </a:ext>
              </a:extLst>
            </p:cNvPr>
            <p:cNvSpPr txBox="1"/>
            <p:nvPr/>
          </p:nvSpPr>
          <p:spPr>
            <a:xfrm>
              <a:off x="6071418" y="2730515"/>
              <a:ext cx="501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على ألواحكم، النقطتين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674B6348-30DA-1E61-DF72-DDE736286674}"/>
              </a:ext>
            </a:extLst>
          </p:cNvPr>
          <p:cNvGrpSpPr/>
          <p:nvPr/>
        </p:nvGrpSpPr>
        <p:grpSpPr>
          <a:xfrm>
            <a:off x="5830268" y="1908100"/>
            <a:ext cx="2614454" cy="551406"/>
            <a:chOff x="5827780" y="1914188"/>
            <a:chExt cx="2526167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DC02044-F1B5-D35E-2585-40B845BE3A4C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النُّقطَتَيْنِ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00F36DC0-5D38-9E39-20F0-74CE4FB9B0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D7704A06-3DAE-83EB-E6C2-465087D032AA}"/>
              </a:ext>
            </a:extLst>
          </p:cNvPr>
          <p:cNvGrpSpPr/>
          <p:nvPr/>
        </p:nvGrpSpPr>
        <p:grpSpPr>
          <a:xfrm>
            <a:off x="3090000" y="1908100"/>
            <a:ext cx="2602699" cy="551406"/>
            <a:chOff x="5691260" y="1914188"/>
            <a:chExt cx="2602699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0AC29C9-C194-259D-07D4-BB62ACEB8396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أَضَعُ المِسطَرَةَ بِمُحَاذاتِهِمَا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486660C-D8AE-D59C-9A2A-5B5BDC4F9D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 12">
            <a:extLst>
              <a:ext uri="{FF2B5EF4-FFF2-40B4-BE49-F238E27FC236}">
                <a16:creationId xmlns:a16="http://schemas.microsoft.com/office/drawing/2014/main" id="{95FD2219-F1C1-BC52-B81B-48898CE71F53}"/>
              </a:ext>
            </a:extLst>
          </p:cNvPr>
          <p:cNvGrpSpPr/>
          <p:nvPr/>
        </p:nvGrpSpPr>
        <p:grpSpPr>
          <a:xfrm>
            <a:off x="349731" y="1908100"/>
            <a:ext cx="2602701" cy="551406"/>
            <a:chOff x="5691258" y="1914188"/>
            <a:chExt cx="2602701" cy="551406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57FCF53-DE45-14DD-4404-9710D9CAF5AA}"/>
                </a:ext>
              </a:extLst>
            </p:cNvPr>
            <p:cNvSpPr/>
            <p:nvPr/>
          </p:nvSpPr>
          <p:spPr>
            <a:xfrm>
              <a:off x="5691258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أَرسُمُ خَطّاً مُستَقيماً 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1CCF2B5E-ACE2-BDEE-BAF1-60F31B658C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2804EA1-7D22-1BD5-4F1F-55EC6467E210}"/>
              </a:ext>
            </a:extLst>
          </p:cNvPr>
          <p:cNvGrpSpPr/>
          <p:nvPr/>
        </p:nvGrpSpPr>
        <p:grpSpPr>
          <a:xfrm>
            <a:off x="2236839" y="3546592"/>
            <a:ext cx="4670322" cy="1107996"/>
            <a:chOff x="1902542" y="2730515"/>
            <a:chExt cx="4670322" cy="1107996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A1F5DEDD-EA6C-D896-1D7E-A289486F8A62}"/>
                </a:ext>
              </a:extLst>
            </p:cNvPr>
            <p:cNvSpPr txBox="1"/>
            <p:nvPr/>
          </p:nvSpPr>
          <p:spPr>
            <a:xfrm>
              <a:off x="2109018" y="3376846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ED1BEC71-F765-5F65-28C3-2E4BDF5BC8C0}"/>
                </a:ext>
              </a:extLst>
            </p:cNvPr>
            <p:cNvSpPr txBox="1"/>
            <p:nvPr/>
          </p:nvSpPr>
          <p:spPr>
            <a:xfrm>
              <a:off x="1902542" y="2961348"/>
              <a:ext cx="501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61B91FF0-6419-7B66-8DBD-612A5F578C94}"/>
                </a:ext>
              </a:extLst>
            </p:cNvPr>
            <p:cNvSpPr txBox="1"/>
            <p:nvPr/>
          </p:nvSpPr>
          <p:spPr>
            <a:xfrm>
              <a:off x="5987844" y="3146013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008AC383-8A7E-9548-AF7A-F134998BD4BD}"/>
                </a:ext>
              </a:extLst>
            </p:cNvPr>
            <p:cNvSpPr txBox="1"/>
            <p:nvPr/>
          </p:nvSpPr>
          <p:spPr>
            <a:xfrm>
              <a:off x="6071418" y="2730515"/>
              <a:ext cx="501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1E239D-68D8-BB00-6C20-544BC6BED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98B72-C593-CF1B-EA91-13941B8AD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AE19A6-6482-C461-5109-46F66DE7C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98C3B4B-D88C-48DF-2BCC-743CAFAEB60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يجب أن تكون النقطتان متباعدتان كما يلي: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12">
            <a:extLst>
              <a:ext uri="{FF2B5EF4-FFF2-40B4-BE49-F238E27FC236}">
                <a16:creationId xmlns:a16="http://schemas.microsoft.com/office/drawing/2014/main" id="{254A4EB7-3CA0-99E6-0883-F14A3921C17D}"/>
              </a:ext>
            </a:extLst>
          </p:cNvPr>
          <p:cNvGrpSpPr/>
          <p:nvPr/>
        </p:nvGrpSpPr>
        <p:grpSpPr>
          <a:xfrm>
            <a:off x="5830268" y="1908100"/>
            <a:ext cx="2614454" cy="551406"/>
            <a:chOff x="5827780" y="1914188"/>
            <a:chExt cx="2526167" cy="551406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F0BD65C-A139-0149-9F2A-B0C8F7CBA101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النُّقطَتَيْنِ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E08E49AE-360D-2E3F-1F99-729C94CC4D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 12">
            <a:extLst>
              <a:ext uri="{FF2B5EF4-FFF2-40B4-BE49-F238E27FC236}">
                <a16:creationId xmlns:a16="http://schemas.microsoft.com/office/drawing/2014/main" id="{C3F2B1C5-CBB7-5250-7671-4703639462E2}"/>
              </a:ext>
            </a:extLst>
          </p:cNvPr>
          <p:cNvGrpSpPr/>
          <p:nvPr/>
        </p:nvGrpSpPr>
        <p:grpSpPr>
          <a:xfrm>
            <a:off x="3090000" y="1908100"/>
            <a:ext cx="2602699" cy="551406"/>
            <a:chOff x="5691260" y="1914188"/>
            <a:chExt cx="2602699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FC44547-6A63-5B3C-CA51-80CC2908B36C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أَضَعُ المِسطَرَةَ بِمُحَاذاتِهِمَا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F8EA316C-165F-C9E7-4377-50F44B96FD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170DA00-6CB4-D533-4191-4C778BE385E6}"/>
              </a:ext>
            </a:extLst>
          </p:cNvPr>
          <p:cNvGrpSpPr/>
          <p:nvPr/>
        </p:nvGrpSpPr>
        <p:grpSpPr>
          <a:xfrm>
            <a:off x="349731" y="1908100"/>
            <a:ext cx="2602701" cy="551406"/>
            <a:chOff x="5691258" y="1914188"/>
            <a:chExt cx="2602701" cy="55140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B027C46-641E-F2C2-0808-BCB5321A9F46}"/>
                </a:ext>
              </a:extLst>
            </p:cNvPr>
            <p:cNvSpPr/>
            <p:nvPr/>
          </p:nvSpPr>
          <p:spPr>
            <a:xfrm>
              <a:off x="5691258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أَرسُمُ خَطّاً مُستَقيماً 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AF4DBBCA-9345-09D1-8CF3-0E49E4DE4D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F6EB827-2398-6F4D-7DD9-55BF6F835FD5}"/>
              </a:ext>
            </a:extLst>
          </p:cNvPr>
          <p:cNvGrpSpPr/>
          <p:nvPr/>
        </p:nvGrpSpPr>
        <p:grpSpPr>
          <a:xfrm>
            <a:off x="2236839" y="3546592"/>
            <a:ext cx="4670322" cy="1107996"/>
            <a:chOff x="1902542" y="2730515"/>
            <a:chExt cx="4670322" cy="1107996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0663D70-3269-6545-A0FC-FD175FEDEE75}"/>
                </a:ext>
              </a:extLst>
            </p:cNvPr>
            <p:cNvSpPr txBox="1"/>
            <p:nvPr/>
          </p:nvSpPr>
          <p:spPr>
            <a:xfrm>
              <a:off x="2109018" y="3376846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A7A509AD-7D81-306E-5568-2CC88D4342D8}"/>
                </a:ext>
              </a:extLst>
            </p:cNvPr>
            <p:cNvSpPr txBox="1"/>
            <p:nvPr/>
          </p:nvSpPr>
          <p:spPr>
            <a:xfrm>
              <a:off x="1902542" y="2961348"/>
              <a:ext cx="501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0976DF82-8838-A971-1EF4-463CADFB1724}"/>
                </a:ext>
              </a:extLst>
            </p:cNvPr>
            <p:cNvSpPr txBox="1"/>
            <p:nvPr/>
          </p:nvSpPr>
          <p:spPr>
            <a:xfrm>
              <a:off x="5987844" y="3146013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869CB16-C233-C27F-2B7E-B5FDCD9CD33B}"/>
                </a:ext>
              </a:extLst>
            </p:cNvPr>
            <p:cNvSpPr txBox="1"/>
            <p:nvPr/>
          </p:nvSpPr>
          <p:spPr>
            <a:xfrm>
              <a:off x="6071418" y="2730515"/>
              <a:ext cx="501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75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96ABC21-08E7-FD42-E13F-98C9E9A71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الثانية؟</a:t>
            </a:r>
          </a:p>
        </p:txBody>
      </p:sp>
      <p:grpSp>
        <p:nvGrpSpPr>
          <p:cNvPr id="3" name="Group 12">
            <a:extLst>
              <a:ext uri="{FF2B5EF4-FFF2-40B4-BE49-F238E27FC236}">
                <a16:creationId xmlns:a16="http://schemas.microsoft.com/office/drawing/2014/main" id="{0AADF0E5-D1EA-EF0F-C029-B59CE1304FE5}"/>
              </a:ext>
            </a:extLst>
          </p:cNvPr>
          <p:cNvGrpSpPr/>
          <p:nvPr/>
        </p:nvGrpSpPr>
        <p:grpSpPr>
          <a:xfrm>
            <a:off x="5830268" y="1908100"/>
            <a:ext cx="2614454" cy="551406"/>
            <a:chOff x="5827780" y="1914188"/>
            <a:chExt cx="2526167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010C383-6093-FE5B-346B-EDBE87552D71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النُّقطَتَيْنِ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C4C04DCF-ACE8-30C8-9125-8CC7223B9C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2877774-744B-10EC-271E-2138AF058FA4}"/>
              </a:ext>
            </a:extLst>
          </p:cNvPr>
          <p:cNvSpPr/>
          <p:nvPr/>
        </p:nvSpPr>
        <p:spPr>
          <a:xfrm>
            <a:off x="3090000" y="1908100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أَضَعُ المِسطَرَةَ بِمُحَاذاتِهِمَا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7825FE75-8524-A606-6EF8-D7698284CF91}"/>
              </a:ext>
            </a:extLst>
          </p:cNvPr>
          <p:cNvSpPr>
            <a:spLocks noChangeAspect="1"/>
          </p:cNvSpPr>
          <p:nvPr/>
        </p:nvSpPr>
        <p:spPr>
          <a:xfrm>
            <a:off x="5260081" y="1973430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69282F72-F998-6DB8-C837-DF905F7DAB00}"/>
              </a:ext>
            </a:extLst>
          </p:cNvPr>
          <p:cNvGrpSpPr/>
          <p:nvPr/>
        </p:nvGrpSpPr>
        <p:grpSpPr>
          <a:xfrm>
            <a:off x="349731" y="1908100"/>
            <a:ext cx="2602701" cy="551406"/>
            <a:chOff x="5691258" y="1914188"/>
            <a:chExt cx="2602701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017251C-4CC8-A0B3-42A8-AAB36B1A133E}"/>
                </a:ext>
              </a:extLst>
            </p:cNvPr>
            <p:cNvSpPr/>
            <p:nvPr/>
          </p:nvSpPr>
          <p:spPr>
            <a:xfrm>
              <a:off x="5691258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أَرسُمُ خَطّاً مُستَقيماً 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AB376675-FB32-B8AB-4328-651002BFE3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BDEA702-39F6-1A26-B8C4-7F7ED8B5813C}"/>
              </a:ext>
            </a:extLst>
          </p:cNvPr>
          <p:cNvGrpSpPr/>
          <p:nvPr/>
        </p:nvGrpSpPr>
        <p:grpSpPr>
          <a:xfrm>
            <a:off x="2236839" y="3546592"/>
            <a:ext cx="4670322" cy="1107996"/>
            <a:chOff x="1902542" y="2730515"/>
            <a:chExt cx="4670322" cy="1107996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3413C17B-F3FD-2E5C-DDC2-AEC48CDF8302}"/>
                </a:ext>
              </a:extLst>
            </p:cNvPr>
            <p:cNvSpPr txBox="1"/>
            <p:nvPr/>
          </p:nvSpPr>
          <p:spPr>
            <a:xfrm>
              <a:off x="2109018" y="3376846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276D5D68-0C2F-216C-1BD1-6216562D0BD2}"/>
                </a:ext>
              </a:extLst>
            </p:cNvPr>
            <p:cNvSpPr txBox="1"/>
            <p:nvPr/>
          </p:nvSpPr>
          <p:spPr>
            <a:xfrm>
              <a:off x="1902542" y="2961348"/>
              <a:ext cx="501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5B2415C0-BFBD-B38C-9DBF-D0EA090DE0A3}"/>
                </a:ext>
              </a:extLst>
            </p:cNvPr>
            <p:cNvSpPr txBox="1"/>
            <p:nvPr/>
          </p:nvSpPr>
          <p:spPr>
            <a:xfrm>
              <a:off x="5987844" y="3146013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A667350F-61F8-18B3-512B-01F2FAC64222}"/>
                </a:ext>
              </a:extLst>
            </p:cNvPr>
            <p:cNvSpPr txBox="1"/>
            <p:nvPr/>
          </p:nvSpPr>
          <p:spPr>
            <a:xfrm>
              <a:off x="6071418" y="2730515"/>
              <a:ext cx="501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21EB-03FE-7DCB-2550-B4FF0231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189CD43-9662-20E8-1CC6-F58E570C1696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ليضع المسطرة بمحاذاة النقطتين: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 12">
            <a:extLst>
              <a:ext uri="{FF2B5EF4-FFF2-40B4-BE49-F238E27FC236}">
                <a16:creationId xmlns:a16="http://schemas.microsoft.com/office/drawing/2014/main" id="{3B3CF912-2427-CA2A-A2D9-FC6700885EDE}"/>
              </a:ext>
            </a:extLst>
          </p:cNvPr>
          <p:cNvGrpSpPr/>
          <p:nvPr/>
        </p:nvGrpSpPr>
        <p:grpSpPr>
          <a:xfrm>
            <a:off x="5830268" y="1908100"/>
            <a:ext cx="2614454" cy="551406"/>
            <a:chOff x="5827780" y="1914188"/>
            <a:chExt cx="2526167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9B7F3EA-1A90-BD7D-74E7-C05E1EAD38F9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النُّقطَتَيْنِ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F0C80317-61FB-F0EC-4028-E423A0BADD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E9942EB-6E03-2C40-ECAF-E122DB2B1F3D}"/>
              </a:ext>
            </a:extLst>
          </p:cNvPr>
          <p:cNvSpPr/>
          <p:nvPr/>
        </p:nvSpPr>
        <p:spPr>
          <a:xfrm>
            <a:off x="3090000" y="1908100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أَضَعُ المِسطَرَةَ بِمُحَاذاتِهِمَا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F6492078-A6C0-F586-0465-E30097CCAF51}"/>
              </a:ext>
            </a:extLst>
          </p:cNvPr>
          <p:cNvSpPr>
            <a:spLocks noChangeAspect="1"/>
          </p:cNvSpPr>
          <p:nvPr/>
        </p:nvSpPr>
        <p:spPr>
          <a:xfrm>
            <a:off x="5260081" y="1973430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5" name="Group 12">
            <a:extLst>
              <a:ext uri="{FF2B5EF4-FFF2-40B4-BE49-F238E27FC236}">
                <a16:creationId xmlns:a16="http://schemas.microsoft.com/office/drawing/2014/main" id="{D5C738A7-471E-BF64-7DD3-D56E00C16E14}"/>
              </a:ext>
            </a:extLst>
          </p:cNvPr>
          <p:cNvGrpSpPr/>
          <p:nvPr/>
        </p:nvGrpSpPr>
        <p:grpSpPr>
          <a:xfrm>
            <a:off x="349731" y="1908100"/>
            <a:ext cx="2602701" cy="551406"/>
            <a:chOff x="5691258" y="1914188"/>
            <a:chExt cx="2602701" cy="55140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DC5EF49-F8BA-3D51-C9BA-1E9448371618}"/>
                </a:ext>
              </a:extLst>
            </p:cNvPr>
            <p:cNvSpPr/>
            <p:nvPr/>
          </p:nvSpPr>
          <p:spPr>
            <a:xfrm>
              <a:off x="5691258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أَرسُمُ خَطّاً مُستَقيماً 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76194116-A30E-B27B-1861-4CCFEBAAB3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39C73F4-AEDA-9BB7-F690-C2D415A055D4}"/>
              </a:ext>
            </a:extLst>
          </p:cNvPr>
          <p:cNvGrpSpPr/>
          <p:nvPr/>
        </p:nvGrpSpPr>
        <p:grpSpPr>
          <a:xfrm>
            <a:off x="2236839" y="3546592"/>
            <a:ext cx="4670322" cy="1107996"/>
            <a:chOff x="1902542" y="2730515"/>
            <a:chExt cx="4670322" cy="1107996"/>
          </a:xfrm>
        </p:grpSpPr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A727B9C0-CD6D-B7C6-5BEE-2D7787B56360}"/>
                </a:ext>
              </a:extLst>
            </p:cNvPr>
            <p:cNvSpPr txBox="1"/>
            <p:nvPr/>
          </p:nvSpPr>
          <p:spPr>
            <a:xfrm>
              <a:off x="2109018" y="3376846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05782499-40DB-82BD-88DB-3A19572DA528}"/>
                </a:ext>
              </a:extLst>
            </p:cNvPr>
            <p:cNvSpPr txBox="1"/>
            <p:nvPr/>
          </p:nvSpPr>
          <p:spPr>
            <a:xfrm>
              <a:off x="1902542" y="2961348"/>
              <a:ext cx="501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195C389-31DF-80A4-92BC-4A2AEC07A9AC}"/>
                </a:ext>
              </a:extLst>
            </p:cNvPr>
            <p:cNvSpPr txBox="1"/>
            <p:nvPr/>
          </p:nvSpPr>
          <p:spPr>
            <a:xfrm>
              <a:off x="5987844" y="3146013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67CA0F5C-D2AE-789A-3BC1-CACBB9845163}"/>
                </a:ext>
              </a:extLst>
            </p:cNvPr>
            <p:cNvSpPr txBox="1"/>
            <p:nvPr/>
          </p:nvSpPr>
          <p:spPr>
            <a:xfrm>
              <a:off x="6071418" y="2730515"/>
              <a:ext cx="501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B</a:t>
              </a:r>
            </a:p>
          </p:txBody>
        </p:sp>
      </p:grpSp>
      <p:pic>
        <p:nvPicPr>
          <p:cNvPr id="2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C27C264-142F-819B-3BE2-B6F519427D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741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B2A720-B5E3-1BFC-F4B7-875CF28CF0C8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يجب أن تضعوا المسطرة على النقطتين كما لي: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999B2E8-FC69-508A-8D89-82AF0332DCEF}"/>
              </a:ext>
            </a:extLst>
          </p:cNvPr>
          <p:cNvGrpSpPr/>
          <p:nvPr/>
        </p:nvGrpSpPr>
        <p:grpSpPr>
          <a:xfrm>
            <a:off x="2236839" y="3546592"/>
            <a:ext cx="4670322" cy="1117828"/>
            <a:chOff x="1902542" y="2730515"/>
            <a:chExt cx="4670322" cy="1117828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E216C8A-5184-9F6F-2A2A-94E9E7F04B01}"/>
                </a:ext>
              </a:extLst>
            </p:cNvPr>
            <p:cNvSpPr txBox="1"/>
            <p:nvPr/>
          </p:nvSpPr>
          <p:spPr>
            <a:xfrm>
              <a:off x="2109018" y="3386678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95DA89DF-EC5A-200B-C92F-EB1404A446D5}"/>
                </a:ext>
              </a:extLst>
            </p:cNvPr>
            <p:cNvSpPr txBox="1"/>
            <p:nvPr/>
          </p:nvSpPr>
          <p:spPr>
            <a:xfrm>
              <a:off x="1902542" y="2961348"/>
              <a:ext cx="501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4F0042E1-E84E-A735-1FC8-B04AEE44DCA6}"/>
                </a:ext>
              </a:extLst>
            </p:cNvPr>
            <p:cNvSpPr txBox="1"/>
            <p:nvPr/>
          </p:nvSpPr>
          <p:spPr>
            <a:xfrm>
              <a:off x="5987844" y="3146013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588AA19-774A-7ECA-7D73-F87E0E367E2F}"/>
                </a:ext>
              </a:extLst>
            </p:cNvPr>
            <p:cNvSpPr txBox="1"/>
            <p:nvPr/>
          </p:nvSpPr>
          <p:spPr>
            <a:xfrm>
              <a:off x="6071418" y="2730515"/>
              <a:ext cx="501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B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3EFFDC1B-88C0-36E6-5001-58D883C23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97030">
            <a:off x="2380183" y="4321431"/>
            <a:ext cx="4484939" cy="612000"/>
          </a:xfrm>
          <a:prstGeom prst="rect">
            <a:avLst/>
          </a:prstGeom>
        </p:spPr>
      </p:pic>
      <p:pic>
        <p:nvPicPr>
          <p:cNvPr id="21" name="Image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40B51CC-E15A-D044-6739-4617C5814D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4427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49B3C-1C22-6F15-4B01-4FF60CEF6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79DCA1A4-2263-C6EA-7AD2-686E64EF5BE1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الثالثة؟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2481F9-9927-B92F-C8CC-0185CB0F92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BD3C11BC-5093-1767-A26D-0D3DC98E36BB}"/>
              </a:ext>
            </a:extLst>
          </p:cNvPr>
          <p:cNvGrpSpPr/>
          <p:nvPr/>
        </p:nvGrpSpPr>
        <p:grpSpPr>
          <a:xfrm>
            <a:off x="5830268" y="1908100"/>
            <a:ext cx="2614454" cy="551406"/>
            <a:chOff x="5827780" y="1914188"/>
            <a:chExt cx="2526167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B1320F3-BCD9-0A1E-3494-F580DAA6F064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النُّقطَتَيْنِ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9F7D62DB-7C40-E51F-E39F-9643B6E56A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DD7B7D2-DF6C-9DBB-D2C4-84A2F297046D}"/>
              </a:ext>
            </a:extLst>
          </p:cNvPr>
          <p:cNvSpPr/>
          <p:nvPr/>
        </p:nvSpPr>
        <p:spPr>
          <a:xfrm>
            <a:off x="3090000" y="1908100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أَضَعُ المِسطَرَةَ بِمُحَاذاتِهِمَا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D83DABDC-B686-B935-7DA1-EBC015A6359E}"/>
              </a:ext>
            </a:extLst>
          </p:cNvPr>
          <p:cNvSpPr>
            <a:spLocks noChangeAspect="1"/>
          </p:cNvSpPr>
          <p:nvPr/>
        </p:nvSpPr>
        <p:spPr>
          <a:xfrm>
            <a:off x="5260081" y="1973430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CE9C38C-0343-27F6-28A3-343C1DC7D56B}"/>
              </a:ext>
            </a:extLst>
          </p:cNvPr>
          <p:cNvSpPr/>
          <p:nvPr/>
        </p:nvSpPr>
        <p:spPr>
          <a:xfrm>
            <a:off x="349731" y="1908100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أَرسُمُ خَطّاً مُستَقيماً </a:t>
            </a:r>
            <a:endParaRPr lang="ar-SA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5E44302-2F63-DFE3-4039-1974A2FE5B02}"/>
              </a:ext>
            </a:extLst>
          </p:cNvPr>
          <p:cNvSpPr>
            <a:spLocks noChangeAspect="1"/>
          </p:cNvSpPr>
          <p:nvPr/>
        </p:nvSpPr>
        <p:spPr>
          <a:xfrm>
            <a:off x="2519814" y="1973430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F57675A-B322-1FE3-C041-C4DA2B8195F2}"/>
              </a:ext>
            </a:extLst>
          </p:cNvPr>
          <p:cNvGrpSpPr/>
          <p:nvPr/>
        </p:nvGrpSpPr>
        <p:grpSpPr>
          <a:xfrm>
            <a:off x="2236839" y="3546592"/>
            <a:ext cx="4670322" cy="1117828"/>
            <a:chOff x="1902542" y="2730515"/>
            <a:chExt cx="4670322" cy="1117828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19A46C7-A52C-CEE5-095E-E0694114B4F4}"/>
                </a:ext>
              </a:extLst>
            </p:cNvPr>
            <p:cNvSpPr txBox="1"/>
            <p:nvPr/>
          </p:nvSpPr>
          <p:spPr>
            <a:xfrm>
              <a:off x="2109018" y="3386678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154CAC7-8F29-5DE6-BD25-A40388284049}"/>
                </a:ext>
              </a:extLst>
            </p:cNvPr>
            <p:cNvSpPr txBox="1"/>
            <p:nvPr/>
          </p:nvSpPr>
          <p:spPr>
            <a:xfrm>
              <a:off x="1902542" y="2961348"/>
              <a:ext cx="501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02110AFC-11AA-1153-0E46-E7079FFA7736}"/>
                </a:ext>
              </a:extLst>
            </p:cNvPr>
            <p:cNvSpPr txBox="1"/>
            <p:nvPr/>
          </p:nvSpPr>
          <p:spPr>
            <a:xfrm>
              <a:off x="5987844" y="3146013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FBA6400A-DB7C-39AB-129E-B8181DA90112}"/>
                </a:ext>
              </a:extLst>
            </p:cNvPr>
            <p:cNvSpPr txBox="1"/>
            <p:nvPr/>
          </p:nvSpPr>
          <p:spPr>
            <a:xfrm>
              <a:off x="6071418" y="2730515"/>
              <a:ext cx="501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B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4F5FB4F4-310C-6163-FCFE-3DCDE84640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97030">
            <a:off x="2380183" y="4321431"/>
            <a:ext cx="448493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11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57D57-0232-7C74-99B0-6EB6B0EC0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F0E2FF71-1A7E-E536-DF77-6224111F2726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على ألواحكم القطعة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[AB]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0ACB77-582F-2CE9-45D4-C432C8176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0A8065A1-1994-14D0-76E7-FC412824777D}"/>
              </a:ext>
            </a:extLst>
          </p:cNvPr>
          <p:cNvGrpSpPr/>
          <p:nvPr/>
        </p:nvGrpSpPr>
        <p:grpSpPr>
          <a:xfrm>
            <a:off x="5830268" y="1908100"/>
            <a:ext cx="2614454" cy="551406"/>
            <a:chOff x="5827780" y="1914188"/>
            <a:chExt cx="2526167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F16ED63-F4A6-8B3E-1FAE-4D86EE7AA8EB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النُّقطَتَيْنِ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B1A2AD6F-8C30-6006-F559-50887F0265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F7A6067-E9F7-FA64-2AAE-328A0ED6485C}"/>
              </a:ext>
            </a:extLst>
          </p:cNvPr>
          <p:cNvSpPr/>
          <p:nvPr/>
        </p:nvSpPr>
        <p:spPr>
          <a:xfrm>
            <a:off x="3090000" y="1908100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أَضَعُ المِسطَرَةَ بِمُحَاذاتِهِمَا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86E87D02-2955-5E34-D34C-1CE60137E859}"/>
              </a:ext>
            </a:extLst>
          </p:cNvPr>
          <p:cNvSpPr>
            <a:spLocks noChangeAspect="1"/>
          </p:cNvSpPr>
          <p:nvPr/>
        </p:nvSpPr>
        <p:spPr>
          <a:xfrm>
            <a:off x="5260081" y="1973430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987AB9F-05D8-BD22-91B3-B135A61E4B38}"/>
              </a:ext>
            </a:extLst>
          </p:cNvPr>
          <p:cNvSpPr/>
          <p:nvPr/>
        </p:nvSpPr>
        <p:spPr>
          <a:xfrm>
            <a:off x="349731" y="1908100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أَرسُمُ خَطّاً مُستَقيماً </a:t>
            </a:r>
            <a:endParaRPr lang="ar-SA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F1FEA1B-B8F3-24BA-A7D6-0A58F5350292}"/>
              </a:ext>
            </a:extLst>
          </p:cNvPr>
          <p:cNvSpPr>
            <a:spLocks noChangeAspect="1"/>
          </p:cNvSpPr>
          <p:nvPr/>
        </p:nvSpPr>
        <p:spPr>
          <a:xfrm>
            <a:off x="2519814" y="1973430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FDDD417-C1E2-D77E-754E-ACDDE796B7EB}"/>
              </a:ext>
            </a:extLst>
          </p:cNvPr>
          <p:cNvGrpSpPr/>
          <p:nvPr/>
        </p:nvGrpSpPr>
        <p:grpSpPr>
          <a:xfrm>
            <a:off x="2236839" y="3546592"/>
            <a:ext cx="4670322" cy="1117828"/>
            <a:chOff x="1902542" y="2730515"/>
            <a:chExt cx="4670322" cy="1117828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355C865-31A2-36B4-A171-7FAADFBB89CD}"/>
                </a:ext>
              </a:extLst>
            </p:cNvPr>
            <p:cNvSpPr txBox="1"/>
            <p:nvPr/>
          </p:nvSpPr>
          <p:spPr>
            <a:xfrm>
              <a:off x="2109018" y="3386678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C403340-BDDB-2A7A-BD7F-F0F8CC01B105}"/>
                </a:ext>
              </a:extLst>
            </p:cNvPr>
            <p:cNvSpPr txBox="1"/>
            <p:nvPr/>
          </p:nvSpPr>
          <p:spPr>
            <a:xfrm>
              <a:off x="1902542" y="2961348"/>
              <a:ext cx="501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57338C-CA3C-F6D0-2C23-C9951C914027}"/>
                </a:ext>
              </a:extLst>
            </p:cNvPr>
            <p:cNvSpPr txBox="1"/>
            <p:nvPr/>
          </p:nvSpPr>
          <p:spPr>
            <a:xfrm>
              <a:off x="5987844" y="3146013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02C38631-AFB5-747F-F529-BECAD1F13513}"/>
                </a:ext>
              </a:extLst>
            </p:cNvPr>
            <p:cNvSpPr txBox="1"/>
            <p:nvPr/>
          </p:nvSpPr>
          <p:spPr>
            <a:xfrm>
              <a:off x="6071418" y="2730515"/>
              <a:ext cx="501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B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9D2BD650-2203-6971-720A-0EE498A759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97030">
            <a:off x="2380183" y="4321431"/>
            <a:ext cx="448493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491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E1BF3-ECA5-67B4-95C8-AA2F1A32F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3970D54-0DA2-E46A-841B-20E307050A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B1D889D-238B-B077-5903-92F685F05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C14F85-CDEF-C139-1759-3D589D1EC09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511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D20D6-01C9-3302-9841-355D587FB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E361C8A2-9395-2778-2EA6-26AB7281B353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يجب أن لا يتجاوز الخط النقط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C9AB5C-7FF3-795D-3AA8-249418B730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494B09EA-FE78-0C10-3C2C-4B9B2DA0ED78}"/>
              </a:ext>
            </a:extLst>
          </p:cNvPr>
          <p:cNvGrpSpPr/>
          <p:nvPr/>
        </p:nvGrpSpPr>
        <p:grpSpPr>
          <a:xfrm>
            <a:off x="2236839" y="3546592"/>
            <a:ext cx="4670322" cy="1117828"/>
            <a:chOff x="1902542" y="2730515"/>
            <a:chExt cx="4670322" cy="1117828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D9A92F57-9D81-74B3-775B-0DB2C71A68FC}"/>
                </a:ext>
              </a:extLst>
            </p:cNvPr>
            <p:cNvSpPr txBox="1"/>
            <p:nvPr/>
          </p:nvSpPr>
          <p:spPr>
            <a:xfrm>
              <a:off x="2109018" y="3386678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9576338A-3786-2E40-24AB-394F0A69A4E7}"/>
                </a:ext>
              </a:extLst>
            </p:cNvPr>
            <p:cNvSpPr txBox="1"/>
            <p:nvPr/>
          </p:nvSpPr>
          <p:spPr>
            <a:xfrm>
              <a:off x="1902542" y="2961348"/>
              <a:ext cx="501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F526A21-B699-9D3A-D3BF-89F937AEA817}"/>
                </a:ext>
              </a:extLst>
            </p:cNvPr>
            <p:cNvSpPr txBox="1"/>
            <p:nvPr/>
          </p:nvSpPr>
          <p:spPr>
            <a:xfrm>
              <a:off x="5987844" y="3146013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5E07C03-88CC-BBF0-C293-F9DD3BF3A55A}"/>
                </a:ext>
              </a:extLst>
            </p:cNvPr>
            <p:cNvSpPr txBox="1"/>
            <p:nvPr/>
          </p:nvSpPr>
          <p:spPr>
            <a:xfrm>
              <a:off x="6071418" y="2730515"/>
              <a:ext cx="501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B</a:t>
              </a:r>
            </a:p>
          </p:txBody>
        </p:sp>
      </p:grp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FA804D2D-77E1-83DD-8F3C-0E7165E6862B}"/>
              </a:ext>
            </a:extLst>
          </p:cNvPr>
          <p:cNvCxnSpPr>
            <a:cxnSpLocks/>
          </p:cNvCxnSpPr>
          <p:nvPr/>
        </p:nvCxnSpPr>
        <p:spPr>
          <a:xfrm flipV="1">
            <a:off x="2625213" y="4202755"/>
            <a:ext cx="3903406" cy="23083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996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61AFC-ADA0-4620-35AC-FBAA0FD53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CC2173B5-83B3-7204-1316-42C0CCB2F449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تجاوز الخط النقط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ماذا نسمي الخط الناتج؟ اكتبوا على ألواحكم رقم الجواب.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6FBBCE-B591-9986-7241-9A3D5BEB07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27539BE-B996-6140-1E7A-DE5AD489EEE4}"/>
              </a:ext>
            </a:extLst>
          </p:cNvPr>
          <p:cNvGrpSpPr/>
          <p:nvPr/>
        </p:nvGrpSpPr>
        <p:grpSpPr>
          <a:xfrm>
            <a:off x="2236839" y="2553530"/>
            <a:ext cx="4670322" cy="1107996"/>
            <a:chOff x="1902542" y="2730515"/>
            <a:chExt cx="4670322" cy="1107996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3C570C81-8722-E5DF-7C6E-8E3C21F4D6C7}"/>
                </a:ext>
              </a:extLst>
            </p:cNvPr>
            <p:cNvSpPr txBox="1"/>
            <p:nvPr/>
          </p:nvSpPr>
          <p:spPr>
            <a:xfrm>
              <a:off x="2109018" y="3376846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AA8C38A7-55DD-5069-573C-6DE00B1FBDAB}"/>
                </a:ext>
              </a:extLst>
            </p:cNvPr>
            <p:cNvSpPr txBox="1"/>
            <p:nvPr/>
          </p:nvSpPr>
          <p:spPr>
            <a:xfrm>
              <a:off x="1902542" y="2961348"/>
              <a:ext cx="501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5931B8A8-8B52-3D29-5226-6B12DB502333}"/>
                </a:ext>
              </a:extLst>
            </p:cNvPr>
            <p:cNvSpPr txBox="1"/>
            <p:nvPr/>
          </p:nvSpPr>
          <p:spPr>
            <a:xfrm>
              <a:off x="5987844" y="3146013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326C1AD9-255F-C236-C1E7-4DD46741F678}"/>
                </a:ext>
              </a:extLst>
            </p:cNvPr>
            <p:cNvSpPr txBox="1"/>
            <p:nvPr/>
          </p:nvSpPr>
          <p:spPr>
            <a:xfrm>
              <a:off x="6071418" y="2730515"/>
              <a:ext cx="501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B</a:t>
              </a:r>
            </a:p>
          </p:txBody>
        </p:sp>
      </p:grp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F574354C-0C46-1C47-1E70-3054D661A8BF}"/>
              </a:ext>
            </a:extLst>
          </p:cNvPr>
          <p:cNvCxnSpPr>
            <a:cxnSpLocks/>
            <a:stCxn id="13" idx="1"/>
            <a:endCxn id="21" idx="3"/>
          </p:cNvCxnSpPr>
          <p:nvPr/>
        </p:nvCxnSpPr>
        <p:spPr>
          <a:xfrm flipV="1">
            <a:off x="2443315" y="3199861"/>
            <a:ext cx="4213123" cy="23083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8D19A9C0-2B1E-9338-858C-F70D9D87C20C}"/>
              </a:ext>
            </a:extLst>
          </p:cNvPr>
          <p:cNvSpPr/>
          <p:nvPr/>
        </p:nvSpPr>
        <p:spPr>
          <a:xfrm>
            <a:off x="6194323" y="5004619"/>
            <a:ext cx="1548111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قطعة</a:t>
            </a:r>
            <a:endParaRPr lang="fr-FR" sz="3600" dirty="0">
              <a:solidFill>
                <a:srgbClr val="3A8F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40A75B-38F2-A952-1C0D-89A45D46B703}"/>
              </a:ext>
            </a:extLst>
          </p:cNvPr>
          <p:cNvSpPr/>
          <p:nvPr/>
        </p:nvSpPr>
        <p:spPr>
          <a:xfrm>
            <a:off x="1229500" y="5004619"/>
            <a:ext cx="1548111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مستقيم</a:t>
            </a:r>
            <a:endParaRPr lang="fr-FR" sz="3600" dirty="0">
              <a:solidFill>
                <a:srgbClr val="3A8F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B95AB21-36A6-EEEC-2990-67DEEE469553}"/>
              </a:ext>
            </a:extLst>
          </p:cNvPr>
          <p:cNvSpPr>
            <a:spLocks noChangeAspect="1"/>
          </p:cNvSpPr>
          <p:nvPr/>
        </p:nvSpPr>
        <p:spPr>
          <a:xfrm>
            <a:off x="2723535" y="5093110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B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E9C2CE0-4E3C-5E49-872E-206401C40D8B}"/>
              </a:ext>
            </a:extLst>
          </p:cNvPr>
          <p:cNvSpPr>
            <a:spLocks noChangeAspect="1"/>
          </p:cNvSpPr>
          <p:nvPr/>
        </p:nvSpPr>
        <p:spPr>
          <a:xfrm>
            <a:off x="7521209" y="5093110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A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52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C3D58-9A57-6CBB-B416-98C3CA62F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9CB8215-2D4C-6E43-4161-D9F341011C73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4966DA-8928-246C-4CF5-FE13877C7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779865-DB4E-9642-B21E-7EB3C9AAB8D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709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9D3DD-9E1D-370B-C6CC-546FA1985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2D416EBF-9A57-5AFE-1C45-328B7AFAA34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نسمي الخط الناتج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مستقيما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5951F42-9899-7450-664C-2A29DBE00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21326BA-DCF5-A980-013E-FE366D118533}"/>
              </a:ext>
            </a:extLst>
          </p:cNvPr>
          <p:cNvGrpSpPr/>
          <p:nvPr/>
        </p:nvGrpSpPr>
        <p:grpSpPr>
          <a:xfrm>
            <a:off x="2236839" y="2553530"/>
            <a:ext cx="4670322" cy="1107996"/>
            <a:chOff x="1902542" y="2730515"/>
            <a:chExt cx="4670322" cy="1107996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E97E0D4-AE34-CC5B-8BC2-C9096F2D09F6}"/>
                </a:ext>
              </a:extLst>
            </p:cNvPr>
            <p:cNvSpPr txBox="1"/>
            <p:nvPr/>
          </p:nvSpPr>
          <p:spPr>
            <a:xfrm>
              <a:off x="2109018" y="3376846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99EED7-B364-91A2-56BF-A555B885FEA8}"/>
                </a:ext>
              </a:extLst>
            </p:cNvPr>
            <p:cNvSpPr txBox="1"/>
            <p:nvPr/>
          </p:nvSpPr>
          <p:spPr>
            <a:xfrm>
              <a:off x="1902542" y="2961348"/>
              <a:ext cx="501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D448987A-5974-4147-C19E-D6FF12A28C2C}"/>
                </a:ext>
              </a:extLst>
            </p:cNvPr>
            <p:cNvSpPr txBox="1"/>
            <p:nvPr/>
          </p:nvSpPr>
          <p:spPr>
            <a:xfrm>
              <a:off x="5987844" y="3146013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4233D3F-DA39-73D1-125C-398A35CEA573}"/>
                </a:ext>
              </a:extLst>
            </p:cNvPr>
            <p:cNvSpPr txBox="1"/>
            <p:nvPr/>
          </p:nvSpPr>
          <p:spPr>
            <a:xfrm>
              <a:off x="6071418" y="2730515"/>
              <a:ext cx="501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B</a:t>
              </a:r>
            </a:p>
          </p:txBody>
        </p:sp>
      </p:grp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63EF0A1C-131D-76A9-CF41-41285E0BEE07}"/>
              </a:ext>
            </a:extLst>
          </p:cNvPr>
          <p:cNvCxnSpPr>
            <a:cxnSpLocks/>
            <a:stCxn id="5" idx="1"/>
            <a:endCxn id="7" idx="3"/>
          </p:cNvCxnSpPr>
          <p:nvPr/>
        </p:nvCxnSpPr>
        <p:spPr>
          <a:xfrm flipV="1">
            <a:off x="2443315" y="3199861"/>
            <a:ext cx="4213123" cy="23083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FFF609AD-2CCF-9BD2-13C2-0E62BED06E1F}"/>
              </a:ext>
            </a:extLst>
          </p:cNvPr>
          <p:cNvSpPr/>
          <p:nvPr/>
        </p:nvSpPr>
        <p:spPr>
          <a:xfrm>
            <a:off x="6194323" y="5004619"/>
            <a:ext cx="1548111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قطعة</a:t>
            </a:r>
            <a:endParaRPr lang="fr-FR" sz="3600" dirty="0">
              <a:solidFill>
                <a:srgbClr val="3A8F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0A48E9-C8B8-0B50-3057-C8E01F9DD3E5}"/>
              </a:ext>
            </a:extLst>
          </p:cNvPr>
          <p:cNvSpPr/>
          <p:nvPr/>
        </p:nvSpPr>
        <p:spPr>
          <a:xfrm>
            <a:off x="1229500" y="5004619"/>
            <a:ext cx="1548111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مستقيم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D2B5492B-28D9-B38A-2239-23E814FC6AEE}"/>
              </a:ext>
            </a:extLst>
          </p:cNvPr>
          <p:cNvSpPr>
            <a:spLocks noChangeAspect="1"/>
          </p:cNvSpPr>
          <p:nvPr/>
        </p:nvSpPr>
        <p:spPr>
          <a:xfrm>
            <a:off x="2723535" y="5093110"/>
            <a:ext cx="432618" cy="432618"/>
          </a:xfrm>
          <a:prstGeom prst="ellipse">
            <a:avLst/>
          </a:prstGeom>
          <a:solidFill>
            <a:srgbClr val="C000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B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64EF5BE0-C042-2D97-F461-EC3DDD925473}"/>
              </a:ext>
            </a:extLst>
          </p:cNvPr>
          <p:cNvSpPr>
            <a:spLocks noChangeAspect="1"/>
          </p:cNvSpPr>
          <p:nvPr/>
        </p:nvSpPr>
        <p:spPr>
          <a:xfrm>
            <a:off x="7521209" y="5093110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A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28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، على ألواحكم، المستقيم 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(CD)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باستعمال المسطرة.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0F0F206-389F-C643-66E0-D287A9ACD80E}"/>
              </a:ext>
            </a:extLst>
          </p:cNvPr>
          <p:cNvGrpSpPr/>
          <p:nvPr/>
        </p:nvGrpSpPr>
        <p:grpSpPr>
          <a:xfrm>
            <a:off x="2414268" y="2967337"/>
            <a:ext cx="4070406" cy="1796171"/>
            <a:chOff x="2186175" y="2962178"/>
            <a:chExt cx="3974189" cy="1005562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305AA2D-31B3-12B9-D5C4-996E705A5BE0}"/>
                </a:ext>
              </a:extLst>
            </p:cNvPr>
            <p:cNvSpPr txBox="1"/>
            <p:nvPr/>
          </p:nvSpPr>
          <p:spPr>
            <a:xfrm>
              <a:off x="2269750" y="3506075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B8164DE3-133E-2717-FC10-2D34FFB3CB84}"/>
                </a:ext>
              </a:extLst>
            </p:cNvPr>
            <p:cNvSpPr txBox="1"/>
            <p:nvPr/>
          </p:nvSpPr>
          <p:spPr>
            <a:xfrm>
              <a:off x="2186175" y="3310438"/>
              <a:ext cx="501446" cy="258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C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DC614968-9AC7-758E-BC3D-E46B12E7FEB4}"/>
                </a:ext>
              </a:extLst>
            </p:cNvPr>
            <p:cNvSpPr txBox="1"/>
            <p:nvPr/>
          </p:nvSpPr>
          <p:spPr>
            <a:xfrm>
              <a:off x="5658918" y="3146014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ECC79F3-5BF3-9013-E83F-7C85002BD9D0}"/>
                </a:ext>
              </a:extLst>
            </p:cNvPr>
            <p:cNvSpPr txBox="1"/>
            <p:nvPr/>
          </p:nvSpPr>
          <p:spPr>
            <a:xfrm>
              <a:off x="5658918" y="2962178"/>
              <a:ext cx="501446" cy="258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يقوم إلى السبورة ليرسم المستقيم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(CD)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0EEAA80-CB30-F72F-437E-10BF2BC4A740}"/>
              </a:ext>
            </a:extLst>
          </p:cNvPr>
          <p:cNvGrpSpPr/>
          <p:nvPr/>
        </p:nvGrpSpPr>
        <p:grpSpPr>
          <a:xfrm>
            <a:off x="2414268" y="2967337"/>
            <a:ext cx="4070406" cy="1796171"/>
            <a:chOff x="2186175" y="2962178"/>
            <a:chExt cx="3974189" cy="1005562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47A225C-F785-106D-DAAC-777F419BEBF5}"/>
                </a:ext>
              </a:extLst>
            </p:cNvPr>
            <p:cNvSpPr txBox="1"/>
            <p:nvPr/>
          </p:nvSpPr>
          <p:spPr>
            <a:xfrm>
              <a:off x="2269750" y="3506075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5EB5C85B-EE60-378D-BAD1-16EBCEB91D35}"/>
                </a:ext>
              </a:extLst>
            </p:cNvPr>
            <p:cNvSpPr txBox="1"/>
            <p:nvPr/>
          </p:nvSpPr>
          <p:spPr>
            <a:xfrm>
              <a:off x="2186175" y="3310438"/>
              <a:ext cx="501446" cy="258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C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A2B82A3-27D5-4FBE-E5E3-92ED62E91C19}"/>
                </a:ext>
              </a:extLst>
            </p:cNvPr>
            <p:cNvSpPr txBox="1"/>
            <p:nvPr/>
          </p:nvSpPr>
          <p:spPr>
            <a:xfrm>
              <a:off x="5658918" y="3146014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4C1E9E7D-FF47-751A-9E91-C223D4BCFF7C}"/>
                </a:ext>
              </a:extLst>
            </p:cNvPr>
            <p:cNvSpPr txBox="1"/>
            <p:nvPr/>
          </p:nvSpPr>
          <p:spPr>
            <a:xfrm>
              <a:off x="5658918" y="2962178"/>
              <a:ext cx="501446" cy="258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D</a:t>
              </a:r>
            </a:p>
          </p:txBody>
        </p:sp>
      </p:grp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8C39AF4D-DC79-41E2-6B4F-6F5219AECB67}"/>
              </a:ext>
            </a:extLst>
          </p:cNvPr>
          <p:cNvCxnSpPr>
            <a:cxnSpLocks/>
          </p:cNvCxnSpPr>
          <p:nvPr/>
        </p:nvCxnSpPr>
        <p:spPr>
          <a:xfrm flipH="1">
            <a:off x="2244090" y="3455670"/>
            <a:ext cx="4240584" cy="7886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2D075-6753-894C-7B3B-B73C33B09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A6850F3-D19F-CA60-1FD8-B8B743A3841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، على ألواحكم، القطعة 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[EF]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باستعمال المسطرة.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397B8E7-EF32-9BC4-8806-A58D73564A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9B54E6F-4ACB-BE4C-FA03-6B4370B79078}"/>
              </a:ext>
            </a:extLst>
          </p:cNvPr>
          <p:cNvGrpSpPr/>
          <p:nvPr/>
        </p:nvGrpSpPr>
        <p:grpSpPr>
          <a:xfrm>
            <a:off x="2742777" y="2527749"/>
            <a:ext cx="3099892" cy="2742982"/>
            <a:chOff x="2506920" y="2716079"/>
            <a:chExt cx="3026617" cy="1535621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42C277C4-CE20-2B97-4DF3-BF0CA39E27ED}"/>
                </a:ext>
              </a:extLst>
            </p:cNvPr>
            <p:cNvSpPr txBox="1"/>
            <p:nvPr/>
          </p:nvSpPr>
          <p:spPr>
            <a:xfrm>
              <a:off x="2841218" y="2743704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D009440-AC9E-A186-88FC-0ABA1AC113D6}"/>
                </a:ext>
              </a:extLst>
            </p:cNvPr>
            <p:cNvSpPr txBox="1"/>
            <p:nvPr/>
          </p:nvSpPr>
          <p:spPr>
            <a:xfrm>
              <a:off x="2506920" y="2716079"/>
              <a:ext cx="501446" cy="258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C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4DB5930-D1F6-C804-5517-8F3D1A62AFC7}"/>
                </a:ext>
              </a:extLst>
            </p:cNvPr>
            <p:cNvSpPr txBox="1"/>
            <p:nvPr/>
          </p:nvSpPr>
          <p:spPr>
            <a:xfrm>
              <a:off x="4864943" y="3790035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57ABF53-DDD9-F619-C0FE-4AEDCF061CCD}"/>
                </a:ext>
              </a:extLst>
            </p:cNvPr>
            <p:cNvSpPr txBox="1"/>
            <p:nvPr/>
          </p:nvSpPr>
          <p:spPr>
            <a:xfrm>
              <a:off x="5032091" y="3799667"/>
              <a:ext cx="501446" cy="258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645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73EF9-FB34-3944-445A-9BBD50569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24C217D-B113-7A4F-584D-E004AC4336CC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0B4B38A-3308-5E9E-D2B0-4D1854E6E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869491-2D32-2C81-DC29-DF3AABFAF47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046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9B12A-DEE9-EED3-9D26-D8A2586FF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92FCD5F-F2D3-B7AA-5430-92E8EA6BAA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DCB3B97-7819-0875-22AC-1BE82780C23C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49601B1-381C-581E-8E72-1155575293D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يقوم إلى السبورة ليرسم القطعة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[EF]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باستعمال المسطرة؟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5C94ABB-B876-D5B3-905A-D0A1738EF5AC}"/>
              </a:ext>
            </a:extLst>
          </p:cNvPr>
          <p:cNvGrpSpPr/>
          <p:nvPr/>
        </p:nvGrpSpPr>
        <p:grpSpPr>
          <a:xfrm>
            <a:off x="2742777" y="2527750"/>
            <a:ext cx="3099892" cy="2733151"/>
            <a:chOff x="2506920" y="2716079"/>
            <a:chExt cx="3026617" cy="1530117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EDED5BF-312A-573E-E875-CAF6D3465A12}"/>
                </a:ext>
              </a:extLst>
            </p:cNvPr>
            <p:cNvSpPr txBox="1"/>
            <p:nvPr/>
          </p:nvSpPr>
          <p:spPr>
            <a:xfrm>
              <a:off x="2831618" y="2749208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2C5AEB2-458B-4EFC-069E-B8D29699C357}"/>
                </a:ext>
              </a:extLst>
            </p:cNvPr>
            <p:cNvSpPr txBox="1"/>
            <p:nvPr/>
          </p:nvSpPr>
          <p:spPr>
            <a:xfrm>
              <a:off x="2506920" y="2716079"/>
              <a:ext cx="501446" cy="258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C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6FA042C3-F017-98C4-78F3-A629C3935921}"/>
                </a:ext>
              </a:extLst>
            </p:cNvPr>
            <p:cNvSpPr txBox="1"/>
            <p:nvPr/>
          </p:nvSpPr>
          <p:spPr>
            <a:xfrm>
              <a:off x="4864943" y="3784531"/>
              <a:ext cx="334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×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1EA7D53-84D6-93C9-6180-6A2C53BE3A1E}"/>
                </a:ext>
              </a:extLst>
            </p:cNvPr>
            <p:cNvSpPr txBox="1"/>
            <p:nvPr/>
          </p:nvSpPr>
          <p:spPr>
            <a:xfrm>
              <a:off x="5032091" y="3799667"/>
              <a:ext cx="501446" cy="258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D</a:t>
              </a:r>
            </a:p>
          </p:txBody>
        </p:sp>
      </p:grp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F96DD07-902D-2C2F-653F-22199CC5CDCC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3256363" y="2821858"/>
            <a:ext cx="2072720" cy="18360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623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2B95586-4DC9-F499-FE1E-0BB6F6C57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286" y="1948623"/>
            <a:ext cx="6015427" cy="407099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49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564286" y="2468880"/>
            <a:ext cx="2725435" cy="8445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6" name="Image 5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CC8BA428-566D-335B-3ACE-C1A6C50E6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04" y="2571131"/>
            <a:ext cx="8299522" cy="309224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1101215" y="2491917"/>
            <a:ext cx="7472516" cy="521006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" name="Image 10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7DD8E1A9-9DD4-8FA8-77B2-0AF0CF476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04" y="2571131"/>
            <a:ext cx="7174801" cy="26891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98933" y="3279835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7CA52E-216A-4DF5-CB1D-A6FF3C83A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276" y="2094173"/>
            <a:ext cx="6871447" cy="378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29E30EE1-1089-25B6-E70E-52FD16AE0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04" y="2571131"/>
            <a:ext cx="8299522" cy="3092249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85859A1C-ACFC-75F2-A068-9C737D7F212C}"/>
              </a:ext>
            </a:extLst>
          </p:cNvPr>
          <p:cNvCxnSpPr>
            <a:cxnSpLocks/>
          </p:cNvCxnSpPr>
          <p:nvPr/>
        </p:nvCxnSpPr>
        <p:spPr>
          <a:xfrm flipH="1">
            <a:off x="2389239" y="3618271"/>
            <a:ext cx="1907458" cy="112087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94534AB-45BB-3C05-DEB5-28294DCD0C48}"/>
              </a:ext>
            </a:extLst>
          </p:cNvPr>
          <p:cNvCxnSpPr>
            <a:cxnSpLocks/>
          </p:cNvCxnSpPr>
          <p:nvPr/>
        </p:nvCxnSpPr>
        <p:spPr>
          <a:xfrm>
            <a:off x="5348748" y="3618271"/>
            <a:ext cx="481781" cy="139618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8BF3F39D-5F25-71E8-5319-46FFDECC2994}"/>
              </a:ext>
            </a:extLst>
          </p:cNvPr>
          <p:cNvCxnSpPr>
            <a:cxnSpLocks/>
          </p:cNvCxnSpPr>
          <p:nvPr/>
        </p:nvCxnSpPr>
        <p:spPr>
          <a:xfrm flipV="1">
            <a:off x="6617110" y="3824747"/>
            <a:ext cx="1521832" cy="49161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6970824-8617-7A78-DEEF-9063D4A19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286" y="1948623"/>
            <a:ext cx="6015427" cy="4070996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49، أنجزوا النشاط رقم 5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720645" y="3605374"/>
            <a:ext cx="2518641" cy="9469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D8EBCB19-F332-D950-A34C-B40655D7E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576048"/>
            <a:ext cx="8288872" cy="3187323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C6C3D17-3C3E-F9FF-97BB-3E514D3B12F8}"/>
              </a:ext>
            </a:extLst>
          </p:cNvPr>
          <p:cNvCxnSpPr>
            <a:cxnSpLocks/>
          </p:cNvCxnSpPr>
          <p:nvPr/>
        </p:nvCxnSpPr>
        <p:spPr>
          <a:xfrm>
            <a:off x="1693688" y="3408680"/>
            <a:ext cx="43672" cy="129286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D674C69E-E9EF-350C-E9E4-E5E3ED60FC1D}"/>
              </a:ext>
            </a:extLst>
          </p:cNvPr>
          <p:cNvCxnSpPr>
            <a:cxnSpLocks/>
          </p:cNvCxnSpPr>
          <p:nvPr/>
        </p:nvCxnSpPr>
        <p:spPr>
          <a:xfrm flipH="1">
            <a:off x="3407124" y="5044440"/>
            <a:ext cx="1656366" cy="13838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6584524-4841-D5C5-7D3F-88A44365FF63}"/>
              </a:ext>
            </a:extLst>
          </p:cNvPr>
          <p:cNvCxnSpPr>
            <a:cxnSpLocks/>
          </p:cNvCxnSpPr>
          <p:nvPr/>
        </p:nvCxnSpPr>
        <p:spPr>
          <a:xfrm flipV="1">
            <a:off x="3667760" y="3843020"/>
            <a:ext cx="2440432" cy="889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48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و49.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201E30B-F2D7-E9C1-140B-EB5D5AF52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286" y="1948623"/>
            <a:ext cx="6015427" cy="407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14072</TotalTime>
  <Words>931</Words>
  <Application>Microsoft Office PowerPoint</Application>
  <PresentationFormat>Affichage à l'écran (4:3)</PresentationFormat>
  <Paragraphs>315</Paragraphs>
  <Slides>58</Slides>
  <Notes>6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58</vt:i4>
      </vt:variant>
    </vt:vector>
  </HeadingPairs>
  <TitlesOfParts>
    <vt:vector size="71" baseType="lpstr">
      <vt:lpstr>Arial</vt:lpstr>
      <vt:lpstr>Effra CC Arbc</vt:lpstr>
      <vt:lpstr>Aptos</vt:lpstr>
      <vt:lpstr>Dosis</vt:lpstr>
      <vt:lpstr>Chalkboard</vt:lpstr>
      <vt:lpstr>Aptos Display</vt:lpstr>
      <vt:lpstr>Calibri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127</cp:revision>
  <cp:lastPrinted>2025-08-13T10:11:39Z</cp:lastPrinted>
  <dcterms:created xsi:type="dcterms:W3CDTF">2025-08-01T12:31:49Z</dcterms:created>
  <dcterms:modified xsi:type="dcterms:W3CDTF">2025-11-22T11:55:02Z</dcterms:modified>
</cp:coreProperties>
</file>