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8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</p:sldMasterIdLst>
  <p:notesMasterIdLst>
    <p:notesMasterId r:id="rId77"/>
  </p:notesMasterIdLst>
  <p:handoutMasterIdLst>
    <p:handoutMasterId r:id="rId78"/>
  </p:handoutMasterIdLst>
  <p:sldIdLst>
    <p:sldId id="982" r:id="rId10"/>
    <p:sldId id="998" r:id="rId11"/>
    <p:sldId id="2134807023" r:id="rId12"/>
    <p:sldId id="780" r:id="rId13"/>
    <p:sldId id="2134806642" r:id="rId14"/>
    <p:sldId id="973" r:id="rId15"/>
    <p:sldId id="950" r:id="rId16"/>
    <p:sldId id="2134806695" r:id="rId17"/>
    <p:sldId id="2134806705" r:id="rId18"/>
    <p:sldId id="2134806706" r:id="rId19"/>
    <p:sldId id="2134806680" r:id="rId20"/>
    <p:sldId id="2134806696" r:id="rId21"/>
    <p:sldId id="2134806708" r:id="rId22"/>
    <p:sldId id="769" r:id="rId23"/>
    <p:sldId id="768" r:id="rId24"/>
    <p:sldId id="2134806678" r:id="rId25"/>
    <p:sldId id="2134806841" r:id="rId26"/>
    <p:sldId id="2134806804" r:id="rId27"/>
    <p:sldId id="2134807014" r:id="rId28"/>
    <p:sldId id="2134807015" r:id="rId29"/>
    <p:sldId id="2134807016" r:id="rId30"/>
    <p:sldId id="2134806842" r:id="rId31"/>
    <p:sldId id="2134806756" r:id="rId32"/>
    <p:sldId id="828" r:id="rId33"/>
    <p:sldId id="2134806843" r:id="rId34"/>
    <p:sldId id="2134806709" r:id="rId35"/>
    <p:sldId id="2134806710" r:id="rId36"/>
    <p:sldId id="2134806711" r:id="rId37"/>
    <p:sldId id="2134806844" r:id="rId38"/>
    <p:sldId id="2134806847" r:id="rId39"/>
    <p:sldId id="2134806665" r:id="rId40"/>
    <p:sldId id="2134806663" r:id="rId41"/>
    <p:sldId id="2134806664" r:id="rId42"/>
    <p:sldId id="2134806845" r:id="rId43"/>
    <p:sldId id="2134806828" r:id="rId44"/>
    <p:sldId id="2134806829" r:id="rId45"/>
    <p:sldId id="2134806846" r:id="rId46"/>
    <p:sldId id="2134806719" r:id="rId47"/>
    <p:sldId id="2134806720" r:id="rId48"/>
    <p:sldId id="2134806721" r:id="rId49"/>
    <p:sldId id="2134807024" r:id="rId50"/>
    <p:sldId id="2134807045" r:id="rId51"/>
    <p:sldId id="2134807042" r:id="rId52"/>
    <p:sldId id="2134807043" r:id="rId53"/>
    <p:sldId id="2134807044" r:id="rId54"/>
    <p:sldId id="2134807028" r:id="rId55"/>
    <p:sldId id="2134807029" r:id="rId56"/>
    <p:sldId id="2134807030" r:id="rId57"/>
    <p:sldId id="2134807031" r:id="rId58"/>
    <p:sldId id="2134807032" r:id="rId59"/>
    <p:sldId id="2134807033" r:id="rId60"/>
    <p:sldId id="2134807034" r:id="rId61"/>
    <p:sldId id="2134806836" r:id="rId62"/>
    <p:sldId id="2134806791" r:id="rId63"/>
    <p:sldId id="2134806793" r:id="rId64"/>
    <p:sldId id="2134806745" r:id="rId65"/>
    <p:sldId id="2134806837" r:id="rId66"/>
    <p:sldId id="2134806838" r:id="rId67"/>
    <p:sldId id="2134806839" r:id="rId68"/>
    <p:sldId id="2134806840" r:id="rId69"/>
    <p:sldId id="2134806746" r:id="rId70"/>
    <p:sldId id="2134806747" r:id="rId71"/>
    <p:sldId id="2134806748" r:id="rId72"/>
    <p:sldId id="985" r:id="rId73"/>
    <p:sldId id="2134806797" r:id="rId74"/>
    <p:sldId id="2134806798" r:id="rId75"/>
    <p:sldId id="980" r:id="rId7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9"/>
      <p:bold r:id="rId80"/>
    </p:embeddedFont>
    <p:embeddedFont>
      <p:font typeface="Dosis" pitchFamily="2" charset="0"/>
      <p:regular r:id="rId81"/>
      <p:bold r:id="rId8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FDDEE"/>
    <a:srgbClr val="B89E25"/>
    <a:srgbClr val="17AB98"/>
    <a:srgbClr val="104862"/>
    <a:srgbClr val="106585"/>
    <a:srgbClr val="FC8D00"/>
    <a:srgbClr val="B2B3AE"/>
    <a:srgbClr val="E87D17"/>
    <a:srgbClr val="4B5050"/>
    <a:srgbClr val="FAE4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D84730-8C16-4DE7-AC8E-FF6B529E35A3}" v="135" dt="2025-11-21T11:13:47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32" autoAdjust="0"/>
    <p:restoredTop sz="94725" autoAdjust="0"/>
  </p:normalViewPr>
  <p:slideViewPr>
    <p:cSldViewPr snapToGrid="0">
      <p:cViewPr varScale="1">
        <p:scale>
          <a:sx n="75" d="100"/>
          <a:sy n="75" d="100"/>
        </p:scale>
        <p:origin x="118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viewProps" Target="viewProps.xml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slide" Target="slides/slide65.xml"/><Relationship Id="rId79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font" Target="fonts/font2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83" Type="http://schemas.openxmlformats.org/officeDocument/2006/relationships/presProps" Target="presProps.xml"/><Relationship Id="rId88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handoutMaster" Target="handoutMasters/handoutMaster1.xml"/><Relationship Id="rId81" Type="http://schemas.openxmlformats.org/officeDocument/2006/relationships/font" Target="fonts/font3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slide" Target="slides/slide6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87" Type="http://schemas.microsoft.com/office/2015/10/relationships/revisionInfo" Target="revisionInfo.xml"/><Relationship Id="rId61" Type="http://schemas.openxmlformats.org/officeDocument/2006/relationships/slide" Target="slides/slide52.xml"/><Relationship Id="rId8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6472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25D08-009E-2217-C5B5-085FBE185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D1D24E-8EE6-FE43-7AD8-8FD4652C08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DB75169-D089-341F-0980-6C32D02818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5566A4-0D55-BF0C-6863-5A50A17FF1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9757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65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37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094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2870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440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2" r:id="rId5"/>
    <p:sldLayoutId id="214748393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7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30.png"/><Relationship Id="rId4" Type="http://schemas.openxmlformats.org/officeDocument/2006/relationships/video" Target="../media/media2.mp4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5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2.png"/><Relationship Id="rId5" Type="http://schemas.openxmlformats.org/officeDocument/2006/relationships/image" Target="../media/image27.gif"/><Relationship Id="rId4" Type="http://schemas.openxmlformats.org/officeDocument/2006/relationships/image" Target="../media/image18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1.png"/><Relationship Id="rId4" Type="http://schemas.openxmlformats.org/officeDocument/2006/relationships/image" Target="../media/image2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4.png"/><Relationship Id="rId5" Type="http://schemas.openxmlformats.org/officeDocument/2006/relationships/image" Target="../media/image27.gif"/><Relationship Id="rId4" Type="http://schemas.openxmlformats.org/officeDocument/2006/relationships/image" Target="../media/image18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1.png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6.png"/><Relationship Id="rId4" Type="http://schemas.openxmlformats.org/officeDocument/2006/relationships/image" Target="../media/image18.em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1.png"/><Relationship Id="rId4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49.png"/><Relationship Id="rId4" Type="http://schemas.openxmlformats.org/officeDocument/2006/relationships/image" Target="../media/image18.emf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1.png"/><Relationship Id="rId4" Type="http://schemas.openxmlformats.org/officeDocument/2006/relationships/image" Target="../media/image25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emf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microsoft.com/office/2007/relationships/media" Target="../media/media8.mp4"/><Relationship Id="rId7" Type="http://schemas.openxmlformats.org/officeDocument/2006/relationships/image" Target="../media/image51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6.xml"/><Relationship Id="rId4" Type="http://schemas.openxmlformats.org/officeDocument/2006/relationships/video" Target="../media/media8.mp4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3992549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13</a:t>
            </a:r>
            <a:endParaRPr lang="fr-FR" sz="1400" b="1" dirty="0">
              <a:solidFill>
                <a:schemeClr val="bg1"/>
              </a:solidFill>
              <a:cs typeface="Effra CC Arbc" panose="020B0503020203020204" pitchFamily="34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008985" y="603075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54243B2-6848-E5AE-F6D3-5A399CACCC89}"/>
              </a:ext>
            </a:extLst>
          </p:cNvPr>
          <p:cNvGrpSpPr/>
          <p:nvPr/>
        </p:nvGrpSpPr>
        <p:grpSpPr>
          <a:xfrm>
            <a:off x="7208224" y="6021421"/>
            <a:ext cx="1124468" cy="288630"/>
            <a:chOff x="7208224" y="6021421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A410A90-79A9-5202-428F-1A7E9C41E9F3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1CD7625-DF9E-DD12-18D8-629A0204A464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B499E8A-7E3A-89C2-6734-FFF0695DE4F1}"/>
              </a:ext>
            </a:extLst>
          </p:cNvPr>
          <p:cNvGrpSpPr/>
          <p:nvPr/>
        </p:nvGrpSpPr>
        <p:grpSpPr>
          <a:xfrm>
            <a:off x="5618415" y="6031812"/>
            <a:ext cx="1124468" cy="288630"/>
            <a:chOff x="7208224" y="6021421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D5283A-2C38-9B7B-9B74-538EE2263C3B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17E56B07-9CE2-80B8-634E-ECB06508516A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9E94548-53F0-9D75-35EF-F124E74865F8}"/>
              </a:ext>
            </a:extLst>
          </p:cNvPr>
          <p:cNvSpPr/>
          <p:nvPr/>
        </p:nvSpPr>
        <p:spPr>
          <a:xfrm>
            <a:off x="2418978" y="601286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14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F5F7C-289A-840E-8A40-8F37BB99F8B2}"/>
              </a:ext>
            </a:extLst>
          </p:cNvPr>
          <p:cNvSpPr/>
          <p:nvPr/>
        </p:nvSpPr>
        <p:spPr>
          <a:xfrm>
            <a:off x="2439161" y="602314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2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تَمثيلُ عَدَدٍ كَسرِيٍّ عَلى المُستَقيمٍ العَدَدِيٍّ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الأَعدادُ الكَسرِيَةُ: تَمثيلٌ وَقِراءَةٌ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: البَحثُ عَنِ الكُلِّ أَوِ الجُزءِ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تَحدِيدُ الوَحدَةِ عَلَى مُستَقِيمٍ عَدَدِيٍّ لِتَمثِيلِ أَعدَادٍ كَسرِيَّةٍ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8C62966-8FD2-A668-3D21-B98E06297E7D}"/>
              </a:ext>
            </a:extLst>
          </p:cNvPr>
          <p:cNvSpPr/>
          <p:nvPr/>
        </p:nvSpPr>
        <p:spPr>
          <a:xfrm>
            <a:off x="2439564" y="5468677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7" name="Organigramme : Terminateur 21">
            <a:extLst>
              <a:ext uri="{FF2B5EF4-FFF2-40B4-BE49-F238E27FC236}">
                <a16:creationId xmlns:a16="http://schemas.microsoft.com/office/drawing/2014/main" id="{643F8C6E-3B63-B3F4-94CE-FA2BB7EAE5C0}"/>
              </a:ext>
            </a:extLst>
          </p:cNvPr>
          <p:cNvSpPr/>
          <p:nvPr/>
        </p:nvSpPr>
        <p:spPr>
          <a:xfrm>
            <a:off x="4681134" y="522191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space réservé du texte 5">
            <a:extLst>
              <a:ext uri="{FF2B5EF4-FFF2-40B4-BE49-F238E27FC236}">
                <a16:creationId xmlns:a16="http://schemas.microsoft.com/office/drawing/2014/main" id="{2BBD08C9-A6E2-7ABC-8477-72E6B48FA0F5}"/>
              </a:ext>
            </a:extLst>
          </p:cNvPr>
          <p:cNvSpPr txBox="1">
            <a:spLocks/>
          </p:cNvSpPr>
          <p:nvPr/>
        </p:nvSpPr>
        <p:spPr>
          <a:xfrm>
            <a:off x="2619564" y="5604142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مُراجَعَةُ دُروسِ الأُسبوعِ الرّابِعِ</a:t>
            </a: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مراجعة دروس الأسبوع (4)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3B77A1A-9648-AF98-D32B-6D5AE5ECD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189" y="2482206"/>
            <a:ext cx="5873621" cy="395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15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16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17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18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726377" y="3126124"/>
            <a:ext cx="6564862" cy="187508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843693" y="3272537"/>
            <a:ext cx="6074572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تَمْثيلِ أَعْدادٍ كَسْرِيَةٍ وَقِراءَةِ تَمْثيلاتِها؛</a:t>
            </a:r>
            <a:endParaRPr lang="ar-M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تَمْثيلِ أَعْدادٍ كَسْرِيَةٍ عَلى الْمُسْتَقيمِ الْعَدَديّ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  <a:endParaRPr lang="ar-M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تَحْدِيدِ الْوَحْدَةِ على مستقيم عددي وتَمْثيلِ أَعْدادٍ كَسْرِيَةٍ؛</a:t>
            </a:r>
          </a:p>
          <a:p>
            <a:pPr marL="342900" lvl="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ِّ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مَسَائِل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ِ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الْبَحْثِ عَنِ الْكُلِّ أَوِ الْجُزْءِ بِاسْتِعْمَالِ نَمُوذَجِ الْأَشْرِطَةِ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E1740D-48F9-1EFE-D1C1-B32CCA4D86D0}"/>
              </a:ext>
            </a:extLst>
          </p:cNvPr>
          <p:cNvGrpSpPr/>
          <p:nvPr/>
        </p:nvGrpSpPr>
        <p:grpSpPr>
          <a:xfrm>
            <a:off x="2161606" y="2436266"/>
            <a:ext cx="4583439" cy="2598313"/>
            <a:chOff x="2398274" y="2221113"/>
            <a:chExt cx="4583439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398274" y="3211434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A8AD340F-350B-83A6-7647-660D9B5E7B7E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505452" y="3736976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D54F16-7EC9-5820-209F-60AF045CC878}"/>
              </a:ext>
            </a:extLst>
          </p:cNvPr>
          <p:cNvGrpSpPr/>
          <p:nvPr/>
        </p:nvGrpSpPr>
        <p:grpSpPr>
          <a:xfrm>
            <a:off x="4197632" y="5218088"/>
            <a:ext cx="628396" cy="688367"/>
            <a:chOff x="910241" y="3511073"/>
            <a:chExt cx="628396" cy="68836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B081345-401C-E97F-DB4C-69B8997B0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AF6594A-7DE6-197D-7F04-ED801CEBF44E}"/>
                </a:ext>
              </a:extLst>
            </p:cNvPr>
            <p:cNvSpPr txBox="1"/>
            <p:nvPr/>
          </p:nvSpPr>
          <p:spPr>
            <a:xfrm>
              <a:off x="910241" y="3679859"/>
              <a:ext cx="6144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9966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204ACD0-EB90-AF56-9B90-3E5D927A1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330" y="1944414"/>
            <a:ext cx="6507160" cy="4390373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1322964-05B2-3935-7853-C31843A2552F}"/>
              </a:ext>
            </a:extLst>
          </p:cNvPr>
          <p:cNvSpPr/>
          <p:nvPr/>
        </p:nvSpPr>
        <p:spPr>
          <a:xfrm>
            <a:off x="4863586" y="4513821"/>
            <a:ext cx="2710970" cy="1611446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96912D7-A89B-6CBE-C02B-7468F914DCA5}"/>
              </a:ext>
            </a:extLst>
          </p:cNvPr>
          <p:cNvSpPr txBox="1"/>
          <p:nvPr/>
        </p:nvSpPr>
        <p:spPr>
          <a:xfrm>
            <a:off x="998483" y="854031"/>
            <a:ext cx="649803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الكراسة،  ص 44، سنصحح تمارين الواجب المنزلي </a:t>
            </a:r>
          </a:p>
        </p:txBody>
      </p:sp>
    </p:spTree>
    <p:extLst>
      <p:ext uri="{BB962C8B-B14F-4D97-AF65-F5344CB8AC3E}">
        <p14:creationId xmlns:p14="http://schemas.microsoft.com/office/powerpoint/2010/main" val="3286173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869A1-E7AB-8259-CC39-DC0748614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8C55123-716D-3534-B6B0-21B7D19E5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874" y="1903005"/>
            <a:ext cx="7690251" cy="4597562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01FEBA-591E-BBC4-02C3-188D821D3A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B4A84AF-0397-1F34-4205-51023685DD22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2 بسرعة، لديكم دقيقة واحدة.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E9F96D3-B353-9C08-75F5-10FE5EEC6E8D}"/>
              </a:ext>
            </a:extLst>
          </p:cNvPr>
          <p:cNvSpPr txBox="1"/>
          <p:nvPr/>
        </p:nvSpPr>
        <p:spPr>
          <a:xfrm>
            <a:off x="4130411" y="4394268"/>
            <a:ext cx="3860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</a:rPr>
              <a:t>456 – 134 = 322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1A3749E-9459-C876-860F-E1BCD601DAFF}"/>
              </a:ext>
            </a:extLst>
          </p:cNvPr>
          <p:cNvSpPr txBox="1"/>
          <p:nvPr/>
        </p:nvSpPr>
        <p:spPr>
          <a:xfrm>
            <a:off x="5499586" y="5400919"/>
            <a:ext cx="1619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322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3807FF2-13C7-1059-2B38-529FAE779C7F}"/>
              </a:ext>
            </a:extLst>
          </p:cNvPr>
          <p:cNvGrpSpPr/>
          <p:nvPr/>
        </p:nvGrpSpPr>
        <p:grpSpPr>
          <a:xfrm>
            <a:off x="1020366" y="4044683"/>
            <a:ext cx="2739869" cy="1004752"/>
            <a:chOff x="2857748" y="4994533"/>
            <a:chExt cx="3658665" cy="100475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68421E9-7309-3467-44E9-E2C059D7E45B}"/>
                </a:ext>
              </a:extLst>
            </p:cNvPr>
            <p:cNvSpPr/>
            <p:nvPr/>
          </p:nvSpPr>
          <p:spPr>
            <a:xfrm>
              <a:off x="2857749" y="5496910"/>
              <a:ext cx="1587062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134</a:t>
              </a:r>
              <a:endParaRPr lang="fr-FR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38D9D2D-B2AE-87BF-7A41-39056CC5B87C}"/>
                </a:ext>
              </a:extLst>
            </p:cNvPr>
            <p:cNvSpPr/>
            <p:nvPr/>
          </p:nvSpPr>
          <p:spPr>
            <a:xfrm>
              <a:off x="4444810" y="5496909"/>
              <a:ext cx="2071603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?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B3D9E67-DB4F-F980-F948-6501AB50E153}"/>
                </a:ext>
              </a:extLst>
            </p:cNvPr>
            <p:cNvSpPr/>
            <p:nvPr/>
          </p:nvSpPr>
          <p:spPr>
            <a:xfrm>
              <a:off x="2857748" y="4994533"/>
              <a:ext cx="3658665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456</a:t>
              </a:r>
              <a:endParaRPr lang="fr-FR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691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4A559-B616-98CF-901A-83236BC03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92AF30C-0832-999D-0CE5-E8B0DC42E2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1AB578D-FE98-818D-4398-2E35C9B35FBD}"/>
              </a:ext>
            </a:extLst>
          </p:cNvPr>
          <p:cNvGrpSpPr/>
          <p:nvPr/>
        </p:nvGrpSpPr>
        <p:grpSpPr>
          <a:xfrm>
            <a:off x="2161606" y="2436266"/>
            <a:ext cx="4583439" cy="2598313"/>
            <a:chOff x="2398274" y="2221113"/>
            <a:chExt cx="4583439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A3A66CC-2B28-515A-694D-3C3C746CE08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57A655D-8FF2-D62C-09AC-6EEFB2B7A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6179956" y="3645171"/>
              <a:ext cx="631873" cy="631873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EA6281B-6953-A0C2-8255-C523F922B7F8}"/>
                </a:ext>
              </a:extLst>
            </p:cNvPr>
            <p:cNvSpPr txBox="1"/>
            <p:nvPr/>
          </p:nvSpPr>
          <p:spPr>
            <a:xfrm>
              <a:off x="2398274" y="3211434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7CBB9CE2-5B22-E755-0191-07DCC849DBC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DEF48DC2-EFA3-2C0C-63D2-1F5A1A26A1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8824D2A7-4927-6E23-8E5E-5347A457506A}"/>
                </a:ext>
              </a:extLst>
            </p:cNvPr>
            <p:cNvSpPr txBox="1"/>
            <p:nvPr/>
          </p:nvSpPr>
          <p:spPr>
            <a:xfrm>
              <a:off x="2505452" y="3736976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8BFB4F9-BDA2-7E48-6602-D8FCA2ABBFB5}"/>
              </a:ext>
            </a:extLst>
          </p:cNvPr>
          <p:cNvGrpSpPr/>
          <p:nvPr/>
        </p:nvGrpSpPr>
        <p:grpSpPr>
          <a:xfrm>
            <a:off x="4197632" y="5218088"/>
            <a:ext cx="628396" cy="688367"/>
            <a:chOff x="910241" y="3511073"/>
            <a:chExt cx="628396" cy="68836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E39F114-72C7-620C-2CE0-E23929C7B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3CBF28B-1818-C07B-6CFC-0383B726B2B6}"/>
                </a:ext>
              </a:extLst>
            </p:cNvPr>
            <p:cNvSpPr txBox="1"/>
            <p:nvPr/>
          </p:nvSpPr>
          <p:spPr>
            <a:xfrm>
              <a:off x="910241" y="3679859"/>
              <a:ext cx="6144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8861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ننتقل إلى نشاط الحساب الذهني. خذوا دفاتر البحث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28240FD-8A01-FB84-4908-2675984A9A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90896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62116" y="927437"/>
            <a:ext cx="7075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لإنجاز عمليات الجمع. دوّنوا النتيجة فقط في دفاتركم كما في المثال.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6642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25 + </a:t>
              </a:r>
              <a:r>
                <a:rPr lang="fr-FR" sz="2400" dirty="0">
                  <a:solidFill>
                    <a:prstClr val="black"/>
                  </a:solidFill>
                  <a:latin typeface="Aptos" panose="02110004020202020204"/>
                  <a:cs typeface="Arial" panose="020B0604020202020204" pitchFamily="34" charset="0"/>
                </a:rPr>
                <a:t>2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6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=  ..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2519021" y="2768475"/>
              <a:ext cx="46599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41187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   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51</a:t>
              </a: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91059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9B58E24-E4E3-68BF-73E5-51F4AD206EB2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45 + 16 = ..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D9CA83-04C3-3EE7-BFAC-A34D270E7FDE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57 + 23 = ..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37F999B-C1B0-3D96-6F6D-186E40EC04A9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57 + 34 = ..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30FCB7D-AD4A-909E-52F6-CA416B4CE154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r>
              <a:rPr lang="fr-MA" b="1" dirty="0">
                <a:solidFill>
                  <a:prstClr val="black"/>
                </a:solidFill>
                <a:latin typeface="Aptos" panose="02110004020202020204"/>
              </a:rPr>
              <a:t>9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+ 34 = ..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717F820-561F-6A95-B3F5-3064692B1A09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  <a:r>
              <a:rPr lang="fr-MA" b="1" dirty="0">
                <a:solidFill>
                  <a:prstClr val="black"/>
                </a:solidFill>
                <a:latin typeface="Aptos" panose="02110004020202020204"/>
              </a:rPr>
              <a:t>5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+ 27 = ..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E11B8C0-7561-EBCD-CF60-14E7A35E6209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56 + 37 = ..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3EB206C-AF4E-A324-0413-7AEF205874F8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38 + 26 = ..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BF6FFF0-B958-18B9-C9CB-0EC89A16C199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38 + 43 = ..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4C06A39-D037-9DA8-1DFF-E2C78BF3B581}"/>
              </a:ext>
            </a:extLst>
          </p:cNvPr>
          <p:cNvGrpSpPr/>
          <p:nvPr/>
        </p:nvGrpSpPr>
        <p:grpSpPr>
          <a:xfrm>
            <a:off x="519486" y="3689986"/>
            <a:ext cx="396000" cy="461665"/>
            <a:chOff x="558769" y="3710527"/>
            <a:chExt cx="396000" cy="461665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E8F6224-8F2E-AAFC-6C32-76DCCAC95165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A81A622-91A1-EEB9-269D-FD65FAB64A16}"/>
                </a:ext>
              </a:extLst>
            </p:cNvPr>
            <p:cNvSpPr txBox="1"/>
            <p:nvPr/>
          </p:nvSpPr>
          <p:spPr>
            <a:xfrm>
              <a:off x="563698" y="3710527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DFA0226-2F8E-0EA5-6657-431B3915F2EB}"/>
              </a:ext>
            </a:extLst>
          </p:cNvPr>
          <p:cNvGrpSpPr/>
          <p:nvPr/>
        </p:nvGrpSpPr>
        <p:grpSpPr>
          <a:xfrm>
            <a:off x="519933" y="4416265"/>
            <a:ext cx="396000" cy="461665"/>
            <a:chOff x="558769" y="3710527"/>
            <a:chExt cx="396000" cy="461665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6D33CAB-F2D9-8F9D-2243-C196B53A13A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568CBD0-953D-0909-2AAB-79B79825F70F}"/>
                </a:ext>
              </a:extLst>
            </p:cNvPr>
            <p:cNvSpPr txBox="1"/>
            <p:nvPr/>
          </p:nvSpPr>
          <p:spPr>
            <a:xfrm>
              <a:off x="573029" y="3710527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A4C09F0-922A-0086-1F83-F41759DF2E30}"/>
              </a:ext>
            </a:extLst>
          </p:cNvPr>
          <p:cNvGrpSpPr/>
          <p:nvPr/>
        </p:nvGrpSpPr>
        <p:grpSpPr>
          <a:xfrm>
            <a:off x="2491914" y="3699317"/>
            <a:ext cx="396000" cy="461665"/>
            <a:chOff x="558769" y="3719858"/>
            <a:chExt cx="396000" cy="461665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F556827C-E24D-76BF-8758-D9FF04CF2AA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BB22110-B13E-5E92-E858-A3B66783BAED}"/>
                </a:ext>
              </a:extLst>
            </p:cNvPr>
            <p:cNvSpPr txBox="1"/>
            <p:nvPr/>
          </p:nvSpPr>
          <p:spPr>
            <a:xfrm>
              <a:off x="563698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AACCC6F-0D2C-91BA-AB44-60B4080DAE52}"/>
              </a:ext>
            </a:extLst>
          </p:cNvPr>
          <p:cNvGrpSpPr/>
          <p:nvPr/>
        </p:nvGrpSpPr>
        <p:grpSpPr>
          <a:xfrm>
            <a:off x="2502627" y="4425596"/>
            <a:ext cx="396000" cy="461665"/>
            <a:chOff x="558769" y="3719858"/>
            <a:chExt cx="396000" cy="461665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BD00A79-C30A-EB44-581C-4F4CF8ED2B30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88CCF06-41CF-4A36-2775-4A9DBBA30042}"/>
                </a:ext>
              </a:extLst>
            </p:cNvPr>
            <p:cNvSpPr txBox="1"/>
            <p:nvPr/>
          </p:nvSpPr>
          <p:spPr>
            <a:xfrm>
              <a:off x="582360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F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EC80736-9C9F-36F6-1579-ABE1E848BD11}"/>
              </a:ext>
            </a:extLst>
          </p:cNvPr>
          <p:cNvGrpSpPr/>
          <p:nvPr/>
        </p:nvGrpSpPr>
        <p:grpSpPr>
          <a:xfrm>
            <a:off x="4468929" y="4425596"/>
            <a:ext cx="400402" cy="461665"/>
            <a:chOff x="554367" y="3719858"/>
            <a:chExt cx="400402" cy="461665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6C92D32-61BB-85FE-B94C-1A0311B7DC18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E528FC6-00E3-8F08-9381-95491B0FA00F}"/>
                </a:ext>
              </a:extLst>
            </p:cNvPr>
            <p:cNvSpPr txBox="1"/>
            <p:nvPr/>
          </p:nvSpPr>
          <p:spPr>
            <a:xfrm>
              <a:off x="554367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E4A4A87-CCF6-194A-FA7E-F24C6C885A6E}"/>
              </a:ext>
            </a:extLst>
          </p:cNvPr>
          <p:cNvGrpSpPr/>
          <p:nvPr/>
        </p:nvGrpSpPr>
        <p:grpSpPr>
          <a:xfrm>
            <a:off x="4464666" y="3699317"/>
            <a:ext cx="400402" cy="461665"/>
            <a:chOff x="554367" y="3719858"/>
            <a:chExt cx="400402" cy="461665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3C1A74D-80D8-A3AC-790F-88AC3E2FEC2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351F218-F7B3-5782-28B0-EFD086FDDCBD}"/>
                </a:ext>
              </a:extLst>
            </p:cNvPr>
            <p:cNvSpPr txBox="1"/>
            <p:nvPr/>
          </p:nvSpPr>
          <p:spPr>
            <a:xfrm>
              <a:off x="554367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340A36B7-5D8E-CD8A-2AD9-120F28C3C089}"/>
              </a:ext>
            </a:extLst>
          </p:cNvPr>
          <p:cNvGrpSpPr/>
          <p:nvPr/>
        </p:nvGrpSpPr>
        <p:grpSpPr>
          <a:xfrm>
            <a:off x="6443244" y="3699317"/>
            <a:ext cx="396000" cy="461665"/>
            <a:chOff x="558769" y="3719858"/>
            <a:chExt cx="396000" cy="461665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E8D821C-7290-5429-9CC0-1A703FD3D46D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23D2607C-DF8B-2785-358F-849BB462DA9A}"/>
                </a:ext>
              </a:extLst>
            </p:cNvPr>
            <p:cNvSpPr txBox="1"/>
            <p:nvPr/>
          </p:nvSpPr>
          <p:spPr>
            <a:xfrm>
              <a:off x="563698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B2A8F00-05DE-4537-B227-C76ABA298023}"/>
              </a:ext>
            </a:extLst>
          </p:cNvPr>
          <p:cNvGrpSpPr/>
          <p:nvPr/>
        </p:nvGrpSpPr>
        <p:grpSpPr>
          <a:xfrm>
            <a:off x="6428515" y="4425596"/>
            <a:ext cx="400402" cy="461665"/>
            <a:chOff x="554367" y="3719858"/>
            <a:chExt cx="400402" cy="461665"/>
          </a:xfrm>
        </p:grpSpPr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956B66A5-B67F-D9AF-BE9E-32E703F54A5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C102034-0C34-45EF-DE2B-FAD8F2C4C9B0}"/>
                </a:ext>
              </a:extLst>
            </p:cNvPr>
            <p:cNvSpPr txBox="1"/>
            <p:nvPr/>
          </p:nvSpPr>
          <p:spPr>
            <a:xfrm>
              <a:off x="554367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9015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6150A575-BE84-725D-6975-573BFEC9261E}"/>
              </a:ext>
            </a:extLst>
          </p:cNvPr>
          <p:cNvGrpSpPr/>
          <p:nvPr/>
        </p:nvGrpSpPr>
        <p:grpSpPr>
          <a:xfrm>
            <a:off x="519486" y="3689986"/>
            <a:ext cx="396000" cy="461665"/>
            <a:chOff x="558769" y="3710527"/>
            <a:chExt cx="396000" cy="461665"/>
          </a:xfrm>
        </p:grpSpPr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DA90305-E94E-6581-6EEA-0B606E4988D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BE7C5B90-C45B-D22E-BC44-3376954DB559}"/>
                </a:ext>
              </a:extLst>
            </p:cNvPr>
            <p:cNvSpPr txBox="1"/>
            <p:nvPr/>
          </p:nvSpPr>
          <p:spPr>
            <a:xfrm>
              <a:off x="563698" y="3710527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FA279C3E-5933-5A27-CB7D-4F8E6DB28B07}"/>
              </a:ext>
            </a:extLst>
          </p:cNvPr>
          <p:cNvGrpSpPr/>
          <p:nvPr/>
        </p:nvGrpSpPr>
        <p:grpSpPr>
          <a:xfrm>
            <a:off x="519933" y="4425596"/>
            <a:ext cx="396000" cy="461665"/>
            <a:chOff x="558769" y="3719858"/>
            <a:chExt cx="396000" cy="461665"/>
          </a:xfrm>
        </p:grpSpPr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DCA6B7AA-40D0-6122-4D68-09BDA35A3579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B2134B23-DE30-E420-7586-F0421FCAAA99}"/>
                </a:ext>
              </a:extLst>
            </p:cNvPr>
            <p:cNvSpPr txBox="1"/>
            <p:nvPr/>
          </p:nvSpPr>
          <p:spPr>
            <a:xfrm>
              <a:off x="563698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70A9AA3D-9186-50E4-A378-7E89D4DFCF02}"/>
              </a:ext>
            </a:extLst>
          </p:cNvPr>
          <p:cNvGrpSpPr/>
          <p:nvPr/>
        </p:nvGrpSpPr>
        <p:grpSpPr>
          <a:xfrm>
            <a:off x="2491914" y="3708648"/>
            <a:ext cx="396000" cy="461665"/>
            <a:chOff x="558769" y="3729189"/>
            <a:chExt cx="396000" cy="461665"/>
          </a:xfrm>
        </p:grpSpPr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8E0B822C-7C04-F055-E2E2-FB7C029FF3C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78E26719-1863-6E5E-B7AB-FE719510B114}"/>
                </a:ext>
              </a:extLst>
            </p:cNvPr>
            <p:cNvSpPr txBox="1"/>
            <p:nvPr/>
          </p:nvSpPr>
          <p:spPr>
            <a:xfrm>
              <a:off x="563698" y="3729189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D5BBE981-211C-54D5-B06E-FEA99054D2A4}"/>
              </a:ext>
            </a:extLst>
          </p:cNvPr>
          <p:cNvGrpSpPr/>
          <p:nvPr/>
        </p:nvGrpSpPr>
        <p:grpSpPr>
          <a:xfrm>
            <a:off x="2502627" y="4434927"/>
            <a:ext cx="396000" cy="461665"/>
            <a:chOff x="558769" y="3729189"/>
            <a:chExt cx="396000" cy="461665"/>
          </a:xfrm>
        </p:grpSpPr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6C26DCD2-28B5-CB99-9C95-B13237B8BCE3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BB042F07-6F97-BEEE-3031-7214BB0059E3}"/>
                </a:ext>
              </a:extLst>
            </p:cNvPr>
            <p:cNvSpPr txBox="1"/>
            <p:nvPr/>
          </p:nvSpPr>
          <p:spPr>
            <a:xfrm>
              <a:off x="563698" y="3729189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F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A9B6D1FF-4475-2691-5738-4D78ABD35329}"/>
              </a:ext>
            </a:extLst>
          </p:cNvPr>
          <p:cNvGrpSpPr/>
          <p:nvPr/>
        </p:nvGrpSpPr>
        <p:grpSpPr>
          <a:xfrm>
            <a:off x="4468929" y="4425596"/>
            <a:ext cx="400402" cy="461665"/>
            <a:chOff x="554367" y="3719858"/>
            <a:chExt cx="400402" cy="461665"/>
          </a:xfrm>
        </p:grpSpPr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72A630A7-48A8-45CD-D770-52B3983F3EBB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00DC7B38-541E-3D63-5B53-F058909AC6D6}"/>
                </a:ext>
              </a:extLst>
            </p:cNvPr>
            <p:cNvSpPr txBox="1"/>
            <p:nvPr/>
          </p:nvSpPr>
          <p:spPr>
            <a:xfrm>
              <a:off x="554367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9AC62A33-ABD6-216E-448D-86C713262C83}"/>
              </a:ext>
            </a:extLst>
          </p:cNvPr>
          <p:cNvGrpSpPr/>
          <p:nvPr/>
        </p:nvGrpSpPr>
        <p:grpSpPr>
          <a:xfrm>
            <a:off x="4455335" y="3708648"/>
            <a:ext cx="409733" cy="461665"/>
            <a:chOff x="545036" y="3729189"/>
            <a:chExt cx="409733" cy="461665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6A4D41E2-8120-67AF-766D-79DC19AD9E5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1663E728-2C37-86CD-CCE7-6E43155D3711}"/>
                </a:ext>
              </a:extLst>
            </p:cNvPr>
            <p:cNvSpPr txBox="1"/>
            <p:nvPr/>
          </p:nvSpPr>
          <p:spPr>
            <a:xfrm>
              <a:off x="545036" y="3729189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1681ADCD-35F6-3469-D5B5-53C3E2F710C2}"/>
              </a:ext>
            </a:extLst>
          </p:cNvPr>
          <p:cNvGrpSpPr/>
          <p:nvPr/>
        </p:nvGrpSpPr>
        <p:grpSpPr>
          <a:xfrm>
            <a:off x="6443244" y="3708648"/>
            <a:ext cx="396000" cy="461665"/>
            <a:chOff x="558769" y="3729189"/>
            <a:chExt cx="396000" cy="461665"/>
          </a:xfrm>
        </p:grpSpPr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A16F7132-5C0C-7627-07BA-49D66C153B4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AF0531FF-5257-1C8C-3486-DD3932E61FB3}"/>
                </a:ext>
              </a:extLst>
            </p:cNvPr>
            <p:cNvSpPr txBox="1"/>
            <p:nvPr/>
          </p:nvSpPr>
          <p:spPr>
            <a:xfrm>
              <a:off x="563698" y="3729189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DD6A949B-6E86-C2C7-0AE8-D9BAF4B7168C}"/>
              </a:ext>
            </a:extLst>
          </p:cNvPr>
          <p:cNvGrpSpPr/>
          <p:nvPr/>
        </p:nvGrpSpPr>
        <p:grpSpPr>
          <a:xfrm>
            <a:off x="6419184" y="4425596"/>
            <a:ext cx="409733" cy="461665"/>
            <a:chOff x="545036" y="3719858"/>
            <a:chExt cx="409733" cy="461665"/>
          </a:xfrm>
        </p:grpSpPr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1BE04D63-9205-D23E-5A5B-BDBD24D302AD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1761B9F0-06E1-5F4C-31ED-72F179FF4E25}"/>
                </a:ext>
              </a:extLst>
            </p:cNvPr>
            <p:cNvSpPr txBox="1"/>
            <p:nvPr/>
          </p:nvSpPr>
          <p:spPr>
            <a:xfrm>
              <a:off x="545036" y="3719858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814DD85-2072-7320-FEC7-A07680C238F5}"/>
              </a:ext>
            </a:extLst>
          </p:cNvPr>
          <p:cNvGrpSpPr/>
          <p:nvPr/>
        </p:nvGrpSpPr>
        <p:grpSpPr>
          <a:xfrm>
            <a:off x="347510" y="875154"/>
            <a:ext cx="628396" cy="688367"/>
            <a:chOff x="910241" y="3511073"/>
            <a:chExt cx="628396" cy="68836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5086DFB-F8DB-6459-3AF0-F0E57A311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B4EA0BE6-C1DE-8594-BB13-3155E61B6562}"/>
                </a:ext>
              </a:extLst>
            </p:cNvPr>
            <p:cNvSpPr txBox="1"/>
            <p:nvPr/>
          </p:nvSpPr>
          <p:spPr>
            <a:xfrm>
              <a:off x="910241" y="3679859"/>
              <a:ext cx="6144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2DE145A-ECB1-8C6A-B59B-A2A9BCCC300A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45 + 16 =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61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4921747-F483-E685-18C8-EAA0356D3BBA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57 + 23 = </a:t>
            </a: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80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DA752B2-07AA-B0C1-2528-29AD4B6484B9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57 + 34 = </a:t>
            </a: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91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D15878D-965C-B998-78C9-BF67480AF4DA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r>
              <a:rPr lang="fr-MA" b="1" dirty="0">
                <a:solidFill>
                  <a:prstClr val="black"/>
                </a:solidFill>
                <a:latin typeface="Aptos" panose="02110004020202020204"/>
              </a:rPr>
              <a:t>9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+ 34 = </a:t>
            </a: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73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D475E53-B05F-3DA8-7E46-3D885934822F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  <a:r>
              <a:rPr lang="fr-MA" b="1" dirty="0">
                <a:solidFill>
                  <a:prstClr val="black"/>
                </a:solidFill>
                <a:latin typeface="Aptos" panose="02110004020202020204"/>
              </a:rPr>
              <a:t>5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+ 27 = </a:t>
            </a: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72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EBF0401-912D-7399-C5B4-36E0A009DF8A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56 + 37 = </a:t>
            </a: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93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6244BC5-9579-94E4-E024-E793A2D70BB6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38 + 26 = </a:t>
            </a: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64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FCE91E5A-D028-4DC3-C1D8-60284F6ADCA0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38 + 43 = </a:t>
            </a: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22493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3595386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388E4DA-F244-B99B-10BA-967B470D422D}"/>
              </a:ext>
            </a:extLst>
          </p:cNvPr>
          <p:cNvSpPr txBox="1"/>
          <p:nvPr/>
        </p:nvSpPr>
        <p:spPr>
          <a:xfrm>
            <a:off x="2331422" y="3703918"/>
            <a:ext cx="4613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FC612AD-F168-68DF-8A28-200DE3D89077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8575C02-F135-491A-C45B-A64C41339DA4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تَمْثيلِ أَعْدادٍ كَسْرِيَةٍ وَقِراءَةِ تَمْثيلاتِها؛</a:t>
            </a: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3CB67-161C-C895-D5A3-D2E489B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26AE4AD-740B-4F31-7B24-51242B2894B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D22240-96A0-6A62-D8E6-99784A270E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D421EC-919A-C118-B650-AC7AE82FD1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3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1230B9-DF7C-8702-5ADC-D8A600A3D7EF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DC6E05-6AD3-E52B-24A6-71A72263C2D9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اكتبوا، على ألواحكم، الكسر الموافق لتمثيل الأجزاء المتساوية من الوحدة.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CC0015-FD43-5195-034A-196E73DC0230}"/>
              </a:ext>
            </a:extLst>
          </p:cNvPr>
          <p:cNvGrpSpPr/>
          <p:nvPr/>
        </p:nvGrpSpPr>
        <p:grpSpPr>
          <a:xfrm>
            <a:off x="3311288" y="2132522"/>
            <a:ext cx="2521423" cy="2217654"/>
            <a:chOff x="3311288" y="2132522"/>
            <a:chExt cx="2521423" cy="221765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CC9BA66-602D-1137-8ED1-F4C9B2259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11288" y="2132522"/>
              <a:ext cx="2521423" cy="2027868"/>
            </a:xfrm>
            <a:prstGeom prst="rect">
              <a:avLst/>
            </a:prstGeom>
          </p:spPr>
        </p:pic>
        <p:sp>
          <p:nvSpPr>
            <p:cNvPr id="5" name="Triangle isocèle 4">
              <a:extLst>
                <a:ext uri="{FF2B5EF4-FFF2-40B4-BE49-F238E27FC236}">
                  <a16:creationId xmlns:a16="http://schemas.microsoft.com/office/drawing/2014/main" id="{7E4C02D4-7734-E384-651C-36B306EBEBDA}"/>
                </a:ext>
              </a:extLst>
            </p:cNvPr>
            <p:cNvSpPr/>
            <p:nvPr/>
          </p:nvSpPr>
          <p:spPr>
            <a:xfrm rot="14367356" flipH="1">
              <a:off x="4586023" y="3465175"/>
              <a:ext cx="1130289" cy="639713"/>
            </a:xfrm>
            <a:prstGeom prst="triangle">
              <a:avLst>
                <a:gd name="adj" fmla="val 0"/>
              </a:avLst>
            </a:prstGeom>
            <a:solidFill>
              <a:srgbClr val="B89E2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Triangle isocèle 3">
              <a:extLst>
                <a:ext uri="{FF2B5EF4-FFF2-40B4-BE49-F238E27FC236}">
                  <a16:creationId xmlns:a16="http://schemas.microsoft.com/office/drawing/2014/main" id="{D575C9D8-EDAD-A218-3E8A-D0A02818B1EF}"/>
                </a:ext>
              </a:extLst>
            </p:cNvPr>
            <p:cNvSpPr/>
            <p:nvPr/>
          </p:nvSpPr>
          <p:spPr>
            <a:xfrm rot="14367356">
              <a:off x="4041962" y="2509488"/>
              <a:ext cx="1096966" cy="649519"/>
            </a:xfrm>
            <a:prstGeom prst="triangle">
              <a:avLst>
                <a:gd name="adj" fmla="val 546"/>
              </a:avLst>
            </a:prstGeom>
            <a:solidFill>
              <a:srgbClr val="B89E2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19B22E9-CEB4-D264-9C5B-A88D00738CE6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F40EE9-DE63-016C-2134-EE093016BF7A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الكسر الموافق لتمثيل الأجزاء المتساوية من الوحدة هو: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3A95C4C-EB30-5F93-BFD6-5599BB12072B}"/>
              </a:ext>
            </a:extLst>
          </p:cNvPr>
          <p:cNvCxnSpPr/>
          <p:nvPr/>
        </p:nvCxnSpPr>
        <p:spPr>
          <a:xfrm flipH="1">
            <a:off x="4198375" y="4942426"/>
            <a:ext cx="7472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B5E06065-C700-F82B-F281-22E972BF36DE}"/>
              </a:ext>
            </a:extLst>
          </p:cNvPr>
          <p:cNvSpPr txBox="1"/>
          <p:nvPr/>
        </p:nvSpPr>
        <p:spPr>
          <a:xfrm>
            <a:off x="4193458" y="4345015"/>
            <a:ext cx="757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8D35E7F-5A2B-1444-E0EB-80493DF6A1F1}"/>
              </a:ext>
            </a:extLst>
          </p:cNvPr>
          <p:cNvSpPr txBox="1"/>
          <p:nvPr/>
        </p:nvSpPr>
        <p:spPr>
          <a:xfrm>
            <a:off x="4193458" y="4855546"/>
            <a:ext cx="757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63F7398-1467-EFB2-2274-C7A38C035B9B}"/>
              </a:ext>
            </a:extLst>
          </p:cNvPr>
          <p:cNvGrpSpPr/>
          <p:nvPr/>
        </p:nvGrpSpPr>
        <p:grpSpPr>
          <a:xfrm>
            <a:off x="3311288" y="2132522"/>
            <a:ext cx="2521423" cy="2217654"/>
            <a:chOff x="3311288" y="2132522"/>
            <a:chExt cx="2521423" cy="221765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0516108-3D88-3F9E-A0BC-FCA640953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11288" y="2132522"/>
              <a:ext cx="2521423" cy="2027868"/>
            </a:xfrm>
            <a:prstGeom prst="rect">
              <a:avLst/>
            </a:prstGeom>
          </p:spPr>
        </p:pic>
        <p:sp>
          <p:nvSpPr>
            <p:cNvPr id="6" name="Triangle isocèle 5">
              <a:extLst>
                <a:ext uri="{FF2B5EF4-FFF2-40B4-BE49-F238E27FC236}">
                  <a16:creationId xmlns:a16="http://schemas.microsoft.com/office/drawing/2014/main" id="{0EDC04D1-43B9-059E-8901-2668ED48537D}"/>
                </a:ext>
              </a:extLst>
            </p:cNvPr>
            <p:cNvSpPr/>
            <p:nvPr/>
          </p:nvSpPr>
          <p:spPr>
            <a:xfrm rot="14367356" flipH="1">
              <a:off x="4586023" y="3465175"/>
              <a:ext cx="1130289" cy="639713"/>
            </a:xfrm>
            <a:prstGeom prst="triangle">
              <a:avLst>
                <a:gd name="adj" fmla="val 0"/>
              </a:avLst>
            </a:prstGeom>
            <a:solidFill>
              <a:srgbClr val="B89E2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iangle isocèle 10">
              <a:extLst>
                <a:ext uri="{FF2B5EF4-FFF2-40B4-BE49-F238E27FC236}">
                  <a16:creationId xmlns:a16="http://schemas.microsoft.com/office/drawing/2014/main" id="{6319E103-A439-F233-8366-53E18D4FDC09}"/>
                </a:ext>
              </a:extLst>
            </p:cNvPr>
            <p:cNvSpPr/>
            <p:nvPr/>
          </p:nvSpPr>
          <p:spPr>
            <a:xfrm rot="14367356">
              <a:off x="4041962" y="2509488"/>
              <a:ext cx="1096966" cy="649519"/>
            </a:xfrm>
            <a:prstGeom prst="triangle">
              <a:avLst>
                <a:gd name="adj" fmla="val 546"/>
              </a:avLst>
            </a:prstGeom>
            <a:solidFill>
              <a:srgbClr val="B89E2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DC890-8517-4565-9DAF-28504DF25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686C54-8FC6-D88C-077B-0F86F696926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B0E4BC98-B768-5297-BA68-B1CF804F3430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DE28F94-53C8-8B04-1624-BF7B28810C74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93754D3-66B5-B925-1690-D69D776F48DD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088B602-279E-8E56-F32B-F8A06FC31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4214359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118093C-FAFB-705A-2E92-92C5A9C34CE7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922BB6-081D-6C65-2E91-E7BA3B43CD94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E25C6C7-4BCB-03D9-6ADC-6C87E5983875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9843DB80-0C1D-DAAD-1759-E2367A624E30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11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5991F02C-E262-9C50-B928-6C19B708E91B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F1E6CC4-61C0-06DE-4384-93772725B685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تَمْثيلِ أَعْدادٍ كَسْرِيَةٍ وَقِراءَةِ تَمْثيلاتِها؛</a:t>
            </a:r>
          </a:p>
        </p:txBody>
      </p:sp>
    </p:spTree>
    <p:extLst>
      <p:ext uri="{BB962C8B-B14F-4D97-AF65-F5344CB8AC3E}">
        <p14:creationId xmlns:p14="http://schemas.microsoft.com/office/powerpoint/2010/main" val="225595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858D7-A0D1-21B3-FF26-26BC17783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86BF612-CA0C-F562-A038-93C80A95E8B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9B3F97-E196-CF88-BEAE-650F2A712DF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2DE577-0902-C6FD-D47D-B176D0F77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9812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6">
            <a:extLst>
              <a:ext uri="{FF2B5EF4-FFF2-40B4-BE49-F238E27FC236}">
                <a16:creationId xmlns:a16="http://schemas.microsoft.com/office/drawing/2014/main" id="{976EE04B-9B86-C2E5-B34B-400A24278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31859" r="19273" b="23915"/>
          <a:stretch>
            <a:fillRect/>
          </a:stretch>
        </p:blipFill>
        <p:spPr bwMode="auto">
          <a:xfrm>
            <a:off x="7834313" y="822325"/>
            <a:ext cx="86201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8552F28-30A2-0A1B-2C9E-714E92EE3069}"/>
              </a:ext>
            </a:extLst>
          </p:cNvPr>
          <p:cNvSpPr txBox="1"/>
          <p:nvPr/>
        </p:nvSpPr>
        <p:spPr>
          <a:xfrm>
            <a:off x="2813050" y="949325"/>
            <a:ext cx="4659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EC891E-F48D-BCF6-05E9-AC8BFCCCE86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3 p1 s4 l1 finale  ">
            <a:hlinkClick r:id="" action="ppaction://media"/>
            <a:extLst>
              <a:ext uri="{FF2B5EF4-FFF2-40B4-BE49-F238E27FC236}">
                <a16:creationId xmlns:a16="http://schemas.microsoft.com/office/drawing/2014/main" id="{5F73E338-8B64-340C-9281-A0394C7226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6195" y="1978081"/>
            <a:ext cx="7649124" cy="43026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39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7071">
                <p:cTn id="1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01FA1-6A16-1ECA-EF16-E823554AA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E78EE4D-36F2-94C4-D225-97B2FE0C8E6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D8DC423D-9FE2-CCE7-A6AE-0ED74CD223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482779A-DBDF-BAF7-199D-19BF2A83E7B1}"/>
              </a:ext>
            </a:extLst>
          </p:cNvPr>
          <p:cNvGrpSpPr/>
          <p:nvPr/>
        </p:nvGrpSpPr>
        <p:grpSpPr>
          <a:xfrm>
            <a:off x="1773572" y="2644631"/>
            <a:ext cx="5793970" cy="2977475"/>
            <a:chOff x="2207927" y="2601942"/>
            <a:chExt cx="5340370" cy="291652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A743175-BE39-2390-B32E-59DA862ADDCB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A3E6BEB-93F6-FDAE-8144-1E402E719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4886593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1822955-3813-A291-0EFF-50C1EF22EAF6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336EB7-FB65-9BAC-EE92-326CCCB70606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B2B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B2B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B2B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2D64D3-5072-AA96-C06B-CB3B5789CD2E}"/>
              </a:ext>
            </a:extLst>
          </p:cNvPr>
          <p:cNvSpPr txBox="1"/>
          <p:nvPr/>
        </p:nvSpPr>
        <p:spPr>
          <a:xfrm>
            <a:off x="3015063" y="5037957"/>
            <a:ext cx="3857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077DEA0E-852E-E653-0C11-5C6413DC0F85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11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888D429-E1E1-40AA-1967-02A177866242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C552662-BE3F-F5DC-8A51-9414C7D09AF5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تَمْثيلِ أَعْدادٍ كَسْرِيَةٍ وَقِراءَةِ تَمْثيلاتِها؛</a:t>
            </a:r>
          </a:p>
        </p:txBody>
      </p:sp>
    </p:spTree>
    <p:extLst>
      <p:ext uri="{BB962C8B-B14F-4D97-AF65-F5344CB8AC3E}">
        <p14:creationId xmlns:p14="http://schemas.microsoft.com/office/powerpoint/2010/main" val="332687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7AD24-272F-DBE3-A374-125442047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FF81B81-04CF-52C6-6EDF-8C68DE6F6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189" y="2090321"/>
            <a:ext cx="5873621" cy="3959639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CC9445-1A07-B0C3-0A77-39B19F9BA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2A86E2-64E6-9B87-A50C-16ADE76AC83B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46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1E54E29-DAA4-44C5-9441-B604DA8C0456}"/>
              </a:ext>
            </a:extLst>
          </p:cNvPr>
          <p:cNvSpPr/>
          <p:nvPr/>
        </p:nvSpPr>
        <p:spPr>
          <a:xfrm>
            <a:off x="4833256" y="2401146"/>
            <a:ext cx="2528597" cy="84590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89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B464EFA-1CF1-6F25-52E7-CC8C4D603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330" y="2779633"/>
            <a:ext cx="8260494" cy="2977993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350" y="1374808"/>
            <a:ext cx="2083826" cy="208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8E29B38-49C2-A49A-7528-2B4F93F9C7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330" y="2565021"/>
            <a:ext cx="8260494" cy="297799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0544899-29BE-F46F-A38B-21F3F1DDD322}"/>
              </a:ext>
            </a:extLst>
          </p:cNvPr>
          <p:cNvSpPr txBox="1"/>
          <p:nvPr/>
        </p:nvSpPr>
        <p:spPr>
          <a:xfrm>
            <a:off x="532290" y="4447651"/>
            <a:ext cx="757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64B81EA-4E59-17D6-CAB9-5CC7DD809EE2}"/>
              </a:ext>
            </a:extLst>
          </p:cNvPr>
          <p:cNvSpPr txBox="1"/>
          <p:nvPr/>
        </p:nvSpPr>
        <p:spPr>
          <a:xfrm>
            <a:off x="532290" y="4821582"/>
            <a:ext cx="757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CD70B63-8323-A468-6545-FB22E87D3747}"/>
              </a:ext>
            </a:extLst>
          </p:cNvPr>
          <p:cNvSpPr txBox="1"/>
          <p:nvPr/>
        </p:nvSpPr>
        <p:spPr>
          <a:xfrm>
            <a:off x="1907001" y="4447651"/>
            <a:ext cx="757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F44EE22-BD7B-899E-552D-C8C551EDE5C0}"/>
              </a:ext>
            </a:extLst>
          </p:cNvPr>
          <p:cNvSpPr txBox="1"/>
          <p:nvPr/>
        </p:nvSpPr>
        <p:spPr>
          <a:xfrm>
            <a:off x="1907001" y="4821582"/>
            <a:ext cx="757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7E22F8D-B99E-B0AB-89E6-F770DDFE001F}"/>
              </a:ext>
            </a:extLst>
          </p:cNvPr>
          <p:cNvSpPr txBox="1"/>
          <p:nvPr/>
        </p:nvSpPr>
        <p:spPr>
          <a:xfrm>
            <a:off x="3277242" y="4447651"/>
            <a:ext cx="757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106DBB4-CF53-3EDB-5B0E-EFDCB45F6C47}"/>
              </a:ext>
            </a:extLst>
          </p:cNvPr>
          <p:cNvSpPr txBox="1"/>
          <p:nvPr/>
        </p:nvSpPr>
        <p:spPr>
          <a:xfrm>
            <a:off x="3277242" y="4821582"/>
            <a:ext cx="757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12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381F292-0922-F33A-23AA-5C587DB89B76}"/>
              </a:ext>
            </a:extLst>
          </p:cNvPr>
          <p:cNvSpPr txBox="1"/>
          <p:nvPr/>
        </p:nvSpPr>
        <p:spPr>
          <a:xfrm>
            <a:off x="4647483" y="4447651"/>
            <a:ext cx="757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E91D71C-472F-A16E-3883-BAFE2B4D27C9}"/>
              </a:ext>
            </a:extLst>
          </p:cNvPr>
          <p:cNvSpPr txBox="1"/>
          <p:nvPr/>
        </p:nvSpPr>
        <p:spPr>
          <a:xfrm>
            <a:off x="4647483" y="4821582"/>
            <a:ext cx="757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28DC2B6-45AD-E154-7604-B95C5FCAEBD2}"/>
              </a:ext>
            </a:extLst>
          </p:cNvPr>
          <p:cNvSpPr txBox="1"/>
          <p:nvPr/>
        </p:nvSpPr>
        <p:spPr>
          <a:xfrm>
            <a:off x="6017724" y="4447651"/>
            <a:ext cx="757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9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A29DE5E-CDBF-E83D-8760-3B9DACAD6424}"/>
              </a:ext>
            </a:extLst>
          </p:cNvPr>
          <p:cNvSpPr txBox="1"/>
          <p:nvPr/>
        </p:nvSpPr>
        <p:spPr>
          <a:xfrm>
            <a:off x="6017724" y="4821582"/>
            <a:ext cx="757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B348BF4-F60A-17BC-BB38-F28FC2B43A45}"/>
              </a:ext>
            </a:extLst>
          </p:cNvPr>
          <p:cNvSpPr txBox="1"/>
          <p:nvPr/>
        </p:nvSpPr>
        <p:spPr>
          <a:xfrm>
            <a:off x="7387965" y="4447651"/>
            <a:ext cx="757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E5D01DE-AA3C-8461-1D7A-14D56DDA809F}"/>
              </a:ext>
            </a:extLst>
          </p:cNvPr>
          <p:cNvSpPr txBox="1"/>
          <p:nvPr/>
        </p:nvSpPr>
        <p:spPr>
          <a:xfrm>
            <a:off x="7387965" y="4821582"/>
            <a:ext cx="757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1BEA1-C3F4-7C53-E9BD-9B8439F11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4E5E3D6-B348-F9C5-2DA0-B661C2FF058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EE9F26D-99D1-837A-DD35-1D88D81B637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7E913B-4504-6E72-4C06-D7D33C2EBA0D}"/>
              </a:ext>
            </a:extLst>
          </p:cNvPr>
          <p:cNvGrpSpPr/>
          <p:nvPr/>
        </p:nvGrpSpPr>
        <p:grpSpPr>
          <a:xfrm>
            <a:off x="1773572" y="2644631"/>
            <a:ext cx="5793970" cy="3150265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55B59EA-716D-A280-86A7-C06B1F866597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D04DCEA-2588-CEC5-FE77-3EDAC7095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88301" y="3789527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66D710C-072A-1F09-A42D-4AACAAF50A20}"/>
              </a:ext>
            </a:extLst>
          </p:cNvPr>
          <p:cNvSpPr txBox="1"/>
          <p:nvPr/>
        </p:nvSpPr>
        <p:spPr>
          <a:xfrm>
            <a:off x="2310772" y="3963028"/>
            <a:ext cx="4613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D00F8AA-7351-D783-C8AE-4539DB441C33}"/>
              </a:ext>
            </a:extLst>
          </p:cNvPr>
          <p:cNvSpPr txBox="1"/>
          <p:nvPr/>
        </p:nvSpPr>
        <p:spPr>
          <a:xfrm>
            <a:off x="1707181" y="463315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AF03B6E-735C-F183-5C9A-23C766FA5CA2}"/>
              </a:ext>
            </a:extLst>
          </p:cNvPr>
          <p:cNvSpPr txBox="1"/>
          <p:nvPr/>
        </p:nvSpPr>
        <p:spPr>
          <a:xfrm>
            <a:off x="2994413" y="529706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07CE2766-FF87-B222-4360-01DE2ED5B84F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12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FAF353C-9DA4-D7D1-2361-657698F07B6F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0EB60C3-C7B0-9A11-2E44-E18013496991}"/>
              </a:ext>
            </a:extLst>
          </p:cNvPr>
          <p:cNvSpPr txBox="1"/>
          <p:nvPr/>
        </p:nvSpPr>
        <p:spPr>
          <a:xfrm>
            <a:off x="1196462" y="2961786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تَمْثيلِ أَعْدادٍ كَسْرِيَةٍ عَلى الْمُسْتَقيمِ الْعَدَديّ</a:t>
            </a:r>
          </a:p>
        </p:txBody>
      </p:sp>
    </p:spTree>
    <p:extLst>
      <p:ext uri="{BB962C8B-B14F-4D97-AF65-F5344CB8AC3E}">
        <p14:creationId xmlns:p14="http://schemas.microsoft.com/office/powerpoint/2010/main" val="398334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A7827-EACF-D08F-2A7F-1D5D90E36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7B4AB84-A48C-1ED1-F0DA-44B00F5A5CE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5C54A6-3C78-6873-52B3-4B236579459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2DBBD3-CF45-DF45-B9C3-924BA030FD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604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ألواحكم، الكسر المناسب لموضع البطاقة على المستقيم العددي.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7B4510E-0A01-4EAA-119C-1359AFD5D0C4}"/>
              </a:ext>
            </a:extLst>
          </p:cNvPr>
          <p:cNvGrpSpPr/>
          <p:nvPr/>
        </p:nvGrpSpPr>
        <p:grpSpPr>
          <a:xfrm>
            <a:off x="1446290" y="3190363"/>
            <a:ext cx="5872725" cy="1346669"/>
            <a:chOff x="1446290" y="3190363"/>
            <a:chExt cx="5872725" cy="1346669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419168-D2F1-7CB5-A58C-1FE0BFA2592E}"/>
                </a:ext>
              </a:extLst>
            </p:cNvPr>
            <p:cNvGrpSpPr/>
            <p:nvPr/>
          </p:nvGrpSpPr>
          <p:grpSpPr>
            <a:xfrm>
              <a:off x="4033357" y="3190363"/>
              <a:ext cx="469577" cy="758250"/>
              <a:chOff x="5488183" y="2931020"/>
              <a:chExt cx="469577" cy="758250"/>
            </a:xfrm>
            <a:solidFill>
              <a:schemeClr val="bg1">
                <a:lumMod val="95000"/>
              </a:schemeClr>
            </a:solidFill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ACE387-B58E-DF43-9F20-E33C56530980}"/>
                  </a:ext>
                </a:extLst>
              </p:cNvPr>
              <p:cNvSpPr txBox="1"/>
              <p:nvPr/>
            </p:nvSpPr>
            <p:spPr>
              <a:xfrm>
                <a:off x="5488183" y="2931020"/>
                <a:ext cx="469577" cy="758250"/>
              </a:xfrm>
              <a:prstGeom prst="roundRect">
                <a:avLst/>
              </a:prstGeom>
              <a:grpFill/>
              <a:ln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...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...</a:t>
                </a:r>
              </a:p>
            </p:txBody>
          </p: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B97DCEA4-7452-15DC-C4A8-644F665A81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41524" y="3340625"/>
                <a:ext cx="360000" cy="0"/>
              </a:xfrm>
              <a:prstGeom prst="line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35FD7D3-C653-B9F9-4FD4-9B2A4E366E79}"/>
                </a:ext>
              </a:extLst>
            </p:cNvPr>
            <p:cNvGrpSpPr/>
            <p:nvPr/>
          </p:nvGrpSpPr>
          <p:grpSpPr>
            <a:xfrm>
              <a:off x="1446290" y="3991748"/>
              <a:ext cx="5872725" cy="545284"/>
              <a:chOff x="1446290" y="3991748"/>
              <a:chExt cx="5872725" cy="545284"/>
            </a:xfrm>
          </p:grpSpPr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0BD9F61E-77C6-D5CF-72E3-9F475A69C0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51015" y="4148972"/>
                <a:ext cx="5868000" cy="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C6CE3A5F-E416-853A-5D68-02AB675151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42455" y="3991748"/>
                <a:ext cx="0" cy="14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6F9A3476-11E5-9882-3929-2281F216EA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22815" y="3991748"/>
                <a:ext cx="0" cy="14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12C8C379-3CD7-8045-6C73-9749222200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3175" y="3991748"/>
                <a:ext cx="0" cy="14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32A4B068-AD09-2293-31A7-AC05811F35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3535" y="3991748"/>
                <a:ext cx="0" cy="14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F0209442-AC5F-4D08-A2F7-D86BBBA914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63895" y="3991748"/>
                <a:ext cx="0" cy="14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116CF145-DA6E-7AFB-A2CA-4F96F8F3F5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44255" y="3991748"/>
                <a:ext cx="0" cy="14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000DAEC8-B9D2-F7FA-F062-B67AF39CBC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24615" y="3991748"/>
                <a:ext cx="0" cy="14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CDE87989-F54B-B6CE-4D36-64C2D54F9C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04975" y="3991748"/>
                <a:ext cx="0" cy="14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CBEA9CE-8AFC-DDBB-1EF5-24F3C4D75553}"/>
                  </a:ext>
                </a:extLst>
              </p:cNvPr>
              <p:cNvSpPr txBox="1"/>
              <p:nvPr/>
            </p:nvSpPr>
            <p:spPr>
              <a:xfrm>
                <a:off x="1446290" y="4136922"/>
                <a:ext cx="2133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0</a:t>
                </a:r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7C68D5E2-6A8E-6198-5ABE-FFF9B6B3CB49}"/>
                  </a:ext>
                </a:extLst>
              </p:cNvPr>
              <p:cNvSpPr txBox="1"/>
              <p:nvPr/>
            </p:nvSpPr>
            <p:spPr>
              <a:xfrm>
                <a:off x="6888155" y="4136922"/>
                <a:ext cx="2133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3D047E66-5E99-E389-0611-38B82EEBB2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85336" y="3991748"/>
                <a:ext cx="0" cy="14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B2A720-B5E3-1BFC-F4B7-875CF28CF0C8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الكسر المناسب لموضع البطاقة على المستقيم العددي هو: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2CA335C-5BDE-AFF4-BCCA-F3E7EE69963E}"/>
              </a:ext>
            </a:extLst>
          </p:cNvPr>
          <p:cNvGrpSpPr/>
          <p:nvPr/>
        </p:nvGrpSpPr>
        <p:grpSpPr>
          <a:xfrm>
            <a:off x="1446290" y="3190363"/>
            <a:ext cx="5872725" cy="1346669"/>
            <a:chOff x="1446290" y="3190363"/>
            <a:chExt cx="5872725" cy="1346669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27F65779-33B5-E0DD-3262-87EB022F02C6}"/>
                </a:ext>
              </a:extLst>
            </p:cNvPr>
            <p:cNvGrpSpPr/>
            <p:nvPr/>
          </p:nvGrpSpPr>
          <p:grpSpPr>
            <a:xfrm>
              <a:off x="4033357" y="3190363"/>
              <a:ext cx="469577" cy="758250"/>
              <a:chOff x="5488183" y="2931020"/>
              <a:chExt cx="469577" cy="758250"/>
            </a:xfrm>
            <a:solidFill>
              <a:schemeClr val="bg1">
                <a:lumMod val="95000"/>
              </a:schemeClr>
            </a:solidFill>
          </p:grpSpPr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AEBF5160-6254-CC55-E311-380DAFB7E149}"/>
                  </a:ext>
                </a:extLst>
              </p:cNvPr>
              <p:cNvSpPr txBox="1"/>
              <p:nvPr/>
            </p:nvSpPr>
            <p:spPr>
              <a:xfrm>
                <a:off x="5488183" y="2931020"/>
                <a:ext cx="469577" cy="758250"/>
              </a:xfrm>
              <a:prstGeom prst="roundRect">
                <a:avLst/>
              </a:prstGeom>
              <a:grpFill/>
              <a:ln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95000"/>
                      </a:scheme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...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95000"/>
                      </a:scheme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...</a:t>
                </a:r>
              </a:p>
            </p:txBody>
          </p:sp>
          <p:cxnSp>
            <p:nvCxnSpPr>
              <p:cNvPr id="42" name="Connecteur droit 41">
                <a:extLst>
                  <a:ext uri="{FF2B5EF4-FFF2-40B4-BE49-F238E27FC236}">
                    <a16:creationId xmlns:a16="http://schemas.microsoft.com/office/drawing/2014/main" id="{FE10CFB9-08BB-C2FC-DEF7-40FF1A11ED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41524" y="3293970"/>
                <a:ext cx="360000" cy="0"/>
              </a:xfrm>
              <a:prstGeom prst="line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3249692-E390-DF3D-C2EA-A78E454A7F4E}"/>
                </a:ext>
              </a:extLst>
            </p:cNvPr>
            <p:cNvGrpSpPr/>
            <p:nvPr/>
          </p:nvGrpSpPr>
          <p:grpSpPr>
            <a:xfrm>
              <a:off x="1446290" y="3991748"/>
              <a:ext cx="5872725" cy="545284"/>
              <a:chOff x="1446290" y="3991748"/>
              <a:chExt cx="5872725" cy="545284"/>
            </a:xfrm>
          </p:grpSpPr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CF7C2611-BA20-A024-38D8-9587C476A5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51015" y="4148972"/>
                <a:ext cx="5868000" cy="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43BF4014-677B-660A-B8DD-1A740EF17A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42455" y="3991748"/>
                <a:ext cx="0" cy="14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F709F0C1-9DD1-33C3-61E4-460AFE148A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22815" y="3991748"/>
                <a:ext cx="0" cy="14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C366A41C-2D0D-619E-3FC7-3CC0B44B8D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3175" y="3991748"/>
                <a:ext cx="0" cy="14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B664C14A-E781-606D-E42E-BC07B4CDAE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3535" y="3991748"/>
                <a:ext cx="0" cy="14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>
                <a:extLst>
                  <a:ext uri="{FF2B5EF4-FFF2-40B4-BE49-F238E27FC236}">
                    <a16:creationId xmlns:a16="http://schemas.microsoft.com/office/drawing/2014/main" id="{FE787D51-5487-CF1D-EF63-B69FF4631C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63895" y="3991748"/>
                <a:ext cx="0" cy="14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>
                <a:extLst>
                  <a:ext uri="{FF2B5EF4-FFF2-40B4-BE49-F238E27FC236}">
                    <a16:creationId xmlns:a16="http://schemas.microsoft.com/office/drawing/2014/main" id="{ADA085E7-56F9-ED3A-E71E-C05CE7AA5A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44255" y="3991748"/>
                <a:ext cx="0" cy="14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B3F0705B-61D9-190E-4BD4-397EB9C4C2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24615" y="3991748"/>
                <a:ext cx="0" cy="14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>
                <a:extLst>
                  <a:ext uri="{FF2B5EF4-FFF2-40B4-BE49-F238E27FC236}">
                    <a16:creationId xmlns:a16="http://schemas.microsoft.com/office/drawing/2014/main" id="{E0A5BE80-485A-A8A1-78DD-2E09BBFD50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04975" y="3991748"/>
                <a:ext cx="0" cy="14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126DEBD5-B030-5745-F06E-98A252B9E0A9}"/>
                  </a:ext>
                </a:extLst>
              </p:cNvPr>
              <p:cNvSpPr txBox="1"/>
              <p:nvPr/>
            </p:nvSpPr>
            <p:spPr>
              <a:xfrm>
                <a:off x="1446290" y="4136922"/>
                <a:ext cx="2133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0</a:t>
                </a:r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3F48A93E-F894-1189-9C02-F8295BB9E4F5}"/>
                  </a:ext>
                </a:extLst>
              </p:cNvPr>
              <p:cNvSpPr txBox="1"/>
              <p:nvPr/>
            </p:nvSpPr>
            <p:spPr>
              <a:xfrm>
                <a:off x="6888155" y="4136922"/>
                <a:ext cx="2133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cxnSp>
            <p:nvCxnSpPr>
              <p:cNvPr id="40" name="Connecteur droit 39">
                <a:extLst>
                  <a:ext uri="{FF2B5EF4-FFF2-40B4-BE49-F238E27FC236}">
                    <a16:creationId xmlns:a16="http://schemas.microsoft.com/office/drawing/2014/main" id="{7966E1C9-2D0F-8FE1-1543-D0323CA2F8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85336" y="3991748"/>
                <a:ext cx="0" cy="14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97DF102A-871B-7194-F201-131A88F2E29D}"/>
              </a:ext>
            </a:extLst>
          </p:cNvPr>
          <p:cNvSpPr txBox="1"/>
          <p:nvPr/>
        </p:nvSpPr>
        <p:spPr>
          <a:xfrm>
            <a:off x="3982295" y="3502641"/>
            <a:ext cx="5845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9EAD14BC-D769-B726-A8FD-44D58C30F5C3}"/>
              </a:ext>
            </a:extLst>
          </p:cNvPr>
          <p:cNvSpPr txBox="1"/>
          <p:nvPr/>
        </p:nvSpPr>
        <p:spPr>
          <a:xfrm>
            <a:off x="3970205" y="3121161"/>
            <a:ext cx="5845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13F47-5427-9A0E-DB3A-7B81FC1A1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88B6CE3-3E0F-6707-FC0F-D73CA2767B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19EC6B0-6CC0-A27A-B629-A12F868E31A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CE64331-E7C8-ECA0-FD4E-55D12B69370C}"/>
              </a:ext>
            </a:extLst>
          </p:cNvPr>
          <p:cNvGrpSpPr/>
          <p:nvPr/>
        </p:nvGrpSpPr>
        <p:grpSpPr>
          <a:xfrm>
            <a:off x="1773572" y="2644631"/>
            <a:ext cx="5793970" cy="3150265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5197D07-55F6-6984-76D5-DF3B8B544F2F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D6514F0-21FD-BB19-2390-45DF1DC49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88301" y="4338621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463A3AB-218B-6D21-AA23-739554EDC932}"/>
              </a:ext>
            </a:extLst>
          </p:cNvPr>
          <p:cNvSpPr txBox="1"/>
          <p:nvPr/>
        </p:nvSpPr>
        <p:spPr>
          <a:xfrm>
            <a:off x="2310772" y="396302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C6D39F-A6E1-E72A-3971-98E7F84D2F94}"/>
              </a:ext>
            </a:extLst>
          </p:cNvPr>
          <p:cNvSpPr txBox="1"/>
          <p:nvPr/>
        </p:nvSpPr>
        <p:spPr>
          <a:xfrm>
            <a:off x="1707181" y="463315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E3CF58-927E-2F63-FF3C-9AAF52222CD1}"/>
              </a:ext>
            </a:extLst>
          </p:cNvPr>
          <p:cNvSpPr txBox="1"/>
          <p:nvPr/>
        </p:nvSpPr>
        <p:spPr>
          <a:xfrm>
            <a:off x="2994413" y="529706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00686C2A-6CF0-92D5-9488-94593C04AB8D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12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E8B200C-024A-DBEB-D132-0FABDE61331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65E824-32E9-CEDF-A672-547D36AAAFA8}"/>
              </a:ext>
            </a:extLst>
          </p:cNvPr>
          <p:cNvSpPr txBox="1"/>
          <p:nvPr/>
        </p:nvSpPr>
        <p:spPr>
          <a:xfrm>
            <a:off x="1196462" y="2961786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تَمْثيلِ أَعْدادٍ كَسْرِيَةٍ عَلى الْمُسْتَقيمِ الْعَدَديّ</a:t>
            </a:r>
          </a:p>
        </p:txBody>
      </p:sp>
    </p:spTree>
    <p:extLst>
      <p:ext uri="{BB962C8B-B14F-4D97-AF65-F5344CB8AC3E}">
        <p14:creationId xmlns:p14="http://schemas.microsoft.com/office/powerpoint/2010/main" val="64742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488D-55A2-0939-884D-16E82310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8F976DA-33A4-B743-7008-E489A9B219F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5A062D-5F6F-E30F-7FDF-F5B023935A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44B63D-4A5C-C746-971E-C7D64537E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898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A8C61-EBFA-DFA3-68C6-73BCD5DB9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6">
            <a:extLst>
              <a:ext uri="{FF2B5EF4-FFF2-40B4-BE49-F238E27FC236}">
                <a16:creationId xmlns:a16="http://schemas.microsoft.com/office/drawing/2014/main" id="{9CF95C5E-83B3-DD6C-0A5F-F0057A3DDD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31859" r="19273" b="23915"/>
          <a:stretch>
            <a:fillRect/>
          </a:stretch>
        </p:blipFill>
        <p:spPr bwMode="auto">
          <a:xfrm>
            <a:off x="7834313" y="822325"/>
            <a:ext cx="86201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26FC5B3-DFCA-9ED3-6F73-C399AFD423F3}"/>
              </a:ext>
            </a:extLst>
          </p:cNvPr>
          <p:cNvSpPr txBox="1"/>
          <p:nvPr/>
        </p:nvSpPr>
        <p:spPr>
          <a:xfrm>
            <a:off x="2813050" y="949325"/>
            <a:ext cx="4659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AEE18A8-33A6-D02E-0B49-E1470FA3732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3_P1_S4_L2 17-11">
            <a:hlinkClick r:id="" action="ppaction://media"/>
            <a:extLst>
              <a:ext uri="{FF2B5EF4-FFF2-40B4-BE49-F238E27FC236}">
                <a16:creationId xmlns:a16="http://schemas.microsoft.com/office/drawing/2014/main" id="{1FEBAD79-43C8-BE91-9116-9D1ED095F5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7730" y="1828802"/>
            <a:ext cx="8214330" cy="462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8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82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77E23-616D-7E68-69CF-64B5B50CF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472C217-A956-642F-5099-9E389EAF9FB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B1C095FE-5536-4717-D23D-45853A783567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02E8EA5-25CC-621D-D943-80E375873D69}"/>
              </a:ext>
            </a:extLst>
          </p:cNvPr>
          <p:cNvGrpSpPr/>
          <p:nvPr/>
        </p:nvGrpSpPr>
        <p:grpSpPr>
          <a:xfrm>
            <a:off x="1773572" y="2644631"/>
            <a:ext cx="5793970" cy="3251387"/>
            <a:chOff x="2207927" y="2601942"/>
            <a:chExt cx="5340370" cy="299684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DAEF3B2-0551-0056-1C32-57CBA98DA6FB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9BB7C95-7250-1A7B-8AD9-27F001F2B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88301" y="4966909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F4565CD-6060-80E3-CD20-A6A15A3423EF}"/>
              </a:ext>
            </a:extLst>
          </p:cNvPr>
          <p:cNvSpPr txBox="1"/>
          <p:nvPr/>
        </p:nvSpPr>
        <p:spPr>
          <a:xfrm>
            <a:off x="2310772" y="396302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4B8452-2EA1-22DC-A744-164B3E5171F1}"/>
              </a:ext>
            </a:extLst>
          </p:cNvPr>
          <p:cNvSpPr txBox="1"/>
          <p:nvPr/>
        </p:nvSpPr>
        <p:spPr>
          <a:xfrm>
            <a:off x="1707181" y="463315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13467F-3C80-AC97-1B9B-34EF76527D80}"/>
              </a:ext>
            </a:extLst>
          </p:cNvPr>
          <p:cNvSpPr txBox="1"/>
          <p:nvPr/>
        </p:nvSpPr>
        <p:spPr>
          <a:xfrm>
            <a:off x="2994413" y="5297067"/>
            <a:ext cx="3857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F5A0064E-9266-B546-5B66-A767D0AB2BC1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12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7654725-26A0-1C06-7FD1-F6CA0FA70A9E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6207A20-39F8-FCAC-3F52-981D41BF9463}"/>
              </a:ext>
            </a:extLst>
          </p:cNvPr>
          <p:cNvSpPr txBox="1"/>
          <p:nvPr/>
        </p:nvSpPr>
        <p:spPr>
          <a:xfrm>
            <a:off x="1196462" y="2961786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تَمْثيلِ أَعْدادٍ كَسْرِيَةٍ عَلى الْمُسْتَقيمِ الْعَدَديّ</a:t>
            </a:r>
          </a:p>
        </p:txBody>
      </p:sp>
    </p:spTree>
    <p:extLst>
      <p:ext uri="{BB962C8B-B14F-4D97-AF65-F5344CB8AC3E}">
        <p14:creationId xmlns:p14="http://schemas.microsoft.com/office/powerpoint/2010/main" val="142934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5D624-D996-91EE-247B-237B1B498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D78CD24-333E-34EC-326F-6760DFA93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189" y="2090321"/>
            <a:ext cx="5873621" cy="3959639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ED05C4-848B-87A6-FFD4-756A3F784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9523FB5-1397-FA81-60D6-C8817FAA4F40}"/>
              </a:ext>
            </a:extLst>
          </p:cNvPr>
          <p:cNvSpPr txBox="1"/>
          <p:nvPr/>
        </p:nvSpPr>
        <p:spPr>
          <a:xfrm>
            <a:off x="1452929" y="926189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46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8F2048C-C74F-E64E-A613-7E28CC5DE7F0}"/>
              </a:ext>
            </a:extLst>
          </p:cNvPr>
          <p:cNvSpPr/>
          <p:nvPr/>
        </p:nvSpPr>
        <p:spPr>
          <a:xfrm flipH="1">
            <a:off x="4861246" y="3238296"/>
            <a:ext cx="2492043" cy="113776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20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AF88-AC51-ED6E-3AD4-78C6E46C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A28D-43E0-A042-C15F-3549A421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B04CC874-8842-6828-C718-A40C2682E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009" y="2170245"/>
            <a:ext cx="7379361" cy="346544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5753D4-5E30-68A4-2D75-57E173BB0E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43830" y="2961118"/>
            <a:ext cx="2067981" cy="206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AAB4CACB-2BB6-8662-E324-AA2546654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347" y="2170245"/>
            <a:ext cx="8273450" cy="388532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683C058-BEB5-BC14-940E-3AD896B50BEA}"/>
              </a:ext>
            </a:extLst>
          </p:cNvPr>
          <p:cNvSpPr txBox="1"/>
          <p:nvPr/>
        </p:nvSpPr>
        <p:spPr>
          <a:xfrm>
            <a:off x="2230462" y="3971792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05F2A9F-A9D5-393B-2A99-DD27ED7DEE4E}"/>
              </a:ext>
            </a:extLst>
          </p:cNvPr>
          <p:cNvSpPr txBox="1"/>
          <p:nvPr/>
        </p:nvSpPr>
        <p:spPr>
          <a:xfrm>
            <a:off x="2221131" y="4252413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69D132F-3B18-0867-7A5C-6D2713967E60}"/>
              </a:ext>
            </a:extLst>
          </p:cNvPr>
          <p:cNvSpPr txBox="1"/>
          <p:nvPr/>
        </p:nvSpPr>
        <p:spPr>
          <a:xfrm>
            <a:off x="4143246" y="3971792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5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71DCA49-F672-71F6-7A61-FC2E1773111D}"/>
              </a:ext>
            </a:extLst>
          </p:cNvPr>
          <p:cNvSpPr txBox="1"/>
          <p:nvPr/>
        </p:nvSpPr>
        <p:spPr>
          <a:xfrm>
            <a:off x="4133915" y="4252413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729B904-64E7-8C56-D9E8-2635AB4E1AC5}"/>
              </a:ext>
            </a:extLst>
          </p:cNvPr>
          <p:cNvSpPr txBox="1"/>
          <p:nvPr/>
        </p:nvSpPr>
        <p:spPr>
          <a:xfrm>
            <a:off x="6056030" y="3971792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8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2473F2F-125A-6808-9BA5-17EF875AB070}"/>
              </a:ext>
            </a:extLst>
          </p:cNvPr>
          <p:cNvSpPr txBox="1"/>
          <p:nvPr/>
        </p:nvSpPr>
        <p:spPr>
          <a:xfrm>
            <a:off x="6046699" y="4252413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8C1DF23-AD42-74B7-0068-A2D47DD5013A}"/>
              </a:ext>
            </a:extLst>
          </p:cNvPr>
          <p:cNvSpPr txBox="1"/>
          <p:nvPr/>
        </p:nvSpPr>
        <p:spPr>
          <a:xfrm>
            <a:off x="2230462" y="5284134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262B4C-3276-BC26-E19C-8A2D7DA7732E}"/>
              </a:ext>
            </a:extLst>
          </p:cNvPr>
          <p:cNvSpPr txBox="1"/>
          <p:nvPr/>
        </p:nvSpPr>
        <p:spPr>
          <a:xfrm>
            <a:off x="2230462" y="5555424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15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CB5D57D-D52D-D3E9-F072-B895A89D3127}"/>
              </a:ext>
            </a:extLst>
          </p:cNvPr>
          <p:cNvSpPr txBox="1"/>
          <p:nvPr/>
        </p:nvSpPr>
        <p:spPr>
          <a:xfrm>
            <a:off x="3508740" y="5284134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43CAE5B-8F1F-AB32-996B-19E005C0DB20}"/>
              </a:ext>
            </a:extLst>
          </p:cNvPr>
          <p:cNvSpPr txBox="1"/>
          <p:nvPr/>
        </p:nvSpPr>
        <p:spPr>
          <a:xfrm>
            <a:off x="3508740" y="5555424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15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E68AAF4-D1E8-7C67-B58F-E06BD5E10BF9}"/>
              </a:ext>
            </a:extLst>
          </p:cNvPr>
          <p:cNvSpPr txBox="1"/>
          <p:nvPr/>
        </p:nvSpPr>
        <p:spPr>
          <a:xfrm>
            <a:off x="4360455" y="5284134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8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6470CDC-DCCF-F7D4-BC16-C2BED4144B13}"/>
              </a:ext>
            </a:extLst>
          </p:cNvPr>
          <p:cNvSpPr txBox="1"/>
          <p:nvPr/>
        </p:nvSpPr>
        <p:spPr>
          <a:xfrm>
            <a:off x="4360455" y="5555424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15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F1EFEFF-63A0-7BFC-CC28-A2781BA6C190}"/>
              </a:ext>
            </a:extLst>
          </p:cNvPr>
          <p:cNvSpPr txBox="1"/>
          <p:nvPr/>
        </p:nvSpPr>
        <p:spPr>
          <a:xfrm>
            <a:off x="5632051" y="5284134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11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300CB72-9832-B255-D5BB-91F839E0DCFC}"/>
              </a:ext>
            </a:extLst>
          </p:cNvPr>
          <p:cNvSpPr txBox="1"/>
          <p:nvPr/>
        </p:nvSpPr>
        <p:spPr>
          <a:xfrm>
            <a:off x="5632051" y="5555424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15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0EB82A4-97D3-929D-360A-5381A3F138CC}"/>
              </a:ext>
            </a:extLst>
          </p:cNvPr>
          <p:cNvSpPr txBox="1"/>
          <p:nvPr/>
        </p:nvSpPr>
        <p:spPr>
          <a:xfrm>
            <a:off x="6493096" y="5284134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13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3C54F31-3F47-EF8B-7359-FB9DD6CEA22B}"/>
              </a:ext>
            </a:extLst>
          </p:cNvPr>
          <p:cNvSpPr txBox="1"/>
          <p:nvPr/>
        </p:nvSpPr>
        <p:spPr>
          <a:xfrm>
            <a:off x="6493096" y="5555424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15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33707A0-22DD-1FBD-89AF-E3F7D14D6CE1}"/>
              </a:ext>
            </a:extLst>
          </p:cNvPr>
          <p:cNvSpPr txBox="1"/>
          <p:nvPr/>
        </p:nvSpPr>
        <p:spPr>
          <a:xfrm>
            <a:off x="3518071" y="2956943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9D39013-7CC6-0D8C-4523-AF5892C775A7}"/>
              </a:ext>
            </a:extLst>
          </p:cNvPr>
          <p:cNvSpPr txBox="1"/>
          <p:nvPr/>
        </p:nvSpPr>
        <p:spPr>
          <a:xfrm>
            <a:off x="3518071" y="3246895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E0883EB-C110-99DD-675A-BB1DF321BF91}"/>
              </a:ext>
            </a:extLst>
          </p:cNvPr>
          <p:cNvSpPr txBox="1"/>
          <p:nvPr/>
        </p:nvSpPr>
        <p:spPr>
          <a:xfrm>
            <a:off x="4803530" y="2958733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B973DA3-1B8E-3CEE-FAA1-372B6405B715}"/>
              </a:ext>
            </a:extLst>
          </p:cNvPr>
          <p:cNvSpPr txBox="1"/>
          <p:nvPr/>
        </p:nvSpPr>
        <p:spPr>
          <a:xfrm>
            <a:off x="4803530" y="3248685"/>
            <a:ext cx="75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EEC99-AC4E-E879-4851-DC7B568EC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B7FC8BC-6F44-FC62-CED6-CE109CB4794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7E975D0-DF05-E87A-049B-1816FE52C4E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6BC3A38-085A-C8C2-E136-B3D48FD4F250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B00771D-E862-5F15-9A54-B1F52E9759B5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B8A4E8C-2396-AA5F-0F75-70B5794D6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3595386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E4F486B-5294-947D-0699-B9E9F6B891C5}"/>
              </a:ext>
            </a:extLst>
          </p:cNvPr>
          <p:cNvSpPr txBox="1"/>
          <p:nvPr/>
        </p:nvSpPr>
        <p:spPr>
          <a:xfrm>
            <a:off x="2331422" y="3703918"/>
            <a:ext cx="4613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38B27CD-30D2-3AF7-56BD-244217FDC610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 شريط النمذجة ( نسبة أقل من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1F36B3-A95A-ADE7-53F1-50D6F2C469B7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C2CE5BFF-A883-1230-8BC4-B1779CCF6BF0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BADD1FE-8469-F4DB-9263-D4869FE1E8D6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1D9F2C-4CF4-033A-CA06-1CEA7473B98F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تَحْدِيدِ الْوَحْدَةِ على مستقيم عددي وتَمْثيلِ أَعْدادٍ كَسْرِيَة</a:t>
            </a:r>
          </a:p>
        </p:txBody>
      </p:sp>
    </p:spTree>
    <p:extLst>
      <p:ext uri="{BB962C8B-B14F-4D97-AF65-F5344CB8AC3E}">
        <p14:creationId xmlns:p14="http://schemas.microsoft.com/office/powerpoint/2010/main" val="122173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EDE2-C124-2625-EF73-BF717022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E19FA51-62EB-CB16-68C6-C4F6FA42CEB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CDD6A5E-938D-8C14-831A-FB79F5C21B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A35633-45C7-033C-F225-FDB0DE564AB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61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72024-708F-C6B1-EB4A-5B1E0768E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A28D67-90E5-3907-95EF-3B7AEE37AC89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4358DDF-001B-3A47-BBBA-EF4FA082D091}"/>
              </a:ext>
            </a:extLst>
          </p:cNvPr>
          <p:cNvSpPr txBox="1"/>
          <p:nvPr/>
        </p:nvSpPr>
        <p:spPr>
          <a:xfrm>
            <a:off x="178676" y="858759"/>
            <a:ext cx="7420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ارسموا، على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ألواح، المستقيم العددي، ثم حددوا موضع الوحدة والعدد الكسري المناسب لها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BA1DEF-3CF1-B495-D0E9-7D920A94C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74499DD-95E9-BE63-9200-B6BDFEE933EB}"/>
              </a:ext>
            </a:extLst>
          </p:cNvPr>
          <p:cNvGrpSpPr/>
          <p:nvPr/>
        </p:nvGrpSpPr>
        <p:grpSpPr>
          <a:xfrm>
            <a:off x="1446290" y="3171305"/>
            <a:ext cx="5872725" cy="1365727"/>
            <a:chOff x="1446290" y="3171305"/>
            <a:chExt cx="5872725" cy="1365727"/>
          </a:xfrm>
        </p:grpSpPr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A51C25CE-088A-1DE2-627F-F45C1F39A9D9}"/>
                </a:ext>
              </a:extLst>
            </p:cNvPr>
            <p:cNvCxnSpPr>
              <a:cxnSpLocks/>
            </p:cNvCxnSpPr>
            <p:nvPr/>
          </p:nvCxnSpPr>
          <p:spPr>
            <a:xfrm>
              <a:off x="1451015" y="4148972"/>
              <a:ext cx="5868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878EA6B1-97D7-C5EB-9425-E6AFBD6BF32C}"/>
                </a:ext>
              </a:extLst>
            </p:cNvPr>
            <p:cNvCxnSpPr>
              <a:cxnSpLocks/>
            </p:cNvCxnSpPr>
            <p:nvPr/>
          </p:nvCxnSpPr>
          <p:spPr>
            <a:xfrm>
              <a:off x="1542455" y="3991748"/>
              <a:ext cx="0" cy="14400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8F918C12-F62B-BC66-9F22-6CA612B1B0A1}"/>
                </a:ext>
              </a:extLst>
            </p:cNvPr>
            <p:cNvCxnSpPr>
              <a:cxnSpLocks/>
            </p:cNvCxnSpPr>
            <p:nvPr/>
          </p:nvCxnSpPr>
          <p:spPr>
            <a:xfrm>
              <a:off x="2489618" y="3991748"/>
              <a:ext cx="0" cy="14400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C0368BDD-19C8-483D-79CD-F826BB7E6F9F}"/>
                </a:ext>
              </a:extLst>
            </p:cNvPr>
            <p:cNvCxnSpPr>
              <a:cxnSpLocks/>
            </p:cNvCxnSpPr>
            <p:nvPr/>
          </p:nvCxnSpPr>
          <p:spPr>
            <a:xfrm>
              <a:off x="3436781" y="3991748"/>
              <a:ext cx="0" cy="14400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E89C2943-58D7-678E-6CAE-C182AABA1554}"/>
                </a:ext>
              </a:extLst>
            </p:cNvPr>
            <p:cNvCxnSpPr>
              <a:cxnSpLocks/>
            </p:cNvCxnSpPr>
            <p:nvPr/>
          </p:nvCxnSpPr>
          <p:spPr>
            <a:xfrm>
              <a:off x="4383944" y="3991748"/>
              <a:ext cx="0" cy="14400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A7B0D5DD-853A-A790-E07D-07D56270E36D}"/>
                </a:ext>
              </a:extLst>
            </p:cNvPr>
            <p:cNvCxnSpPr>
              <a:cxnSpLocks/>
            </p:cNvCxnSpPr>
            <p:nvPr/>
          </p:nvCxnSpPr>
          <p:spPr>
            <a:xfrm>
              <a:off x="6278270" y="3991748"/>
              <a:ext cx="0" cy="14400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E36B4914-2A35-DDD7-61F0-DCFDDCA41155}"/>
                </a:ext>
              </a:extLst>
            </p:cNvPr>
            <p:cNvCxnSpPr>
              <a:cxnSpLocks/>
            </p:cNvCxnSpPr>
            <p:nvPr/>
          </p:nvCxnSpPr>
          <p:spPr>
            <a:xfrm>
              <a:off x="5331107" y="3991748"/>
              <a:ext cx="0" cy="144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032A595E-9450-2B77-7352-EA13F98C62F6}"/>
                </a:ext>
              </a:extLst>
            </p:cNvPr>
            <p:cNvCxnSpPr>
              <a:cxnSpLocks/>
            </p:cNvCxnSpPr>
            <p:nvPr/>
          </p:nvCxnSpPr>
          <p:spPr>
            <a:xfrm>
              <a:off x="7225434" y="3991748"/>
              <a:ext cx="0" cy="14400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BE708C6A-7BCB-7182-8B6D-ACD87CE2F072}"/>
                </a:ext>
              </a:extLst>
            </p:cNvPr>
            <p:cNvSpPr txBox="1"/>
            <p:nvPr/>
          </p:nvSpPr>
          <p:spPr>
            <a:xfrm>
              <a:off x="1446290" y="4136922"/>
              <a:ext cx="2133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0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EC4E5EC3-CFA2-69E0-EBAA-884843A0284F}"/>
                </a:ext>
              </a:extLst>
            </p:cNvPr>
            <p:cNvGrpSpPr/>
            <p:nvPr/>
          </p:nvGrpSpPr>
          <p:grpSpPr>
            <a:xfrm>
              <a:off x="3139816" y="3171305"/>
              <a:ext cx="588523" cy="788727"/>
              <a:chOff x="3409605" y="3199694"/>
              <a:chExt cx="588523" cy="788727"/>
            </a:xfrm>
          </p:grpSpPr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0B04CE1-CF60-796F-084A-6F79B37D8F01}"/>
                  </a:ext>
                </a:extLst>
              </p:cNvPr>
              <p:cNvSpPr txBox="1"/>
              <p:nvPr/>
            </p:nvSpPr>
            <p:spPr>
              <a:xfrm>
                <a:off x="3474491" y="3199694"/>
                <a:ext cx="469577" cy="7582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95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...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95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...</a:t>
                </a:r>
              </a:p>
            </p:txBody>
          </p:sp>
          <p:cxnSp>
            <p:nvCxnSpPr>
              <p:cNvPr id="33" name="Connecteur droit 32">
                <a:extLst>
                  <a:ext uri="{FF2B5EF4-FFF2-40B4-BE49-F238E27FC236}">
                    <a16:creationId xmlns:a16="http://schemas.microsoft.com/office/drawing/2014/main" id="{C97676D1-0887-BFE9-2699-C11039BFFA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27832" y="3609299"/>
                <a:ext cx="360000" cy="0"/>
              </a:xfrm>
              <a:prstGeom prst="line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E7943A4-7CD5-69FA-F57E-EDA26BE6596E}"/>
                  </a:ext>
                </a:extLst>
              </p:cNvPr>
              <p:cNvSpPr txBox="1"/>
              <p:nvPr/>
            </p:nvSpPr>
            <p:spPr>
              <a:xfrm>
                <a:off x="3413543" y="3588311"/>
                <a:ext cx="58458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09939E4D-E6CA-E3CB-4D07-ED38BFC7EAEB}"/>
                  </a:ext>
                </a:extLst>
              </p:cNvPr>
              <p:cNvSpPr txBox="1"/>
              <p:nvPr/>
            </p:nvSpPr>
            <p:spPr>
              <a:xfrm>
                <a:off x="3409605" y="3239540"/>
                <a:ext cx="58458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2</a:t>
                </a:r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182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0063F-6916-82DB-D217-515F8B037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4D1395B-F2A3-A792-938B-F9D2B9AB2DB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B0F4FA9-BEDA-7777-DC23-A9F97E696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4E070F-3A87-A1D5-E379-6129E8D488A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433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F304A-6204-551C-B6D9-685C997FB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52633AB-38DD-C72C-BF0B-B7D4C063E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EE23F18-07E2-0F9A-3B7C-C48713B81AE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 الكسري المناسب للوحدة هو خمسة على خمسة.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FB07828-9EE3-F220-EF04-1A4241F48720}"/>
              </a:ext>
            </a:extLst>
          </p:cNvPr>
          <p:cNvSpPr txBox="1"/>
          <p:nvPr/>
        </p:nvSpPr>
        <p:spPr>
          <a:xfrm>
            <a:off x="6050863" y="3171305"/>
            <a:ext cx="469577" cy="758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95000"/>
                  </a:schemeClr>
                </a:solidFill>
              </a:rPr>
              <a:t>...</a:t>
            </a:r>
          </a:p>
          <a:p>
            <a:endParaRPr lang="fr-FR" sz="4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fr-FR" dirty="0">
                <a:solidFill>
                  <a:schemeClr val="bg1">
                    <a:lumMod val="95000"/>
                  </a:schemeClr>
                </a:solidFill>
              </a:rPr>
              <a:t>...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F795BDF9-5E39-0B48-C759-49053C88EC0E}"/>
              </a:ext>
            </a:extLst>
          </p:cNvPr>
          <p:cNvCxnSpPr>
            <a:cxnSpLocks/>
          </p:cNvCxnSpPr>
          <p:nvPr/>
        </p:nvCxnSpPr>
        <p:spPr>
          <a:xfrm>
            <a:off x="6104204" y="3580910"/>
            <a:ext cx="360000" cy="0"/>
          </a:xfrm>
          <a:prstGeom prst="lin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638AF405-75C0-1509-A8BA-1CF85A2844A4}"/>
              </a:ext>
            </a:extLst>
          </p:cNvPr>
          <p:cNvSpPr txBox="1"/>
          <p:nvPr/>
        </p:nvSpPr>
        <p:spPr>
          <a:xfrm>
            <a:off x="5989915" y="3559922"/>
            <a:ext cx="5845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5</a:t>
            </a:r>
            <a:endParaRPr lang="fr-FR" sz="20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F9BA072-0E61-CCFC-D0C6-6FDEE49CFADF}"/>
              </a:ext>
            </a:extLst>
          </p:cNvPr>
          <p:cNvSpPr txBox="1"/>
          <p:nvPr/>
        </p:nvSpPr>
        <p:spPr>
          <a:xfrm>
            <a:off x="5985977" y="3211151"/>
            <a:ext cx="5845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5</a:t>
            </a:r>
            <a:endParaRPr lang="fr-FR" sz="2000" dirty="0">
              <a:solidFill>
                <a:srgbClr val="C00000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7DAF706-2884-9049-EC9B-027178D32EC3}"/>
              </a:ext>
            </a:extLst>
          </p:cNvPr>
          <p:cNvGrpSpPr/>
          <p:nvPr/>
        </p:nvGrpSpPr>
        <p:grpSpPr>
          <a:xfrm>
            <a:off x="1446290" y="3171305"/>
            <a:ext cx="5872725" cy="1365727"/>
            <a:chOff x="1446290" y="3171305"/>
            <a:chExt cx="5872725" cy="1365727"/>
          </a:xfrm>
        </p:grpSpPr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AAC731EE-2F64-156D-9C56-A3E112CE7479}"/>
                </a:ext>
              </a:extLst>
            </p:cNvPr>
            <p:cNvCxnSpPr>
              <a:cxnSpLocks/>
            </p:cNvCxnSpPr>
            <p:nvPr/>
          </p:nvCxnSpPr>
          <p:spPr>
            <a:xfrm>
              <a:off x="1451015" y="4148972"/>
              <a:ext cx="5868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4A5C0F77-81D4-00A4-8A60-98CF72002800}"/>
                </a:ext>
              </a:extLst>
            </p:cNvPr>
            <p:cNvCxnSpPr>
              <a:cxnSpLocks/>
            </p:cNvCxnSpPr>
            <p:nvPr/>
          </p:nvCxnSpPr>
          <p:spPr>
            <a:xfrm>
              <a:off x="1542455" y="3991748"/>
              <a:ext cx="0" cy="14400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9F6619BB-984D-9473-6B2D-A836F7FEFE87}"/>
                </a:ext>
              </a:extLst>
            </p:cNvPr>
            <p:cNvCxnSpPr>
              <a:cxnSpLocks/>
            </p:cNvCxnSpPr>
            <p:nvPr/>
          </p:nvCxnSpPr>
          <p:spPr>
            <a:xfrm>
              <a:off x="2489618" y="3991748"/>
              <a:ext cx="0" cy="14400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39AFC784-505D-9966-503F-2B84D05CC2D1}"/>
                </a:ext>
              </a:extLst>
            </p:cNvPr>
            <p:cNvCxnSpPr>
              <a:cxnSpLocks/>
            </p:cNvCxnSpPr>
            <p:nvPr/>
          </p:nvCxnSpPr>
          <p:spPr>
            <a:xfrm>
              <a:off x="3436781" y="3991748"/>
              <a:ext cx="0" cy="14400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F85F3096-4E97-0BC6-949E-6180700A0D99}"/>
                </a:ext>
              </a:extLst>
            </p:cNvPr>
            <p:cNvCxnSpPr>
              <a:cxnSpLocks/>
            </p:cNvCxnSpPr>
            <p:nvPr/>
          </p:nvCxnSpPr>
          <p:spPr>
            <a:xfrm>
              <a:off x="4383944" y="3991748"/>
              <a:ext cx="0" cy="14400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C50149FA-71B4-7029-B448-67E1533B3840}"/>
                </a:ext>
              </a:extLst>
            </p:cNvPr>
            <p:cNvCxnSpPr>
              <a:cxnSpLocks/>
            </p:cNvCxnSpPr>
            <p:nvPr/>
          </p:nvCxnSpPr>
          <p:spPr>
            <a:xfrm>
              <a:off x="6278270" y="3991748"/>
              <a:ext cx="0" cy="14400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5D609D50-FA75-A770-1996-87B59085E052}"/>
                </a:ext>
              </a:extLst>
            </p:cNvPr>
            <p:cNvCxnSpPr>
              <a:cxnSpLocks/>
            </p:cNvCxnSpPr>
            <p:nvPr/>
          </p:nvCxnSpPr>
          <p:spPr>
            <a:xfrm>
              <a:off x="5331107" y="3991748"/>
              <a:ext cx="0" cy="144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5B24FA58-2FE3-0012-1886-54000684B96C}"/>
                </a:ext>
              </a:extLst>
            </p:cNvPr>
            <p:cNvCxnSpPr>
              <a:cxnSpLocks/>
            </p:cNvCxnSpPr>
            <p:nvPr/>
          </p:nvCxnSpPr>
          <p:spPr>
            <a:xfrm>
              <a:off x="7225434" y="3991748"/>
              <a:ext cx="0" cy="14400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93F70B07-BD1B-43E2-DD83-AFB9A542C27D}"/>
                </a:ext>
              </a:extLst>
            </p:cNvPr>
            <p:cNvSpPr txBox="1"/>
            <p:nvPr/>
          </p:nvSpPr>
          <p:spPr>
            <a:xfrm>
              <a:off x="1446290" y="4136922"/>
              <a:ext cx="2133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0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75B42979-4103-A8C9-F451-4BF63C357327}"/>
                </a:ext>
              </a:extLst>
            </p:cNvPr>
            <p:cNvGrpSpPr/>
            <p:nvPr/>
          </p:nvGrpSpPr>
          <p:grpSpPr>
            <a:xfrm>
              <a:off x="3139816" y="3171305"/>
              <a:ext cx="588523" cy="788727"/>
              <a:chOff x="3409605" y="3199694"/>
              <a:chExt cx="588523" cy="788727"/>
            </a:xfrm>
          </p:grpSpPr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73CB2510-D546-5F46-7868-4AFE293FF660}"/>
                  </a:ext>
                </a:extLst>
              </p:cNvPr>
              <p:cNvSpPr txBox="1"/>
              <p:nvPr/>
            </p:nvSpPr>
            <p:spPr>
              <a:xfrm>
                <a:off x="3474491" y="3199694"/>
                <a:ext cx="469577" cy="7582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95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...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95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...</a:t>
                </a:r>
              </a:p>
            </p:txBody>
          </p:sp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54827AA1-1CD9-F276-7059-0F8BFD66DF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27832" y="3609299"/>
                <a:ext cx="360000" cy="0"/>
              </a:xfrm>
              <a:prstGeom prst="line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E02128AE-A663-C201-EBFA-A22C2A986DFD}"/>
                  </a:ext>
                </a:extLst>
              </p:cNvPr>
              <p:cNvSpPr txBox="1"/>
              <p:nvPr/>
            </p:nvSpPr>
            <p:spPr>
              <a:xfrm>
                <a:off x="3413543" y="3588311"/>
                <a:ext cx="58458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F247D1EF-A757-DF40-3A76-EFD59ED917E8}"/>
                  </a:ext>
                </a:extLst>
              </p:cNvPr>
              <p:cNvSpPr txBox="1"/>
              <p:nvPr/>
            </p:nvSpPr>
            <p:spPr>
              <a:xfrm>
                <a:off x="3409605" y="3239540"/>
                <a:ext cx="58458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2</a:t>
                </a:r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C1A9B8F6-8CC8-3F4D-CE99-C6661519E2D3}"/>
              </a:ext>
            </a:extLst>
          </p:cNvPr>
          <p:cNvCxnSpPr>
            <a:cxnSpLocks/>
          </p:cNvCxnSpPr>
          <p:nvPr/>
        </p:nvCxnSpPr>
        <p:spPr>
          <a:xfrm>
            <a:off x="6281386" y="4003149"/>
            <a:ext cx="0" cy="1440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84774079-2864-E459-E285-E1872D3095BC}"/>
              </a:ext>
            </a:extLst>
          </p:cNvPr>
          <p:cNvSpPr txBox="1"/>
          <p:nvPr/>
        </p:nvSpPr>
        <p:spPr>
          <a:xfrm>
            <a:off x="6162034" y="4097500"/>
            <a:ext cx="213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442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86E9E-E6B1-A0FF-6FCD-00E462CD0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3DB357-A543-1E61-2CC3-545FDB31B79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83D34733-E1DC-C9A7-8AA6-262B1988A6B1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E753335-06A2-D9B4-1ADE-AC69C5D06C35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51E64AC-0BE3-0D0B-A3CC-C7F5F51463DE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03A7A15-88B5-0AF0-5AC5-73CF24B04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16424" y="4224596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3B2ED68-5145-C05B-2E33-30415267C885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رائز التحقق (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2A421AC-E057-3FFA-1D44-D039FC378DED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 شريط النمذجة ( نسبة أقل من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3FD6C4-873B-A46A-02E6-D392FDECD033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528A5E5E-48A1-5F50-52D3-80963DDBA1E3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AB09B3F-BA76-CEDF-A24B-865CC8232922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FDB966-74A3-CA9C-0D02-C901B3FCFDD7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تَحْدِيدِ الْوَحْدَةِ على مستقيم عددي وتَمْثيلِ أَعْدادٍ كَسْرِيَة</a:t>
            </a:r>
          </a:p>
        </p:txBody>
      </p:sp>
    </p:spTree>
    <p:extLst>
      <p:ext uri="{BB962C8B-B14F-4D97-AF65-F5344CB8AC3E}">
        <p14:creationId xmlns:p14="http://schemas.microsoft.com/office/powerpoint/2010/main" val="395396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84062-6C40-E98F-97A2-35D4A523D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0F1DE4D-23B7-40B6-6B6A-DD571AF3F80F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093C3A1-9924-2DE8-26FC-96DE1BBD1F6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34FEA-1A08-8811-7F02-25B5D978C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3503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C21BD-32BB-5DCF-017D-41B414FFE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6">
            <a:extLst>
              <a:ext uri="{FF2B5EF4-FFF2-40B4-BE49-F238E27FC236}">
                <a16:creationId xmlns:a16="http://schemas.microsoft.com/office/drawing/2014/main" id="{D8657344-1372-F943-F98D-86732D5BD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31859" r="19273" b="23915"/>
          <a:stretch>
            <a:fillRect/>
          </a:stretch>
        </p:blipFill>
        <p:spPr bwMode="auto">
          <a:xfrm>
            <a:off x="7834313" y="822325"/>
            <a:ext cx="86201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06B6C2B-C867-1774-8BBE-818A5F236AA4}"/>
              </a:ext>
            </a:extLst>
          </p:cNvPr>
          <p:cNvSpPr txBox="1"/>
          <p:nvPr/>
        </p:nvSpPr>
        <p:spPr>
          <a:xfrm>
            <a:off x="2813050" y="949325"/>
            <a:ext cx="4659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N3_P1_S4_L3">
            <a:hlinkClick r:id="" action="ppaction://media"/>
            <a:extLst>
              <a:ext uri="{FF2B5EF4-FFF2-40B4-BE49-F238E27FC236}">
                <a16:creationId xmlns:a16="http://schemas.microsoft.com/office/drawing/2014/main" id="{72F9BA24-7C60-1C43-5FE9-084D446BDC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1269" y="1870841"/>
            <a:ext cx="8251301" cy="464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7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46FED-183D-43A5-C14F-279CF92BA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7077F32-D33F-EF33-AE00-3D8495DA472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4407863-3CC7-ECAD-11B4-4BFC330E1084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217C041-E433-B010-48F2-E72C97B3D16B}"/>
              </a:ext>
            </a:extLst>
          </p:cNvPr>
          <p:cNvGrpSpPr/>
          <p:nvPr/>
        </p:nvGrpSpPr>
        <p:grpSpPr>
          <a:xfrm>
            <a:off x="1773572" y="2644631"/>
            <a:ext cx="5793970" cy="2977475"/>
            <a:chOff x="2207927" y="2601942"/>
            <a:chExt cx="5340370" cy="291652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71D24F6-168E-5F06-1D83-17D9FF54395F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AA501A4-91A1-FFFF-D2B2-CC32A13A9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4886593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7E5E314-9FEA-352F-7F93-FA04E40DCCCB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رائز التحقق (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767120-FEEC-CA39-401F-E37D28C7739A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 شريط النمذجة ( نسبة أقل من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4C9ED-34A8-AFFC-E53A-09A4BC522027}"/>
              </a:ext>
            </a:extLst>
          </p:cNvPr>
          <p:cNvSpPr txBox="1"/>
          <p:nvPr/>
        </p:nvSpPr>
        <p:spPr>
          <a:xfrm>
            <a:off x="3015063" y="5037957"/>
            <a:ext cx="3857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EA5003C9-512A-D7C7-B986-100CF851505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9951E37-81A0-66AB-7D61-90701D15A327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057FBD0-632F-0CCB-5954-32C929DD37EB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تَحْدِيدِ الْوَحْدَةِ على مستقيم عددي وتَمْثيلِ أَعْدادٍ كَسْرِيَة</a:t>
            </a:r>
          </a:p>
        </p:txBody>
      </p:sp>
    </p:spTree>
    <p:extLst>
      <p:ext uri="{BB962C8B-B14F-4D97-AF65-F5344CB8AC3E}">
        <p14:creationId xmlns:p14="http://schemas.microsoft.com/office/powerpoint/2010/main" val="46841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EAF47-2467-A539-9333-39B5EB81A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75A395-8739-D54B-4040-E39094B60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189" y="2090321"/>
            <a:ext cx="5873621" cy="3959639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D3A4A9-A1E1-CA2D-864C-BCBB813D4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7264B4D-FE47-B0EC-B6D3-73B744B3B1AE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الكراسة، 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الصفحة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47.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14B5C49-F7DD-9EA1-7EC3-D2FA6C023B1F}"/>
              </a:ext>
            </a:extLst>
          </p:cNvPr>
          <p:cNvSpPr/>
          <p:nvPr/>
        </p:nvSpPr>
        <p:spPr>
          <a:xfrm>
            <a:off x="1810138" y="2359259"/>
            <a:ext cx="2416629" cy="1219037"/>
          </a:xfrm>
          <a:prstGeom prst="roundRect">
            <a:avLst>
              <a:gd name="adj" fmla="val 1284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670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BB434-CD7D-1357-A990-0C84882D0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C18971-EF0C-D698-941A-A4CE2BBD1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0577877-AB31-438B-F7DE-F16AA93EB40B}"/>
              </a:ext>
            </a:extLst>
          </p:cNvPr>
          <p:cNvSpPr txBox="1"/>
          <p:nvPr/>
        </p:nvSpPr>
        <p:spPr>
          <a:xfrm>
            <a:off x="481938" y="9577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دقائق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لحل هذه المسألة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87E6831D-96DB-D71D-FDCE-C3D5478203D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BB67352-3D7F-1D8C-AD5B-128361E13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CA978C31-A70D-AAD0-EE12-9C71C64BD2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B04D6C55-7DA3-E240-1E4C-E9A57F473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8841" y="1889147"/>
            <a:ext cx="6856353" cy="351661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408C45-CF62-C015-67A2-C3298A43A9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343" y="3802225"/>
            <a:ext cx="2396356" cy="239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07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C0DF2-B005-D5FC-21AA-C85E010E0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2CFB12-0EDD-A1C8-CB78-7FD9AC9B9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322381C-11BC-1974-8AFB-1FBBFBD4F23E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386BC086-1A4D-50BD-1B76-CAE050599804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62E07D37-D040-1103-C430-A96CF7DE6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9F7E874-70FB-1F04-AA31-3BB09F040D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685F8CE6-6C50-8ECF-467C-8D04ED75B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160" y="1917139"/>
            <a:ext cx="8196041" cy="4203743"/>
          </a:xfrm>
          <a:prstGeom prst="rect">
            <a:avLst/>
          </a:prstGeom>
        </p:spPr>
      </p:pic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6F6863DE-5FDB-B66E-548B-4F5B7E55A9D2}"/>
              </a:ext>
            </a:extLst>
          </p:cNvPr>
          <p:cNvCxnSpPr>
            <a:cxnSpLocks/>
          </p:cNvCxnSpPr>
          <p:nvPr/>
        </p:nvCxnSpPr>
        <p:spPr>
          <a:xfrm>
            <a:off x="3104802" y="3324245"/>
            <a:ext cx="0" cy="1440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4FFC664E-8B34-C896-B613-FB73E66C1055}"/>
              </a:ext>
            </a:extLst>
          </p:cNvPr>
          <p:cNvCxnSpPr>
            <a:cxnSpLocks/>
          </p:cNvCxnSpPr>
          <p:nvPr/>
        </p:nvCxnSpPr>
        <p:spPr>
          <a:xfrm>
            <a:off x="4241584" y="3327353"/>
            <a:ext cx="0" cy="1440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B772AEA1-C0A6-52C9-97EF-5E1E1F225AFB}"/>
              </a:ext>
            </a:extLst>
          </p:cNvPr>
          <p:cNvCxnSpPr>
            <a:cxnSpLocks/>
          </p:cNvCxnSpPr>
          <p:nvPr/>
        </p:nvCxnSpPr>
        <p:spPr>
          <a:xfrm>
            <a:off x="5378366" y="3330461"/>
            <a:ext cx="0" cy="1440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1F1BD06E-51F1-CB32-0ECC-7CC5AC202A24}"/>
              </a:ext>
            </a:extLst>
          </p:cNvPr>
          <p:cNvCxnSpPr>
            <a:cxnSpLocks/>
          </p:cNvCxnSpPr>
          <p:nvPr/>
        </p:nvCxnSpPr>
        <p:spPr>
          <a:xfrm>
            <a:off x="6515147" y="3333569"/>
            <a:ext cx="0" cy="1440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D1B12067-B6BC-94FE-4160-135106E6D650}"/>
              </a:ext>
            </a:extLst>
          </p:cNvPr>
          <p:cNvCxnSpPr>
            <a:cxnSpLocks/>
          </p:cNvCxnSpPr>
          <p:nvPr/>
        </p:nvCxnSpPr>
        <p:spPr>
          <a:xfrm>
            <a:off x="7651928" y="3336677"/>
            <a:ext cx="0" cy="1440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F911EE90-BF7B-7B66-A153-7441559CAD11}"/>
              </a:ext>
            </a:extLst>
          </p:cNvPr>
          <p:cNvCxnSpPr>
            <a:cxnSpLocks/>
          </p:cNvCxnSpPr>
          <p:nvPr/>
        </p:nvCxnSpPr>
        <p:spPr>
          <a:xfrm>
            <a:off x="5383028" y="5037970"/>
            <a:ext cx="0" cy="1440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48DE5419-4A76-9098-F763-1CCA4F7875DA}"/>
              </a:ext>
            </a:extLst>
          </p:cNvPr>
          <p:cNvCxnSpPr>
            <a:cxnSpLocks/>
          </p:cNvCxnSpPr>
          <p:nvPr/>
        </p:nvCxnSpPr>
        <p:spPr>
          <a:xfrm>
            <a:off x="7653478" y="5050418"/>
            <a:ext cx="0" cy="1440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0738B295-C7BF-BC60-6764-29474EA122EA}"/>
              </a:ext>
            </a:extLst>
          </p:cNvPr>
          <p:cNvSpPr txBox="1"/>
          <p:nvPr/>
        </p:nvSpPr>
        <p:spPr>
          <a:xfrm>
            <a:off x="5144832" y="2522471"/>
            <a:ext cx="469577" cy="758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E592FFEF-DF72-C109-B6DA-27B3CB965829}"/>
              </a:ext>
            </a:extLst>
          </p:cNvPr>
          <p:cNvCxnSpPr>
            <a:cxnSpLocks/>
          </p:cNvCxnSpPr>
          <p:nvPr/>
        </p:nvCxnSpPr>
        <p:spPr>
          <a:xfrm>
            <a:off x="5198173" y="2932076"/>
            <a:ext cx="360000" cy="0"/>
          </a:xfrm>
          <a:prstGeom prst="lin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CA786612-77DF-0A4F-F810-F487A530754F}"/>
              </a:ext>
            </a:extLst>
          </p:cNvPr>
          <p:cNvSpPr txBox="1"/>
          <p:nvPr/>
        </p:nvSpPr>
        <p:spPr>
          <a:xfrm>
            <a:off x="5083884" y="2911088"/>
            <a:ext cx="5845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1E7DAB46-96E6-4342-C4DF-C10CBA2EE30A}"/>
              </a:ext>
            </a:extLst>
          </p:cNvPr>
          <p:cNvSpPr txBox="1"/>
          <p:nvPr/>
        </p:nvSpPr>
        <p:spPr>
          <a:xfrm>
            <a:off x="5079946" y="2562317"/>
            <a:ext cx="5845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69E5802-760C-00BA-E953-0B5005AC9417}"/>
              </a:ext>
            </a:extLst>
          </p:cNvPr>
          <p:cNvSpPr txBox="1"/>
          <p:nvPr/>
        </p:nvSpPr>
        <p:spPr>
          <a:xfrm>
            <a:off x="5154163" y="4229962"/>
            <a:ext cx="469577" cy="758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7FCAE280-B629-68C2-86F3-E76B5CC9316E}"/>
              </a:ext>
            </a:extLst>
          </p:cNvPr>
          <p:cNvCxnSpPr>
            <a:cxnSpLocks/>
          </p:cNvCxnSpPr>
          <p:nvPr/>
        </p:nvCxnSpPr>
        <p:spPr>
          <a:xfrm>
            <a:off x="5207504" y="4639567"/>
            <a:ext cx="360000" cy="0"/>
          </a:xfrm>
          <a:prstGeom prst="lin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F3E51217-FE2E-DAC7-24F5-EA544F41B2FB}"/>
              </a:ext>
            </a:extLst>
          </p:cNvPr>
          <p:cNvSpPr txBox="1"/>
          <p:nvPr/>
        </p:nvSpPr>
        <p:spPr>
          <a:xfrm>
            <a:off x="5093215" y="4618579"/>
            <a:ext cx="5845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0975EB54-C058-6289-9ACF-77FF7E5FFC7F}"/>
              </a:ext>
            </a:extLst>
          </p:cNvPr>
          <p:cNvSpPr txBox="1"/>
          <p:nvPr/>
        </p:nvSpPr>
        <p:spPr>
          <a:xfrm>
            <a:off x="5089277" y="4269808"/>
            <a:ext cx="5845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23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34944-594C-C463-5E72-AB92340C1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859089F-480E-BEB3-6D03-F6F0F1EE029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E9AB8843-B360-EA82-1027-175F47674EB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5BBBDEF-9B78-A6E3-4B09-81292B0E5AB1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66E250-FC97-37B9-0B8B-73DC7C82A66B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5A1F3F0-F590-0FC8-9617-01BC6DED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3595386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1D12E06-D3EC-A7CB-8674-0670A4AC94F5}"/>
              </a:ext>
            </a:extLst>
          </p:cNvPr>
          <p:cNvSpPr txBox="1"/>
          <p:nvPr/>
        </p:nvSpPr>
        <p:spPr>
          <a:xfrm>
            <a:off x="2331422" y="3703918"/>
            <a:ext cx="4613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E1F89D-3298-F0B3-D037-D52E3B8A6E5C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9D4C27-3573-0438-60C6-5B6E44E3B8E8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A1A2AAF4-AA0D-CF10-7179-4D83915D5362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14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028D63E-CFAA-48BB-595C-BD515A070401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A640753-5100-53E2-9E25-D038E966E7D0}"/>
              </a:ext>
            </a:extLst>
          </p:cNvPr>
          <p:cNvSpPr txBox="1"/>
          <p:nvPr/>
        </p:nvSpPr>
        <p:spPr>
          <a:xfrm>
            <a:off x="1196462" y="3008921"/>
            <a:ext cx="63710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مَسَائِلِ الْبَحْثِ عَنِ الْكُلِّ أَوِ الْجُزْءِ بِاسْتِعْمَالِ نَمُوذَجِ الْأَشْرِطَةِ؛</a:t>
            </a:r>
          </a:p>
        </p:txBody>
      </p:sp>
    </p:spTree>
    <p:extLst>
      <p:ext uri="{BB962C8B-B14F-4D97-AF65-F5344CB8AC3E}">
        <p14:creationId xmlns:p14="http://schemas.microsoft.com/office/powerpoint/2010/main" val="196007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C1E30-2296-473C-E753-2C9A29267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626D93-C647-68F5-FF7F-E68E5A6A3ED3}"/>
              </a:ext>
            </a:extLst>
          </p:cNvPr>
          <p:cNvSpPr txBox="1"/>
          <p:nvPr/>
        </p:nvSpPr>
        <p:spPr>
          <a:xfrm>
            <a:off x="1258230" y="89967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r>
              <a:rPr lang="f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3B910B-2F5A-A3C8-DBEB-D34C925D5DE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CAE0C6-2C34-7B01-1E8E-5E27F26F7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357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7492-07D9-38EA-C745-4C0E88A4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31973" y="93876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المسألة التالية، لديكم 5 دقائق.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0A86F455-E15F-3C76-7FC6-E2823D91B28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F00FC72-FFA2-DE3F-91C6-B7BDB677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CE168DB3-8234-55C7-03BD-08C4B56B4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E136A9-09A5-D841-7584-16DB41C97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AB96DA9-0019-5228-1738-4036F94589F2}"/>
              </a:ext>
            </a:extLst>
          </p:cNvPr>
          <p:cNvGrpSpPr/>
          <p:nvPr/>
        </p:nvGrpSpPr>
        <p:grpSpPr>
          <a:xfrm>
            <a:off x="295469" y="2011797"/>
            <a:ext cx="8279364" cy="4094043"/>
            <a:chOff x="304799" y="2095773"/>
            <a:chExt cx="8279364" cy="409404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B2D2950-47D3-F0D2-451B-083BCEC2A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49993"/>
            <a:stretch>
              <a:fillRect/>
            </a:stretch>
          </p:blipFill>
          <p:spPr>
            <a:xfrm flipV="1">
              <a:off x="304799" y="2095773"/>
              <a:ext cx="8279364" cy="1892777"/>
            </a:xfrm>
            <a:prstGeom prst="round2SameRect">
              <a:avLst>
                <a:gd name="adj1" fmla="val 0"/>
                <a:gd name="adj2" fmla="val 10068"/>
              </a:avLst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8FC624E-E20B-636E-D015-2D0C48774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41233"/>
            <a:stretch>
              <a:fillRect/>
            </a:stretch>
          </p:blipFill>
          <p:spPr>
            <a:xfrm>
              <a:off x="304799" y="3965509"/>
              <a:ext cx="8279364" cy="2224307"/>
            </a:xfrm>
            <a:prstGeom prst="round2SameRect">
              <a:avLst>
                <a:gd name="adj1" fmla="val 0"/>
                <a:gd name="adj2" fmla="val 8390"/>
              </a:avLst>
            </a:prstGeom>
          </p:spPr>
        </p:pic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1D8B104-FAAA-529D-9D73-0E022BF9AE64}"/>
                </a:ext>
              </a:extLst>
            </p:cNvPr>
            <p:cNvSpPr/>
            <p:nvPr/>
          </p:nvSpPr>
          <p:spPr>
            <a:xfrm>
              <a:off x="382554" y="2167272"/>
              <a:ext cx="8117633" cy="1802614"/>
            </a:xfrm>
            <a:prstGeom prst="roundRect">
              <a:avLst>
                <a:gd name="adj" fmla="val 10421"/>
              </a:avLst>
            </a:prstGeom>
            <a:solidFill>
              <a:srgbClr val="DFDDE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>
                <a:lnSpc>
                  <a:spcPct val="150000"/>
                </a:lnSpc>
              </a:pPr>
              <a:r>
                <a:rPr lang="ar-MA" sz="2400" dirty="0">
                  <a:solidFill>
                    <a:schemeClr val="tx1"/>
                  </a:solidFill>
                </a:rPr>
                <a:t>نَظَّمَت مَدْرَسَةُ الأَمَلِ ِرحلَةً إِلى حَدِيقَةِ الحَيَوَانَاتِ. كَانَ عَدَدُ التَّلَامِيذِ الذُّكُورِ 124 تِلْمِيذًا. إِذَا كَانَ العَدَدُ الكُلِّيُّ لِلتَّلَامِيذِ الَّذِينَ زَارُوا الحَدِيقَةَ 201 تِلْمِيذًا، فَمَا عَدَدُ التِّلْمِيذَاتِ اللَّوَاتِي زُرْنَ حَدِيقَةَ الحَيَوَانَاتِ؟</a:t>
              </a:r>
              <a:endParaRPr lang="fr-FR" sz="2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78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1C492-8F9A-A412-FE56-97A2FE4C6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>
            <a:extLst>
              <a:ext uri="{FF2B5EF4-FFF2-40B4-BE49-F238E27FC236}">
                <a16:creationId xmlns:a16="http://schemas.microsoft.com/office/drawing/2014/main" id="{0A858D4F-C4C8-ED56-75B5-2393FE3E22A7}"/>
              </a:ext>
            </a:extLst>
          </p:cNvPr>
          <p:cNvGrpSpPr/>
          <p:nvPr/>
        </p:nvGrpSpPr>
        <p:grpSpPr>
          <a:xfrm>
            <a:off x="295469" y="2011797"/>
            <a:ext cx="8279364" cy="4094043"/>
            <a:chOff x="304799" y="2095773"/>
            <a:chExt cx="8279364" cy="4094043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4948718-CE2B-1C8B-09F3-19F8BDD59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49993"/>
            <a:stretch>
              <a:fillRect/>
            </a:stretch>
          </p:blipFill>
          <p:spPr>
            <a:xfrm flipV="1">
              <a:off x="304799" y="2095773"/>
              <a:ext cx="8279364" cy="1892777"/>
            </a:xfrm>
            <a:prstGeom prst="round2SameRect">
              <a:avLst>
                <a:gd name="adj1" fmla="val 0"/>
                <a:gd name="adj2" fmla="val 10068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DF74A79-C788-DE34-6F04-CBC0FE457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41233"/>
            <a:stretch>
              <a:fillRect/>
            </a:stretch>
          </p:blipFill>
          <p:spPr>
            <a:xfrm>
              <a:off x="304799" y="3965509"/>
              <a:ext cx="8279364" cy="2224307"/>
            </a:xfrm>
            <a:prstGeom prst="round2SameRect">
              <a:avLst>
                <a:gd name="adj1" fmla="val 0"/>
                <a:gd name="adj2" fmla="val 8390"/>
              </a:avLst>
            </a:prstGeom>
          </p:spPr>
        </p:pic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0886EDA-F214-2893-3A39-AEDFD3F1655E}"/>
                </a:ext>
              </a:extLst>
            </p:cNvPr>
            <p:cNvSpPr/>
            <p:nvPr/>
          </p:nvSpPr>
          <p:spPr>
            <a:xfrm>
              <a:off x="382554" y="2167272"/>
              <a:ext cx="8117633" cy="1802614"/>
            </a:xfrm>
            <a:prstGeom prst="roundRect">
              <a:avLst>
                <a:gd name="adj" fmla="val 10421"/>
              </a:avLst>
            </a:prstGeom>
            <a:solidFill>
              <a:srgbClr val="DFDDE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>
                <a:lnSpc>
                  <a:spcPct val="150000"/>
                </a:lnSpc>
              </a:pPr>
              <a:r>
                <a:rPr lang="ar-MA" sz="2400" dirty="0">
                  <a:solidFill>
                    <a:schemeClr val="tx1"/>
                  </a:solidFill>
                </a:rPr>
                <a:t>نَظَّمَت مَدْرَسَةُ الأَمَلِ ِرحلَةً إِلى حَدِيقَةِ الحَيَوَانَاتِ. كَانَ عَدَدُ التَّلَامِيذِ الذُّكُورِ 124 تِلْمِيذًا. إِذَا كَانَ العَدَدُ الكُلِّيُّ لِلتَّلَامِيذِ الَّذِينَ زَارُوا الحَدِيقَةَ 201 تِلْمِيذًا، فَمَا عَدَدُ التِّلْمِيذَاتِ اللَّوَاتِي زُرْنَ حَدِيقَةَ الحَيَوَانَاتِ؟</a:t>
              </a:r>
              <a:endParaRPr lang="fr-FR" sz="24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28C594-471B-562F-7E5C-DF3FBDCBE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421C86-8054-C07A-BE0F-5F97BB177DF5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الحل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الصحيح هو :</a:t>
            </a:r>
          </a:p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r>
              <a:rPr lang="f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8BB2945-E24B-6A02-A4BF-E973A586B71C}"/>
              </a:ext>
            </a:extLst>
          </p:cNvPr>
          <p:cNvGrpSpPr/>
          <p:nvPr/>
        </p:nvGrpSpPr>
        <p:grpSpPr>
          <a:xfrm>
            <a:off x="802431" y="4422710"/>
            <a:ext cx="2537928" cy="895738"/>
            <a:chOff x="886407" y="4040155"/>
            <a:chExt cx="2537928" cy="89573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246940B-6FD5-A30D-8529-C427FAF6ADE4}"/>
                </a:ext>
              </a:extLst>
            </p:cNvPr>
            <p:cNvSpPr/>
            <p:nvPr/>
          </p:nvSpPr>
          <p:spPr>
            <a:xfrm>
              <a:off x="886407" y="4040155"/>
              <a:ext cx="2537927" cy="44786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</a:rPr>
                <a:t>201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07676E1-A9CA-0CB5-07BF-406360B7E6ED}"/>
                </a:ext>
              </a:extLst>
            </p:cNvPr>
            <p:cNvSpPr/>
            <p:nvPr/>
          </p:nvSpPr>
          <p:spPr>
            <a:xfrm>
              <a:off x="886408" y="4488024"/>
              <a:ext cx="1418253" cy="44786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</a:rPr>
                <a:t>124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4A3972E-50D3-CCB7-6A8B-0B993C832D7A}"/>
                </a:ext>
              </a:extLst>
            </p:cNvPr>
            <p:cNvSpPr/>
            <p:nvPr/>
          </p:nvSpPr>
          <p:spPr>
            <a:xfrm>
              <a:off x="2304661" y="4488023"/>
              <a:ext cx="1119674" cy="44786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</a:rPr>
                <a:t>?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4BFDFB26-D110-5FFC-61DE-3C38787090BA}"/>
              </a:ext>
            </a:extLst>
          </p:cNvPr>
          <p:cNvSpPr/>
          <p:nvPr/>
        </p:nvSpPr>
        <p:spPr>
          <a:xfrm>
            <a:off x="4352732" y="4723096"/>
            <a:ext cx="2920483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rgbClr val="C00000"/>
                </a:solidFill>
              </a:rPr>
              <a:t>201 – 124 = 77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DA35A7-3F9A-8CD5-6AF0-5FDAAA90CC35}"/>
              </a:ext>
            </a:extLst>
          </p:cNvPr>
          <p:cNvSpPr/>
          <p:nvPr/>
        </p:nvSpPr>
        <p:spPr>
          <a:xfrm>
            <a:off x="3508312" y="5599577"/>
            <a:ext cx="4979438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عَدَدُ التِّلْمِيذَاتِ اللَّوَاتِي زُرْنَ حَدِيقَةَ الحَيَوَانَات هو 77</a:t>
            </a:r>
            <a:endParaRPr lang="fr-FR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6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BE9E8-631F-61DB-C682-57DAE7887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233E564-83C6-46D7-AB65-9837E00AA6A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6425319E-6BE4-B258-46C5-8DF1945CF749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5DAA168-B82E-197E-F858-23C999D33321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B740E7B-1380-1453-733C-49F86E9D95EF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F7CA3D7-D6A0-0C26-EBF2-42F470B53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16424" y="4224596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8B639BB-EB6E-356B-86AF-F765A74A743A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AB4B9F1-2A13-6150-28B5-53030517F409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78346DC-EFB2-2EEA-FF02-0EE84B1FEBEA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A5CB80C5-1D7F-8005-5D4C-0A20A7E75359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14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B8F6F07-6BB0-7689-BBA4-A90D3B0DF091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8C2C5D2-AE66-355E-B325-9DC80A61F165}"/>
              </a:ext>
            </a:extLst>
          </p:cNvPr>
          <p:cNvSpPr txBox="1"/>
          <p:nvPr/>
        </p:nvSpPr>
        <p:spPr>
          <a:xfrm>
            <a:off x="1196462" y="3008921"/>
            <a:ext cx="63710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مَسَائِلِ الْبَحْثِ عَنِ الْكُلِّ أَوِ الْجُزْءِ بِاسْتِعْمَالِ نَمُوذَجِ الْأَشْرِطَةِ؛</a:t>
            </a:r>
          </a:p>
        </p:txBody>
      </p:sp>
    </p:spTree>
    <p:extLst>
      <p:ext uri="{BB962C8B-B14F-4D97-AF65-F5344CB8AC3E}">
        <p14:creationId xmlns:p14="http://schemas.microsoft.com/office/powerpoint/2010/main" val="190674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194CD-5543-4568-1990-32BE078B8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AE50FEC-2E1C-0542-5EAC-B6510B988CF6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302054-C8A1-618E-4895-CE35881F3D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A8587BF-C625-1383-787D-77CBC33A2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0104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AC471-C73A-EE33-B897-C72FB73E1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6">
            <a:extLst>
              <a:ext uri="{FF2B5EF4-FFF2-40B4-BE49-F238E27FC236}">
                <a16:creationId xmlns:a16="http://schemas.microsoft.com/office/drawing/2014/main" id="{AEFA85E1-D7BE-EFD5-9ECB-07B446DF81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31859" r="19273" b="23915"/>
          <a:stretch>
            <a:fillRect/>
          </a:stretch>
        </p:blipFill>
        <p:spPr bwMode="auto">
          <a:xfrm>
            <a:off x="7834313" y="822325"/>
            <a:ext cx="86201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47A3CAD-55D0-73E9-7175-614336F94951}"/>
              </a:ext>
            </a:extLst>
          </p:cNvPr>
          <p:cNvSpPr txBox="1"/>
          <p:nvPr/>
        </p:nvSpPr>
        <p:spPr>
          <a:xfrm>
            <a:off x="2813050" y="949325"/>
            <a:ext cx="4659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2" name="N3_P1_S4_L4">
            <a:hlinkClick r:id="" action="ppaction://media"/>
            <a:extLst>
              <a:ext uri="{FF2B5EF4-FFF2-40B4-BE49-F238E27FC236}">
                <a16:creationId xmlns:a16="http://schemas.microsoft.com/office/drawing/2014/main" id="{0F74D33D-2233-183D-1815-CDA6A138FE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6054" y="1855188"/>
            <a:ext cx="8229952" cy="462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3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0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84CF1-BC0E-B17D-B71A-DC56D9D9C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D8F2C51-6B19-2D49-9C76-46EC81AFEF1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A53E680-9C1F-36CC-AAE6-2E87FEE90E3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28AE617-AC67-2EAD-027D-3C37505CBFA1}"/>
              </a:ext>
            </a:extLst>
          </p:cNvPr>
          <p:cNvGrpSpPr/>
          <p:nvPr/>
        </p:nvGrpSpPr>
        <p:grpSpPr>
          <a:xfrm>
            <a:off x="1773572" y="2644631"/>
            <a:ext cx="5793970" cy="2977475"/>
            <a:chOff x="2207927" y="2601942"/>
            <a:chExt cx="5340370" cy="291652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48A844-B225-3853-B14F-5AF821A2D228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05C35AE-EA09-E1AB-E542-89354B8F1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4886593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0FAA341-B2E8-34A0-A772-2B7BE234F96A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7DA49F6-34B6-8A91-3C54-721845A376DD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6D6247A-9A9E-1C75-8C16-6AA89AB711A4}"/>
              </a:ext>
            </a:extLst>
          </p:cNvPr>
          <p:cNvSpPr txBox="1"/>
          <p:nvPr/>
        </p:nvSpPr>
        <p:spPr>
          <a:xfrm>
            <a:off x="3015063" y="5037957"/>
            <a:ext cx="3857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D573002-0301-0581-52A6-498B50305D7A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14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86260B4-15E1-C1FF-F902-0D162DFB3533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1AA95D3-0BB3-6835-631A-828713251675}"/>
              </a:ext>
            </a:extLst>
          </p:cNvPr>
          <p:cNvSpPr txBox="1"/>
          <p:nvPr/>
        </p:nvSpPr>
        <p:spPr>
          <a:xfrm>
            <a:off x="1196462" y="3008921"/>
            <a:ext cx="63710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مَسَائِلِ الْبَحْثِ عَنِ الْكُلِّ أَوِ الْجُزْءِ بِاسْتِعْمَالِ نَمُوذَجِ الْأَشْرِطَةِ؛</a:t>
            </a:r>
          </a:p>
        </p:txBody>
      </p:sp>
    </p:spTree>
    <p:extLst>
      <p:ext uri="{BB962C8B-B14F-4D97-AF65-F5344CB8AC3E}">
        <p14:creationId xmlns:p14="http://schemas.microsoft.com/office/powerpoint/2010/main" val="310885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61132-D723-EBFF-3C6E-A5C0DE9C3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30C25AC-87CC-9902-D411-AEE892DED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189" y="2090321"/>
            <a:ext cx="5873621" cy="3959639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4686CD-2C7B-6660-A91A-A27896C39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DEAD64E-907B-219B-802D-9930169D5BE8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47.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6DBB914-5589-42E6-3213-ABBE42572A9D}"/>
              </a:ext>
            </a:extLst>
          </p:cNvPr>
          <p:cNvSpPr/>
          <p:nvPr/>
        </p:nvSpPr>
        <p:spPr>
          <a:xfrm>
            <a:off x="1810138" y="4523962"/>
            <a:ext cx="2416629" cy="1307671"/>
          </a:xfrm>
          <a:prstGeom prst="roundRect">
            <a:avLst>
              <a:gd name="adj" fmla="val 998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76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D19-4942-CA14-64BF-2B06FC2CE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805030C0-192B-4C28-FFF7-A83B6C63E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08" y="1937980"/>
            <a:ext cx="7980784" cy="4481639"/>
          </a:xfrm>
          <a:prstGeom prst="roundRect">
            <a:avLst>
              <a:gd name="adj" fmla="val 3967"/>
            </a:avLst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45A1F6-A8C5-F1B9-41B7-4FE38EB48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9E9618-14A8-C960-1A04-6877931F502E}"/>
              </a:ext>
            </a:extLst>
          </p:cNvPr>
          <p:cNvSpPr txBox="1"/>
          <p:nvPr/>
        </p:nvSpPr>
        <p:spPr>
          <a:xfrm>
            <a:off x="481938" y="9577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لحل هذه المسألة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2C37EB3C-169A-53C5-C04A-6CFFF0A1721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D2269B86-FCD8-ECEA-A1E6-E295BB5CE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3223F78-2784-9711-E5A6-911BCB930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B983C7E-D7EF-E62F-7A9E-C21319A3C9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231" y="4023263"/>
            <a:ext cx="2396356" cy="239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18CE-E8C9-A2AC-69F1-64F7F963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864C3FEF-E2E0-CC62-8DC4-207F2127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08" y="1937980"/>
            <a:ext cx="7980784" cy="4481639"/>
          </a:xfrm>
          <a:prstGeom prst="roundRect">
            <a:avLst>
              <a:gd name="adj" fmla="val 3967"/>
            </a:avLst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C503A1-427D-398D-5E19-53D304E27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61723D-03BD-3F23-775C-E578A73B3668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44827F40-909E-F57A-0E0E-A08B10C085B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07D48046-7193-C312-B5D5-E7C1DF14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D049C5C6-B12D-A3E0-A88C-11EFF39DE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0D1D521-633D-58FE-E2E0-E39FC5BF84A0}"/>
              </a:ext>
            </a:extLst>
          </p:cNvPr>
          <p:cNvGrpSpPr/>
          <p:nvPr/>
        </p:nvGrpSpPr>
        <p:grpSpPr>
          <a:xfrm>
            <a:off x="1017032" y="4422710"/>
            <a:ext cx="2584584" cy="895738"/>
            <a:chOff x="886407" y="4040155"/>
            <a:chExt cx="2537928" cy="89573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AFEE6F7-2E66-69E1-DF38-8FEDB3E3A95E}"/>
                </a:ext>
              </a:extLst>
            </p:cNvPr>
            <p:cNvSpPr/>
            <p:nvPr/>
          </p:nvSpPr>
          <p:spPr>
            <a:xfrm>
              <a:off x="886407" y="4040155"/>
              <a:ext cx="2537927" cy="44786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</a:rPr>
                <a:t>142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A282DEB-2365-1A4C-6B82-68CD06963D37}"/>
                </a:ext>
              </a:extLst>
            </p:cNvPr>
            <p:cNvSpPr/>
            <p:nvPr/>
          </p:nvSpPr>
          <p:spPr>
            <a:xfrm>
              <a:off x="886408" y="4488024"/>
              <a:ext cx="1895950" cy="44786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</a:rPr>
                <a:t>119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C2E7C86-9F99-AC46-CF9E-84AA2158BDC4}"/>
                </a:ext>
              </a:extLst>
            </p:cNvPr>
            <p:cNvSpPr/>
            <p:nvPr/>
          </p:nvSpPr>
          <p:spPr>
            <a:xfrm>
              <a:off x="2782359" y="4488023"/>
              <a:ext cx="641976" cy="44786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</a:rPr>
                <a:t>?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0E4A7B0-FEA8-F41E-0858-DF3E9CBA0CDE}"/>
              </a:ext>
            </a:extLst>
          </p:cNvPr>
          <p:cNvSpPr/>
          <p:nvPr/>
        </p:nvSpPr>
        <p:spPr>
          <a:xfrm>
            <a:off x="4343401" y="4506688"/>
            <a:ext cx="2920483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rgbClr val="C00000"/>
                </a:solidFill>
              </a:rPr>
              <a:t>142 - 119 = 23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710A5C-CA3D-6D32-1665-251FB8258C2B}"/>
              </a:ext>
            </a:extLst>
          </p:cNvPr>
          <p:cNvSpPr/>
          <p:nvPr/>
        </p:nvSpPr>
        <p:spPr>
          <a:xfrm>
            <a:off x="3424335" y="5499692"/>
            <a:ext cx="4979438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عدد الخرفان المتبقية في الزريبة هو </a:t>
            </a:r>
            <a:r>
              <a:rPr lang="ar-MA" sz="2000" b="1" dirty="0">
                <a:solidFill>
                  <a:srgbClr val="C00000"/>
                </a:solidFill>
              </a:rPr>
              <a:t>23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5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D7B1F4-421A-1F57-F7DB-6F060042A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189" y="2090321"/>
            <a:ext cx="5873621" cy="395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14501</TotalTime>
  <Words>1504</Words>
  <Application>Microsoft Office PowerPoint</Application>
  <PresentationFormat>Affichage à l'écran (4:3)</PresentationFormat>
  <Paragraphs>385</Paragraphs>
  <Slides>67</Slides>
  <Notes>9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67</vt:i4>
      </vt:variant>
    </vt:vector>
  </HeadingPairs>
  <TitlesOfParts>
    <vt:vector size="85" baseType="lpstr">
      <vt:lpstr>Effra CC Arbc</vt:lpstr>
      <vt:lpstr>Aptos Display</vt:lpstr>
      <vt:lpstr>Calibri</vt:lpstr>
      <vt:lpstr>Wingdings</vt:lpstr>
      <vt:lpstr>DengXian</vt:lpstr>
      <vt:lpstr>Chalkboard</vt:lpstr>
      <vt:lpstr>Arial</vt:lpstr>
      <vt:lpstr>Dosis</vt:lpstr>
      <vt:lpstr>Aptos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HASSAN.OULHOU</dc:creator>
  <cp:lastModifiedBy>EL HAMDOUNI BTIHAJ</cp:lastModifiedBy>
  <cp:revision>8</cp:revision>
  <cp:lastPrinted>2025-08-13T10:11:39Z</cp:lastPrinted>
  <dcterms:created xsi:type="dcterms:W3CDTF">2025-08-01T12:31:49Z</dcterms:created>
  <dcterms:modified xsi:type="dcterms:W3CDTF">2025-11-21T15:11:06Z</dcterms:modified>
</cp:coreProperties>
</file>