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9"/>
  </p:notesMasterIdLst>
  <p:handoutMasterIdLst>
    <p:handoutMasterId r:id="rId70"/>
  </p:handoutMasterIdLst>
  <p:sldIdLst>
    <p:sldId id="779" r:id="rId4"/>
    <p:sldId id="939" r:id="rId5"/>
    <p:sldId id="828" r:id="rId6"/>
    <p:sldId id="780" r:id="rId7"/>
    <p:sldId id="781" r:id="rId8"/>
    <p:sldId id="783" r:id="rId9"/>
    <p:sldId id="910" r:id="rId10"/>
    <p:sldId id="825" r:id="rId11"/>
    <p:sldId id="951" r:id="rId12"/>
    <p:sldId id="826" r:id="rId13"/>
    <p:sldId id="952" r:id="rId14"/>
    <p:sldId id="915" r:id="rId15"/>
    <p:sldId id="827" r:id="rId16"/>
    <p:sldId id="766" r:id="rId17"/>
    <p:sldId id="830" r:id="rId18"/>
    <p:sldId id="768" r:id="rId19"/>
    <p:sldId id="792" r:id="rId20"/>
    <p:sldId id="831" r:id="rId21"/>
    <p:sldId id="912" r:id="rId22"/>
    <p:sldId id="833" r:id="rId23"/>
    <p:sldId id="930" r:id="rId24"/>
    <p:sldId id="855" r:id="rId25"/>
    <p:sldId id="945" r:id="rId26"/>
    <p:sldId id="929" r:id="rId27"/>
    <p:sldId id="835" r:id="rId28"/>
    <p:sldId id="859" r:id="rId29"/>
    <p:sldId id="931" r:id="rId30"/>
    <p:sldId id="860" r:id="rId31"/>
    <p:sldId id="946" r:id="rId32"/>
    <p:sldId id="947" r:id="rId33"/>
    <p:sldId id="948" r:id="rId34"/>
    <p:sldId id="786" r:id="rId35"/>
    <p:sldId id="812" r:id="rId36"/>
    <p:sldId id="751" r:id="rId37"/>
    <p:sldId id="916" r:id="rId38"/>
    <p:sldId id="787" r:id="rId39"/>
    <p:sldId id="777" r:id="rId40"/>
    <p:sldId id="917" r:id="rId41"/>
    <p:sldId id="740" r:id="rId42"/>
    <p:sldId id="949" r:id="rId43"/>
    <p:sldId id="846" r:id="rId44"/>
    <p:sldId id="941" r:id="rId45"/>
    <p:sldId id="935" r:id="rId46"/>
    <p:sldId id="847" r:id="rId47"/>
    <p:sldId id="848" r:id="rId48"/>
    <p:sldId id="942" r:id="rId49"/>
    <p:sldId id="950" r:id="rId50"/>
    <p:sldId id="849" r:id="rId51"/>
    <p:sldId id="953" r:id="rId52"/>
    <p:sldId id="918" r:id="rId53"/>
    <p:sldId id="851" r:id="rId54"/>
    <p:sldId id="937" r:id="rId55"/>
    <p:sldId id="870" r:id="rId56"/>
    <p:sldId id="919" r:id="rId57"/>
    <p:sldId id="926" r:id="rId58"/>
    <p:sldId id="927" r:id="rId59"/>
    <p:sldId id="925" r:id="rId60"/>
    <p:sldId id="920" r:id="rId61"/>
    <p:sldId id="788" r:id="rId62"/>
    <p:sldId id="644" r:id="rId63"/>
    <p:sldId id="875" r:id="rId64"/>
    <p:sldId id="789" r:id="rId65"/>
    <p:sldId id="809" r:id="rId66"/>
    <p:sldId id="764" r:id="rId67"/>
    <p:sldId id="944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2B7589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2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7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7827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11881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1.png"/><Relationship Id="rId4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10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6.mp4"/><Relationship Id="rId7" Type="http://schemas.openxmlformats.org/officeDocument/2006/relationships/image" Target="../media/image2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573381" y="6005204"/>
            <a:ext cx="1124468" cy="288630"/>
            <a:chOff x="5372100" y="5877672"/>
            <a:chExt cx="1124468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14465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C8D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9882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3D0F8C0-4F89-C753-1D43-962775B008F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3A0929-6CFA-B559-E1E7-E6356F08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91404" y="4055055"/>
            <a:ext cx="783913" cy="566262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0BBB0C-3F19-F434-0958-160243EE5E50}"/>
              </a:ext>
            </a:extLst>
          </p:cNvPr>
          <p:cNvSpPr/>
          <p:nvPr/>
        </p:nvSpPr>
        <p:spPr>
          <a:xfrm>
            <a:off x="1535622" y="283021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8FB3F2A-2C43-B3CF-76DF-A3B39E5F918E}"/>
              </a:ext>
            </a:extLst>
          </p:cNvPr>
          <p:cNvSpPr/>
          <p:nvPr/>
        </p:nvSpPr>
        <p:spPr>
          <a:xfrm>
            <a:off x="1416636" y="4658785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DCDD45F-7542-FCBB-46EC-EABB8388A61F}"/>
              </a:ext>
            </a:extLst>
          </p:cNvPr>
          <p:cNvSpPr/>
          <p:nvPr/>
        </p:nvSpPr>
        <p:spPr>
          <a:xfrm>
            <a:off x="3751621" y="2830392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04969FD-BC57-4A38-E147-058A339CE30C}"/>
              </a:ext>
            </a:extLst>
          </p:cNvPr>
          <p:cNvSpPr/>
          <p:nvPr/>
        </p:nvSpPr>
        <p:spPr>
          <a:xfrm>
            <a:off x="6092849" y="466461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20" name="Image 1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908787-43D6-1575-44F0-B25DC6BFB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65" y="1834549"/>
            <a:ext cx="1009688" cy="1009688"/>
          </a:xfrm>
          <a:prstGeom prst="rect">
            <a:avLst/>
          </a:prstGeom>
        </p:spPr>
      </p:pic>
      <p:pic>
        <p:nvPicPr>
          <p:cNvPr id="21" name="Image 2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0E27610-C629-0C06-F76B-9169A8F29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7" y="1674479"/>
            <a:ext cx="1085805" cy="10858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4E1F7B1-2549-7E39-C3FC-99542C765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3578326"/>
            <a:ext cx="1063006" cy="1063006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4F76AD-512E-5917-8A1E-86E8E041142A}"/>
              </a:ext>
            </a:extLst>
          </p:cNvPr>
          <p:cNvSpPr/>
          <p:nvPr/>
        </p:nvSpPr>
        <p:spPr>
          <a:xfrm>
            <a:off x="6004358" y="2842559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A13E3EA-6D2F-2E06-9B06-A8A9B861F8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8595" y="1736606"/>
            <a:ext cx="1063006" cy="1063006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EDEDE93-AAF7-2B87-ED68-D948AF4842EC}"/>
              </a:ext>
            </a:extLst>
          </p:cNvPr>
          <p:cNvSpPr/>
          <p:nvPr/>
        </p:nvSpPr>
        <p:spPr>
          <a:xfrm>
            <a:off x="3763228" y="4654782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100" b="1" dirty="0">
                <a:latin typeface="Calibri" panose="020F0502020204030204" pitchFamily="34" charset="0"/>
                <a:cs typeface="Calibri" panose="020F0502020204030204" pitchFamily="34" charset="0"/>
              </a:rPr>
              <a:t>المرور</a:t>
            </a:r>
            <a:r>
              <a:rPr lang="ar-MA" sz="11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الشريحة الموالية بعد انتهاء الفيديو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B83BE5C-404F-57D8-0AE2-425FE10F9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185" y="3813253"/>
            <a:ext cx="9239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9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354091" y="2497150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344745" y="391280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17114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ترتيب الأعداد من 0 إلى 999</a:t>
              </a:r>
              <a:endParaRPr lang="ar-S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64918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تمثيل مشهد وضعية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312053" y="24797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354091" y="2497150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132" y="2720292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513361" y="2492313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0C6B9F-9D5F-7BDA-939B-E4CC345AE48A}"/>
              </a:ext>
            </a:extLst>
          </p:cNvPr>
          <p:cNvSpPr txBox="1"/>
          <p:nvPr/>
        </p:nvSpPr>
        <p:spPr>
          <a:xfrm>
            <a:off x="925285" y="2965878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الأعداد من 0 إلى 999</a:t>
            </a:r>
            <a:endParaRPr lang="ar-SA" sz="1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735282" y="2987649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تركيب الأعداد من 0 إلى 999</a:t>
            </a:r>
            <a:endParaRPr lang="ar-S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142090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تركيب الأعداد من 0 إلى 999</a:t>
            </a:r>
          </a:p>
          <a:p>
            <a:pPr algn="ctr" defTabSz="771525" rtl="1"/>
            <a:endParaRPr lang="a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DC9081-28C4-57E9-83F4-DDA9C0364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798" y="2460170"/>
            <a:ext cx="2919710" cy="38178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61CD9D-7570-0ED6-8CF3-236F34F76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122" y="2462077"/>
            <a:ext cx="2798878" cy="370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2B6BA1C7-9608-34AC-7718-C08DED7634C5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FDDF8C1-B242-094A-AA5B-F92D1B9CD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901" y="2539488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493580" y="3947328"/>
            <a:ext cx="56903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الأعداد من 0 إلى 999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AD52CFA-32FF-B35B-B0DA-125D2ACCA01D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4F06A-878D-C315-50C6-0FC026D54FDE}"/>
              </a:ext>
            </a:extLst>
          </p:cNvPr>
          <p:cNvSpPr/>
          <p:nvPr/>
        </p:nvSpPr>
        <p:spPr>
          <a:xfrm>
            <a:off x="25908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F0C5590E-D67C-4260-B8DE-40566E0D8251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E9EFE542-5539-4426-F577-7B54677183E0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7A4440E-E9AA-F706-FC1E-BA90403D6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CBFDD1-A88D-99C9-842A-5368BB8FCEBB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422B8A-AAF3-11C0-BA9C-1B7746DBEE8D}"/>
              </a:ext>
            </a:extLst>
          </p:cNvPr>
          <p:cNvSpPr txBox="1"/>
          <p:nvPr/>
        </p:nvSpPr>
        <p:spPr>
          <a:xfrm>
            <a:off x="2166256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F92D51-A03A-43E8-7B89-56B7881599DA}"/>
              </a:ext>
            </a:extLst>
          </p:cNvPr>
          <p:cNvSpPr txBox="1"/>
          <p:nvPr/>
        </p:nvSpPr>
        <p:spPr>
          <a:xfrm>
            <a:off x="2416628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CF772-87AE-F636-DE9C-930EC8A0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6D2C16-8EFC-EBEC-F28A-D934A1C7B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268" y="1546377"/>
            <a:ext cx="3431352" cy="48607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EBF709-F968-25B2-FF61-4BA558189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06" y="1546378"/>
            <a:ext cx="3501240" cy="486071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50DB1D4-6007-31CA-064D-EE8DEB7E4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771803-FECB-DCB7-DEAA-DCF0FAD45E9F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 ص27 ، سنصحح تمارين الواجب المنزلي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F0FF27-6FA7-071E-AEC2-6529C9EA21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EC6CEF5-3FEC-ECBA-E48C-40ED56066320}"/>
              </a:ext>
            </a:extLst>
          </p:cNvPr>
          <p:cNvSpPr/>
          <p:nvPr/>
        </p:nvSpPr>
        <p:spPr>
          <a:xfrm>
            <a:off x="1073892" y="1915885"/>
            <a:ext cx="2879506" cy="97971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FA3F378-F98B-5211-3A62-2969342814DC}"/>
              </a:ext>
            </a:extLst>
          </p:cNvPr>
          <p:cNvSpPr/>
          <p:nvPr/>
        </p:nvSpPr>
        <p:spPr>
          <a:xfrm>
            <a:off x="1193636" y="4844143"/>
            <a:ext cx="2692564" cy="1130025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4FB03C-AE7D-0F2A-9240-5C7208F3B3A1}"/>
              </a:ext>
            </a:extLst>
          </p:cNvPr>
          <p:cNvSpPr/>
          <p:nvPr/>
        </p:nvSpPr>
        <p:spPr>
          <a:xfrm>
            <a:off x="4499315" y="2656114"/>
            <a:ext cx="2741565" cy="903513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7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41DECD05-FCCF-ECB4-2B07-6AE7A444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E720F80B-6B61-FB18-17A3-F581A6D2A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51" y="2254046"/>
            <a:ext cx="7083219" cy="260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F414B-9934-DEDB-96D6-A793888C8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8FDEFAE-96A5-3556-C069-A7DF125B8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513758-4A7A-1173-16BF-078945491791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3.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B5EE4A-2667-ED9A-F860-EDA007FA87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7A1AA12-4ABC-EA9F-2D81-78668DB16943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FF9692A-4A80-5F1E-F1B2-BDF2A0DC9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F0174BD-DA05-63A0-C507-B2191199DA8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069EA2D-872E-A3A9-4292-9C93C69F7A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347" y="2362199"/>
            <a:ext cx="7150424" cy="250556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3143A29-FF0F-4A76-2535-DE20CEB326BA}"/>
              </a:ext>
            </a:extLst>
          </p:cNvPr>
          <p:cNvSpPr txBox="1"/>
          <p:nvPr/>
        </p:nvSpPr>
        <p:spPr>
          <a:xfrm>
            <a:off x="1785255" y="2873827"/>
            <a:ext cx="44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ACD959-F5A5-4A81-65BB-2D7235A873ED}"/>
              </a:ext>
            </a:extLst>
          </p:cNvPr>
          <p:cNvSpPr txBox="1"/>
          <p:nvPr/>
        </p:nvSpPr>
        <p:spPr>
          <a:xfrm>
            <a:off x="3918856" y="2862939"/>
            <a:ext cx="44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4775E0-6D07-5EDD-D968-472A012B9B47}"/>
              </a:ext>
            </a:extLst>
          </p:cNvPr>
          <p:cNvSpPr txBox="1"/>
          <p:nvPr/>
        </p:nvSpPr>
        <p:spPr>
          <a:xfrm>
            <a:off x="6444337" y="2862941"/>
            <a:ext cx="44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122A780-5F2E-4DB5-A31B-16CD1028A42B}"/>
              </a:ext>
            </a:extLst>
          </p:cNvPr>
          <p:cNvSpPr txBox="1"/>
          <p:nvPr/>
        </p:nvSpPr>
        <p:spPr>
          <a:xfrm>
            <a:off x="6847106" y="3494310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63B040-4054-C185-7608-A47157D6B807}"/>
              </a:ext>
            </a:extLst>
          </p:cNvPr>
          <p:cNvSpPr txBox="1"/>
          <p:nvPr/>
        </p:nvSpPr>
        <p:spPr>
          <a:xfrm>
            <a:off x="4321622" y="3026222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993EDD-A35E-2A8E-55C4-5F0C108EC91D}"/>
              </a:ext>
            </a:extLst>
          </p:cNvPr>
          <p:cNvSpPr txBox="1"/>
          <p:nvPr/>
        </p:nvSpPr>
        <p:spPr>
          <a:xfrm>
            <a:off x="3918849" y="3494311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159ECB9-B2C0-3539-8AD7-7E7415C33DCC}"/>
              </a:ext>
            </a:extLst>
          </p:cNvPr>
          <p:cNvSpPr txBox="1"/>
          <p:nvPr/>
        </p:nvSpPr>
        <p:spPr>
          <a:xfrm>
            <a:off x="2155368" y="3494309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4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CAD227-8543-1D11-77CE-BC520FD84641}"/>
              </a:ext>
            </a:extLst>
          </p:cNvPr>
          <p:cNvSpPr txBox="1"/>
          <p:nvPr/>
        </p:nvSpPr>
        <p:spPr>
          <a:xfrm>
            <a:off x="1752593" y="3069768"/>
            <a:ext cx="44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6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F5CDA-7369-B56B-5601-A5ECB87BD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1497AC-4C79-CF11-68DA-F0E8A3D91407}"/>
              </a:ext>
            </a:extLst>
          </p:cNvPr>
          <p:cNvSpPr txBox="1"/>
          <p:nvPr/>
        </p:nvSpPr>
        <p:spPr>
          <a:xfrm>
            <a:off x="936171" y="862060"/>
            <a:ext cx="658835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تتمة التمرين رقم 5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27.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B367EC6-C17B-720B-C899-E2EED3183F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023EA18-F17E-2A76-7FBB-FF7F14F1845C}"/>
              </a:ext>
            </a:extLst>
          </p:cNvPr>
          <p:cNvGrpSpPr/>
          <p:nvPr/>
        </p:nvGrpSpPr>
        <p:grpSpPr>
          <a:xfrm>
            <a:off x="392114" y="766887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73B3679-866A-6F2C-ACA8-A3A4FE23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E1913AC-8F83-A276-0832-C44DA309592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4622C7A-E18E-8242-AE32-115422A0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657" y="1905474"/>
            <a:ext cx="6268325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4D4388-4358-EA32-187E-748CF9726AD6}"/>
              </a:ext>
            </a:extLst>
          </p:cNvPr>
          <p:cNvSpPr/>
          <p:nvPr/>
        </p:nvSpPr>
        <p:spPr>
          <a:xfrm>
            <a:off x="2514600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79ED75C6-D0CF-D706-D8DC-290E772CC691}"/>
              </a:ext>
            </a:extLst>
          </p:cNvPr>
          <p:cNvSpPr/>
          <p:nvPr/>
        </p:nvSpPr>
        <p:spPr>
          <a:xfrm>
            <a:off x="3015840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DC70D24-050D-7B0F-95BE-CBC761AAEC4C}"/>
              </a:ext>
            </a:extLst>
          </p:cNvPr>
          <p:cNvSpPr>
            <a:spLocks noChangeAspect="1"/>
          </p:cNvSpPr>
          <p:nvPr/>
        </p:nvSpPr>
        <p:spPr>
          <a:xfrm>
            <a:off x="612406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3" name="Image 1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A87DFF3-849B-D630-3DC1-51A7DDE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899560" y="3557443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B1512E-D462-6938-E5B9-E74B59CC53ED}"/>
              </a:ext>
            </a:extLst>
          </p:cNvPr>
          <p:cNvSpPr txBox="1"/>
          <p:nvPr/>
        </p:nvSpPr>
        <p:spPr>
          <a:xfrm>
            <a:off x="2693096" y="3702394"/>
            <a:ext cx="324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B2A37-64B4-2521-9FC1-F96F70BAC4D5}"/>
              </a:ext>
            </a:extLst>
          </p:cNvPr>
          <p:cNvSpPr txBox="1"/>
          <p:nvPr/>
        </p:nvSpPr>
        <p:spPr>
          <a:xfrm>
            <a:off x="2264226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31F13F7-F26C-6970-872E-B9B60E12779C}"/>
              </a:ext>
            </a:extLst>
          </p:cNvPr>
          <p:cNvSpPr txBox="1"/>
          <p:nvPr/>
        </p:nvSpPr>
        <p:spPr>
          <a:xfrm>
            <a:off x="2514600" y="3149356"/>
            <a:ext cx="3362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053724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50ED74-28A3-7916-DB25-790D5A5A2D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90018F-DCF9-A4EE-FA96-85E2AEFAA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417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sz="2400" dirty="0"/>
                <a:t>7</a:t>
              </a:r>
              <a:r>
                <a:rPr lang="fr-FR" sz="2400" dirty="0"/>
                <a:t> - 2  = … 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5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العمليات. لديكم دقيقة واحدة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627C7E-17D9-C96D-D869-E1EE93B87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35" y="2745299"/>
            <a:ext cx="7152377" cy="18375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D076561-FBCB-31A0-48ED-A24DBB2F0629}"/>
              </a:ext>
            </a:extLst>
          </p:cNvPr>
          <p:cNvSpPr txBox="1"/>
          <p:nvPr/>
        </p:nvSpPr>
        <p:spPr>
          <a:xfrm>
            <a:off x="1145738" y="2817718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8 - 4 = </a:t>
            </a:r>
            <a:r>
              <a:rPr lang="fr-MA" sz="24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69C403-5398-2EC0-47A4-CF0D4620BAC2}"/>
              </a:ext>
            </a:extLst>
          </p:cNvPr>
          <p:cNvSpPr txBox="1"/>
          <p:nvPr/>
        </p:nvSpPr>
        <p:spPr>
          <a:xfrm>
            <a:off x="1142021" y="4062936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9 - 6 = </a:t>
            </a:r>
            <a:r>
              <a:rPr lang="fr-MA" sz="24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EA125D-A642-23BF-66CB-E1E6277A06E9}"/>
              </a:ext>
            </a:extLst>
          </p:cNvPr>
          <p:cNvSpPr txBox="1"/>
          <p:nvPr/>
        </p:nvSpPr>
        <p:spPr>
          <a:xfrm>
            <a:off x="2844174" y="2814004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6 - 6 = </a:t>
            </a:r>
            <a:r>
              <a:rPr lang="fr-MA" sz="24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EC1FF1-48AB-A7A3-BD73-D3AFBD85970D}"/>
              </a:ext>
            </a:extLst>
          </p:cNvPr>
          <p:cNvSpPr txBox="1"/>
          <p:nvPr/>
        </p:nvSpPr>
        <p:spPr>
          <a:xfrm>
            <a:off x="2862227" y="4070108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7 - 5 = </a:t>
            </a:r>
            <a:r>
              <a:rPr lang="fr-MA" sz="24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87F648-085D-6813-46E4-AD1D62002EF3}"/>
              </a:ext>
            </a:extLst>
          </p:cNvPr>
          <p:cNvSpPr txBox="1"/>
          <p:nvPr/>
        </p:nvSpPr>
        <p:spPr>
          <a:xfrm>
            <a:off x="4633672" y="2836305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4 - 3 = </a:t>
            </a:r>
            <a:r>
              <a:rPr lang="fr-MA" sz="2400" dirty="0"/>
              <a:t>…..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928CFE-45C9-30BA-6F67-E4935C696C19}"/>
              </a:ext>
            </a:extLst>
          </p:cNvPr>
          <p:cNvSpPr txBox="1"/>
          <p:nvPr/>
        </p:nvSpPr>
        <p:spPr>
          <a:xfrm>
            <a:off x="4695267" y="4081523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8 - 1 = </a:t>
            </a:r>
            <a:r>
              <a:rPr lang="fr-MA" sz="2400" dirty="0"/>
              <a:t>…..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14A81C-0AA1-BB6F-4B1D-DFF6501B4F4C}"/>
              </a:ext>
            </a:extLst>
          </p:cNvPr>
          <p:cNvSpPr txBox="1"/>
          <p:nvPr/>
        </p:nvSpPr>
        <p:spPr>
          <a:xfrm>
            <a:off x="6473623" y="2832591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9 - 3 = </a:t>
            </a:r>
            <a:r>
              <a:rPr lang="fr-MA" sz="2400" dirty="0"/>
              <a:t>…..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2B633F-CF98-C923-285A-F40B3C82DD5D}"/>
              </a:ext>
            </a:extLst>
          </p:cNvPr>
          <p:cNvSpPr txBox="1"/>
          <p:nvPr/>
        </p:nvSpPr>
        <p:spPr>
          <a:xfrm>
            <a:off x="6448132" y="4077809"/>
            <a:ext cx="15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/>
              <a:t>7 - 4 = </a:t>
            </a:r>
            <a:r>
              <a:rPr lang="fr-MA" sz="2400" dirty="0"/>
              <a:t>…..</a:t>
            </a:r>
          </a:p>
        </p:txBody>
      </p:sp>
      <p:pic>
        <p:nvPicPr>
          <p:cNvPr id="3" name="WhatsApp Video 2025-11-09 at 12.16.19">
            <a:hlinkClick r:id="" action="ppaction://media"/>
            <a:extLst>
              <a:ext uri="{FF2B5EF4-FFF2-40B4-BE49-F238E27FC236}">
                <a16:creationId xmlns:a16="http://schemas.microsoft.com/office/drawing/2014/main" id="{BA427D89-531D-E1D2-F5A9-17C3DA022D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7510" y="1442980"/>
            <a:ext cx="1207964" cy="120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C66AC21-5030-79EB-D364-752B7E7795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535" y="3098139"/>
            <a:ext cx="7152377" cy="18375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F63E5A8-89AB-B7BE-E95D-66F829576581}"/>
              </a:ext>
            </a:extLst>
          </p:cNvPr>
          <p:cNvSpPr txBox="1"/>
          <p:nvPr/>
        </p:nvSpPr>
        <p:spPr>
          <a:xfrm>
            <a:off x="1274955" y="3235164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8 - 4 = </a:t>
            </a:r>
            <a:r>
              <a:rPr lang="fr-MA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3A7768-E15A-93AA-BABF-E43DF6B5527D}"/>
              </a:ext>
            </a:extLst>
          </p:cNvPr>
          <p:cNvSpPr txBox="1"/>
          <p:nvPr/>
        </p:nvSpPr>
        <p:spPr>
          <a:xfrm>
            <a:off x="1271238" y="4480382"/>
            <a:ext cx="12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9 - 6 = </a:t>
            </a:r>
            <a:r>
              <a:rPr lang="fr-MA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B0F5D8-A6C6-05DA-FFDF-0D24A0958279}"/>
              </a:ext>
            </a:extLst>
          </p:cNvPr>
          <p:cNvSpPr txBox="1"/>
          <p:nvPr/>
        </p:nvSpPr>
        <p:spPr>
          <a:xfrm>
            <a:off x="2940733" y="3264108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6 - 6 = </a:t>
            </a:r>
            <a:r>
              <a:rPr lang="fr-MA" sz="1600" dirty="0"/>
              <a:t>…..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8B5F7BF-C7B5-D3DD-3E38-5B6A3861728B}"/>
              </a:ext>
            </a:extLst>
          </p:cNvPr>
          <p:cNvSpPr txBox="1"/>
          <p:nvPr/>
        </p:nvSpPr>
        <p:spPr>
          <a:xfrm>
            <a:off x="2958786" y="4520212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7- 5 = </a:t>
            </a:r>
            <a:r>
              <a:rPr lang="fr-MA" sz="1600" dirty="0"/>
              <a:t>…..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93A5C6-2CA4-D4F9-6A05-D1D38A535EB9}"/>
              </a:ext>
            </a:extLst>
          </p:cNvPr>
          <p:cNvSpPr txBox="1"/>
          <p:nvPr/>
        </p:nvSpPr>
        <p:spPr>
          <a:xfrm>
            <a:off x="4730231" y="3286409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4 - 3 = </a:t>
            </a:r>
            <a:r>
              <a:rPr lang="fr-MA" sz="1600" dirty="0"/>
              <a:t>…..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F4E1A0B-6705-8DBF-04AE-E74ECF961175}"/>
              </a:ext>
            </a:extLst>
          </p:cNvPr>
          <p:cNvSpPr txBox="1"/>
          <p:nvPr/>
        </p:nvSpPr>
        <p:spPr>
          <a:xfrm>
            <a:off x="4791826" y="4531627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8 - 1 = </a:t>
            </a:r>
            <a:r>
              <a:rPr lang="fr-MA" sz="1600" dirty="0"/>
              <a:t>…..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28E961C-7865-D5B5-B79F-525EFC0697FB}"/>
              </a:ext>
            </a:extLst>
          </p:cNvPr>
          <p:cNvSpPr txBox="1"/>
          <p:nvPr/>
        </p:nvSpPr>
        <p:spPr>
          <a:xfrm>
            <a:off x="6570182" y="3282695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9 - 3 = </a:t>
            </a:r>
            <a:r>
              <a:rPr lang="fr-MA" sz="1600" dirty="0"/>
              <a:t>…..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EBF16A0-D917-F38B-836A-FAED1B80071F}"/>
              </a:ext>
            </a:extLst>
          </p:cNvPr>
          <p:cNvSpPr txBox="1"/>
          <p:nvPr/>
        </p:nvSpPr>
        <p:spPr>
          <a:xfrm>
            <a:off x="6544691" y="4527913"/>
            <a:ext cx="124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b="1" dirty="0"/>
              <a:t>7 - 4 = </a:t>
            </a:r>
            <a:r>
              <a:rPr lang="fr-MA" sz="16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3DE35F-D5B8-618E-97DD-6BE9C91E0514}"/>
              </a:ext>
            </a:extLst>
          </p:cNvPr>
          <p:cNvSpPr txBox="1"/>
          <p:nvPr/>
        </p:nvSpPr>
        <p:spPr>
          <a:xfrm>
            <a:off x="1902264" y="3052433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EB32F9-6F3C-750F-6B1F-2864E0F53635}"/>
              </a:ext>
            </a:extLst>
          </p:cNvPr>
          <p:cNvSpPr txBox="1"/>
          <p:nvPr/>
        </p:nvSpPr>
        <p:spPr>
          <a:xfrm>
            <a:off x="3636677" y="3063319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C9B984-6ED1-8545-7908-F36E2E95F456}"/>
              </a:ext>
            </a:extLst>
          </p:cNvPr>
          <p:cNvSpPr txBox="1"/>
          <p:nvPr/>
        </p:nvSpPr>
        <p:spPr>
          <a:xfrm>
            <a:off x="5366888" y="3085091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C9FE3A-6B51-C357-905F-96FBB2F36A77}"/>
              </a:ext>
            </a:extLst>
          </p:cNvPr>
          <p:cNvSpPr txBox="1"/>
          <p:nvPr/>
        </p:nvSpPr>
        <p:spPr>
          <a:xfrm>
            <a:off x="7202398" y="3074205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54616F-7883-6DF9-BF41-887666810FC8}"/>
              </a:ext>
            </a:extLst>
          </p:cNvPr>
          <p:cNvSpPr txBox="1"/>
          <p:nvPr/>
        </p:nvSpPr>
        <p:spPr>
          <a:xfrm>
            <a:off x="1933597" y="4312977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1C7B30-7E02-0320-879F-6CF9D38F36DD}"/>
              </a:ext>
            </a:extLst>
          </p:cNvPr>
          <p:cNvSpPr txBox="1"/>
          <p:nvPr/>
        </p:nvSpPr>
        <p:spPr>
          <a:xfrm>
            <a:off x="3538438" y="4333126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7A35B8-2C97-A827-F68F-A436229EB270}"/>
              </a:ext>
            </a:extLst>
          </p:cNvPr>
          <p:cNvSpPr txBox="1"/>
          <p:nvPr/>
        </p:nvSpPr>
        <p:spPr>
          <a:xfrm>
            <a:off x="5433735" y="4342064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F077CD-2D6C-8720-754B-ABBF58F7B553}"/>
              </a:ext>
            </a:extLst>
          </p:cNvPr>
          <p:cNvSpPr txBox="1"/>
          <p:nvPr/>
        </p:nvSpPr>
        <p:spPr>
          <a:xfrm>
            <a:off x="7210621" y="4344542"/>
            <a:ext cx="523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3200" b="1" dirty="0">
                <a:solidFill>
                  <a:srgbClr val="C00000"/>
                </a:solidFill>
              </a:rPr>
              <a:t>3</a:t>
            </a:r>
          </a:p>
        </p:txBody>
      </p:sp>
      <p:pic>
        <p:nvPicPr>
          <p:cNvPr id="17" name="WhatsApp Video 2025-11-09 at 12.16.19">
            <a:hlinkClick r:id="" action="ppaction://media"/>
            <a:extLst>
              <a:ext uri="{FF2B5EF4-FFF2-40B4-BE49-F238E27FC236}">
                <a16:creationId xmlns:a16="http://schemas.microsoft.com/office/drawing/2014/main" id="{03D54C05-8BDB-CCD4-58BD-211489FE67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0027" y="1050506"/>
            <a:ext cx="743015" cy="74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5A7-13BA-C8BF-4CA8-FE47E4E5C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507B49B-0903-1E25-618A-F78BF8DC088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Corde 13">
            <a:extLst>
              <a:ext uri="{FF2B5EF4-FFF2-40B4-BE49-F238E27FC236}">
                <a16:creationId xmlns:a16="http://schemas.microsoft.com/office/drawing/2014/main" id="{0A50CA1C-77EF-7EBB-0C3E-A8F28FB79C24}"/>
              </a:ext>
            </a:extLst>
          </p:cNvPr>
          <p:cNvSpPr/>
          <p:nvPr/>
        </p:nvSpPr>
        <p:spPr>
          <a:xfrm flipH="1">
            <a:off x="1007068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C9C4C9-B98A-23BB-EE90-1C462E413AA4}"/>
              </a:ext>
            </a:extLst>
          </p:cNvPr>
          <p:cNvSpPr/>
          <p:nvPr/>
        </p:nvSpPr>
        <p:spPr>
          <a:xfrm>
            <a:off x="2373086" y="2654062"/>
            <a:ext cx="4408719" cy="2364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AED3F8-C9DC-CE6E-B75B-7DE247FA109A}"/>
              </a:ext>
            </a:extLst>
          </p:cNvPr>
          <p:cNvSpPr/>
          <p:nvPr/>
        </p:nvSpPr>
        <p:spPr>
          <a:xfrm>
            <a:off x="2950528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8752EA96-533D-A6DA-EFDE-C2AD32E5C941}"/>
              </a:ext>
            </a:extLst>
          </p:cNvPr>
          <p:cNvSpPr>
            <a:spLocks noChangeAspect="1"/>
          </p:cNvSpPr>
          <p:nvPr/>
        </p:nvSpPr>
        <p:spPr>
          <a:xfrm>
            <a:off x="6058754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16" name="Image 1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7EE5EC-40C6-4D85-C96A-C7B2CDB1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45134" y="4123503"/>
            <a:ext cx="841742" cy="84174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C7BDF7-65EF-7DB0-3291-3F486B84EEBB}"/>
              </a:ext>
            </a:extLst>
          </p:cNvPr>
          <p:cNvSpPr txBox="1"/>
          <p:nvPr/>
        </p:nvSpPr>
        <p:spPr>
          <a:xfrm>
            <a:off x="2570204" y="3149356"/>
            <a:ext cx="3241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2468B23-33CC-BAF6-674E-1BEDEF3BE2DA}"/>
              </a:ext>
            </a:extLst>
          </p:cNvPr>
          <p:cNvSpPr txBox="1"/>
          <p:nvPr/>
        </p:nvSpPr>
        <p:spPr>
          <a:xfrm>
            <a:off x="1948542" y="3702394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63B94B-6AAA-EA6A-57F4-7AE02AA04393}"/>
              </a:ext>
            </a:extLst>
          </p:cNvPr>
          <p:cNvSpPr txBox="1"/>
          <p:nvPr/>
        </p:nvSpPr>
        <p:spPr>
          <a:xfrm>
            <a:off x="2198914" y="4258739"/>
            <a:ext cx="36468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</a:t>
            </a:r>
          </a:p>
        </p:txBody>
      </p:sp>
    </p:spTree>
    <p:extLst>
      <p:ext uri="{BB962C8B-B14F-4D97-AF65-F5344CB8AC3E}">
        <p14:creationId xmlns:p14="http://schemas.microsoft.com/office/powerpoint/2010/main" val="1596870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B205-2F87-3315-826F-6CD6E30C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78E55C-B089-FA34-6204-ACF293682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2285BF-7826-E926-1FF3-D7C1CE4AFD42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B2EFEC3-6AAF-78A4-7456-8DEFB5146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3895" y="67599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3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5A565-5BA9-DD3F-3947-FE9A8B54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F23006DE-8B22-3FA0-9BF4-5C5B89E46C3E}"/>
              </a:ext>
            </a:extLst>
          </p:cNvPr>
          <p:cNvSpPr txBox="1"/>
          <p:nvPr/>
        </p:nvSpPr>
        <p:spPr>
          <a:xfrm>
            <a:off x="313913" y="841861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بطاقات الأعداد التي تمثل العشرات. انتبهوا سأقرأ الاختيارات.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FF41CE-31C7-63A6-8BA1-C2C72849B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9014595-A752-FA13-CBB1-4F7B27146FC2}"/>
              </a:ext>
            </a:extLst>
          </p:cNvPr>
          <p:cNvSpPr/>
          <p:nvPr/>
        </p:nvSpPr>
        <p:spPr>
          <a:xfrm>
            <a:off x="1611727" y="2445968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7DEF813-087B-89CB-FAC8-1D1BBDFA01BC}"/>
              </a:ext>
            </a:extLst>
          </p:cNvPr>
          <p:cNvSpPr/>
          <p:nvPr/>
        </p:nvSpPr>
        <p:spPr>
          <a:xfrm>
            <a:off x="1626476" y="3393724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192AAAE-A912-F3A9-72DB-60EF5635F307}"/>
              </a:ext>
            </a:extLst>
          </p:cNvPr>
          <p:cNvSpPr/>
          <p:nvPr/>
        </p:nvSpPr>
        <p:spPr>
          <a:xfrm>
            <a:off x="1626475" y="4263529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4AB0B8-940B-609C-1654-C768F862DB73}"/>
              </a:ext>
            </a:extLst>
          </p:cNvPr>
          <p:cNvSpPr txBox="1"/>
          <p:nvPr/>
        </p:nvSpPr>
        <p:spPr>
          <a:xfrm>
            <a:off x="1720199" y="2397290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74C433-F67F-9F98-4343-2703BAA511F0}"/>
              </a:ext>
            </a:extLst>
          </p:cNvPr>
          <p:cNvSpPr txBox="1"/>
          <p:nvPr/>
        </p:nvSpPr>
        <p:spPr>
          <a:xfrm>
            <a:off x="1747939" y="332116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AF02CAA-B133-AF68-02E0-C2D7A5B7A15E}"/>
              </a:ext>
            </a:extLst>
          </p:cNvPr>
          <p:cNvSpPr txBox="1"/>
          <p:nvPr/>
        </p:nvSpPr>
        <p:spPr>
          <a:xfrm>
            <a:off x="1738109" y="422467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BEC06F3-C3BC-EB0A-9A4E-705A96652E41}"/>
              </a:ext>
            </a:extLst>
          </p:cNvPr>
          <p:cNvSpPr/>
          <p:nvPr/>
        </p:nvSpPr>
        <p:spPr>
          <a:xfrm>
            <a:off x="2492829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87378E-FC28-1B07-D5E9-822D65C3C8FF}"/>
              </a:ext>
            </a:extLst>
          </p:cNvPr>
          <p:cNvSpPr txBox="1"/>
          <p:nvPr/>
        </p:nvSpPr>
        <p:spPr>
          <a:xfrm>
            <a:off x="2481943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EE17477-E352-BAE3-B1CD-43C38C5FDAF4}"/>
              </a:ext>
            </a:extLst>
          </p:cNvPr>
          <p:cNvSpPr/>
          <p:nvPr/>
        </p:nvSpPr>
        <p:spPr>
          <a:xfrm>
            <a:off x="3744687" y="340722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2FB898-9134-2CE0-A559-CB6972A6B621}"/>
              </a:ext>
            </a:extLst>
          </p:cNvPr>
          <p:cNvSpPr txBox="1"/>
          <p:nvPr/>
        </p:nvSpPr>
        <p:spPr>
          <a:xfrm>
            <a:off x="3733801" y="330960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DDDCAEC-3EC9-E8FC-BA32-F52139DE07E6}"/>
              </a:ext>
            </a:extLst>
          </p:cNvPr>
          <p:cNvSpPr/>
          <p:nvPr/>
        </p:nvSpPr>
        <p:spPr>
          <a:xfrm>
            <a:off x="4985659" y="341811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385BE82-C42A-B168-69D7-5A309D96DE37}"/>
              </a:ext>
            </a:extLst>
          </p:cNvPr>
          <p:cNvSpPr txBox="1"/>
          <p:nvPr/>
        </p:nvSpPr>
        <p:spPr>
          <a:xfrm>
            <a:off x="4974773" y="332049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0B7C4C8-E336-9D4F-A33C-3B714248D180}"/>
              </a:ext>
            </a:extLst>
          </p:cNvPr>
          <p:cNvSpPr/>
          <p:nvPr/>
        </p:nvSpPr>
        <p:spPr>
          <a:xfrm>
            <a:off x="6237515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0BCF6EC-8266-6AB8-E3A9-B67890A9B1AE}"/>
              </a:ext>
            </a:extLst>
          </p:cNvPr>
          <p:cNvSpPr txBox="1"/>
          <p:nvPr/>
        </p:nvSpPr>
        <p:spPr>
          <a:xfrm>
            <a:off x="6226629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EA6E4D6-397C-49ED-B1BA-117C02FB469F}"/>
              </a:ext>
            </a:extLst>
          </p:cNvPr>
          <p:cNvSpPr/>
          <p:nvPr/>
        </p:nvSpPr>
        <p:spPr>
          <a:xfrm>
            <a:off x="2492832" y="429985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7E3263F-4C5D-FBA0-2D6B-088CE2C9CE1F}"/>
              </a:ext>
            </a:extLst>
          </p:cNvPr>
          <p:cNvSpPr txBox="1"/>
          <p:nvPr/>
        </p:nvSpPr>
        <p:spPr>
          <a:xfrm>
            <a:off x="2481946" y="420223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9A07CC6-47E1-7CCA-BA38-263FFF3C39E8}"/>
              </a:ext>
            </a:extLst>
          </p:cNvPr>
          <p:cNvSpPr/>
          <p:nvPr/>
        </p:nvSpPr>
        <p:spPr>
          <a:xfrm>
            <a:off x="3744690" y="431073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CDC3412-2C09-A920-1F32-B8CFE23F9125}"/>
              </a:ext>
            </a:extLst>
          </p:cNvPr>
          <p:cNvSpPr txBox="1"/>
          <p:nvPr/>
        </p:nvSpPr>
        <p:spPr>
          <a:xfrm>
            <a:off x="3733804" y="421311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119CFB5-1A59-4321-E265-5A336B149FD3}"/>
              </a:ext>
            </a:extLst>
          </p:cNvPr>
          <p:cNvSpPr/>
          <p:nvPr/>
        </p:nvSpPr>
        <p:spPr>
          <a:xfrm>
            <a:off x="4985662" y="432162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6BB4443-5333-33CB-ACF6-54D1C2AAD193}"/>
              </a:ext>
            </a:extLst>
          </p:cNvPr>
          <p:cNvSpPr txBox="1"/>
          <p:nvPr/>
        </p:nvSpPr>
        <p:spPr>
          <a:xfrm>
            <a:off x="4974776" y="422400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0BB912A-41F3-328E-30E1-1059F1A9D5CF}"/>
              </a:ext>
            </a:extLst>
          </p:cNvPr>
          <p:cNvSpPr/>
          <p:nvPr/>
        </p:nvSpPr>
        <p:spPr>
          <a:xfrm>
            <a:off x="6237518" y="429985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E4B3157-A262-AB34-DEFC-3ED1379BC847}"/>
              </a:ext>
            </a:extLst>
          </p:cNvPr>
          <p:cNvSpPr txBox="1"/>
          <p:nvPr/>
        </p:nvSpPr>
        <p:spPr>
          <a:xfrm>
            <a:off x="6226632" y="420223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B9830E8-A2CD-F389-4756-DBF8D7C93243}"/>
              </a:ext>
            </a:extLst>
          </p:cNvPr>
          <p:cNvSpPr/>
          <p:nvPr/>
        </p:nvSpPr>
        <p:spPr>
          <a:xfrm>
            <a:off x="2492832" y="249283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4631D9C-3C8F-EA17-E082-4DE003983B68}"/>
              </a:ext>
            </a:extLst>
          </p:cNvPr>
          <p:cNvSpPr/>
          <p:nvPr/>
        </p:nvSpPr>
        <p:spPr>
          <a:xfrm>
            <a:off x="3744690" y="250371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9A69578-81E1-CC3B-0C36-73330C338615}"/>
              </a:ext>
            </a:extLst>
          </p:cNvPr>
          <p:cNvSpPr txBox="1"/>
          <p:nvPr/>
        </p:nvSpPr>
        <p:spPr>
          <a:xfrm>
            <a:off x="3733804" y="240609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6529500B-D329-8E44-5EA7-DFA07FEC0715}"/>
              </a:ext>
            </a:extLst>
          </p:cNvPr>
          <p:cNvSpPr/>
          <p:nvPr/>
        </p:nvSpPr>
        <p:spPr>
          <a:xfrm>
            <a:off x="4985662" y="251460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B3A800-837C-8FC2-DED4-CE04CB053019}"/>
              </a:ext>
            </a:extLst>
          </p:cNvPr>
          <p:cNvSpPr txBox="1"/>
          <p:nvPr/>
        </p:nvSpPr>
        <p:spPr>
          <a:xfrm>
            <a:off x="4974776" y="241698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AAE386F-13E4-46D8-D6CC-022F91A69219}"/>
              </a:ext>
            </a:extLst>
          </p:cNvPr>
          <p:cNvSpPr/>
          <p:nvPr/>
        </p:nvSpPr>
        <p:spPr>
          <a:xfrm>
            <a:off x="6237518" y="249283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6BE445A-9C21-4371-7A50-70F77846912A}"/>
              </a:ext>
            </a:extLst>
          </p:cNvPr>
          <p:cNvSpPr txBox="1"/>
          <p:nvPr/>
        </p:nvSpPr>
        <p:spPr>
          <a:xfrm>
            <a:off x="2471062" y="2373438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DAE451-3CE9-FCFF-EB8F-18FB01555AE6}"/>
              </a:ext>
            </a:extLst>
          </p:cNvPr>
          <p:cNvSpPr txBox="1"/>
          <p:nvPr/>
        </p:nvSpPr>
        <p:spPr>
          <a:xfrm>
            <a:off x="6215748" y="2373438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1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9AE99-5485-9146-C766-BD1E03DC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8324B2-734E-D46F-9B4C-B9209AE41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69B79D-E79A-E38B-CCCB-AB1FB41A644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C759CA-9168-84AE-E110-9307531D5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95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B5A30-52D6-DF82-8B55-0584C67FB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DC03404-F818-A6E9-56D8-092AD6922542}"/>
              </a:ext>
            </a:extLst>
          </p:cNvPr>
          <p:cNvSpPr txBox="1"/>
          <p:nvPr/>
        </p:nvSpPr>
        <p:spPr>
          <a:xfrm>
            <a:off x="313913" y="843716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 الصحيح؟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BA4231D-DDB0-B75F-8F21-5ADA5DC69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15FC226-5E80-A488-BEEE-F1D52AA768D4}"/>
              </a:ext>
            </a:extLst>
          </p:cNvPr>
          <p:cNvSpPr/>
          <p:nvPr/>
        </p:nvSpPr>
        <p:spPr>
          <a:xfrm>
            <a:off x="1626475" y="3447099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B73FFC-B151-1F53-969F-297DEE83C443}"/>
              </a:ext>
            </a:extLst>
          </p:cNvPr>
          <p:cNvSpPr txBox="1"/>
          <p:nvPr/>
        </p:nvSpPr>
        <p:spPr>
          <a:xfrm>
            <a:off x="1738109" y="340824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36DE291-5669-9BB2-A889-FC2248A58F2C}"/>
              </a:ext>
            </a:extLst>
          </p:cNvPr>
          <p:cNvSpPr/>
          <p:nvPr/>
        </p:nvSpPr>
        <p:spPr>
          <a:xfrm>
            <a:off x="2492832" y="348342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D2EC161-869B-8B9C-B6C5-1E710B547DAA}"/>
              </a:ext>
            </a:extLst>
          </p:cNvPr>
          <p:cNvSpPr txBox="1"/>
          <p:nvPr/>
        </p:nvSpPr>
        <p:spPr>
          <a:xfrm>
            <a:off x="2481946" y="338580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11B8C7D-4C33-D4F7-9F44-21222FF1D7DD}"/>
              </a:ext>
            </a:extLst>
          </p:cNvPr>
          <p:cNvSpPr/>
          <p:nvPr/>
        </p:nvSpPr>
        <p:spPr>
          <a:xfrm>
            <a:off x="3744690" y="349430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0825020-D072-F328-501B-F6909D4FB816}"/>
              </a:ext>
            </a:extLst>
          </p:cNvPr>
          <p:cNvSpPr txBox="1"/>
          <p:nvPr/>
        </p:nvSpPr>
        <p:spPr>
          <a:xfrm>
            <a:off x="3733804" y="339668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80E2E54-05C9-8E49-E400-DB852F9A1AF5}"/>
              </a:ext>
            </a:extLst>
          </p:cNvPr>
          <p:cNvSpPr/>
          <p:nvPr/>
        </p:nvSpPr>
        <p:spPr>
          <a:xfrm>
            <a:off x="4985662" y="350519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4FB97C-C4A7-C10E-7AF2-473C2EA6F011}"/>
              </a:ext>
            </a:extLst>
          </p:cNvPr>
          <p:cNvSpPr txBox="1"/>
          <p:nvPr/>
        </p:nvSpPr>
        <p:spPr>
          <a:xfrm>
            <a:off x="4974776" y="340757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661693D-E755-78F0-525C-9483ECB12AAF}"/>
              </a:ext>
            </a:extLst>
          </p:cNvPr>
          <p:cNvSpPr/>
          <p:nvPr/>
        </p:nvSpPr>
        <p:spPr>
          <a:xfrm>
            <a:off x="6237518" y="348342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AFCB936-8A85-E3C6-4DD1-24A91CAD05B4}"/>
              </a:ext>
            </a:extLst>
          </p:cNvPr>
          <p:cNvSpPr txBox="1"/>
          <p:nvPr/>
        </p:nvSpPr>
        <p:spPr>
          <a:xfrm>
            <a:off x="6226632" y="338580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22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40D39-EE42-720D-84A6-1B4D6F5F2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54A1051E-C4D8-4707-2ECF-673B49A4AC0C}"/>
              </a:ext>
            </a:extLst>
          </p:cNvPr>
          <p:cNvSpPr txBox="1"/>
          <p:nvPr/>
        </p:nvSpPr>
        <p:spPr>
          <a:xfrm>
            <a:off x="313913" y="841861"/>
            <a:ext cx="7193122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بطاقات الأعداد التي تمثل المئات.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AC1CB3-F244-DD36-A2C6-AFAF0C37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A19B564-849C-9D28-7A5E-1E64F17B2A04}"/>
              </a:ext>
            </a:extLst>
          </p:cNvPr>
          <p:cNvSpPr/>
          <p:nvPr/>
        </p:nvSpPr>
        <p:spPr>
          <a:xfrm>
            <a:off x="1611727" y="2445968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52A4E0A-AF41-8DB4-8882-116F50EF4427}"/>
              </a:ext>
            </a:extLst>
          </p:cNvPr>
          <p:cNvSpPr/>
          <p:nvPr/>
        </p:nvSpPr>
        <p:spPr>
          <a:xfrm>
            <a:off x="1626476" y="3393724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6CBDC2E-6629-441B-E3C2-B02435CF9D1C}"/>
              </a:ext>
            </a:extLst>
          </p:cNvPr>
          <p:cNvSpPr/>
          <p:nvPr/>
        </p:nvSpPr>
        <p:spPr>
          <a:xfrm>
            <a:off x="1626475" y="4263529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29F8EA-FDC4-B600-1F4B-87A1E82A824C}"/>
              </a:ext>
            </a:extLst>
          </p:cNvPr>
          <p:cNvSpPr txBox="1"/>
          <p:nvPr/>
        </p:nvSpPr>
        <p:spPr>
          <a:xfrm>
            <a:off x="1720199" y="2397290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2D050A-118D-8FB9-9321-4FB16C26AA7F}"/>
              </a:ext>
            </a:extLst>
          </p:cNvPr>
          <p:cNvSpPr txBox="1"/>
          <p:nvPr/>
        </p:nvSpPr>
        <p:spPr>
          <a:xfrm>
            <a:off x="1747939" y="332116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5A459D-3832-00ED-0912-742596042EDC}"/>
              </a:ext>
            </a:extLst>
          </p:cNvPr>
          <p:cNvSpPr txBox="1"/>
          <p:nvPr/>
        </p:nvSpPr>
        <p:spPr>
          <a:xfrm>
            <a:off x="1738109" y="422467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7A4B59-0E0C-285E-7473-7A16B44B6908}"/>
              </a:ext>
            </a:extLst>
          </p:cNvPr>
          <p:cNvSpPr/>
          <p:nvPr/>
        </p:nvSpPr>
        <p:spPr>
          <a:xfrm>
            <a:off x="2492829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ED71072-B0FA-3935-A107-DF7F3649A08B}"/>
              </a:ext>
            </a:extLst>
          </p:cNvPr>
          <p:cNvSpPr txBox="1"/>
          <p:nvPr/>
        </p:nvSpPr>
        <p:spPr>
          <a:xfrm>
            <a:off x="2481943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9E1BD45-4377-1322-BBEB-72CD49DC0366}"/>
              </a:ext>
            </a:extLst>
          </p:cNvPr>
          <p:cNvSpPr/>
          <p:nvPr/>
        </p:nvSpPr>
        <p:spPr>
          <a:xfrm>
            <a:off x="3744687" y="340722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A5F1B8-5BC8-8CC2-BFA4-3D1E72DAD872}"/>
              </a:ext>
            </a:extLst>
          </p:cNvPr>
          <p:cNvSpPr txBox="1"/>
          <p:nvPr/>
        </p:nvSpPr>
        <p:spPr>
          <a:xfrm>
            <a:off x="3733801" y="330960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0040A1F-CEFF-2DA4-7C24-BFBE07167B73}"/>
              </a:ext>
            </a:extLst>
          </p:cNvPr>
          <p:cNvSpPr/>
          <p:nvPr/>
        </p:nvSpPr>
        <p:spPr>
          <a:xfrm>
            <a:off x="4985659" y="341811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E48960-E991-1628-F573-612180F200FD}"/>
              </a:ext>
            </a:extLst>
          </p:cNvPr>
          <p:cNvSpPr txBox="1"/>
          <p:nvPr/>
        </p:nvSpPr>
        <p:spPr>
          <a:xfrm>
            <a:off x="4974773" y="332049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3700FE2-F083-73D8-B944-EDC8337839D5}"/>
              </a:ext>
            </a:extLst>
          </p:cNvPr>
          <p:cNvSpPr/>
          <p:nvPr/>
        </p:nvSpPr>
        <p:spPr>
          <a:xfrm>
            <a:off x="6237515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C9973B-458F-2734-360A-8FD630437E5E}"/>
              </a:ext>
            </a:extLst>
          </p:cNvPr>
          <p:cNvSpPr txBox="1"/>
          <p:nvPr/>
        </p:nvSpPr>
        <p:spPr>
          <a:xfrm>
            <a:off x="6226629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A20BB6-F799-C54D-54E4-F7EB5D2AD481}"/>
              </a:ext>
            </a:extLst>
          </p:cNvPr>
          <p:cNvSpPr/>
          <p:nvPr/>
        </p:nvSpPr>
        <p:spPr>
          <a:xfrm>
            <a:off x="2492832" y="429985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478D246-6CA3-C9D6-87E6-85B688D52EBB}"/>
              </a:ext>
            </a:extLst>
          </p:cNvPr>
          <p:cNvSpPr txBox="1"/>
          <p:nvPr/>
        </p:nvSpPr>
        <p:spPr>
          <a:xfrm>
            <a:off x="2481946" y="420223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553D10A-8459-9688-8958-6C025E30AD0C}"/>
              </a:ext>
            </a:extLst>
          </p:cNvPr>
          <p:cNvSpPr/>
          <p:nvPr/>
        </p:nvSpPr>
        <p:spPr>
          <a:xfrm>
            <a:off x="3744690" y="431073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B7EA247-6168-F38B-C81D-E8DB13CA05F3}"/>
              </a:ext>
            </a:extLst>
          </p:cNvPr>
          <p:cNvSpPr txBox="1"/>
          <p:nvPr/>
        </p:nvSpPr>
        <p:spPr>
          <a:xfrm>
            <a:off x="3733804" y="421311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E5AD9F2-7133-60DF-45FC-2B0AFE0F290B}"/>
              </a:ext>
            </a:extLst>
          </p:cNvPr>
          <p:cNvSpPr/>
          <p:nvPr/>
        </p:nvSpPr>
        <p:spPr>
          <a:xfrm>
            <a:off x="4985662" y="432162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D9486B8-CD9F-A1FC-11AD-BD35E3EB0EF1}"/>
              </a:ext>
            </a:extLst>
          </p:cNvPr>
          <p:cNvSpPr txBox="1"/>
          <p:nvPr/>
        </p:nvSpPr>
        <p:spPr>
          <a:xfrm>
            <a:off x="4974776" y="422400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33FBFFD-1A16-5E3E-0DCB-197324FD4355}"/>
              </a:ext>
            </a:extLst>
          </p:cNvPr>
          <p:cNvSpPr/>
          <p:nvPr/>
        </p:nvSpPr>
        <p:spPr>
          <a:xfrm>
            <a:off x="6237518" y="429985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F4BE285-98AE-7366-16DD-32EE3DE73287}"/>
              </a:ext>
            </a:extLst>
          </p:cNvPr>
          <p:cNvSpPr txBox="1"/>
          <p:nvPr/>
        </p:nvSpPr>
        <p:spPr>
          <a:xfrm>
            <a:off x="6226632" y="420223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126D85F-7C80-7DE7-F5A4-76E4F7C4A07D}"/>
              </a:ext>
            </a:extLst>
          </p:cNvPr>
          <p:cNvSpPr/>
          <p:nvPr/>
        </p:nvSpPr>
        <p:spPr>
          <a:xfrm>
            <a:off x="2492832" y="249283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6ECB91F-23AD-1D13-9C42-4F0A27DA98BF}"/>
              </a:ext>
            </a:extLst>
          </p:cNvPr>
          <p:cNvSpPr/>
          <p:nvPr/>
        </p:nvSpPr>
        <p:spPr>
          <a:xfrm>
            <a:off x="3744690" y="250371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9D6A4CE-7412-718E-6AAF-BA5009528DD6}"/>
              </a:ext>
            </a:extLst>
          </p:cNvPr>
          <p:cNvSpPr txBox="1"/>
          <p:nvPr/>
        </p:nvSpPr>
        <p:spPr>
          <a:xfrm>
            <a:off x="3733804" y="240609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3592B42-80E6-8F8B-0376-67F413568FC4}"/>
              </a:ext>
            </a:extLst>
          </p:cNvPr>
          <p:cNvSpPr/>
          <p:nvPr/>
        </p:nvSpPr>
        <p:spPr>
          <a:xfrm>
            <a:off x="4985662" y="251460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E8253E0-87C3-7AF9-2184-15B5BAE3B23E}"/>
              </a:ext>
            </a:extLst>
          </p:cNvPr>
          <p:cNvSpPr txBox="1"/>
          <p:nvPr/>
        </p:nvSpPr>
        <p:spPr>
          <a:xfrm>
            <a:off x="4974776" y="241698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AD868A1-7097-E392-43B7-4AE825F0FAB4}"/>
              </a:ext>
            </a:extLst>
          </p:cNvPr>
          <p:cNvSpPr/>
          <p:nvPr/>
        </p:nvSpPr>
        <p:spPr>
          <a:xfrm>
            <a:off x="6237518" y="249283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3AF08EE-DBD0-5509-8115-DFE5B610AC8E}"/>
              </a:ext>
            </a:extLst>
          </p:cNvPr>
          <p:cNvSpPr txBox="1"/>
          <p:nvPr/>
        </p:nvSpPr>
        <p:spPr>
          <a:xfrm>
            <a:off x="2471062" y="2373438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1EF036A-4903-4684-4CF3-4F84CA06525C}"/>
              </a:ext>
            </a:extLst>
          </p:cNvPr>
          <p:cNvSpPr txBox="1"/>
          <p:nvPr/>
        </p:nvSpPr>
        <p:spPr>
          <a:xfrm>
            <a:off x="6215748" y="2373438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8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B43C6-ECB1-91D5-C374-FB7EA4058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401E55-D26D-8434-0BAB-762D955B8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BA1505-CE88-ABD4-8DD6-18D6F45F284C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7794EB-EE1E-FA06-28E7-633A1FF04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932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C478A-E17A-EA0C-4843-3B69EE38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3">
            <a:extLst>
              <a:ext uri="{FF2B5EF4-FFF2-40B4-BE49-F238E27FC236}">
                <a16:creationId xmlns:a16="http://schemas.microsoft.com/office/drawing/2014/main" id="{5D6E2A18-8E52-D50E-0171-6AF5D8496BF5}"/>
              </a:ext>
            </a:extLst>
          </p:cNvPr>
          <p:cNvSpPr txBox="1"/>
          <p:nvPr/>
        </p:nvSpPr>
        <p:spPr>
          <a:xfrm>
            <a:off x="2369458" y="809914"/>
            <a:ext cx="497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 الصحيح.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DEA91A-BA02-7B89-E205-F4D5AB85B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2B1665B-D130-9A89-5391-511DD7D210CD}"/>
              </a:ext>
            </a:extLst>
          </p:cNvPr>
          <p:cNvSpPr/>
          <p:nvPr/>
        </p:nvSpPr>
        <p:spPr>
          <a:xfrm>
            <a:off x="1626476" y="3393724"/>
            <a:ext cx="658193" cy="64726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366CCA-8A81-B9C0-70E8-BEB448634DD3}"/>
              </a:ext>
            </a:extLst>
          </p:cNvPr>
          <p:cNvSpPr txBox="1"/>
          <p:nvPr/>
        </p:nvSpPr>
        <p:spPr>
          <a:xfrm>
            <a:off x="1747939" y="3321167"/>
            <a:ext cx="410354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856C58-CE2C-9113-BF74-A555747FBEB6}"/>
              </a:ext>
            </a:extLst>
          </p:cNvPr>
          <p:cNvSpPr/>
          <p:nvPr/>
        </p:nvSpPr>
        <p:spPr>
          <a:xfrm>
            <a:off x="2492829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B3F7FA-C531-F501-32F2-612FC59893C3}"/>
              </a:ext>
            </a:extLst>
          </p:cNvPr>
          <p:cNvSpPr txBox="1"/>
          <p:nvPr/>
        </p:nvSpPr>
        <p:spPr>
          <a:xfrm>
            <a:off x="2481943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9A4915B-093F-FC30-5E2A-E1848A1B37D1}"/>
              </a:ext>
            </a:extLst>
          </p:cNvPr>
          <p:cNvSpPr/>
          <p:nvPr/>
        </p:nvSpPr>
        <p:spPr>
          <a:xfrm>
            <a:off x="3744687" y="3407227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B7542A-AB58-6C62-AD61-A111900BD8E4}"/>
              </a:ext>
            </a:extLst>
          </p:cNvPr>
          <p:cNvSpPr txBox="1"/>
          <p:nvPr/>
        </p:nvSpPr>
        <p:spPr>
          <a:xfrm>
            <a:off x="3733801" y="3309606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8509246-C7D0-36F7-18D7-90F975EA3089}"/>
              </a:ext>
            </a:extLst>
          </p:cNvPr>
          <p:cNvSpPr/>
          <p:nvPr/>
        </p:nvSpPr>
        <p:spPr>
          <a:xfrm>
            <a:off x="4985659" y="3418112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570EBB1-1C30-8131-3A58-0E3BC321DF2F}"/>
              </a:ext>
            </a:extLst>
          </p:cNvPr>
          <p:cNvSpPr txBox="1"/>
          <p:nvPr/>
        </p:nvSpPr>
        <p:spPr>
          <a:xfrm>
            <a:off x="4974773" y="3320491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6885CE-D5F7-D349-B6E8-D9A580992D96}"/>
              </a:ext>
            </a:extLst>
          </p:cNvPr>
          <p:cNvSpPr/>
          <p:nvPr/>
        </p:nvSpPr>
        <p:spPr>
          <a:xfrm>
            <a:off x="6237515" y="3396341"/>
            <a:ext cx="1132115" cy="631371"/>
          </a:xfrm>
          <a:prstGeom prst="roundRect">
            <a:avLst>
              <a:gd name="adj" fmla="val 3735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0FA1321-CA00-A2F6-3AE5-816AEC6916F0}"/>
              </a:ext>
            </a:extLst>
          </p:cNvPr>
          <p:cNvSpPr txBox="1"/>
          <p:nvPr/>
        </p:nvSpPr>
        <p:spPr>
          <a:xfrm>
            <a:off x="6226629" y="3298720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fr-MA" sz="4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1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CDEA9-B31E-F78B-9DB0-6E29671C0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3">
            <a:extLst>
              <a:ext uri="{FF2B5EF4-FFF2-40B4-BE49-F238E27FC236}">
                <a16:creationId xmlns:a16="http://schemas.microsoft.com/office/drawing/2014/main" id="{80E9152C-A514-7A95-D738-1AEF59A5173D}"/>
              </a:ext>
            </a:extLst>
          </p:cNvPr>
          <p:cNvSpPr txBox="1"/>
          <p:nvPr/>
        </p:nvSpPr>
        <p:spPr>
          <a:xfrm>
            <a:off x="2369458" y="809914"/>
            <a:ext cx="497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الألواح. كم مئة في العدد 500.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B96B86-3262-70A8-F502-67E14D77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58" y="4565934"/>
            <a:ext cx="3756587" cy="17530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8C02D33-79FF-7358-5A4A-9D42C76BD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6422C9D-B275-D577-2D99-0C130CEF8ECA}"/>
              </a:ext>
            </a:extLst>
          </p:cNvPr>
          <p:cNvSpPr txBox="1"/>
          <p:nvPr/>
        </p:nvSpPr>
        <p:spPr>
          <a:xfrm>
            <a:off x="3581395" y="2177490"/>
            <a:ext cx="19920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8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59709C7-2215-CCE2-8850-7426C68916E5}"/>
              </a:ext>
            </a:extLst>
          </p:cNvPr>
          <p:cNvSpPr/>
          <p:nvPr/>
        </p:nvSpPr>
        <p:spPr>
          <a:xfrm>
            <a:off x="3807695" y="4020039"/>
            <a:ext cx="1506846" cy="1016830"/>
          </a:xfrm>
          <a:prstGeom prst="roundRect">
            <a:avLst>
              <a:gd name="adj" fmla="val 20116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D90965-CE62-C7B7-5EDD-7AD85A182A9B}"/>
              </a:ext>
            </a:extLst>
          </p:cNvPr>
          <p:cNvSpPr txBox="1"/>
          <p:nvPr/>
        </p:nvSpPr>
        <p:spPr>
          <a:xfrm>
            <a:off x="4114807" y="3995402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MA" sz="4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22C5-A674-91D1-97DA-A06D8C20E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6ECBB18-7D3C-6330-4518-AFA59D225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EFBFE7F-CFA6-9FD8-6421-AD1374E1FF66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24FB58-1704-D63B-CF75-FF7BA0938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26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DDC86-81FD-BF4C-9AEB-05A303250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3">
            <a:extLst>
              <a:ext uri="{FF2B5EF4-FFF2-40B4-BE49-F238E27FC236}">
                <a16:creationId xmlns:a16="http://schemas.microsoft.com/office/drawing/2014/main" id="{A30C11B3-677C-B602-5B3C-CC19E235A366}"/>
              </a:ext>
            </a:extLst>
          </p:cNvPr>
          <p:cNvSpPr txBox="1"/>
          <p:nvPr/>
        </p:nvSpPr>
        <p:spPr>
          <a:xfrm>
            <a:off x="2369458" y="809914"/>
            <a:ext cx="49784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just" rtl="1" fontAlgn="auto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كم مئة في العدد؟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50E6BA-3768-4E2D-72D8-A35DCDDBC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58" y="4565934"/>
            <a:ext cx="3756587" cy="17530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937EB6-E92E-5DC9-95F9-8C2AC9ECA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497" y="4410119"/>
            <a:ext cx="4138613" cy="1838992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A14C08-0FA0-0DEB-EE02-1C7B72C6A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C06605-5ECF-04FC-8B48-2539B769DA1A}"/>
              </a:ext>
            </a:extLst>
          </p:cNvPr>
          <p:cNvSpPr txBox="1"/>
          <p:nvPr/>
        </p:nvSpPr>
        <p:spPr>
          <a:xfrm>
            <a:off x="3581395" y="2177490"/>
            <a:ext cx="19920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</a:t>
            </a:r>
            <a:endParaRPr lang="fr-MA" sz="8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B34911-015C-C2C6-3EE7-4E0C936D2696}"/>
              </a:ext>
            </a:extLst>
          </p:cNvPr>
          <p:cNvSpPr/>
          <p:nvPr/>
        </p:nvSpPr>
        <p:spPr>
          <a:xfrm>
            <a:off x="3807695" y="4020039"/>
            <a:ext cx="1506846" cy="1016830"/>
          </a:xfrm>
          <a:prstGeom prst="roundRect">
            <a:avLst>
              <a:gd name="adj" fmla="val 20116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53D3D5-CB6D-7184-5881-97C6B4830368}"/>
              </a:ext>
            </a:extLst>
          </p:cNvPr>
          <p:cNvSpPr txBox="1"/>
          <p:nvPr/>
        </p:nvSpPr>
        <p:spPr>
          <a:xfrm>
            <a:off x="4191009" y="3788573"/>
            <a:ext cx="11321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8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75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D6CB4-331C-D931-BCBB-5221A147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3">
            <a:extLst>
              <a:ext uri="{FF2B5EF4-FFF2-40B4-BE49-F238E27FC236}">
                <a16:creationId xmlns:a16="http://schemas.microsoft.com/office/drawing/2014/main" id="{F69A5CEB-0042-C05B-2459-759BF791CFEB}"/>
              </a:ext>
            </a:extLst>
          </p:cNvPr>
          <p:cNvSpPr txBox="1"/>
          <p:nvPr/>
        </p:nvSpPr>
        <p:spPr>
          <a:xfrm>
            <a:off x="2369458" y="809914"/>
            <a:ext cx="497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الألواح. كم عشرة في العدد 90.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387843-1F3A-80F5-1E06-587FF9255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58" y="4565934"/>
            <a:ext cx="3756587" cy="17530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55A15-C5F1-2321-D2A8-74E4A4579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627859-835F-F866-F367-B3FF70B4C67C}"/>
              </a:ext>
            </a:extLst>
          </p:cNvPr>
          <p:cNvSpPr txBox="1"/>
          <p:nvPr/>
        </p:nvSpPr>
        <p:spPr>
          <a:xfrm>
            <a:off x="3581395" y="2177490"/>
            <a:ext cx="19920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MA" sz="8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0DA1BB-7756-A879-CF95-EA9F876E9EFB}"/>
              </a:ext>
            </a:extLst>
          </p:cNvPr>
          <p:cNvSpPr/>
          <p:nvPr/>
        </p:nvSpPr>
        <p:spPr>
          <a:xfrm>
            <a:off x="3807695" y="4020039"/>
            <a:ext cx="1506846" cy="1016830"/>
          </a:xfrm>
          <a:prstGeom prst="roundRect">
            <a:avLst>
              <a:gd name="adj" fmla="val 20116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8769E7-D867-19AB-6D14-7087FFEAB86B}"/>
              </a:ext>
            </a:extLst>
          </p:cNvPr>
          <p:cNvSpPr txBox="1"/>
          <p:nvPr/>
        </p:nvSpPr>
        <p:spPr>
          <a:xfrm>
            <a:off x="4114807" y="3995402"/>
            <a:ext cx="113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MA" sz="4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4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FE02D-03D6-A4C6-4538-0DA990B5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167A250-48C1-919B-4753-4F2DB682C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890078F-3BDB-AE0C-7EA3-05C993239C5D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B8514A-F261-815A-A36D-9B5E5BEDD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319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05535-3383-A1CF-12E6-965631857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13">
            <a:extLst>
              <a:ext uri="{FF2B5EF4-FFF2-40B4-BE49-F238E27FC236}">
                <a16:creationId xmlns:a16="http://schemas.microsoft.com/office/drawing/2014/main" id="{FA21D4AD-8ADB-9BD5-BC27-A09BBB7AC357}"/>
              </a:ext>
            </a:extLst>
          </p:cNvPr>
          <p:cNvSpPr txBox="1"/>
          <p:nvPr/>
        </p:nvSpPr>
        <p:spPr>
          <a:xfrm>
            <a:off x="2369458" y="809914"/>
            <a:ext cx="497840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just" rtl="1" fontAlgn="auto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كم عشرة في العدد؟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3D17F9-F77A-3813-F2A7-6C2F3ADDF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58" y="4565934"/>
            <a:ext cx="3756587" cy="17530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DFD48D-21E2-4328-0FF5-F07A5C80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497" y="4410119"/>
            <a:ext cx="4138613" cy="1838992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45D6B4-98F3-48C7-EBA8-4F22D9611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6EF683-A8F3-0363-65FD-AC6BAF633283}"/>
              </a:ext>
            </a:extLst>
          </p:cNvPr>
          <p:cNvSpPr txBox="1"/>
          <p:nvPr/>
        </p:nvSpPr>
        <p:spPr>
          <a:xfrm>
            <a:off x="3581395" y="2177490"/>
            <a:ext cx="19920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endParaRPr lang="fr-MA" sz="8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2582A53-DC63-8C09-C34E-C77B9BA5CF3D}"/>
              </a:ext>
            </a:extLst>
          </p:cNvPr>
          <p:cNvSpPr/>
          <p:nvPr/>
        </p:nvSpPr>
        <p:spPr>
          <a:xfrm>
            <a:off x="3807695" y="4020039"/>
            <a:ext cx="1506846" cy="1016830"/>
          </a:xfrm>
          <a:prstGeom prst="roundRect">
            <a:avLst>
              <a:gd name="adj" fmla="val 20116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C2EF99-8C1D-305B-D317-CF9FFF6BCD0B}"/>
              </a:ext>
            </a:extLst>
          </p:cNvPr>
          <p:cNvSpPr txBox="1"/>
          <p:nvPr/>
        </p:nvSpPr>
        <p:spPr>
          <a:xfrm>
            <a:off x="4191009" y="3788573"/>
            <a:ext cx="11321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MA" sz="8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9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286000" y="2599631"/>
            <a:ext cx="4622676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264227" y="3341264"/>
            <a:ext cx="3904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تركيب أعداد من 0 إلى 999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05859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نركب أعدادا في عدد واحد.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070" y="1625815"/>
            <a:ext cx="3080364" cy="45572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996" y="1253423"/>
            <a:ext cx="4896986" cy="489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n2 p1 s3 l1">
            <a:hlinkClick r:id="" action="ppaction://media"/>
            <a:extLst>
              <a:ext uri="{FF2B5EF4-FFF2-40B4-BE49-F238E27FC236}">
                <a16:creationId xmlns:a16="http://schemas.microsoft.com/office/drawing/2014/main" id="{7D9A8F08-1913-F15C-DE3E-44EC7583C5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7526" y="1979033"/>
            <a:ext cx="7375006" cy="414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C4608D-6751-B1A5-2F51-533551A6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36" y="1828800"/>
            <a:ext cx="7087059" cy="395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سنركب عددا انطلاقا من تفكيكه.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8D09D1-66CC-E49C-F021-5D4432989560}"/>
              </a:ext>
            </a:extLst>
          </p:cNvPr>
          <p:cNvSpPr/>
          <p:nvPr/>
        </p:nvSpPr>
        <p:spPr>
          <a:xfrm>
            <a:off x="2634344" y="3494315"/>
            <a:ext cx="3664867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3E0E6D-19B6-137C-F9CC-30E210D3FA4A}"/>
              </a:ext>
            </a:extLst>
          </p:cNvPr>
          <p:cNvSpPr txBox="1"/>
          <p:nvPr/>
        </p:nvSpPr>
        <p:spPr>
          <a:xfrm>
            <a:off x="2754084" y="3581397"/>
            <a:ext cx="37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accent1"/>
                </a:solidFill>
              </a:rPr>
              <a:t>600 + 50 + 3</a:t>
            </a:r>
            <a:endParaRPr lang="fr-MA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19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D01C6A4-8CCE-A29C-6A91-B993DD056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9A750DB-0C75-F6A8-9382-9AAA0DF08A51}"/>
              </a:ext>
            </a:extLst>
          </p:cNvPr>
          <p:cNvSpPr/>
          <p:nvPr/>
        </p:nvSpPr>
        <p:spPr>
          <a:xfrm>
            <a:off x="2634344" y="3494315"/>
            <a:ext cx="3664867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65AA8A-4831-E475-33CC-8F159E3DA13A}"/>
              </a:ext>
            </a:extLst>
          </p:cNvPr>
          <p:cNvSpPr txBox="1"/>
          <p:nvPr/>
        </p:nvSpPr>
        <p:spPr>
          <a:xfrm>
            <a:off x="2754084" y="3581397"/>
            <a:ext cx="37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accent1"/>
                </a:solidFill>
              </a:rPr>
              <a:t>600 + 50 + 3</a:t>
            </a:r>
            <a:endParaRPr lang="fr-MA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5ED4B-51A6-529F-8412-82FFFACB4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89CA6C5-9FF8-6034-FF0C-D637755B3C51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ليحدد لنا كم منزلة في العدد؟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97CB68-D633-3E83-1915-B65921248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117" y="5232294"/>
            <a:ext cx="809625" cy="6122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9DC723-D016-D0D1-5197-7E8EE5456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01579F7-07E7-2FAF-A2F3-45EDF7BC2EB7}"/>
              </a:ext>
            </a:extLst>
          </p:cNvPr>
          <p:cNvSpPr/>
          <p:nvPr/>
        </p:nvSpPr>
        <p:spPr>
          <a:xfrm>
            <a:off x="2634344" y="3494315"/>
            <a:ext cx="3664867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67A042-66CE-76B9-4F03-4D90E5725329}"/>
              </a:ext>
            </a:extLst>
          </p:cNvPr>
          <p:cNvSpPr txBox="1"/>
          <p:nvPr/>
        </p:nvSpPr>
        <p:spPr>
          <a:xfrm>
            <a:off x="2754084" y="3581397"/>
            <a:ext cx="37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accent1"/>
                </a:solidFill>
              </a:rPr>
              <a:t>600 + 50 + 3</a:t>
            </a:r>
            <a:endParaRPr lang="fr-MA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4C6D18-CA1A-3E2E-A5A7-DB4C85804285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A8175C9-B4CB-5403-FF5E-BDDACECF4C27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EC77FAA-A4EF-EA3A-383E-AAC09820C1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755F492-67B1-F96E-B1E6-701325A3DD14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023ACFF-A0ED-8AFE-69DC-2BC947F7FEF7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620107BA-8972-DF70-4BE0-2413ECE8B3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FF2D26C-4464-61F4-1793-F829FE3D23C9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CB37834-E12E-F4BC-600A-5AEFC1AC0063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205D96E-FBB7-1788-0FFF-B62F87BF3A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892BE28-FE87-D65E-CB5A-0038F36B3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258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7B80D-E3E9-47BE-172F-5EBE3F70F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551531F-905C-9F54-E1D2-6FD982A79DE3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848765-FDFA-2733-0FE2-91BA5099A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C1C9596-A284-F0A0-8918-68BE5297F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980B07B-78A3-6A6F-5C3F-6BA28604AC02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B7DEEB5-66FE-B58B-1584-D9114A43ED8B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4D3E74DC-55A9-70F7-AE07-1B17E8E59F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C807B79-C4B9-3ADC-9644-42309E553800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A054E9-FDB6-D3BB-1E76-AF9E99226EAD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E8AEAEC6-8BA8-5E21-9FBA-A69F0D989E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847A58-41D7-C610-0174-F96ECD43997A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6640FAB-C179-87BD-0597-CC7BFC3831C2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AF5D6B57-5B1F-9E59-0947-8CC321E712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BF1B3E-5F2A-CD97-FED0-5C42BB29B397}"/>
              </a:ext>
            </a:extLst>
          </p:cNvPr>
          <p:cNvSpPr/>
          <p:nvPr/>
        </p:nvSpPr>
        <p:spPr>
          <a:xfrm>
            <a:off x="2634344" y="3494315"/>
            <a:ext cx="3664867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468D380-CF4F-2407-B5C5-E33FEF5D97F6}"/>
              </a:ext>
            </a:extLst>
          </p:cNvPr>
          <p:cNvSpPr txBox="1"/>
          <p:nvPr/>
        </p:nvSpPr>
        <p:spPr>
          <a:xfrm>
            <a:off x="2754084" y="3581397"/>
            <a:ext cx="37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accent1"/>
                </a:solidFill>
              </a:rPr>
              <a:t>600 + 50 + 3</a:t>
            </a:r>
            <a:endParaRPr lang="fr-MA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5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533399" y="868581"/>
            <a:ext cx="697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ضعوا على الألواح نقطة لكل منزلة.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473BAB7-CE61-7E4E-50D2-8CC1D22F27F4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D18DE4-B52F-0C17-9C15-006BAD224854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89D5A3BD-C017-F4B8-EF83-328C1511F9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9231714-4006-2D7A-74A6-1960D6BDFAAD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ECD2D89-91C1-7CCF-E481-CBC43185E52A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70186F0-7F29-E01D-EACF-7B63CD3EE8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BAD72B8-85A8-61E6-641D-78FCDD2D0E65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B9163E4-EF70-7A9F-99A7-17B47670F959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4BDB76DB-7C04-4C16-9692-B615079B2D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3777E6E-0393-A606-A8C9-E48CD8F029D7}"/>
              </a:ext>
            </a:extLst>
          </p:cNvPr>
          <p:cNvSpPr/>
          <p:nvPr/>
        </p:nvSpPr>
        <p:spPr>
          <a:xfrm>
            <a:off x="2634344" y="3494315"/>
            <a:ext cx="3664867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F2A6A65-9C35-7B6F-5F8F-05618F7A952C}"/>
              </a:ext>
            </a:extLst>
          </p:cNvPr>
          <p:cNvSpPr txBox="1"/>
          <p:nvPr/>
        </p:nvSpPr>
        <p:spPr>
          <a:xfrm>
            <a:off x="2754084" y="3581397"/>
            <a:ext cx="372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b="1" dirty="0">
                <a:solidFill>
                  <a:schemeClr val="accent1"/>
                </a:solidFill>
              </a:rPr>
              <a:t>600 + 50 + 3</a:t>
            </a:r>
            <a:endParaRPr lang="fr-MA" sz="4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27220-4FC9-9A96-3979-03A0F3E9B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E25458F-0AFC-471D-2057-D8106E613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4857E7-3DE7-CAE4-89B3-6D8A59FAC680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A06628-A6C4-03C8-30BB-635E66E33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363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120E8B7-E6A8-884D-5E42-0A4D76780223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E6BF2E6-72A6-F7A9-D995-B34EF8489CC5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2F49943C-6FD0-8D64-2102-023F4E32A4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5FC7CC-37C6-F975-9A67-C6D05F24DA1E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CEDEAD8-5838-F7B8-F5C7-A814ABC3B809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CE0856F3-8FE7-0421-0ECD-E7CC62D21A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53D5BF-969A-71AA-1DAA-831C878E6906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3C37257-D57C-2671-C5A8-4FA0CC630DDC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C8C8662F-B781-CBCD-9E60-D946599172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27" name="Image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F64368-3BB5-937E-5263-5E590DC71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B5CEFF-D08A-AE13-4349-ED22BB34F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852" y="3105771"/>
            <a:ext cx="5450296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947DBFF-AC28-1A77-2369-CF56C5EFD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42BA2FD-62F4-A55B-00B6-C444D91AD080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F17AD5-01F1-8A39-233F-45253F6931DE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0BEE967F-75C2-930F-554B-1ACD4EEC3C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73ABF2-1021-92BB-2B61-8C16E12849A3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E0A6E93-2EDD-4DD2-DBAA-77CBBE6728CD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id="{683C9045-7B31-1132-91BA-934E9B1030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E0470F5-DDBD-C86B-F1DE-809A33E8C849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FAC073-1660-3A6A-9B01-4E0F2EF9A6BD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22097B28-6E93-1C96-ACBC-E24B020436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0A38D1F-4C4D-0EA9-9AFA-3DA010073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9B5FED-B431-8279-04D6-B600733A8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852" y="2999175"/>
            <a:ext cx="5450296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9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262642" y="868581"/>
            <a:ext cx="726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 أرقام العدد وأكتبوها في </a:t>
            </a:r>
            <a:r>
              <a:rPr lang="ar-M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منزلاتها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BBF1538-46C3-BA07-6661-245DBBB4C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B939357-44FD-135D-52B6-5CDC79876259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75EF349-A342-2CB7-8BF8-B67BBDF5238A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مَنْزِلاتِ الْعَدَدِ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DC06A6D-A693-1C45-43AB-6EE35658F8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32D816-2B22-C21E-A47C-E08ADC2573F7}"/>
              </a:ext>
            </a:extLst>
          </p:cNvPr>
          <p:cNvGrpSpPr/>
          <p:nvPr/>
        </p:nvGrpSpPr>
        <p:grpSpPr>
          <a:xfrm>
            <a:off x="3305021" y="1950921"/>
            <a:ext cx="2450752" cy="450582"/>
            <a:chOff x="3493540" y="1923777"/>
            <a:chExt cx="2450752" cy="45058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E371E90-F22F-389F-C638-4E258F160764}"/>
                </a:ext>
              </a:extLst>
            </p:cNvPr>
            <p:cNvSpPr/>
            <p:nvPr/>
          </p:nvSpPr>
          <p:spPr>
            <a:xfrm>
              <a:off x="3493540" y="1923777"/>
              <a:ext cx="1971090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أَضَعُ نقطةً لِكلِّ مَنْزِلةٍ. 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355E02DC-76F7-0F90-DC20-61E746CDFE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0D2E54F-1C3C-2F03-1BEE-A72F1D56022E}"/>
              </a:ext>
            </a:extLst>
          </p:cNvPr>
          <p:cNvGrpSpPr/>
          <p:nvPr/>
        </p:nvGrpSpPr>
        <p:grpSpPr>
          <a:xfrm>
            <a:off x="500745" y="1933343"/>
            <a:ext cx="2632686" cy="440397"/>
            <a:chOff x="118521" y="1883727"/>
            <a:chExt cx="2632686" cy="44039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A466D9A-ECBF-D996-998A-23DE4D2B6A38}"/>
                </a:ext>
              </a:extLst>
            </p:cNvPr>
            <p:cNvSpPr/>
            <p:nvPr/>
          </p:nvSpPr>
          <p:spPr>
            <a:xfrm>
              <a:off x="118521" y="1891120"/>
              <a:ext cx="2153023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أَرْقامَ الْعَدَدِ وَأَكْتُبُها </a:t>
              </a: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20A5705-8896-7DC3-A3A4-33A3557BB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6AFE67A-F7E6-CDBF-330C-6775B9348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852" y="3232745"/>
            <a:ext cx="5450296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52B5F-1065-4CC0-8B06-82E21A7E9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AF32A43-8996-97DD-1E6C-2B0D9EB25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2F8EB0A-4E5D-3AA0-A727-34AB86EDBDA2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396300-BE8D-CD85-36C5-50D4A12AC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7284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7744-FECB-9D9E-BE18-BBFDB2DF4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9DC55A8-706D-3ABF-3E35-01AE1A806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52557C1-BC46-1A5A-9223-3AD6E879B829}"/>
              </a:ext>
            </a:extLst>
          </p:cNvPr>
          <p:cNvSpPr txBox="1"/>
          <p:nvPr/>
        </p:nvSpPr>
        <p:spPr>
          <a:xfrm>
            <a:off x="576943" y="831980"/>
            <a:ext cx="7043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حدد  أرقام العدد؟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191596-01A4-EA54-72C9-8CDCD7D3BE0C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B57B379-AB73-56FD-3974-4F99D9905A9C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رَقْمَ الْمِئاتِ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A264416C-58C5-410B-B275-E6AB381B45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D9B4D29-80A4-4756-1DAC-44451F868A3E}"/>
              </a:ext>
            </a:extLst>
          </p:cNvPr>
          <p:cNvGrpSpPr/>
          <p:nvPr/>
        </p:nvGrpSpPr>
        <p:grpSpPr>
          <a:xfrm>
            <a:off x="3303727" y="1950921"/>
            <a:ext cx="2364958" cy="450582"/>
            <a:chOff x="3579334" y="1923777"/>
            <a:chExt cx="2364958" cy="45058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66331E-5C68-276E-42CB-C064E278B07B}"/>
                </a:ext>
              </a:extLst>
            </p:cNvPr>
            <p:cNvSpPr/>
            <p:nvPr/>
          </p:nvSpPr>
          <p:spPr>
            <a:xfrm>
              <a:off x="3579334" y="1923777"/>
              <a:ext cx="188529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رَقْمَ الْعَشَراتِ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F150DA4B-8A9A-F11E-3B2C-07FDCCD18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CA9D3A-7A46-EFC4-FAA7-650DE85E1308}"/>
              </a:ext>
            </a:extLst>
          </p:cNvPr>
          <p:cNvGrpSpPr/>
          <p:nvPr/>
        </p:nvGrpSpPr>
        <p:grpSpPr>
          <a:xfrm>
            <a:off x="560375" y="1933343"/>
            <a:ext cx="2485968" cy="440397"/>
            <a:chOff x="265239" y="1883727"/>
            <a:chExt cx="2485968" cy="44039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F1312D9-F80B-C754-04D9-91C5047A6792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رَقْمَ الْوَحَداتِ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055AAB02-8279-AB45-D9D5-100D955B85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838FF05-EBA8-4EFA-CFCA-37722C65E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852" y="3265943"/>
            <a:ext cx="5450296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7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C5C30-DF2F-B4F7-01E4-5DB2F5F94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8ABB0D0-7A66-6FD1-FB13-AA987210457C}"/>
              </a:ext>
            </a:extLst>
          </p:cNvPr>
          <p:cNvSpPr txBox="1"/>
          <p:nvPr/>
        </p:nvSpPr>
        <p:spPr>
          <a:xfrm>
            <a:off x="576943" y="831980"/>
            <a:ext cx="7043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هذا العدد 3 وحدات و5 عشرات و 6 مئات.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59FA9BA-032C-1C3A-EA85-7D002D47C453}"/>
              </a:ext>
            </a:extLst>
          </p:cNvPr>
          <p:cNvGrpSpPr/>
          <p:nvPr/>
        </p:nvGrpSpPr>
        <p:grpSpPr>
          <a:xfrm>
            <a:off x="5926069" y="1950921"/>
            <a:ext cx="2653649" cy="442468"/>
            <a:chOff x="5926069" y="1950921"/>
            <a:chExt cx="2653649" cy="44246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8D1320C-4DF7-9B30-F794-9FB07A4E0319}"/>
                </a:ext>
              </a:extLst>
            </p:cNvPr>
            <p:cNvSpPr/>
            <p:nvPr/>
          </p:nvSpPr>
          <p:spPr>
            <a:xfrm>
              <a:off x="5926069" y="1950921"/>
              <a:ext cx="2187659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رَقْمَ الْمِئاتِ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DAA44D64-F45D-8BCC-AC7D-BE4E2A8F21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9321" y="195299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07AB7F3-F0A5-290D-4F49-636B6FB32565}"/>
              </a:ext>
            </a:extLst>
          </p:cNvPr>
          <p:cNvGrpSpPr/>
          <p:nvPr/>
        </p:nvGrpSpPr>
        <p:grpSpPr>
          <a:xfrm>
            <a:off x="3303727" y="1950921"/>
            <a:ext cx="2364958" cy="450582"/>
            <a:chOff x="3579334" y="1923777"/>
            <a:chExt cx="2364958" cy="45058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9900DCF-271C-0817-4146-C0A4DA9EE598}"/>
                </a:ext>
              </a:extLst>
            </p:cNvPr>
            <p:cNvSpPr/>
            <p:nvPr/>
          </p:nvSpPr>
          <p:spPr>
            <a:xfrm>
              <a:off x="3579334" y="1923777"/>
              <a:ext cx="1885295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أُحَدِّدُ رَقْمَ الْعَشَراتِ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7BA77440-D14A-3CB3-62BF-DB5689640E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3895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81F9B45-D975-CEEB-9561-5ACEC48DDCE5}"/>
              </a:ext>
            </a:extLst>
          </p:cNvPr>
          <p:cNvGrpSpPr/>
          <p:nvPr/>
        </p:nvGrpSpPr>
        <p:grpSpPr>
          <a:xfrm>
            <a:off x="560375" y="1933343"/>
            <a:ext cx="2485968" cy="440397"/>
            <a:chOff x="265239" y="1883727"/>
            <a:chExt cx="2485968" cy="44039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14220A2-E5B1-1189-753E-032F747F9418}"/>
                </a:ext>
              </a:extLst>
            </p:cNvPr>
            <p:cNvSpPr/>
            <p:nvPr/>
          </p:nvSpPr>
          <p:spPr>
            <a:xfrm>
              <a:off x="265239" y="1891120"/>
              <a:ext cx="2006305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أُحَدِّدُ رَقْمَ الْوَحَداتِ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5F83B0B4-AD07-D408-605E-34F0F787F0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0810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3536E29-473C-6BA2-11E0-6748309E17CB}"/>
              </a:ext>
            </a:extLst>
          </p:cNvPr>
          <p:cNvSpPr/>
          <p:nvPr/>
        </p:nvSpPr>
        <p:spPr>
          <a:xfrm>
            <a:off x="2035630" y="3494315"/>
            <a:ext cx="4822370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2EF9462-FD30-EE3C-8B2B-58726026E0EB}"/>
              </a:ext>
            </a:extLst>
          </p:cNvPr>
          <p:cNvSpPr/>
          <p:nvPr/>
        </p:nvSpPr>
        <p:spPr>
          <a:xfrm>
            <a:off x="2046518" y="4702631"/>
            <a:ext cx="5040084" cy="10546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ED4C61-5792-A857-0A60-D5E16A4B3622}"/>
              </a:ext>
            </a:extLst>
          </p:cNvPr>
          <p:cNvSpPr txBox="1"/>
          <p:nvPr/>
        </p:nvSpPr>
        <p:spPr>
          <a:xfrm>
            <a:off x="2057398" y="4789713"/>
            <a:ext cx="5170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وَحَداتٍ وَ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عَشَراتٍ وَ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مِئاتٍ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043F97B-3D7D-5164-0BE9-721A8F1B6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BBA04C-F5B0-9980-116E-D9BB72F02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818" y="3465901"/>
            <a:ext cx="5450296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EE6CAC9-314C-F25B-3BCA-B40A096B93BF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العدد المركب المناسب لهذا التفكيك على الألواح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3BAD86-8D2C-1FDB-F603-E63E9EE5F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833" y="2788864"/>
            <a:ext cx="2926334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5F1F-C416-D0AA-68AA-B83C04C92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F65934-5635-7B33-FBE3-6611799CC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236182-73B4-83C1-5F4F-1B31048F4C5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A202D0D-2168-BED6-09A6-BD0DF7313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275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7E51C-36EC-A727-1778-82E9087AC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2700E4C4-61D9-5939-5933-CA6CE74C7AB0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ركب العدد؟</a:t>
            </a:r>
          </a:p>
        </p:txBody>
      </p:sp>
      <p:pic>
        <p:nvPicPr>
          <p:cNvPr id="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946BC67-4BED-C922-73EE-B033B83C5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CBD1DC5-179B-3B77-BA00-C8BA8A461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84" y="2788864"/>
            <a:ext cx="415783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28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B23DAB-E634-CB9B-1B45-A0621FB18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823" y="1817915"/>
            <a:ext cx="3598123" cy="4481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970C25-0CF8-6186-FABC-7B90133FB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90" y="1817915"/>
            <a:ext cx="3449215" cy="435185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91565" y="4844143"/>
            <a:ext cx="3041346" cy="1208313"/>
          </a:xfrm>
          <a:prstGeom prst="roundRect">
            <a:avLst>
              <a:gd name="adj" fmla="val 495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61FC4E-025C-CEFD-2692-20ADD2BD6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119" y="2202299"/>
            <a:ext cx="5786708" cy="320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2A65FF-DE0D-9ABA-AD31-D34B220E3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37" y="2527301"/>
            <a:ext cx="4906340" cy="273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DCAC27-6958-53C6-3AB5-8DA9D5C841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738" y="2236305"/>
            <a:ext cx="7280759" cy="361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29 أنجزوا النشاط رقم 4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E81A5F-EA78-A83F-1250-81320435B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015" y="1447018"/>
            <a:ext cx="4597410" cy="522337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556656" y="2068286"/>
            <a:ext cx="4000500" cy="12801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38303CC6-33FD-DFE5-5204-E269FBA68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29" y="1969308"/>
            <a:ext cx="8151827" cy="429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28 و 29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4C466C-2D04-DA61-EA4F-222C3BDC0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823" y="1817915"/>
            <a:ext cx="3598123" cy="4481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626CFD-B28B-0D8D-F2DA-48F4E63B3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90" y="1817915"/>
            <a:ext cx="3449215" cy="435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15315</TotalTime>
  <Words>1091</Words>
  <Application>Microsoft Office PowerPoint</Application>
  <PresentationFormat>Affichage à l'écran (4:3)</PresentationFormat>
  <Paragraphs>338</Paragraphs>
  <Slides>65</Slides>
  <Notes>15</Notes>
  <HiddenSlides>0</HiddenSlides>
  <MMClips>7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Effra CC Arbc</vt:lpstr>
      <vt:lpstr>Calibri</vt:lpstr>
      <vt:lpstr>DengXian</vt:lpstr>
      <vt:lpstr>Arial</vt:lpstr>
      <vt:lpstr>Aptos</vt:lpstr>
      <vt:lpstr>Noto Sans Symbols</vt:lpstr>
      <vt:lpstr>Dosis</vt:lpstr>
      <vt:lpstr>Chalkboard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BTIHAJ</dc:creator>
  <cp:lastModifiedBy>EL HAMDOUNI BTIHAJ</cp:lastModifiedBy>
  <cp:revision>184</cp:revision>
  <cp:lastPrinted>2025-08-13T10:11:39Z</cp:lastPrinted>
  <dcterms:created xsi:type="dcterms:W3CDTF">2025-08-01T12:31:49Z</dcterms:created>
  <dcterms:modified xsi:type="dcterms:W3CDTF">2025-11-09T13:27:00Z</dcterms:modified>
</cp:coreProperties>
</file>