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theme/theme4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5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6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7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6" r:id="rId4"/>
    <p:sldMasterId id="2147483903" r:id="rId5"/>
    <p:sldMasterId id="2147483906" r:id="rId6"/>
    <p:sldMasterId id="2147483913" r:id="rId7"/>
    <p:sldMasterId id="2147483920" r:id="rId8"/>
  </p:sldMasterIdLst>
  <p:notesMasterIdLst>
    <p:notesMasterId r:id="rId72"/>
  </p:notesMasterIdLst>
  <p:handoutMasterIdLst>
    <p:handoutMasterId r:id="rId73"/>
  </p:handoutMasterIdLst>
  <p:sldIdLst>
    <p:sldId id="990" r:id="rId9"/>
    <p:sldId id="2134806708" r:id="rId10"/>
    <p:sldId id="849" r:id="rId11"/>
    <p:sldId id="2134806642" r:id="rId12"/>
    <p:sldId id="2134806643" r:id="rId13"/>
    <p:sldId id="893" r:id="rId14"/>
    <p:sldId id="854" r:id="rId15"/>
    <p:sldId id="784" r:id="rId16"/>
    <p:sldId id="948" r:id="rId17"/>
    <p:sldId id="949" r:id="rId18"/>
    <p:sldId id="2134806689" r:id="rId19"/>
    <p:sldId id="981" r:id="rId20"/>
    <p:sldId id="982" r:id="rId21"/>
    <p:sldId id="983" r:id="rId22"/>
    <p:sldId id="2134806659" r:id="rId23"/>
    <p:sldId id="751" r:id="rId24"/>
    <p:sldId id="2134806661" r:id="rId25"/>
    <p:sldId id="2134806690" r:id="rId26"/>
    <p:sldId id="2134806691" r:id="rId27"/>
    <p:sldId id="2134806709" r:id="rId28"/>
    <p:sldId id="2134806650" r:id="rId29"/>
    <p:sldId id="1001" r:id="rId30"/>
    <p:sldId id="2134806694" r:id="rId31"/>
    <p:sldId id="2134806695" r:id="rId32"/>
    <p:sldId id="2134806696" r:id="rId33"/>
    <p:sldId id="2134806662" r:id="rId34"/>
    <p:sldId id="2134806683" r:id="rId35"/>
    <p:sldId id="2134806684" r:id="rId36"/>
    <p:sldId id="2134806664" r:id="rId37"/>
    <p:sldId id="2134806697" r:id="rId38"/>
    <p:sldId id="2134806698" r:id="rId39"/>
    <p:sldId id="2134806710" r:id="rId40"/>
    <p:sldId id="2134806711" r:id="rId41"/>
    <p:sldId id="2134806712" r:id="rId42"/>
    <p:sldId id="2134806713" r:id="rId43"/>
    <p:sldId id="2134806714" r:id="rId44"/>
    <p:sldId id="2134806715" r:id="rId45"/>
    <p:sldId id="2134806716" r:id="rId46"/>
    <p:sldId id="2134806666" r:id="rId47"/>
    <p:sldId id="2134806656" r:id="rId48"/>
    <p:sldId id="962" r:id="rId49"/>
    <p:sldId id="2134806657" r:id="rId50"/>
    <p:sldId id="2134806658" r:id="rId51"/>
    <p:sldId id="2134806667" r:id="rId52"/>
    <p:sldId id="2134806685" r:id="rId53"/>
    <p:sldId id="2134806669" r:id="rId54"/>
    <p:sldId id="2134806699" r:id="rId55"/>
    <p:sldId id="2134806700" r:id="rId56"/>
    <p:sldId id="2134806717" r:id="rId57"/>
    <p:sldId id="2134806673" r:id="rId58"/>
    <p:sldId id="2134806674" r:id="rId59"/>
    <p:sldId id="2134806675" r:id="rId60"/>
    <p:sldId id="2134806676" r:id="rId61"/>
    <p:sldId id="2134806677" r:id="rId62"/>
    <p:sldId id="997" r:id="rId63"/>
    <p:sldId id="2134806679" r:id="rId64"/>
    <p:sldId id="998" r:id="rId65"/>
    <p:sldId id="984" r:id="rId66"/>
    <p:sldId id="2134806718" r:id="rId67"/>
    <p:sldId id="985" r:id="rId68"/>
    <p:sldId id="794" r:id="rId69"/>
    <p:sldId id="793" r:id="rId70"/>
    <p:sldId id="923" r:id="rId71"/>
  </p:sldIdLst>
  <p:sldSz cx="9144000" cy="6858000" type="screen4x3"/>
  <p:notesSz cx="6735763" cy="9866313"/>
  <p:embeddedFontLst>
    <p:embeddedFont>
      <p:font typeface="Dosis" pitchFamily="2" charset="0"/>
      <p:regular r:id="rId74"/>
      <p:bold r:id="rId75"/>
    </p:embeddedFont>
    <p:embeddedFont>
      <p:font typeface="Dosis SemiBold" pitchFamily="2" charset="0"/>
      <p:bold r:id="rId76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7AB98"/>
    <a:srgbClr val="FFEFB9"/>
    <a:srgbClr val="F6BB00"/>
    <a:srgbClr val="FC8D00"/>
    <a:srgbClr val="FFDA6D"/>
    <a:srgbClr val="4B5050"/>
    <a:srgbClr val="FAE496"/>
    <a:srgbClr val="B2B3AE"/>
    <a:srgbClr val="EEB500"/>
    <a:srgbClr val="CCE4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97" autoAdjust="0"/>
    <p:restoredTop sz="96275" autoAdjust="0"/>
  </p:normalViewPr>
  <p:slideViewPr>
    <p:cSldViewPr snapToGrid="0">
      <p:cViewPr varScale="1">
        <p:scale>
          <a:sx n="71" d="100"/>
          <a:sy n="71" d="100"/>
        </p:scale>
        <p:origin x="1076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slide" Target="slides/slide55.xml"/><Relationship Id="rId68" Type="http://schemas.openxmlformats.org/officeDocument/2006/relationships/slide" Target="slides/slide60.xml"/><Relationship Id="rId16" Type="http://schemas.openxmlformats.org/officeDocument/2006/relationships/slide" Target="slides/slide8.xml"/><Relationship Id="rId11" Type="http://schemas.openxmlformats.org/officeDocument/2006/relationships/slide" Target="slides/slide3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74" Type="http://schemas.openxmlformats.org/officeDocument/2006/relationships/font" Target="fonts/font1.fntdata"/><Relationship Id="rId79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3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slide" Target="slides/slide56.xml"/><Relationship Id="rId69" Type="http://schemas.openxmlformats.org/officeDocument/2006/relationships/slide" Target="slides/slide61.xml"/><Relationship Id="rId77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notesMaster" Target="notesMasters/notesMaster1.xml"/><Relationship Id="rId80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slide" Target="slides/slide59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slide" Target="slides/slide62.xml"/><Relationship Id="rId75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handoutMaster" Target="handoutMasters/handoutMaster1.xml"/><Relationship Id="rId78" Type="http://schemas.openxmlformats.org/officeDocument/2006/relationships/viewProps" Target="viewProps.xml"/><Relationship Id="rId81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6" Type="http://schemas.openxmlformats.org/officeDocument/2006/relationships/font" Target="fonts/font3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3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1.xml"/><Relationship Id="rId24" Type="http://schemas.openxmlformats.org/officeDocument/2006/relationships/slide" Target="slides/slide16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66" Type="http://schemas.openxmlformats.org/officeDocument/2006/relationships/slide" Target="slides/slide5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23/11/2025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23/11/2025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09699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28785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C7586-2F98-4C22-4903-A24180BFDF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28648F5-34F9-7540-9C45-6424AF01C7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5716036-FF92-B61F-A80C-9FEF5AFB57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B06E779-1E94-1E36-5BAC-3060265362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51191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27742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216138-1C64-8E9A-1004-7AC30D8620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08EA8F8-6C61-B532-BCA1-4667716567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6BB34D6-130F-3876-B01B-BAA35F64D1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DD81BBD-27F8-8F9D-CBD8-DFBC57F883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979232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C39AB0-7C51-9C18-A967-863131EE2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D67D1B2-5E9F-C361-7AA1-CA76888CE6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015B91D-4250-95B1-E34B-5659518B6F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F92D131-7B69-62A0-CE32-61D007183F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034779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659522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6D0519-148E-0AA8-3040-9C3785C4A9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653E6F0-FCF0-7219-E3C2-04702537EA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A70DD88-6134-3038-62E4-9C5F812ED1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65B8FF0-EA00-93C8-D157-EEEDAE0BD0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57285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161292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6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7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7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8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8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8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8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8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5F80D9FE-CBCA-1832-BFD0-BD0298C08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202A4981-C60A-DF4A-3E30-99E56A61B061}"/>
              </a:ext>
            </a:extLst>
          </p:cNvPr>
          <p:cNvSpPr txBox="1">
            <a:spLocks/>
          </p:cNvSpPr>
          <p:nvPr userDrawn="1"/>
        </p:nvSpPr>
        <p:spPr>
          <a:xfrm>
            <a:off x="3631660" y="5053937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solidFill>
                  <a:srgbClr val="17AB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الأسبوع 1</a:t>
            </a:r>
            <a:endParaRPr lang="fr-FR" dirty="0">
              <a:solidFill>
                <a:srgbClr val="17AB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195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716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684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039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2376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013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53D5504-EFBB-0EA9-B8AB-14C61E8988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254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FE2F332-D8FA-19BE-F947-8B1B233B9B9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111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E57DCFE-9A20-2BC8-5B40-F154E608A74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9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35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7CB53DB-5287-2DB5-9D30-6FBF8DA750E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18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FC248C8-B394-0816-8763-0BACB20048F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1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660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814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40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828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22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438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13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951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4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583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841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164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65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764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814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9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7.jpe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6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7" Type="http://schemas.openxmlformats.org/officeDocument/2006/relationships/theme" Target="../theme/theme7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7" Type="http://schemas.openxmlformats.org/officeDocument/2006/relationships/theme" Target="../theme/theme8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8EB058A-696C-3461-6B26-B309267AE8D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901" r:id="rId2"/>
    <p:sldLayoutId id="2147483927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2" r:id="rId3"/>
    <p:sldLayoutId id="214748390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5758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7FEF34A-8E90-E41D-BE64-BAC625BDEC8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318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4" r:id="rId1"/>
    <p:sldLayoutId id="2147483905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291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599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  <p:sldLayoutId id="2147483918" r:id="rId5"/>
    <p:sldLayoutId id="2147483919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7667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  <p:sldLayoutId id="2147483922" r:id="rId2"/>
    <p:sldLayoutId id="2147483923" r:id="rId3"/>
    <p:sldLayoutId id="2147483924" r:id="rId4"/>
    <p:sldLayoutId id="2147483925" r:id="rId5"/>
    <p:sldLayoutId id="2147483926" r:id="rId6"/>
  </p:sldLayoutIdLst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gif"/><Relationship Id="rId3" Type="http://schemas.microsoft.com/office/2007/relationships/media" Target="../media/media2.mp4"/><Relationship Id="rId7" Type="http://schemas.openxmlformats.org/officeDocument/2006/relationships/image" Target="../media/image2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11" Type="http://schemas.openxmlformats.org/officeDocument/2006/relationships/image" Target="../media/image27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6.png"/><Relationship Id="rId4" Type="http://schemas.openxmlformats.org/officeDocument/2006/relationships/video" Target="../media/media2.mp4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0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2.png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7.png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8.png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7.png"/><Relationship Id="rId5" Type="http://schemas.openxmlformats.org/officeDocument/2006/relationships/image" Target="../media/image24.gif"/><Relationship Id="rId4" Type="http://schemas.openxmlformats.org/officeDocument/2006/relationships/image" Target="../media/image43.g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0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5" Type="http://schemas.openxmlformats.org/officeDocument/2006/relationships/image" Target="../media/image36.png"/><Relationship Id="rId4" Type="http://schemas.openxmlformats.org/officeDocument/2006/relationships/image" Target="../media/image2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5" Type="http://schemas.openxmlformats.org/officeDocument/2006/relationships/image" Target="../media/image36.png"/><Relationship Id="rId4" Type="http://schemas.openxmlformats.org/officeDocument/2006/relationships/image" Target="../media/image2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5" Type="http://schemas.openxmlformats.org/officeDocument/2006/relationships/image" Target="../media/image36.png"/><Relationship Id="rId4" Type="http://schemas.openxmlformats.org/officeDocument/2006/relationships/image" Target="../media/image2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9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7.png"/><Relationship Id="rId5" Type="http://schemas.openxmlformats.org/officeDocument/2006/relationships/image" Target="../media/image24.gif"/><Relationship Id="rId4" Type="http://schemas.openxmlformats.org/officeDocument/2006/relationships/image" Target="../media/image43.gif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3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5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7.png"/><Relationship Id="rId5" Type="http://schemas.openxmlformats.org/officeDocument/2006/relationships/image" Target="../media/image24.gif"/><Relationship Id="rId4" Type="http://schemas.openxmlformats.org/officeDocument/2006/relationships/image" Target="../media/image43.gif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36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8.png"/><Relationship Id="rId4" Type="http://schemas.openxmlformats.org/officeDocument/2006/relationships/image" Target="../media/image2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9.png"/><Relationship Id="rId4" Type="http://schemas.openxmlformats.org/officeDocument/2006/relationships/image" Target="../media/image23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23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3.png"/><Relationship Id="rId5" Type="http://schemas.openxmlformats.org/officeDocument/2006/relationships/image" Target="../media/image27.png"/><Relationship Id="rId4" Type="http://schemas.openxmlformats.org/officeDocument/2006/relationships/image" Target="../media/image60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1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6264D3BF-8C47-D43B-BEC3-4EF1A9CDE067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88609A67-19EC-4B5C-0D2B-200B77ED2F4B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1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4055D6C-DDE9-AC9A-8D83-01A4B194322D}"/>
              </a:ext>
            </a:extLst>
          </p:cNvPr>
          <p:cNvSpPr/>
          <p:nvPr/>
        </p:nvSpPr>
        <p:spPr>
          <a:xfrm>
            <a:off x="7208224" y="6021192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AE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الدر</a:t>
            </a:r>
            <a:r>
              <a:rPr lang="ar-M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س17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54096BEA-1BD2-4186-0654-AC1A93AAD33C}"/>
              </a:ext>
            </a:extLst>
          </p:cNvPr>
          <p:cNvSpPr/>
          <p:nvPr/>
        </p:nvSpPr>
        <p:spPr>
          <a:xfrm>
            <a:off x="8068185" y="6041129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DA3E2AD-EFDB-286E-FA1E-FFB9DD25FD1D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EB175DC-6178-ACE7-C472-DEBECA0AC151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1C6F26D7-7B46-AF36-9CCE-7679F4D9CBD0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18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F0B24CA8-7A68-D467-D71F-68E728C452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91639E62-AA63-A1F6-D288-53A5BC72C3DA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ECA72A53-C424-C3A6-4689-4843ED02CCBB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19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A4E27DDE-7324-6572-CB97-A47E071D00BA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2CF647B6-E9AB-CA1F-4DB3-8A08E8F7037B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4FDB57C2-94F3-F286-8305-03F30620AFB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20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4C1B0251-239A-2A5E-5C15-349946B045B2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62BA01F9-79F2-5BDF-2858-2ADD902B3E61}"/>
              </a:ext>
            </a:extLst>
          </p:cNvPr>
          <p:cNvSpPr/>
          <p:nvPr/>
        </p:nvSpPr>
        <p:spPr>
          <a:xfrm>
            <a:off x="862242" y="6021377"/>
            <a:ext cx="1124468" cy="28863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391CFD7A-A71A-1055-A337-B8E9EC0260FA}"/>
              </a:ext>
            </a:extLst>
          </p:cNvPr>
          <p:cNvSpPr/>
          <p:nvPr/>
        </p:nvSpPr>
        <p:spPr>
          <a:xfrm>
            <a:off x="1717659" y="6037136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3663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0DB096CF-5BFB-23C4-D937-6ED6D682A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20" y="1498631"/>
            <a:ext cx="6581161" cy="667025"/>
          </a:xfrm>
        </p:spPr>
        <p:txBody>
          <a:bodyPr>
            <a:normAutofit fontScale="90000"/>
          </a:bodyPr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الخامس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006E98D-98DE-2D21-95A5-4E93EF56E797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8E2362FA-C68A-8B2A-FAF5-4846EA08C9B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416C6418-E178-BF4B-A2D5-0DC6854B619D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3" name="Espace réservé du texte 5">
              <a:extLst>
                <a:ext uri="{FF2B5EF4-FFF2-40B4-BE49-F238E27FC236}">
                  <a16:creationId xmlns:a16="http://schemas.microsoft.com/office/drawing/2014/main" id="{99A7724A-925D-04BE-74CC-9042EA7D5439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فصل الملايين: قراءة وكتابة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D4C159E2-1CDE-A6C8-3192-268D3B6C9D6F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4559F663-365D-A204-30E8-36CDA837DE23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Organigramme : Terminateur 21">
              <a:extLst>
                <a:ext uri="{FF2B5EF4-FFF2-40B4-BE49-F238E27FC236}">
                  <a16:creationId xmlns:a16="http://schemas.microsoft.com/office/drawing/2014/main" id="{193A5463-5F08-B54B-F447-7D3E2F962BB8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18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0" name="Espace réservé du texte 5">
              <a:extLst>
                <a:ext uri="{FF2B5EF4-FFF2-40B4-BE49-F238E27FC236}">
                  <a16:creationId xmlns:a16="http://schemas.microsoft.com/office/drawing/2014/main" id="{B1AFA13B-3558-5AD1-913A-A15070B2991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 defTabSz="609630" rtl="1"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sz="1600" kern="0" dirty="0">
                  <a:solidFill>
                    <a:srgbClr val="FFFFFF">
                      <a:lumMod val="65000"/>
                    </a:srgbClr>
                  </a:solidFill>
                </a:rPr>
                <a:t>التموضع في المكان (2)   </a:t>
              </a:r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BFB33644-4AE5-16C0-0E3E-B809AA5315A6}"/>
              </a:ext>
            </a:extLst>
          </p:cNvPr>
          <p:cNvGrpSpPr/>
          <p:nvPr/>
        </p:nvGrpSpPr>
        <p:grpSpPr>
          <a:xfrm>
            <a:off x="4427134" y="2471052"/>
            <a:ext cx="3780000" cy="1123837"/>
            <a:chOff x="648000" y="1949241"/>
            <a:chExt cx="3780000" cy="1123837"/>
          </a:xfrm>
        </p:grpSpPr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3593EFED-7CD1-D8E1-B184-6A402DDBD3FF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Organigramme : Terminateur 21">
              <a:extLst>
                <a:ext uri="{FF2B5EF4-FFF2-40B4-BE49-F238E27FC236}">
                  <a16:creationId xmlns:a16="http://schemas.microsoft.com/office/drawing/2014/main" id="{84F83B72-DF82-CA11-13AB-2D8871847B13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17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4" name="Espace réservé du texte 5">
              <a:extLst>
                <a:ext uri="{FF2B5EF4-FFF2-40B4-BE49-F238E27FC236}">
                  <a16:creationId xmlns:a16="http://schemas.microsoft.com/office/drawing/2014/main" id="{4019A4E9-0725-5512-AC7F-9530041CFCD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R="0" lvl="0" indent="0" algn="ctr" defTabSz="60963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1" i="0" u="none" strike="noStrike" cap="none" spc="0" normalizeH="0" baseline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r"/>
              <a:r>
                <a:rPr lang="ar-MA" dirty="0"/>
                <a:t> </a:t>
              </a:r>
              <a:r>
                <a:rPr lang="ar-MA" sz="1600" kern="0" dirty="0">
                  <a:solidFill>
                    <a:srgbClr val="FFFFFF">
                      <a:lumMod val="65000"/>
                    </a:srgbClr>
                  </a:solidFill>
                </a:rPr>
                <a:t>التموضع في المكان (1)</a:t>
              </a: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AFC08472-0E6D-FE2F-F1B3-1240E70DCA33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6" name="Rectangle : coins arrondis 45">
              <a:extLst>
                <a:ext uri="{FF2B5EF4-FFF2-40B4-BE49-F238E27FC236}">
                  <a16:creationId xmlns:a16="http://schemas.microsoft.com/office/drawing/2014/main" id="{77C3339E-CCD9-096B-5A18-437B6714DCC4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7" name="Organigramme : Terminateur 21">
              <a:extLst>
                <a:ext uri="{FF2B5EF4-FFF2-40B4-BE49-F238E27FC236}">
                  <a16:creationId xmlns:a16="http://schemas.microsoft.com/office/drawing/2014/main" id="{24286831-FD6F-FB52-A3A5-6342A638F3F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20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8" name="Espace réservé du texte 5">
              <a:extLst>
                <a:ext uri="{FF2B5EF4-FFF2-40B4-BE49-F238E27FC236}">
                  <a16:creationId xmlns:a16="http://schemas.microsoft.com/office/drawing/2014/main" id="{5C867FB4-B5EF-5A1E-749D-075EDC78205F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defTabSz="609630" rtl="1"/>
              <a:r>
                <a:rPr lang="ar-MA" sz="1600" b="1" dirty="0">
                  <a:solidFill>
                    <a:srgbClr val="FFFFFF">
                      <a:lumMod val="65000"/>
                    </a:srgbClr>
                  </a:solidFill>
                  <a:latin typeface="Dosis SemiBold" pitchFamily="2" charset="0"/>
                  <a:cs typeface="Arial" panose="020B0604020202020204" pitchFamily="34" charset="0"/>
                </a:rPr>
                <a:t>موضعة أشياء على عقد شبكة </a:t>
              </a:r>
            </a:p>
          </p:txBody>
        </p:sp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B4D082F2-FDE2-29BB-B8B3-99DF4155D8ED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F23F0CA8-38EE-A4C1-9461-F751C801D0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endParaRPr lang="f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1" name="Organigramme : Terminateur 21">
              <a:extLst>
                <a:ext uri="{FF2B5EF4-FFF2-40B4-BE49-F238E27FC236}">
                  <a16:creationId xmlns:a16="http://schemas.microsoft.com/office/drawing/2014/main" id="{FDC3B787-1972-C315-BD3F-12E1E29C7B6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19</a:t>
              </a:r>
              <a:endPara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2" name="Espace réservé du texte 5">
              <a:extLst>
                <a:ext uri="{FF2B5EF4-FFF2-40B4-BE49-F238E27FC236}">
                  <a16:creationId xmlns:a16="http://schemas.microsoft.com/office/drawing/2014/main" id="{975C92D7-781F-E524-4482-9986D61C6EB9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R="0" lvl="0" indent="0" algn="ctr" defTabSz="609630" rtl="1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1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ar-MA" sz="1600" dirty="0">
                  <a:solidFill>
                    <a:srgbClr val="FFFFFF">
                      <a:lumMod val="65000"/>
                    </a:srgbClr>
                  </a:solidFill>
                  <a:latin typeface="Dosis SemiBold" pitchFamily="2" charset="0"/>
                  <a:cs typeface="Arial" panose="020B0604020202020204" pitchFamily="34" charset="0"/>
                </a:rPr>
                <a:t>موضعة أشياء على خانات شبكة   </a:t>
              </a:r>
            </a:p>
          </p:txBody>
        </p:sp>
      </p:grpSp>
      <p:grpSp>
        <p:nvGrpSpPr>
          <p:cNvPr id="53" name="Groupe 52">
            <a:extLst>
              <a:ext uri="{FF2B5EF4-FFF2-40B4-BE49-F238E27FC236}">
                <a16:creationId xmlns:a16="http://schemas.microsoft.com/office/drawing/2014/main" id="{62C63E83-DB5D-165D-8FA3-F0389AC5361A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4" name="Rectangle : coins arrondis 53">
              <a:extLst>
                <a:ext uri="{FF2B5EF4-FFF2-40B4-BE49-F238E27FC236}">
                  <a16:creationId xmlns:a16="http://schemas.microsoft.com/office/drawing/2014/main" id="{BA927AD1-1789-019B-AF62-88DA8791B38A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DA6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55" name="Organigramme : Terminateur 21">
              <a:extLst>
                <a:ext uri="{FF2B5EF4-FFF2-40B4-BE49-F238E27FC236}">
                  <a16:creationId xmlns:a16="http://schemas.microsoft.com/office/drawing/2014/main" id="{DB499959-468E-5ECF-6A02-CB8021A4C48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solidFill>
                <a:srgbClr val="EEB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6" name="Espace réservé du texte 5">
              <a:extLst>
                <a:ext uri="{FF2B5EF4-FFF2-40B4-BE49-F238E27FC236}">
                  <a16:creationId xmlns:a16="http://schemas.microsoft.com/office/drawing/2014/main" id="{121B8BE7-E6DC-CF8A-3178-25B03E0DB5E9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r"/>
              <a:r>
                <a:rPr lang="ar-MA" b="1" kern="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مُراجَعَةُ دُروسِ الْأُسْبوعِ الخامس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65128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6BB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4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3795AF"/>
              </a:solidFill>
              <a:effectLst/>
              <a:uLnTx/>
              <a:uFillTx/>
              <a:latin typeface="Dosis" pitchFamily="2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771525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3795AF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مُراجَعَةُ دُروسِ الْأُسْبوعِ الْخامسِ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B22488C8-96FC-E74C-B41F-61EE2A3632E0}"/>
              </a:ext>
            </a:extLst>
          </p:cNvPr>
          <p:cNvGrpSpPr/>
          <p:nvPr/>
        </p:nvGrpSpPr>
        <p:grpSpPr>
          <a:xfrm>
            <a:off x="1270649" y="2440387"/>
            <a:ext cx="6602703" cy="3842426"/>
            <a:chOff x="747433" y="2440387"/>
            <a:chExt cx="6602703" cy="3842426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AFAE295E-16B1-0C4B-F436-5FD69BF68A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47433" y="2440387"/>
              <a:ext cx="3305636" cy="3842426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5C7EC75-46DA-0271-5D45-9ECB340E99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53069" y="2440387"/>
              <a:ext cx="3297067" cy="38424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33084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152E2F4-0005-67B2-C3A3-C8D958858418}"/>
              </a:ext>
            </a:extLst>
          </p:cNvPr>
          <p:cNvSpPr/>
          <p:nvPr/>
        </p:nvSpPr>
        <p:spPr>
          <a:xfrm>
            <a:off x="1341117" y="4670799"/>
            <a:ext cx="5867406" cy="48454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2000" b="1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تدابير حصة مراجعة  دروس  الأسبوع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DF481-24DF-73A8-8BE5-FC29185B7CE4}"/>
              </a:ext>
            </a:extLst>
          </p:cNvPr>
          <p:cNvSpPr txBox="1"/>
          <p:nvPr/>
        </p:nvSpPr>
        <p:spPr>
          <a:xfrm>
            <a:off x="3915918" y="1817870"/>
            <a:ext cx="4741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كل درس تتم عبر المراحل التالية : </a:t>
            </a:r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2A1A7D4-1F3A-33D5-2A69-13D012577AE1}"/>
              </a:ext>
            </a:extLst>
          </p:cNvPr>
          <p:cNvSpPr txBox="1"/>
          <p:nvPr/>
        </p:nvSpPr>
        <p:spPr>
          <a:xfrm>
            <a:off x="3090672" y="2457154"/>
            <a:ext cx="2423160" cy="646331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التحقق من الهدف الرئيسي للدرس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FE77C61-2A43-C935-2A52-F7BFD8CE35A1}"/>
              </a:ext>
            </a:extLst>
          </p:cNvPr>
          <p:cNvSpPr txBox="1"/>
          <p:nvPr/>
        </p:nvSpPr>
        <p:spPr>
          <a:xfrm>
            <a:off x="3063240" y="3373437"/>
            <a:ext cx="2423160" cy="369332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احتساب نسبة التحكم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BE8599C-D294-5A13-5FFB-B590F06921B7}"/>
              </a:ext>
            </a:extLst>
          </p:cNvPr>
          <p:cNvSpPr txBox="1"/>
          <p:nvPr/>
        </p:nvSpPr>
        <p:spPr>
          <a:xfrm>
            <a:off x="5249043" y="4042651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أقل من 80</a:t>
            </a:r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%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C2B1D31-DD98-EA1F-F6F7-2C8284B277B0}"/>
              </a:ext>
            </a:extLst>
          </p:cNvPr>
          <p:cNvSpPr txBox="1"/>
          <p:nvPr/>
        </p:nvSpPr>
        <p:spPr>
          <a:xfrm>
            <a:off x="1913837" y="4013395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أكبر من 80</a:t>
            </a:r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%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4AB49DC-51FE-59E3-026F-D8F421CE4D1C}"/>
              </a:ext>
            </a:extLst>
          </p:cNvPr>
          <p:cNvSpPr txBox="1"/>
          <p:nvPr/>
        </p:nvSpPr>
        <p:spPr>
          <a:xfrm>
            <a:off x="4689846" y="4726195"/>
            <a:ext cx="2423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 النمذجة </a:t>
            </a:r>
            <a:endParaRPr lang="fr-FR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19FC51E-9EE7-8C8A-E962-725062247CA4}"/>
              </a:ext>
            </a:extLst>
          </p:cNvPr>
          <p:cNvSpPr txBox="1"/>
          <p:nvPr/>
        </p:nvSpPr>
        <p:spPr>
          <a:xfrm>
            <a:off x="977116" y="4726195"/>
            <a:ext cx="366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مباشرة للتدرب على الكراسة</a:t>
            </a:r>
            <a:endParaRPr lang="fr-FR" dirty="0">
              <a:solidFill>
                <a:srgbClr val="106585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94C859B-83A4-093A-2DC6-F3D3B8C25215}"/>
              </a:ext>
            </a:extLst>
          </p:cNvPr>
          <p:cNvSpPr txBox="1"/>
          <p:nvPr/>
        </p:nvSpPr>
        <p:spPr>
          <a:xfrm>
            <a:off x="2622497" y="5521158"/>
            <a:ext cx="375175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إنجاز نشاط مراجعة الدرس على الكراسة</a:t>
            </a:r>
            <a:endParaRPr lang="fr-FR" dirty="0">
              <a:solidFill>
                <a:schemeClr val="bg1"/>
              </a:solidFill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5E01103-7B4A-34F4-4187-3C5C490FF0B5}"/>
              </a:ext>
            </a:extLst>
          </p:cNvPr>
          <p:cNvCxnSpPr/>
          <p:nvPr/>
        </p:nvCxnSpPr>
        <p:spPr>
          <a:xfrm>
            <a:off x="4274820" y="3103485"/>
            <a:ext cx="0" cy="243219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82493CEC-C033-BF6D-5F4D-7C0D4A6A2678}"/>
              </a:ext>
            </a:extLst>
          </p:cNvPr>
          <p:cNvCxnSpPr/>
          <p:nvPr/>
        </p:nvCxnSpPr>
        <p:spPr>
          <a:xfrm>
            <a:off x="2651033" y="4381655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D1DB0B46-1CAB-2BEB-78BF-A33A05F7FF72}"/>
              </a:ext>
            </a:extLst>
          </p:cNvPr>
          <p:cNvCxnSpPr/>
          <p:nvPr/>
        </p:nvCxnSpPr>
        <p:spPr>
          <a:xfrm>
            <a:off x="5981700" y="4414581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CC70DD30-1FDA-D1D3-4778-EACF7F68BA71}"/>
              </a:ext>
            </a:extLst>
          </p:cNvPr>
          <p:cNvCxnSpPr>
            <a:cxnSpLocks/>
          </p:cNvCxnSpPr>
          <p:nvPr/>
        </p:nvCxnSpPr>
        <p:spPr>
          <a:xfrm>
            <a:off x="4402836" y="5155348"/>
            <a:ext cx="0" cy="3432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en angle 23">
            <a:extLst>
              <a:ext uri="{FF2B5EF4-FFF2-40B4-BE49-F238E27FC236}">
                <a16:creationId xmlns:a16="http://schemas.microsoft.com/office/drawing/2014/main" id="{70D53161-0C53-2AAC-1BDF-D2043F3FB22F}"/>
              </a:ext>
            </a:extLst>
          </p:cNvPr>
          <p:cNvCxnSpPr>
            <a:cxnSpLocks/>
            <a:stCxn id="11" idx="1"/>
          </p:cNvCxnSpPr>
          <p:nvPr/>
        </p:nvCxnSpPr>
        <p:spPr>
          <a:xfrm rot="10800000" flipV="1">
            <a:off x="2655120" y="3558102"/>
            <a:ext cx="408120" cy="43397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en angle 27">
            <a:extLst>
              <a:ext uri="{FF2B5EF4-FFF2-40B4-BE49-F238E27FC236}">
                <a16:creationId xmlns:a16="http://schemas.microsoft.com/office/drawing/2014/main" id="{23E2DFE3-E3FF-86F6-676E-E0AF548291C4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5199888" y="3558102"/>
            <a:ext cx="757815" cy="48454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47054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65" name="Oval 81">
            <a:extLst>
              <a:ext uri="{FF2B5EF4-FFF2-40B4-BE49-F238E27FC236}">
                <a16:creationId xmlns:a16="http://schemas.microsoft.com/office/drawing/2014/main" id="{BB8FF84E-0EF7-1641-6663-66FDCD3335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10764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1888847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5</a:t>
                </a: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581863" y="5494052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اختتام </a:t>
              </a:r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6</a:t>
              </a:r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5</a:t>
                </a: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2609888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17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10</a:t>
                </a:r>
              </a:p>
            </p:txBody>
          </p:sp>
        </p:grp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E35AE44-3E5E-6A5E-C619-F934FEEE8C6D}"/>
              </a:ext>
            </a:extLst>
          </p:cNvPr>
          <p:cNvGrpSpPr/>
          <p:nvPr/>
        </p:nvGrpSpPr>
        <p:grpSpPr>
          <a:xfrm>
            <a:off x="1581863" y="3330929"/>
            <a:ext cx="6205216" cy="656743"/>
            <a:chOff x="1589361" y="4686332"/>
            <a:chExt cx="6205216" cy="656743"/>
          </a:xfrm>
        </p:grpSpPr>
        <p:sp>
          <p:nvSpPr>
            <p:cNvPr id="28" name="Rectangle: Rounded Corners 55">
              <a:extLst>
                <a:ext uri="{FF2B5EF4-FFF2-40B4-BE49-F238E27FC236}">
                  <a16:creationId xmlns:a16="http://schemas.microsoft.com/office/drawing/2014/main" id="{051F4C24-227B-234A-79BE-AC1D0B9DDDC1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18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val 81">
              <a:extLst>
                <a:ext uri="{FF2B5EF4-FFF2-40B4-BE49-F238E27FC236}">
                  <a16:creationId xmlns:a16="http://schemas.microsoft.com/office/drawing/2014/main" id="{DBEA5FBD-2C9E-87C2-6486-E22A80FDBD3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30" name="Oval 81">
              <a:extLst>
                <a:ext uri="{FF2B5EF4-FFF2-40B4-BE49-F238E27FC236}">
                  <a16:creationId xmlns:a16="http://schemas.microsoft.com/office/drawing/2014/main" id="{59358F02-F521-739E-3C33-993E2BCB32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3</a:t>
              </a:r>
            </a:p>
          </p:txBody>
        </p:sp>
        <p:grpSp>
          <p:nvGrpSpPr>
            <p:cNvPr id="31" name="Groupe 4">
              <a:extLst>
                <a:ext uri="{FF2B5EF4-FFF2-40B4-BE49-F238E27FC236}">
                  <a16:creationId xmlns:a16="http://schemas.microsoft.com/office/drawing/2014/main" id="{A7AD7287-4B10-5429-3F02-48BD691E807C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2" name="Image 8">
                <a:extLst>
                  <a:ext uri="{FF2B5EF4-FFF2-40B4-BE49-F238E27FC236}">
                    <a16:creationId xmlns:a16="http://schemas.microsoft.com/office/drawing/2014/main" id="{B6061DAD-A0F3-7511-7554-E8F43DC37E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33" name="ZoneTexte 19">
                <a:extLst>
                  <a:ext uri="{FF2B5EF4-FFF2-40B4-BE49-F238E27FC236}">
                    <a16:creationId xmlns:a16="http://schemas.microsoft.com/office/drawing/2014/main" id="{5C82E929-AEB1-4006-BA54-976968BFE4EA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</a:t>
                </a:r>
                <a:r>
                  <a:rPr lang="ar-MA" sz="1400" b="1" dirty="0">
                    <a:solidFill>
                      <a:srgbClr val="33878B"/>
                    </a:solidFill>
                  </a:rPr>
                  <a:t>5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BB4D61E0-2ACC-7925-5602-1253BD09248A}"/>
              </a:ext>
            </a:extLst>
          </p:cNvPr>
          <p:cNvGrpSpPr/>
          <p:nvPr/>
        </p:nvGrpSpPr>
        <p:grpSpPr>
          <a:xfrm>
            <a:off x="1581863" y="4051970"/>
            <a:ext cx="6205216" cy="656743"/>
            <a:chOff x="1589361" y="4686332"/>
            <a:chExt cx="6205216" cy="656743"/>
          </a:xfrm>
        </p:grpSpPr>
        <p:sp>
          <p:nvSpPr>
            <p:cNvPr id="35" name="Rectangle: Rounded Corners 55">
              <a:extLst>
                <a:ext uri="{FF2B5EF4-FFF2-40B4-BE49-F238E27FC236}">
                  <a16:creationId xmlns:a16="http://schemas.microsoft.com/office/drawing/2014/main" id="{C39533AB-3915-7553-79C6-3E86D5AABBF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 19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" name="Oval 81">
              <a:extLst>
                <a:ext uri="{FF2B5EF4-FFF2-40B4-BE49-F238E27FC236}">
                  <a16:creationId xmlns:a16="http://schemas.microsoft.com/office/drawing/2014/main" id="{8BAB9C87-5FE1-177A-4604-10D2064F7AD1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37" name="Oval 81">
              <a:extLst>
                <a:ext uri="{FF2B5EF4-FFF2-40B4-BE49-F238E27FC236}">
                  <a16:creationId xmlns:a16="http://schemas.microsoft.com/office/drawing/2014/main" id="{02649003-F955-A796-5F96-F33B632853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4</a:t>
              </a:r>
            </a:p>
          </p:txBody>
        </p:sp>
        <p:grpSp>
          <p:nvGrpSpPr>
            <p:cNvPr id="38" name="Groupe 4">
              <a:extLst>
                <a:ext uri="{FF2B5EF4-FFF2-40B4-BE49-F238E27FC236}">
                  <a16:creationId xmlns:a16="http://schemas.microsoft.com/office/drawing/2014/main" id="{FD244F52-99DE-A349-682B-EFD7EEFB1C41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9" name="Image 8">
                <a:extLst>
                  <a:ext uri="{FF2B5EF4-FFF2-40B4-BE49-F238E27FC236}">
                    <a16:creationId xmlns:a16="http://schemas.microsoft.com/office/drawing/2014/main" id="{10DC2710-9439-2A21-0B4B-9DC1564417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0" name="ZoneTexte 19">
                <a:extLst>
                  <a:ext uri="{FF2B5EF4-FFF2-40B4-BE49-F238E27FC236}">
                    <a16:creationId xmlns:a16="http://schemas.microsoft.com/office/drawing/2014/main" id="{C710567E-5A0B-E136-9B43-4CDECD70A63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10</a:t>
                </a:r>
              </a:p>
            </p:txBody>
          </p:sp>
        </p:grp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7D51FBA9-A398-6E92-54CC-C422455CA4DF}"/>
              </a:ext>
            </a:extLst>
          </p:cNvPr>
          <p:cNvGrpSpPr/>
          <p:nvPr/>
        </p:nvGrpSpPr>
        <p:grpSpPr>
          <a:xfrm>
            <a:off x="1581863" y="4773011"/>
            <a:ext cx="6205216" cy="656743"/>
            <a:chOff x="1589361" y="4686332"/>
            <a:chExt cx="6205216" cy="656743"/>
          </a:xfrm>
        </p:grpSpPr>
        <p:sp>
          <p:nvSpPr>
            <p:cNvPr id="42" name="Rectangle: Rounded Corners 55">
              <a:extLst>
                <a:ext uri="{FF2B5EF4-FFF2-40B4-BE49-F238E27FC236}">
                  <a16:creationId xmlns:a16="http://schemas.microsoft.com/office/drawing/2014/main" id="{66472540-FEA9-DD99-FE0E-30294E0A8453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20 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Oval 81">
              <a:extLst>
                <a:ext uri="{FF2B5EF4-FFF2-40B4-BE49-F238E27FC236}">
                  <a16:creationId xmlns:a16="http://schemas.microsoft.com/office/drawing/2014/main" id="{CBD65715-C29C-110F-DA8A-D0483E0B1FE3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44" name="Oval 81">
              <a:extLst>
                <a:ext uri="{FF2B5EF4-FFF2-40B4-BE49-F238E27FC236}">
                  <a16:creationId xmlns:a16="http://schemas.microsoft.com/office/drawing/2014/main" id="{8D1E762D-9E1A-A836-7006-A5DD2A1B6C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5</a:t>
              </a:r>
            </a:p>
          </p:txBody>
        </p:sp>
        <p:grpSp>
          <p:nvGrpSpPr>
            <p:cNvPr id="45" name="Groupe 4">
              <a:extLst>
                <a:ext uri="{FF2B5EF4-FFF2-40B4-BE49-F238E27FC236}">
                  <a16:creationId xmlns:a16="http://schemas.microsoft.com/office/drawing/2014/main" id="{E617BAFB-940F-1212-41F8-4CD26845E4A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46" name="Image 8">
                <a:extLst>
                  <a:ext uri="{FF2B5EF4-FFF2-40B4-BE49-F238E27FC236}">
                    <a16:creationId xmlns:a16="http://schemas.microsoft.com/office/drawing/2014/main" id="{11C10B9A-037F-5B9B-05B0-0611B4B935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7" name="ZoneTexte 19">
                <a:extLst>
                  <a:ext uri="{FF2B5EF4-FFF2-40B4-BE49-F238E27FC236}">
                    <a16:creationId xmlns:a16="http://schemas.microsoft.com/office/drawing/2014/main" id="{86770B1B-809E-2E32-A14D-9B7C3AAC842E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</a:t>
                </a:r>
                <a:r>
                  <a:rPr lang="ar-MA" sz="1400" b="1" dirty="0">
                    <a:solidFill>
                      <a:srgbClr val="33878B"/>
                    </a:solidFill>
                  </a:rPr>
                  <a:t>0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923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1B0F7C4-1B3F-181B-0EFD-749DB5A7F2B3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8ACAE936-57F0-AA37-8AF8-8EA6C24FDF29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الحصة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E485ADCD-D703-38D3-5583-C041DB3AA681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8E0A027A-30AB-C792-87E8-F83758CEE294}"/>
              </a:ext>
            </a:extLst>
          </p:cNvPr>
          <p:cNvSpPr/>
          <p:nvPr/>
        </p:nvSpPr>
        <p:spPr>
          <a:xfrm>
            <a:off x="744552" y="3638497"/>
            <a:ext cx="7132941" cy="1980638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6BB4A47-242F-38C0-B82E-48489D6EC075}"/>
              </a:ext>
            </a:extLst>
          </p:cNvPr>
          <p:cNvSpPr txBox="1"/>
          <p:nvPr/>
        </p:nvSpPr>
        <p:spPr>
          <a:xfrm>
            <a:off x="744552" y="3834489"/>
            <a:ext cx="6734523" cy="23237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استعمال العبارات : داخل - خارج - على- فوق- تحت </a:t>
            </a:r>
          </a:p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تحديد موضع أشياء باستعمال : أمام- وراء- بين – على يمين – على يسار .</a:t>
            </a:r>
          </a:p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6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موضعة أشياء على خانة أو عقدة شبكة </a:t>
            </a:r>
          </a:p>
          <a:p>
            <a:pPr marL="514350" indent="-51435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ar-MA" sz="2600" b="1" kern="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FF9C31EF-225C-5B44-4843-0FC0136E4960}"/>
              </a:ext>
            </a:extLst>
          </p:cNvPr>
          <p:cNvGrpSpPr/>
          <p:nvPr/>
        </p:nvGrpSpPr>
        <p:grpSpPr>
          <a:xfrm>
            <a:off x="7444391" y="3969101"/>
            <a:ext cx="866204" cy="1079997"/>
            <a:chOff x="7018463" y="3273195"/>
            <a:chExt cx="1249561" cy="1172098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3C8DDCBC-8FBE-E4FE-18A9-E4BFBED86C72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FF8D15B7-F379-5A44-44A8-32659B746F5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4654C9D2-1255-3A54-30CF-74F88398154F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1593B895-D2DD-C5B0-2A2B-58CB5D4F604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2" name="Chevron 5">
                <a:extLst>
                  <a:ext uri="{FF2B5EF4-FFF2-40B4-BE49-F238E27FC236}">
                    <a16:creationId xmlns:a16="http://schemas.microsoft.com/office/drawing/2014/main" id="{204740DF-8E18-C2A1-DB12-378FD3C67E0C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A899B30E-1940-DA5E-AA5F-02581FC78219}"/>
                  </a:ext>
                </a:extLst>
              </p:cNvPr>
              <p:cNvCxnSpPr>
                <a:cxnSpLocks/>
                <a:stCxn id="22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3931937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بكم في حصة الرياضيات ، سنراجع دروس  الأسبوع الخامس  </a:t>
            </a:r>
          </a:p>
        </p:txBody>
      </p:sp>
      <p:pic>
        <p:nvPicPr>
          <p:cNvPr id="19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3780D81-BDA1-8657-B621-6FCA6309B194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A58E5AD-9B1B-F345-6D99-3572E65CAE1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6F4A4136-6930-2165-570E-6B681F2A4B4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04342" y="2299662"/>
            <a:ext cx="2104888" cy="3361537"/>
          </a:xfrm>
          <a:prstGeom prst="rect">
            <a:avLst/>
          </a:prstGeom>
        </p:spPr>
      </p:pic>
      <p:pic>
        <p:nvPicPr>
          <p:cNvPr id="21" name="majd_wave">
            <a:hlinkClick r:id="" action="ppaction://media"/>
            <a:extLst>
              <a:ext uri="{FF2B5EF4-FFF2-40B4-BE49-F238E27FC236}">
                <a16:creationId xmlns:a16="http://schemas.microsoft.com/office/drawing/2014/main" id="{3436B661-0CC3-C5DE-90C0-72AFF4D3CB6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rcRect b="2166"/>
          <a:stretch>
            <a:fillRect/>
          </a:stretch>
        </p:blipFill>
        <p:spPr>
          <a:xfrm>
            <a:off x="2283479" y="2270080"/>
            <a:ext cx="1932723" cy="3361537"/>
          </a:xfrm>
          <a:prstGeom prst="rect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4C6E83CF-448F-F71B-65DC-49D759C25903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02DF9EF8-674C-015E-AACB-502E315668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F3DBA9F4-2155-9ACF-08DB-29AE186B4ABD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F51861E9-5293-6020-71E4-A1E74993567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F146537-BEF2-B20F-359A-00D0C3E89152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5E6B01FE-1516-48AF-F232-2DD2BED08BD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63AD2813-3F8B-88DD-12AB-7EFD44875FE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0EB0A6AF-A3B5-BA9F-9F2E-8E581322D4EC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7F737407-0C27-85A3-D9EA-28863B2A3A0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AC1ECEFB-1373-95CB-F354-D9F19D2EA236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1AF726A6-5329-AB3E-7653-F5786B20450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95A753E3-B065-7755-4920-8B08387A7DF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81360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16C851E-2BE9-D504-DC5F-4E1CC8A1956E}"/>
              </a:ext>
            </a:extLst>
          </p:cNvPr>
          <p:cNvGrpSpPr/>
          <p:nvPr/>
        </p:nvGrpSpPr>
        <p:grpSpPr>
          <a:xfrm>
            <a:off x="1934182" y="2239768"/>
            <a:ext cx="5012087" cy="2069474"/>
            <a:chOff x="2362015" y="2221113"/>
            <a:chExt cx="4619698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82A0ABD9-AC14-00F1-C41F-BCF7B803E52A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DEE8ECAF-15A6-73D1-0ED1-6E076DE6EE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79956" y="3247347"/>
              <a:ext cx="631873" cy="631873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F67DA070-E764-6885-F948-4CD2E3C74637}"/>
                </a:ext>
              </a:extLst>
            </p:cNvPr>
            <p:cNvSpPr txBox="1"/>
            <p:nvPr/>
          </p:nvSpPr>
          <p:spPr>
            <a:xfrm>
              <a:off x="2362015" y="3211434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DF9AC1DC-5B61-BE2D-4804-62073B58B40F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1D75D5B-3887-3540-7C21-26BB7E4600F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40260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 ، صححوا  النشاط رقم 6  الصفحة 55 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D9B09CC-195B-3C1C-7DC2-1763DC3D38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2EF4769-BD0B-A76A-D8A8-070809F65F1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FB4C84F-A693-A11F-760B-75A12D895D2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2D45699B-9B4D-6B20-CDF9-A764AC131119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5B7CCB4E-9AA9-20FB-FFDA-743091B7713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207E0222-DFAB-50FB-391A-D261C52DCB0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4D6426F-C8A0-7BCF-DEA2-409345898A9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EC9DEA70-6005-8E47-A1C7-D5ACAFAE5B4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197FA576-A34B-941E-857D-4C7D0CD603E4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F01B7A5A-A7E5-11BE-46D6-6FBE474EE4B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AF9F7869-4386-6604-2ADD-D8FE14B632DC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4A2A5E4F-2FBF-A591-F3B7-CFF80D04647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10337B5F-304D-4EA3-B954-B6C72BE1D99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2" name="ZoneTexte 21">
            <a:extLst>
              <a:ext uri="{FF2B5EF4-FFF2-40B4-BE49-F238E27FC236}">
                <a16:creationId xmlns:a16="http://schemas.microsoft.com/office/drawing/2014/main" id="{90C61F78-D89F-17F3-7BAF-CCA2588D9223}"/>
              </a:ext>
            </a:extLst>
          </p:cNvPr>
          <p:cNvSpPr txBox="1"/>
          <p:nvPr/>
        </p:nvSpPr>
        <p:spPr>
          <a:xfrm>
            <a:off x="6806460" y="3310461"/>
            <a:ext cx="589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</a:rPr>
              <a:t>2</a:t>
            </a:r>
            <a:endParaRPr lang="fr-FR" sz="3600" b="1" dirty="0">
              <a:solidFill>
                <a:srgbClr val="C0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3389B004-FA32-3508-67EC-23E1AC4FC1B6}"/>
              </a:ext>
            </a:extLst>
          </p:cNvPr>
          <p:cNvSpPr txBox="1"/>
          <p:nvPr/>
        </p:nvSpPr>
        <p:spPr>
          <a:xfrm>
            <a:off x="6410874" y="3356565"/>
            <a:ext cx="589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</a:rPr>
              <a:t>ر</a:t>
            </a:r>
            <a:endParaRPr lang="fr-FR" sz="3600" b="1" dirty="0">
              <a:solidFill>
                <a:srgbClr val="C0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140555AE-88B0-BE3E-44C6-9D20AA78ADA0}"/>
              </a:ext>
            </a:extLst>
          </p:cNvPr>
          <p:cNvSpPr txBox="1"/>
          <p:nvPr/>
        </p:nvSpPr>
        <p:spPr>
          <a:xfrm>
            <a:off x="6769673" y="3809065"/>
            <a:ext cx="589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</a:rPr>
              <a:t>4</a:t>
            </a:r>
            <a:endParaRPr lang="fr-FR" sz="3600" b="1" dirty="0">
              <a:solidFill>
                <a:srgbClr val="C00000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45B7447E-86AA-F148-8EA7-9F1E0AE82E75}"/>
              </a:ext>
            </a:extLst>
          </p:cNvPr>
          <p:cNvSpPr txBox="1"/>
          <p:nvPr/>
        </p:nvSpPr>
        <p:spPr>
          <a:xfrm>
            <a:off x="6456312" y="3804390"/>
            <a:ext cx="589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</a:rPr>
              <a:t>م</a:t>
            </a:r>
            <a:endParaRPr lang="fr-FR" sz="3600" b="1" dirty="0">
              <a:solidFill>
                <a:srgbClr val="C00000"/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81F6FB0F-90A5-1182-6E6B-F749AE61D901}"/>
              </a:ext>
            </a:extLst>
          </p:cNvPr>
          <p:cNvSpPr txBox="1"/>
          <p:nvPr/>
        </p:nvSpPr>
        <p:spPr>
          <a:xfrm>
            <a:off x="6767931" y="4356137"/>
            <a:ext cx="589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</a:rPr>
              <a:t>6</a:t>
            </a:r>
            <a:endParaRPr lang="fr-FR" sz="3600" b="1" dirty="0">
              <a:solidFill>
                <a:srgbClr val="C00000"/>
              </a:solidFill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51FF5E41-4C8A-1904-613B-01DFF2FD7D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6989" y="2195708"/>
            <a:ext cx="6870023" cy="2930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59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FA5073-6576-3632-F15E-3DF1A56FE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8F7CB8D-6C17-C414-0B33-C670EDF47D1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D388403-9932-1A9B-ED29-650AA8298F42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3C4FA1DC-A459-48AF-4C7B-0B4497A180BF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1CB3F6B7-F19A-C5FF-DD8B-8B682127D395}"/>
                </a:ext>
              </a:extLst>
            </p:cNvPr>
            <p:cNvGrpSpPr/>
            <p:nvPr/>
          </p:nvGrpSpPr>
          <p:grpSpPr>
            <a:xfrm>
              <a:off x="3067664" y="2144743"/>
              <a:ext cx="3306587" cy="802419"/>
              <a:chOff x="-2474123" y="983477"/>
              <a:chExt cx="3830699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ED4C627D-3B54-61CF-8481-1103036DFC50}"/>
                  </a:ext>
                </a:extLst>
              </p:cNvPr>
              <p:cNvSpPr/>
              <p:nvPr/>
            </p:nvSpPr>
            <p:spPr>
              <a:xfrm>
                <a:off x="-2474123" y="983477"/>
                <a:ext cx="3572340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17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AAFF3183-06BE-0B94-EF49-0F9AD42E7ED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4426248-937A-1FE3-96EC-6AABEF38A2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3112846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2A39CA8-2AEE-E5B6-4BA5-F921839A35FB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شريط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   </a:t>
            </a:r>
            <a:endParaRPr lang="ar-MA" sz="28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20106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A3DCBB-E11E-D2EB-4951-EE96D1501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487B690E-3EE5-49FE-3C13-A7292072ED77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270B7AB-6657-B9AA-117B-5579F27F3068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F12EBCC-8750-A006-722F-49AE5B240DC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2F7C20A7-AD66-1A01-80AE-6754A1F4C053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03F1A6C6-643D-355A-714C-44930F629D0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4B4DFB5-803E-068D-0E14-6144B8238E4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A64F6766-6B8C-A2C7-9B7D-AADF3445232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D67A3349-8A44-2F00-E9A5-FCF4ED81DD03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01C8F6F-196C-28B5-04D8-821EA7EB2BA8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8EFD4E13-A7DC-C93A-3F02-40EB36B0629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56B31775-14A9-5BC5-12A7-80D87B63484E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B3947880-F19C-E04F-93F7-3B11445EA96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5B789840-DB0E-31D3-A29D-E41EE811072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5BF2DA2-76D6-B629-6C99-A3EBF662042B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307B27B-13C0-9DCE-E965-1378F166C22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43156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6C8DEC-3F68-ED08-A06F-6536751D6D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7E66647D-5E0E-4865-F495-B0EA0DBE4EE3}"/>
              </a:ext>
            </a:extLst>
          </p:cNvPr>
          <p:cNvSpPr txBox="1"/>
          <p:nvPr/>
        </p:nvSpPr>
        <p:spPr>
          <a:xfrm>
            <a:off x="797150" y="777101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 على الألواح  رقم الصورة التي تمثل هذه الوضعية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2C87DE8-87E9-2EBD-F6B9-933F86F461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4BE70CE7-4DDF-4F50-F0F0-01EE33B2915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4FA514E-4572-4BD8-19D9-6CD995E724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8A56A8F1-3F0A-279C-0E43-5310A218D5D1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3616DC71-AEE6-3ED6-46D1-8649168CB55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4E20AA6-A316-511D-DC1C-9B4BCAFB551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C123C64F-8986-5CEC-2E49-65C54F14FC3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B1716AB7-496B-7EE3-1212-361A0B4B748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145173B3-7FD7-F246-94E3-93E0290336BA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2C37E137-F08B-9E54-E960-0F6058C722C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E271FB8-E304-0EE0-0F5C-78F6C43CA414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23DC7D41-4BF2-CC08-6F07-ACCA68EE092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46908E5A-436D-C7A7-3B8F-3E6099A1E1E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9" name="Oval 80">
            <a:extLst>
              <a:ext uri="{FF2B5EF4-FFF2-40B4-BE49-F238E27FC236}">
                <a16:creationId xmlns:a16="http://schemas.microsoft.com/office/drawing/2014/main" id="{298AD317-346E-0626-F0F7-509CDC044A8C}"/>
              </a:ext>
            </a:extLst>
          </p:cNvPr>
          <p:cNvSpPr>
            <a:spLocks noChangeAspect="1"/>
          </p:cNvSpPr>
          <p:nvPr/>
        </p:nvSpPr>
        <p:spPr>
          <a:xfrm>
            <a:off x="6317229" y="5144074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4000" b="1" dirty="0"/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72A2B675-0872-DD05-8B44-1BD985F893E7}"/>
              </a:ext>
            </a:extLst>
          </p:cNvPr>
          <p:cNvSpPr>
            <a:spLocks noChangeAspect="1"/>
          </p:cNvSpPr>
          <p:nvPr/>
        </p:nvSpPr>
        <p:spPr>
          <a:xfrm>
            <a:off x="1626989" y="5095425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4000" b="1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2A07585B-6FF7-FBE9-64FE-1621CC693D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3188" y="1528226"/>
            <a:ext cx="1597624" cy="1065082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262A1A69-63F8-9F0D-36AC-A0906D9336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6101" y="2738271"/>
            <a:ext cx="1289492" cy="88135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A1690C2-19C5-D8AC-8D9E-AFCC97D0E4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68648" y="3619621"/>
            <a:ext cx="1415704" cy="1475804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454EC05F-9395-B413-BDEB-2FCB05B439A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2499" y="3333465"/>
            <a:ext cx="1393241" cy="166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1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76FA72-9A3F-6155-268B-BDC2964F4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99A5929C-CAE1-6C5C-5C20-A168EEFC0205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25C2D48-2BC2-A7D5-F8B6-546A8E66689C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0D6B1D8-AABB-B4C6-1ED9-15BF81CEF3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C636D2B-A2D7-8FB5-F61D-BD164E5AF9F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AE5CAD8-4B25-9280-59E1-B7DF1CB21A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9C8C8091-A70D-FB76-AA18-05B8A36D7247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8BB56F07-C8AB-0A76-B14B-FF04A5F8703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2B436833-F12E-E3C6-30FE-1DFA456483D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5EC82E60-6F20-F4C7-75AE-01EE06A26EA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6392A3AF-4C64-5CF6-8217-CF1BBD3DA80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C2EDCD7-43A5-6DA1-FA1A-BEAFFA98D353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FD9940A8-9B43-3569-B837-C0489DD44D8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1AF376D-9D34-B051-52D3-0B26FAB5A401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4FBB1848-A865-2CB0-9CE5-43FA9640299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DE87758-997D-06D3-3992-DA810FDAB66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21249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960E7B-C703-F383-8BA1-5481B8BA1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42DBC8A5-4F1B-4A3D-8954-633611185388}"/>
              </a:ext>
            </a:extLst>
          </p:cNvPr>
          <p:cNvSpPr txBox="1"/>
          <p:nvPr/>
        </p:nvSpPr>
        <p:spPr>
          <a:xfrm>
            <a:off x="349731" y="791849"/>
            <a:ext cx="7108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الصورة رقم 1:   القرص فوق الخط لدينا وضعية "فوق " الطائر فوق  الفيل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13" name="Image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61E529F-30BA-8ED7-7C67-669D9E08AE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E0BD4C8B-4C25-DFE7-BF20-FAAED246F5A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CB7B3C6-3AB9-3035-CEA4-EAA542D998D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FD0C738-E0D5-6AFB-F2F7-722DB6F10ACE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9602BAF7-A32A-BB80-5749-00CC4FB47C2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2F3830E-3725-4916-D372-F411FBF9F74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E0225341-5417-DB1E-0A02-F63D9466347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CFCB75EE-29D8-8219-1E96-A6E2B9A1AF4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BBE5A923-C7E1-1452-199F-59277E9C8079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8879D142-EA63-24B8-7546-15E9458B322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406E8DEB-3FF3-A668-DDDC-C0160752CC8F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4016A2DF-CD47-4E85-325A-CD2B7B410EC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75DD4385-A313-1C13-142A-5DCF5797B59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0" name="Oval 80">
            <a:extLst>
              <a:ext uri="{FF2B5EF4-FFF2-40B4-BE49-F238E27FC236}">
                <a16:creationId xmlns:a16="http://schemas.microsoft.com/office/drawing/2014/main" id="{1E5D980D-0B0F-6DDD-8DA1-1BDAF9C4FCBA}"/>
              </a:ext>
            </a:extLst>
          </p:cNvPr>
          <p:cNvSpPr>
            <a:spLocks noChangeAspect="1"/>
          </p:cNvSpPr>
          <p:nvPr/>
        </p:nvSpPr>
        <p:spPr>
          <a:xfrm>
            <a:off x="6317229" y="5144074"/>
            <a:ext cx="575815" cy="52346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4000" b="1" dirty="0"/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F7E86B45-FEAA-0E52-FC01-2D7F053964C4}"/>
              </a:ext>
            </a:extLst>
          </p:cNvPr>
          <p:cNvSpPr>
            <a:spLocks noChangeAspect="1"/>
          </p:cNvSpPr>
          <p:nvPr/>
        </p:nvSpPr>
        <p:spPr>
          <a:xfrm>
            <a:off x="1626989" y="5095425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4000" b="1" dirty="0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7B58E516-8973-7544-D16D-E536DFFE2D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3188" y="1528226"/>
            <a:ext cx="1597624" cy="1065082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97FE355-9AEE-69E2-437D-9EC5355736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6101" y="2738271"/>
            <a:ext cx="1289492" cy="88135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B310331-4EBF-E21F-12B3-273E50D631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68648" y="3619621"/>
            <a:ext cx="1415704" cy="1475804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BB3D260-84E2-DA85-92F6-9BF7616E60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2499" y="3333465"/>
            <a:ext cx="1393241" cy="1666425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F411B104-EEB0-50B7-503F-866B9F5B565B}"/>
              </a:ext>
            </a:extLst>
          </p:cNvPr>
          <p:cNvSpPr/>
          <p:nvPr/>
        </p:nvSpPr>
        <p:spPr>
          <a:xfrm>
            <a:off x="5226485" y="2738271"/>
            <a:ext cx="2757302" cy="319850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0734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8917E0-5DB0-7E9B-A54E-D8CA9F5850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5B6A0C1-BBDC-033B-DE22-D4FE55DFE56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58FA7A48-F254-3B84-6868-D07BA58DB37F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353C0164-B7B3-9023-02A2-9B513E54378A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52A4C293-18DE-C261-7E56-88453D6493E6}"/>
                </a:ext>
              </a:extLst>
            </p:cNvPr>
            <p:cNvGrpSpPr/>
            <p:nvPr/>
          </p:nvGrpSpPr>
          <p:grpSpPr>
            <a:xfrm>
              <a:off x="3067664" y="2144743"/>
              <a:ext cx="3306587" cy="802419"/>
              <a:chOff x="-2474123" y="983477"/>
              <a:chExt cx="3830699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EE156D5E-B8E9-0741-DF41-5A987CAD8C5F}"/>
                  </a:ext>
                </a:extLst>
              </p:cNvPr>
              <p:cNvSpPr/>
              <p:nvPr/>
            </p:nvSpPr>
            <p:spPr>
              <a:xfrm>
                <a:off x="-2474123" y="983477"/>
                <a:ext cx="3572340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17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564310DD-E42B-9F48-1C3F-683F4A8AC17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2C10EB4-4C53-75B3-5AFE-F2A69E1C60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3594926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A6DB72E-0229-D2D7-4B9C-796514DCC995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 على الكراسة   </a:t>
            </a:r>
            <a:endParaRPr lang="ar-MA" sz="28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29304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4FD1B301-6818-1212-53EF-204417F9DFCF}"/>
              </a:ext>
            </a:extLst>
          </p:cNvPr>
          <p:cNvSpPr txBox="1"/>
          <p:nvPr/>
        </p:nvSpPr>
        <p:spPr>
          <a:xfrm>
            <a:off x="409575" y="933450"/>
            <a:ext cx="712946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الآن ، سنتذكر كيف نحدد موضع الأشياء 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46ED8CA-44D6-CFCB-8286-C5F5A988B9D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FE435D6F-F701-984C-321B-7DC7EC25C7D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EA07B1C-9B86-2A4E-E886-7A3409DB4495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D4D6F2F-36A9-1BFD-8356-ECBF3CE481D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DE0C4ED5-7829-377F-87DB-08490818395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FF4BFD5E-68F5-8130-5E2D-8E3E878A3C6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E9AE3C5E-4F62-B54B-2EFC-E7F04F22ADC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B3431D02-37F6-63F8-09DA-4F16C07002C1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Ellipse 9">
                <a:extLst>
                  <a:ext uri="{FF2B5EF4-FFF2-40B4-BE49-F238E27FC236}">
                    <a16:creationId xmlns:a16="http://schemas.microsoft.com/office/drawing/2014/main" id="{50B9FA50-BE9D-082C-699A-E0779A3B2DE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610D61C5-1898-C093-68C2-2CCD69B489D4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A6C409B0-3D46-8190-9069-3AE786A6930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086BDCF6-88F8-3576-787C-6056C34EEB42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FF4B3D8A-22E1-2827-E45A-84249DE4F21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758A8FCE-2E85-392E-CFF9-940CF25AE54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5B5DE76D-5F1A-3969-B36C-EF82ED795C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2835" y="3191179"/>
            <a:ext cx="1597624" cy="10650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D020F6-9698-222F-9E8F-BF13B8E6FD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9DDDFCC-9D3C-29A1-A2A2-FA9D2E7A221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612208C-ADCE-38D0-140D-081BF7B55F27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B356495F-B3FD-3A82-7F8F-9419B96ED11C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B1B749C7-66F6-64D9-C7A9-F3EA9C3B601B}"/>
                </a:ext>
              </a:extLst>
            </p:cNvPr>
            <p:cNvGrpSpPr/>
            <p:nvPr/>
          </p:nvGrpSpPr>
          <p:grpSpPr>
            <a:xfrm>
              <a:off x="3067664" y="2144743"/>
              <a:ext cx="3306587" cy="802419"/>
              <a:chOff x="-2474123" y="983477"/>
              <a:chExt cx="3830699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08A1A93F-A77A-D0BC-268D-86FDFD4ED964}"/>
                  </a:ext>
                </a:extLst>
              </p:cNvPr>
              <p:cNvSpPr/>
              <p:nvPr/>
            </p:nvSpPr>
            <p:spPr>
              <a:xfrm>
                <a:off x="-2474123" y="983477"/>
                <a:ext cx="3572340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</a:t>
                </a: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مراجعة الدرس </a:t>
                </a:r>
                <a:r>
                  <a:rPr lang="fr-FR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17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44944E54-0B67-9DA7-9D7F-B81B94E5296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2</a:t>
                </a:r>
                <a:endParaRPr lang="fr-MA" sz="3600" b="1" dirty="0"/>
              </a:p>
            </p:txBody>
          </p:sp>
        </p:grpSp>
      </p:grpSp>
      <p:pic>
        <p:nvPicPr>
          <p:cNvPr id="17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14954AE2-492C-DF19-82EA-84E412B6EE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4147370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0AD5F69-2B21-4988-C95E-7767FE227ED9}"/>
              </a:ext>
            </a:extLst>
          </p:cNvPr>
          <p:cNvSpPr txBox="1"/>
          <p:nvPr/>
        </p:nvSpPr>
        <p:spPr>
          <a:xfrm>
            <a:off x="1430615" y="2999349"/>
            <a:ext cx="4597052" cy="1779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شريط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    </a:t>
            </a:r>
          </a:p>
        </p:txBody>
      </p:sp>
    </p:spTree>
    <p:extLst>
      <p:ext uri="{BB962C8B-B14F-4D97-AF65-F5344CB8AC3E}">
        <p14:creationId xmlns:p14="http://schemas.microsoft.com/office/powerpoint/2010/main" val="29560672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222763-89B8-CAC8-4039-14919E5C7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70CD06F8-EBD8-5A55-5C30-BDBFAD8ED784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الآن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الصفحة </a:t>
            </a:r>
            <a:r>
              <a:rPr lang="fr-FR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56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أنجزوا  النشاط رقم 1.سأشرح لكم  التعليمة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06217DF8-E646-925E-A500-8A84F7295D1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DD534BE9-6919-830E-5FFF-C1F0301FE2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A355360B-655C-8129-D19F-9B12A522A12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4A3A05BF-43F2-5483-9A42-07E407826A1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09F1CEEF-10D3-DD65-97C7-1DD2EC0F8FB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63897877-3237-57AE-E864-208042CF7576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6BACA5AB-746D-B48B-3196-76A6B29C771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8D2014C8-67C0-E9F7-DDF0-9D96DEB4438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3330FEE7-6DF2-A17E-3E97-28BDE37A59E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656F6230-A85D-C22D-EA18-0E51C5E64808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B116B9C0-B42E-ADBE-27EE-FA79A1177C5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DB609B30-95CA-FF6E-B0CC-6F2D6219642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BC01D24-9F06-FE8B-8EA6-0D5E92D672E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EB55BE1-1709-87F8-5096-F5A13564EF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49501" y="2532099"/>
            <a:ext cx="1751162" cy="175116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9B5C0B2-4E15-9DBD-C5F3-27C6C8C0D6F4}"/>
              </a:ext>
            </a:extLst>
          </p:cNvPr>
          <p:cNvGrpSpPr/>
          <p:nvPr/>
        </p:nvGrpSpPr>
        <p:grpSpPr>
          <a:xfrm>
            <a:off x="639076" y="1908124"/>
            <a:ext cx="6002457" cy="3842426"/>
            <a:chOff x="747433" y="2440387"/>
            <a:chExt cx="6602703" cy="3842426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288640CB-CAB1-EE9C-2B07-F711560CBC8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47433" y="2440387"/>
              <a:ext cx="3305636" cy="3842426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4C73CB39-D489-0825-0FA0-E68CC1939AF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053069" y="2440387"/>
              <a:ext cx="3297067" cy="3842426"/>
            </a:xfrm>
            <a:prstGeom prst="rect">
              <a:avLst/>
            </a:prstGeom>
          </p:spPr>
        </p:pic>
      </p:grp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F1AFCF5-9E53-3E98-72DF-F2C15574CDFF}"/>
              </a:ext>
            </a:extLst>
          </p:cNvPr>
          <p:cNvSpPr/>
          <p:nvPr/>
        </p:nvSpPr>
        <p:spPr>
          <a:xfrm>
            <a:off x="3644199" y="2320119"/>
            <a:ext cx="2997334" cy="1188744"/>
          </a:xfrm>
          <a:prstGeom prst="roundRect">
            <a:avLst>
              <a:gd name="adj" fmla="val 751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9373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CEB696-D746-700C-E76F-016FF827A9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DCAA75C1-8DAE-10BA-6941-940FBA86E882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النشاط رقم 1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5C4B2B36-0FA0-3AC7-FB89-2067CB1B8CE7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03FCC2C2-36F4-7282-8B92-F3B5E37C42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AE0D3592-0B0A-23FF-EF28-329E7BB838B4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FB4093D8-30AB-CC2C-03E1-6A66F65D8BA6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025FB9B0-D883-1A4A-86D1-6925113C39F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1688EFFB-580C-FD73-2D24-DEABCB97525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DD638191-365B-4F76-18FE-497A6A560D2C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713B3D0F-79D3-72AC-A227-35CF826F71B7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37428E50-34E3-F4AC-0A2D-EAC3C18ED48B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4C2B7705-2A97-9D68-48CA-83258A7B3A9B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DC5B29FF-74BE-0DD3-698D-6FF011F9B4B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D08211D9-F66F-69BA-32CD-8C5CAA81D03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B622255-D342-12B8-D3D7-E950B3600E1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03EB6CB-42E6-0805-6374-9B74D414058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78437" y="2360306"/>
            <a:ext cx="6245475" cy="3122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990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6C5CE9-8FAE-2B28-4D2D-3F1B0B16C7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793D71D-59A7-7B8B-2CBD-7DA7DFC2B785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9AE6EF49-7F24-1CC0-7AB3-41BB0C98DA0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C7A81647-D63F-5EC5-8307-06CD31936F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7866D558-BBD6-0F26-3540-4AE4716D415B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E170164F-2B1B-B631-6862-5E815B44223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34E04831-8D8F-CFB2-C93F-4BFD8869884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9DC62D13-2399-D75D-70CC-7D69D12599A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BC5E9F8E-3412-0D1D-6335-923CC924AEEA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FB794568-F107-7BC2-5CD3-B07CCD9B655E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90348379-7A6C-4B85-D984-49CA32BBA16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155FFBC2-DB43-CAD6-97D9-2655A1B7FFE4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C535777E-F6F5-D210-5015-96A70168E54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2F7A5A2B-E006-BD46-E45A-924611BF8662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FD07E01-C78A-85F0-6E1C-86626AB285B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53F6090-3386-0366-AD13-2AF52FDFB1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6219" y="2274169"/>
            <a:ext cx="6203924" cy="3235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997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D35750-C216-F1B7-21E7-518D5561FA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9ABAB0D-C26F-0AA2-A2A4-D1FBD90BE60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0D0E5A49-4B81-C0C8-DC12-3B75F550D7CE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FE019A51-72C3-A26E-7529-D00F1F7FB92F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7B2A203B-6060-16FA-AA89-82C7002B9AF3}"/>
                </a:ext>
              </a:extLst>
            </p:cNvPr>
            <p:cNvGrpSpPr/>
            <p:nvPr/>
          </p:nvGrpSpPr>
          <p:grpSpPr>
            <a:xfrm>
              <a:off x="3067664" y="2144743"/>
              <a:ext cx="3306587" cy="802419"/>
              <a:chOff x="-2474123" y="983477"/>
              <a:chExt cx="3830699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802D98D3-DE2E-1CF4-3611-C8F66559586C}"/>
                  </a:ext>
                </a:extLst>
              </p:cNvPr>
              <p:cNvSpPr/>
              <p:nvPr/>
            </p:nvSpPr>
            <p:spPr>
              <a:xfrm>
                <a:off x="-2474123" y="983477"/>
                <a:ext cx="3572340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18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B426363E-EC3C-0933-C768-7F2C6ABCDC9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3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64AA7D1E-D825-5A42-5CD3-19E97D0195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13150" y="3113087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A5CFBF8-06D9-AAFA-0499-4C26B312AE98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شريط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   </a:t>
            </a:r>
          </a:p>
        </p:txBody>
      </p:sp>
    </p:spTree>
    <p:extLst>
      <p:ext uri="{BB962C8B-B14F-4D97-AF65-F5344CB8AC3E}">
        <p14:creationId xmlns:p14="http://schemas.microsoft.com/office/powerpoint/2010/main" val="5362606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1AD937-0DA6-3963-C7B6-B54786FD5B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6C1F293-EE43-366E-C4B5-952B09B3E963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7467344-1352-DE7B-B693-BAAAF12D3AA7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DEB8CEF-877F-938B-E9B5-F280FB84847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D8EC727F-0BFA-54CA-AC52-D869E7B663F3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1EC6C59C-09E1-6993-86F4-8C39BFCF4CE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24CB69E-83BC-40FF-33F7-4744DFB0537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08F75E04-DADF-61F1-8779-627D29DBEA3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78E67E8D-9DC0-7EA1-D650-C512B260FF2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23E77E3-F3ED-1918-CE2F-0B5139692487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D5304D49-6BEF-3C4D-7956-82999B199DA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4870A01E-583C-C25A-F6C4-214F508501CB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106B9894-BB1B-FEF5-1B0C-781AE87687D8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21630F28-B2C8-6E83-2CB3-06DEA7EE9A4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6DD3454-EFF1-E00B-06AA-EB1D1EB4A5B5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E6AC29D-2D4B-D8A0-1161-CC7A35419D5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36893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B31B11-766B-4673-4721-69DABAA10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7A8EFE9-EC82-6109-092B-2808F3F9D389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على الألواح رقم الصورة التي توجد فيها الكرة على يمين الولد      </a:t>
            </a:r>
            <a:endParaRPr lang="ar-MA" b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695E287C-F2D1-1DBF-FCEF-DD086BA93FE5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BAA27248-D2B5-CC17-247B-7A90E3C502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44C6B0D0-E435-8086-2C63-97F83F7E3034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05334072-160E-DCFC-DFCB-D051614FC55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9A5DCDCD-9E33-F5B1-D69A-2A18D24BBE5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A2729ECF-0D42-CCBF-07AB-429A8EAEA3E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4EBC5784-C9E0-D97D-A665-B94A13F85D8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936EB305-0D34-5981-AFD1-04BBFE85A00C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F31B21D6-D4CB-3639-9839-6DE8840CA5F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9376A494-0DF1-2123-0B37-35749072E44F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78EF9305-82AC-24B4-BC4C-67E046589412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3AC95DCB-8A25-3759-F5C1-FDC4270E87FA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E51E83C-666B-F921-B7FE-E54EBBE119E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4BB1DF59-A82C-8682-71D4-617B66044EB5}"/>
              </a:ext>
            </a:extLst>
          </p:cNvPr>
          <p:cNvSpPr/>
          <p:nvPr/>
        </p:nvSpPr>
        <p:spPr>
          <a:xfrm>
            <a:off x="2791821" y="1572522"/>
            <a:ext cx="3560358" cy="59595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اَلْكُرَةُ  عَلى 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يَمينِ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الْوَلَدِ</a:t>
            </a:r>
            <a:endParaRPr lang="fr-FR" sz="3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36608171-54A1-D35E-5F1C-545D29303C6F}"/>
              </a:ext>
            </a:extLst>
          </p:cNvPr>
          <p:cNvSpPr>
            <a:spLocks noChangeAspect="1"/>
          </p:cNvSpPr>
          <p:nvPr/>
        </p:nvSpPr>
        <p:spPr>
          <a:xfrm>
            <a:off x="6676553" y="5344697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4000" b="1" dirty="0"/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347EF607-F505-1D8A-3903-C4E16F1C45AA}"/>
              </a:ext>
            </a:extLst>
          </p:cNvPr>
          <p:cNvSpPr>
            <a:spLocks noChangeAspect="1"/>
          </p:cNvSpPr>
          <p:nvPr/>
        </p:nvSpPr>
        <p:spPr>
          <a:xfrm>
            <a:off x="2179539" y="5344697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4000" b="1" dirty="0"/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42DE28C8-5640-80E1-2A9D-BBFC5AD10226}"/>
              </a:ext>
            </a:extLst>
          </p:cNvPr>
          <p:cNvGrpSpPr/>
          <p:nvPr/>
        </p:nvGrpSpPr>
        <p:grpSpPr>
          <a:xfrm>
            <a:off x="1053568" y="2595561"/>
            <a:ext cx="2353924" cy="2689917"/>
            <a:chOff x="391369" y="2473740"/>
            <a:chExt cx="2353924" cy="2689917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C58D53A7-94A9-5A69-82B3-A75537693F5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91917" y="2473740"/>
              <a:ext cx="1353376" cy="2689917"/>
            </a:xfrm>
            <a:prstGeom prst="rect">
              <a:avLst/>
            </a:prstGeom>
          </p:spPr>
        </p:pic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D120B0BE-8176-EAF0-D72D-E05D749B1C8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91369" y="4198376"/>
              <a:ext cx="1029227" cy="845859"/>
            </a:xfrm>
            <a:prstGeom prst="rect">
              <a:avLst/>
            </a:prstGeom>
          </p:spPr>
        </p:pic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E83A3898-C85F-65DB-2D7E-C3F12CC8DD96}"/>
              </a:ext>
            </a:extLst>
          </p:cNvPr>
          <p:cNvGrpSpPr/>
          <p:nvPr/>
        </p:nvGrpSpPr>
        <p:grpSpPr>
          <a:xfrm>
            <a:off x="5480167" y="2595561"/>
            <a:ext cx="2295964" cy="2569460"/>
            <a:chOff x="5208463" y="2906172"/>
            <a:chExt cx="2295964" cy="256946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2696BE6C-5433-28BF-FA55-595C26963CA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208463" y="4510352"/>
              <a:ext cx="1029227" cy="845859"/>
            </a:xfrm>
            <a:prstGeom prst="rect">
              <a:avLst/>
            </a:prstGeom>
          </p:spPr>
        </p:pic>
        <p:pic>
          <p:nvPicPr>
            <p:cNvPr id="39" name="Image 38">
              <a:extLst>
                <a:ext uri="{FF2B5EF4-FFF2-40B4-BE49-F238E27FC236}">
                  <a16:creationId xmlns:a16="http://schemas.microsoft.com/office/drawing/2014/main" id="{BB7A7DA4-5EAC-BE64-F238-A274124AF71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180332" y="2906172"/>
              <a:ext cx="1324095" cy="25694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73568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E942E3-B2EE-29B1-74E0-CF13E1D08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17CE6D3A-ECA5-00AC-9930-57B85CF8CFDC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42CE7FF8-6E78-00B2-85D1-0A3A9AE66B03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D94343F-91B0-CCFB-A390-4B4CAFF521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64D3BB3D-6691-AEEF-315D-C289A11C076E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62863FD-40D4-C423-A66D-3079DD4E849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77E06E4-EB8C-C7B2-F090-05C3FEA055E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0F103A8B-99E0-5965-18DF-0DC49CCBFDE0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D6C3C2FC-C878-6009-3299-2BB60618DF6C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0D07E79E-0A65-D5F4-81FE-3250A3E81F5E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63574CF-994C-3035-8D8B-5054002DA18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7999286B-EEC9-A88F-97AC-69D4CC1CFE0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B5E31F97-CDF1-A0B0-C81B-DB5A090FA00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36889839-3723-D294-3143-E05CC763602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E7E9303-F353-A148-EEAB-97BB2F108374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06E3D49-8229-20D8-7E88-BFCA678C98A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19245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F47CED-C62F-5DA7-78E7-702068B7A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AB242D41-43E2-95E5-7FD7-E6537B3951D3}"/>
              </a:ext>
            </a:extLst>
          </p:cNvPr>
          <p:cNvSpPr txBox="1"/>
          <p:nvPr/>
        </p:nvSpPr>
        <p:spPr>
          <a:xfrm>
            <a:off x="132735" y="83524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الصورة رقم 2 ، الكرة على يمين الولد  </a:t>
            </a:r>
            <a:endParaRPr lang="ar-MA" b="1" dirty="0">
              <a:solidFill>
                <a:schemeClr val="bg1">
                  <a:lumMod val="65000"/>
                </a:schemeClr>
              </a:solidFill>
              <a:cs typeface="Calibri" panose="020F050202020403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2949BE77-76E3-5662-87FF-718EDFC1B05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3913809A-6172-5753-EA4C-FFE15EC16C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6C743C03-0F7B-9096-833A-64CB15D2372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2976B766-D5A8-A326-5904-5A58718E212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49A985B0-59C7-2F85-B077-D4BF1593D81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427E909F-90A0-3D26-C0D5-F3C647B45F9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AA582C07-3FF2-203F-A0DC-943F148ACC1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CC43F0BC-426F-DBC0-2ADD-1610A0284858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057F5A07-7C84-9435-A8DB-369C71DA86F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B70C1DB0-7D26-1B51-8730-C8D2003EE85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560389B0-6D25-2A30-62D8-80B4F1116AA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DC7569C7-696F-9310-69FB-04E69FC47A5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D09A620-3CF9-3FD3-49FD-7F5A2A815C0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Oval 80">
            <a:extLst>
              <a:ext uri="{FF2B5EF4-FFF2-40B4-BE49-F238E27FC236}">
                <a16:creationId xmlns:a16="http://schemas.microsoft.com/office/drawing/2014/main" id="{C827BD44-FE2A-0577-EC54-A10C8ADB56AC}"/>
              </a:ext>
            </a:extLst>
          </p:cNvPr>
          <p:cNvSpPr>
            <a:spLocks noChangeAspect="1"/>
          </p:cNvSpPr>
          <p:nvPr/>
        </p:nvSpPr>
        <p:spPr>
          <a:xfrm>
            <a:off x="6676553" y="5344697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4000" b="1" dirty="0"/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421F1E8F-126C-F37A-D1BD-6D964714183B}"/>
              </a:ext>
            </a:extLst>
          </p:cNvPr>
          <p:cNvSpPr>
            <a:spLocks noChangeAspect="1"/>
          </p:cNvSpPr>
          <p:nvPr/>
        </p:nvSpPr>
        <p:spPr>
          <a:xfrm>
            <a:off x="2179539" y="5344697"/>
            <a:ext cx="575815" cy="52346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4000" b="1" dirty="0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F7845EAB-6A55-1F1A-591A-108268D3C469}"/>
              </a:ext>
            </a:extLst>
          </p:cNvPr>
          <p:cNvGrpSpPr/>
          <p:nvPr/>
        </p:nvGrpSpPr>
        <p:grpSpPr>
          <a:xfrm>
            <a:off x="1053568" y="2595561"/>
            <a:ext cx="2353924" cy="2689917"/>
            <a:chOff x="391369" y="2473740"/>
            <a:chExt cx="2353924" cy="268991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2CADE1B7-F509-483B-C80C-E6F1D1354C3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91917" y="2473740"/>
              <a:ext cx="1353376" cy="2689917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C05F0CA-0A96-B435-FB58-D7BF8B80A15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91369" y="4198376"/>
              <a:ext cx="1029227" cy="845859"/>
            </a:xfrm>
            <a:prstGeom prst="rect">
              <a:avLst/>
            </a:prstGeom>
          </p:spPr>
        </p:pic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55A37640-2D3A-79AA-BE15-D35F136F21EF}"/>
              </a:ext>
            </a:extLst>
          </p:cNvPr>
          <p:cNvGrpSpPr/>
          <p:nvPr/>
        </p:nvGrpSpPr>
        <p:grpSpPr>
          <a:xfrm>
            <a:off x="5480167" y="2595561"/>
            <a:ext cx="2295964" cy="2569460"/>
            <a:chOff x="5208463" y="2906172"/>
            <a:chExt cx="2295964" cy="256946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0CD88186-4D66-C82B-4453-A5B89FEB9D0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208463" y="4510352"/>
              <a:ext cx="1029227" cy="845859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E135ADB-8D1E-E06D-D2FD-DF5E7E10384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180332" y="2906172"/>
              <a:ext cx="1324095" cy="2569460"/>
            </a:xfrm>
            <a:prstGeom prst="rect">
              <a:avLst/>
            </a:prstGeom>
          </p:spPr>
        </p:pic>
      </p:grp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388D0E39-060B-E8E6-A1D8-4333AB9E73A8}"/>
              </a:ext>
            </a:extLst>
          </p:cNvPr>
          <p:cNvSpPr/>
          <p:nvPr/>
        </p:nvSpPr>
        <p:spPr>
          <a:xfrm>
            <a:off x="2791821" y="1572522"/>
            <a:ext cx="3560358" cy="59595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اَلْكُرَةُ  عَلى </a:t>
            </a:r>
            <a:r>
              <a:rPr lang="ar-MA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يَمينِ</a:t>
            </a:r>
            <a:r>
              <a:rPr lang="ar-M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الْوَلَدِ</a:t>
            </a:r>
            <a:endParaRPr lang="fr-FR" sz="3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83940FD-B9A7-B734-47D7-6288B325C84A}"/>
              </a:ext>
            </a:extLst>
          </p:cNvPr>
          <p:cNvSpPr/>
          <p:nvPr/>
        </p:nvSpPr>
        <p:spPr>
          <a:xfrm>
            <a:off x="1133826" y="2493014"/>
            <a:ext cx="2603593" cy="352973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2599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89A6FB-B928-EB29-703B-DF2E6E9B86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B904C39-0DB4-9153-095E-FF166F3276F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BA97B77D-7103-3D90-11EF-8C58CB41A8FC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B17DAB8C-A68C-EAC8-4C7F-F4A5A8912F44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31D0A17D-09B4-501F-7054-DCF4F046E888}"/>
                </a:ext>
              </a:extLst>
            </p:cNvPr>
            <p:cNvGrpSpPr/>
            <p:nvPr/>
          </p:nvGrpSpPr>
          <p:grpSpPr>
            <a:xfrm>
              <a:off x="3067664" y="2144743"/>
              <a:ext cx="3306587" cy="802419"/>
              <a:chOff x="-2474123" y="983477"/>
              <a:chExt cx="3830699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6D2EC119-581B-3D3A-3C60-F59A9E442D0E}"/>
                  </a:ext>
                </a:extLst>
              </p:cNvPr>
              <p:cNvSpPr/>
              <p:nvPr/>
            </p:nvSpPr>
            <p:spPr>
              <a:xfrm>
                <a:off x="-2474123" y="983477"/>
                <a:ext cx="3572340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18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F64BAEC9-EDD8-7C15-5471-8931FCD3DA9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3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519BD91-DB88-3613-C073-01119424D0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3647115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2AAAFC3-3616-A61B-261C-19929803CC82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   </a:t>
            </a:r>
          </a:p>
        </p:txBody>
      </p:sp>
    </p:spTree>
    <p:extLst>
      <p:ext uri="{BB962C8B-B14F-4D97-AF65-F5344CB8AC3E}">
        <p14:creationId xmlns:p14="http://schemas.microsoft.com/office/powerpoint/2010/main" val="13904758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132736" y="926781"/>
            <a:ext cx="73442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انتبهوا، سنتعلم مع ندى و مجد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كيف نحدد موضع الأشياء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5B91BA9-71B8-75B9-2D2C-141E933D11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73FB1CE-B88B-DA08-7AB3-9AFBE8526F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FF683B6-B65A-B394-6F03-59A9CE059B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  <p:pic>
        <p:nvPicPr>
          <p:cNvPr id="7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FB51131C-06CD-0938-4F4A-C05E70468A4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68993AC3-EDC3-8F3A-31AD-DB19BDFDA2F4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35E0CC09-DEDE-C54B-EF97-36CBED2BA20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2CD6B5E9-F955-C8DB-6B81-AAD33B18F3A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58E20DFE-A178-EE54-FEC8-D66808A729A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3ED5A983-A7B1-7982-CB24-B1007CA77695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C75B8D4F-3373-8225-42EF-27101830755B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3370FB99-B5EA-1142-4AE3-2B824282B89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1D469BC9-7ADF-E186-A530-4DF328B6DD4C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4E2BD3B4-830D-93CB-0EB8-1A27FA7E00C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AD0E6AF9-38E2-D3A4-18A2-1BBDC11B496A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4D67CB48-2A3A-931E-F18F-4DF66434875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3C329F40-7D60-649C-CB26-4A80DE5A6250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النمذجة بمناولات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71D3CFC-17FB-16C6-559A-930F96EAA0E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0792A26-76ED-43ED-FFC2-E7F5FEA574D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37ADF7BF-5EBE-8F5C-B21A-97690567B2A0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4F5B9967-C8B3-CE6B-0BEB-51194A4B1918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2F6375F-E2CE-42A5-17E6-7BDB43409EC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46CC73A1-A7B5-B36C-64E1-DC7BA730D12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Ellipse 9">
                <a:extLst>
                  <a:ext uri="{FF2B5EF4-FFF2-40B4-BE49-F238E27FC236}">
                    <a16:creationId xmlns:a16="http://schemas.microsoft.com/office/drawing/2014/main" id="{FBCD655A-C540-A65B-0428-8664349D59E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05F5EBEE-E6AB-A6BF-A17F-E55E2BAE533B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FB38168A-F21F-96D5-6AF9-8BD7CC787105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64126713-84D2-D0D1-DC0B-DD2E73630781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21865F1F-476C-9E5B-81FE-20C7F429F7D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440484C-1C1D-484D-C14A-6877523C0D5C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AE9086D2-B6BB-C746-43F7-8CD889207D3C}"/>
              </a:ext>
            </a:extLst>
          </p:cNvPr>
          <p:cNvGrpSpPr/>
          <p:nvPr/>
        </p:nvGrpSpPr>
        <p:grpSpPr>
          <a:xfrm>
            <a:off x="3653332" y="2366961"/>
            <a:ext cx="2353924" cy="2689917"/>
            <a:chOff x="391369" y="2473740"/>
            <a:chExt cx="2353924" cy="268991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84FE76CD-4F35-90E7-5543-862AD593908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91917" y="2473740"/>
              <a:ext cx="1353376" cy="2689917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112F88F3-2EDA-4D26-1863-BC4162DB62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91369" y="4198376"/>
              <a:ext cx="1029227" cy="8458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4303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7275BB-6BE1-F9D8-3B2F-E18AD4AB47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F8B2668-0744-C039-F2F5-56CB316F9BD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13E3D1E2-1ADC-AB69-7D3C-AAE600EAA6C9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246338DA-A75F-97D5-0B49-9E2D7BBC5639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B65D1A31-A29F-31EB-0090-42A205A8D2E0}"/>
                </a:ext>
              </a:extLst>
            </p:cNvPr>
            <p:cNvGrpSpPr/>
            <p:nvPr/>
          </p:nvGrpSpPr>
          <p:grpSpPr>
            <a:xfrm>
              <a:off x="3067664" y="2144743"/>
              <a:ext cx="3306587" cy="802419"/>
              <a:chOff x="-2474123" y="983477"/>
              <a:chExt cx="3830699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19BA6C7A-2EA2-08FE-DCD8-145F9951FF27}"/>
                  </a:ext>
                </a:extLst>
              </p:cNvPr>
              <p:cNvSpPr/>
              <p:nvPr/>
            </p:nvSpPr>
            <p:spPr>
              <a:xfrm>
                <a:off x="-2474123" y="983477"/>
                <a:ext cx="3572340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18 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190149C3-E446-5EEE-CA33-1B3FDA93C59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3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A9AA6BF-1E30-C773-A11E-397236D55A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4147370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0B9CED6-7366-743E-0780-44A422A08B5A}"/>
              </a:ext>
            </a:extLst>
          </p:cNvPr>
          <p:cNvSpPr txBox="1"/>
          <p:nvPr/>
        </p:nvSpPr>
        <p:spPr>
          <a:xfrm>
            <a:off x="1430615" y="2999349"/>
            <a:ext cx="4597052" cy="1779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شريط 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   </a:t>
            </a:r>
          </a:p>
        </p:txBody>
      </p:sp>
    </p:spTree>
    <p:extLst>
      <p:ext uri="{BB962C8B-B14F-4D97-AF65-F5344CB8AC3E}">
        <p14:creationId xmlns:p14="http://schemas.microsoft.com/office/powerpoint/2010/main" val="6967117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7D70DC-C65B-D66F-CF7B-15DF89DD80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CA9E4A5-0F4B-91DD-6AC6-4D222BB9B56E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الآن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الصفحة 56 أنجزوا  النشاط رقم 2.سأشرح لكم  التعليمة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B1DF84B-BA79-3EBF-8F97-EF0B30C977A1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8D93E414-7FBE-FD62-BD61-0C7249A712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567B8BCD-0E5B-B76E-6B4A-DB26F3CA3D9B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61DA43B6-3824-2201-C5DD-A29B748C28D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4DBA0260-CA95-E344-588E-6976977852FB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E2E0B5E9-AC7B-522D-7AEE-78C15AA64E3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CACCB451-7D02-6699-5263-34A228615C11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47F54750-D461-BAF4-44B9-3D9B6D61293E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2352129B-DD1F-2A82-8A49-77E7880FDF5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39163F09-347D-25E9-3DCC-027FB9041968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5735E2FD-DD90-E72F-7559-D115D176222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6123EAC4-3C9C-4F51-8AEA-9018051A5A5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8295F5B-2FA8-B394-7D44-B83F3196DFE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195CF85-E379-D083-AE87-ABCDFF4AF3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90503" y="2496611"/>
            <a:ext cx="1751162" cy="1751162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339FF57B-CB9F-4CC3-FA50-21642087B870}"/>
              </a:ext>
            </a:extLst>
          </p:cNvPr>
          <p:cNvGrpSpPr/>
          <p:nvPr/>
        </p:nvGrpSpPr>
        <p:grpSpPr>
          <a:xfrm>
            <a:off x="639076" y="1908124"/>
            <a:ext cx="6002457" cy="3842426"/>
            <a:chOff x="747433" y="2440387"/>
            <a:chExt cx="6602703" cy="3842426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2F6C2EC8-44FF-8D59-2B24-6EF08493D9A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47433" y="2440387"/>
              <a:ext cx="3305636" cy="3842426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BFFD9BF-F3CE-D067-65AA-10CB7C357C0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053069" y="2440387"/>
              <a:ext cx="3297067" cy="3842426"/>
            </a:xfrm>
            <a:prstGeom prst="rect">
              <a:avLst/>
            </a:prstGeom>
          </p:spPr>
        </p:pic>
      </p:grp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830CEF81-72EA-030E-9EB3-CDB9640FFEB0}"/>
              </a:ext>
            </a:extLst>
          </p:cNvPr>
          <p:cNvSpPr/>
          <p:nvPr/>
        </p:nvSpPr>
        <p:spPr>
          <a:xfrm>
            <a:off x="3894608" y="3429000"/>
            <a:ext cx="2496516" cy="986589"/>
          </a:xfrm>
          <a:prstGeom prst="roundRect">
            <a:avLst>
              <a:gd name="adj" fmla="val 751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591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3039C1-AD48-76E0-2C40-E3A825BA7C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FCEE58D0-548E-9235-FA7A-24AC00CA1F00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النشاط رقم 2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9D753E5C-C85A-F049-0BCE-09ED1C7286C0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BB420337-B5FB-D703-1602-C340DDA683C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D8BBFDB7-CA54-EC0E-E1D4-6AEDF88DD855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BB50949B-8595-C6F7-942E-4C6C5B9C4A1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EB6DA16C-328D-6162-7861-C5349005601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E9F4ADB7-44C9-D983-F084-546BA26F30B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2085C162-C478-AD0B-98B3-F0C8FA79907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101F6966-8F46-49A1-027D-3F4A9B35EA10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1D6A6105-DCED-010E-1C85-CC9E8F6A232C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67052D3C-1C74-4332-27DA-F64EB81D27BA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DF9F8DCB-5602-00BA-936E-C249EC9DAF2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DD96988E-E3E4-3D1B-02B7-9CA01F3B613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261EF49-E376-3CBE-6DD0-6C32BB326B8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936BFC5-A61B-CA69-5F64-64DCBA670CE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6988" y="2555185"/>
            <a:ext cx="6870023" cy="3087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236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D4287B-8BA7-51DE-AEB9-64F994DB7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81E3983-0262-48DF-EB83-6A14AB25AF0F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C6D4A19F-CF65-8B84-5F78-8E0DA537264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545A7EB9-66E6-2A67-8A45-E7286F80F9A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24E9E59C-40E7-F0F1-7584-3CFA6F73EA3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92F59432-8D16-BECD-F900-719218FF65D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85A4C87A-AEA2-ADC4-1D67-7DFE1772D5D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E4D1256E-9672-DD34-FF26-F53A82B5135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8279DD14-4198-894D-218D-89C82580C19C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D8643BB1-8C1D-5B4C-6214-E75AABD378B8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70473D39-E45E-054C-F5BB-D44219025A94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7934BF35-3087-8015-E5C9-E7AB7D141AE5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CD3C64E3-6F84-A59F-1AEB-60C74716F42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E9196BA7-EEEA-AC90-8C2F-8F81B893AC4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36F8044-78B2-EB1B-BAD9-40D924701D1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679AEBE-460E-5333-D9B7-7EAC1D89F9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6989" y="2108901"/>
            <a:ext cx="6870023" cy="3050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369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44E5BD-917B-4B70-9EE9-9E02907586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F4040DDE-57DC-E151-40E5-5FC6E21EDFB4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الآن، أنجزوا  النشاط رقم 3.سأشرح لكم  التعليمة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179A315B-39F8-F2F3-CAEB-9A05BA6EF8B4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A8B82932-8D7F-9CC4-9F88-779268997F0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99132F9F-98E9-1101-B75F-A4F98BB459EE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E7EB2C89-21DE-BB3C-4546-7A1760CA8FC4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949BBBB4-BEDD-C135-78CD-2506B13E5FE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1046EA51-3C0B-4F54-C3E9-2E38D1F40E4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E2B2CCD9-8845-04FE-3DA5-A4E8C541EDF2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4BCFD983-72C3-EC22-DBD8-C8C20C080122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C9B676AF-7FE0-B5C7-41D4-F76547FB5AB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120DE364-4EE9-171C-9E54-BF0D0B9DBB85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BBC610FC-CD27-EA72-1E87-BDFD803679BF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8A9C1EB0-B616-237F-985C-60F3820AD383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7633523-793A-2211-0A93-F2E5E20E2D6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A5BFB2F-03CD-C93B-212A-72C1D7656C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90503" y="2496611"/>
            <a:ext cx="1751162" cy="1751162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145C5306-60FC-051D-2AC8-F42BCA06C84D}"/>
              </a:ext>
            </a:extLst>
          </p:cNvPr>
          <p:cNvGrpSpPr/>
          <p:nvPr/>
        </p:nvGrpSpPr>
        <p:grpSpPr>
          <a:xfrm>
            <a:off x="639076" y="1908124"/>
            <a:ext cx="6002457" cy="3842426"/>
            <a:chOff x="747433" y="2440387"/>
            <a:chExt cx="6602703" cy="3842426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235B6462-1BEB-7763-16AF-A4989CB5E98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47433" y="2440387"/>
              <a:ext cx="3305636" cy="3842426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B989EFE-11E1-F636-986F-B5C0D8FCAE3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053069" y="2440387"/>
              <a:ext cx="3297067" cy="3842426"/>
            </a:xfrm>
            <a:prstGeom prst="rect">
              <a:avLst/>
            </a:prstGeom>
          </p:spPr>
        </p:pic>
      </p:grp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A5E3D3E-A1B9-C897-98AE-A248A9E3D1C8}"/>
              </a:ext>
            </a:extLst>
          </p:cNvPr>
          <p:cNvSpPr/>
          <p:nvPr/>
        </p:nvSpPr>
        <p:spPr>
          <a:xfrm>
            <a:off x="3820713" y="4411639"/>
            <a:ext cx="2496516" cy="986589"/>
          </a:xfrm>
          <a:prstGeom prst="roundRect">
            <a:avLst>
              <a:gd name="adj" fmla="val 751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8010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5003C4-6723-3187-7DDB-591DFD9401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1F34BD6-7F78-351F-E9F8-538A179B6674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النشاط رقم 3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1304DA8C-BE0A-B96B-7807-667C7674116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D2795A4D-73E3-AF10-290D-B7B18FA4AD3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8CC051BC-B33E-F24E-8CA1-57F37FC8EE30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A417C48C-AB64-547C-A4E8-5AA64089406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B284FBF3-237E-31B6-895C-C2A7941A127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CA49D98D-B85E-AFD4-795E-49E637719B83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108BA465-CCE4-E35E-16A5-C8CA8F68135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2A7EF606-7244-C38D-1ED1-40ADFFB4F22B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35FD61BD-8EF4-F067-E3F5-54B821721A7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694C3311-70F1-93CD-0BD9-8550739AC7B5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0AEC06E0-60EB-BD8B-C360-C4F02A196AA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41AB4AD6-DC54-C6F1-D0D7-1AD53B220E3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B5125A0-92F5-A7A2-FA9E-DA294638F5C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F0EDCD1-39D0-4512-90D8-2E16B5A57C4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26336" y="2544348"/>
            <a:ext cx="6245475" cy="2779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227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A0A285-FA33-E575-AB87-67646AF47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E07B859-A099-F55F-1E45-2B548FBCD2F6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41BD8F54-DC46-6CD4-6F67-311365BB9EE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0927A378-89DF-43BB-C5C4-A4F8164D57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0403F4B7-BEF2-7355-2514-4486558B3864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0CFA1733-04EC-02B6-CBE1-32C74249C7F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E18ACEDE-C5F3-E7A9-5F2E-66B2AF0ED39D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9E875FF0-8F0D-99D5-0798-A23900356FA4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BB4FD52E-570C-B590-8520-504ADDA1231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D8575A4F-5B8B-B197-2843-81D468A1F779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F139153C-0349-0E5F-1F9A-696BF5EE291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25C15DBB-F3BF-FD37-DA25-F716710503A7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1CF3BB0F-642F-6A9E-5322-E3FA65025B5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0652846-EA56-1367-C1B5-859A4030CA1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0176A56-782B-F4B6-3C13-CE7B5A0CA52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E80B0DD-8763-1999-4E56-8A48F1B613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9262" y="2541436"/>
            <a:ext cx="6245476" cy="2812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991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FA362F-6C7C-8F5D-2CB0-C96ABA8FE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75A6728F-C14B-4701-3B4D-67DCAF32EC18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الآن، أنجزوا  النشاط رقم 4.سأشرح لكم  التعليمة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72821B8-CCAE-B25E-0EF0-EA3D06A520B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DEA674DF-8754-FE6D-4678-08326C2D5D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AD50EE1F-8D50-6380-DAE6-6524173C5E81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5A1C03A1-EE73-64FF-2D5A-4CC8D9AAD4B1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65678101-4837-9229-CD9B-AB4DF8762D3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E6E5EC8B-C427-C01A-D960-582B14B6117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F1FA4E7F-2F69-A567-3A68-BBA3572BE22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49811511-8F0D-952F-FF21-301B6E8355E0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32525E0B-50FD-D968-FD52-38763E449FE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E2032061-D454-7031-4002-3FD93E04F6BA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F01A5E0C-88B5-D6D1-A9AA-508FC36E9EF9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651A6FAA-3E5C-22E2-359F-C4D5355DE576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522A1C5-4F2C-3E89-E8E3-E2E39ECF06D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01C5E2C-78FE-540A-1057-9010585C7D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90503" y="2496611"/>
            <a:ext cx="1751162" cy="1751162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8AF2EBE9-CC8B-6C10-806C-22471599B95E}"/>
              </a:ext>
            </a:extLst>
          </p:cNvPr>
          <p:cNvGrpSpPr/>
          <p:nvPr/>
        </p:nvGrpSpPr>
        <p:grpSpPr>
          <a:xfrm>
            <a:off x="639076" y="1908124"/>
            <a:ext cx="6002457" cy="3842426"/>
            <a:chOff x="747433" y="2440387"/>
            <a:chExt cx="6602703" cy="3842426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7A8A6846-8509-9ED2-FCC2-CBD6BBAD3E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47433" y="2440387"/>
              <a:ext cx="3305636" cy="3842426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056DB96-9D21-76FC-C58A-1F70752FE52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053069" y="2440387"/>
              <a:ext cx="3297067" cy="3842426"/>
            </a:xfrm>
            <a:prstGeom prst="rect">
              <a:avLst/>
            </a:prstGeom>
          </p:spPr>
        </p:pic>
      </p:grp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52359E6-E20B-365F-7222-0B91CCFC13F3}"/>
              </a:ext>
            </a:extLst>
          </p:cNvPr>
          <p:cNvSpPr/>
          <p:nvPr/>
        </p:nvSpPr>
        <p:spPr>
          <a:xfrm>
            <a:off x="831413" y="2003316"/>
            <a:ext cx="2496516" cy="890009"/>
          </a:xfrm>
          <a:prstGeom prst="roundRect">
            <a:avLst>
              <a:gd name="adj" fmla="val 751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9906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2406B8-F9D4-CB83-4DBF-2FEBB2CD1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3C9AE554-0C9A-4E37-C8AD-43F2F5421C9A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النشاط رقم 4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AF9EA9E7-DDDB-C6AD-A11E-BD19FD1D41F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A4199C94-D83D-DA0A-A0C0-88CD4F89089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05CD6873-A2AD-6707-526F-F6A6ADEE46C2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C423C444-2549-8AA9-3BC0-EEA8A337804B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12DD4352-C7CC-AAB5-1313-869862249BD6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5FC04D39-0C12-E892-6A1A-C6D7D929B71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AF439FA9-D576-0EFC-A98F-3A45C3B69A0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FFBEFA6B-62B0-BC4D-10EF-AC9E3344AD1A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23F72AC7-2799-B2B8-A99F-8ED576985E0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AEFA448C-3B76-BCEA-37F6-5878D8DA47B9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21177302-9476-7CF2-FD73-D0F67885211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24F523F6-6C1D-A715-0DAA-DFAA468E056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BAFBE23-D4C8-D135-A844-521BC6340EA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612BCD0-352A-B3B8-B96E-C1D3239540C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6988" y="2769400"/>
            <a:ext cx="6870023" cy="2083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093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4AA76A-F4F8-EC2B-9BEE-66A8ABE02F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DF17F29-30AF-99FC-07CF-86307C437095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B0D3CCD-4A13-2998-AA55-E1E9D81742F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82AB9921-57A1-E55C-E8E6-E412DD70926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AD3A739F-D892-BB06-6D85-34AA562333F2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836E7361-3D29-AC9B-A669-385A33085E1A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B62355C4-0FC6-837C-8F60-763EC0C7AD6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D2A88E9F-36EC-CE21-5AD3-F0377D699C3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0176BF83-4A13-6C98-D1CF-4DAE4C146DA5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4C862D53-2FB0-22B2-0472-AB519D606BC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3439B598-B439-8F78-220F-7965933925B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D661A1C4-964D-99E2-7391-482369FBBD4A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00108AAB-D5EC-B28F-4A3C-ADBD60ECE5C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2E0C9DBB-0889-AB7A-C33F-B0261DB4B09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CD9E834-5C9F-AE51-B96D-8C0F5C0D802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6447D2-FA3C-E0C6-28AF-CE19BA9072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6989" y="2674563"/>
            <a:ext cx="6870023" cy="1959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982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866AE2-B2E3-6C2E-705B-888B985DF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E04EF2D-99F6-6B0B-2E38-737B3ACBDB8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96267351-61EF-F01D-C4EC-38AA421B393E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2DB14202-6FCB-53B2-430B-286926BAA636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AB5179C7-2ABC-1C69-9786-8EF5C8192449}"/>
                </a:ext>
              </a:extLst>
            </p:cNvPr>
            <p:cNvGrpSpPr/>
            <p:nvPr/>
          </p:nvGrpSpPr>
          <p:grpSpPr>
            <a:xfrm>
              <a:off x="3043989" y="2144743"/>
              <a:ext cx="3330262" cy="802419"/>
              <a:chOff x="-2501550" y="983477"/>
              <a:chExt cx="3858126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2400FC41-E37B-1105-ADB0-0931057F468E}"/>
                  </a:ext>
                </a:extLst>
              </p:cNvPr>
              <p:cNvSpPr/>
              <p:nvPr/>
            </p:nvSpPr>
            <p:spPr>
              <a:xfrm>
                <a:off x="-2501550" y="983477"/>
                <a:ext cx="3599767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19 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9C54BC9D-312B-53CF-96F1-6BA350A7092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FR" sz="3600" b="1" dirty="0"/>
                  <a:t>4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EE27B40-FF15-B85F-8E28-12F620B43E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3176056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1041191-A9DC-AC53-6EF4-BAAA87B3E3DF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     </a:t>
            </a:r>
          </a:p>
        </p:txBody>
      </p:sp>
    </p:spTree>
    <p:extLst>
      <p:ext uri="{BB962C8B-B14F-4D97-AF65-F5344CB8AC3E}">
        <p14:creationId xmlns:p14="http://schemas.microsoft.com/office/powerpoint/2010/main" val="45254895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323DEC-91FD-9815-3C36-E58E62389F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481204DD-9BFC-FD05-4876-5BB788F83F98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22A1495-D0A8-19F6-9AE9-5DC3D9152CF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80B877D-4346-05B6-35AA-32B9EE6774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C3E33503-FFF2-F53D-231D-F63734591BBD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61C54D39-0FA4-8B59-78C4-C2387A96623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E0C9C0CB-43EB-4530-E6CB-E23229F938B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6577FF31-46B9-CFEE-5355-ADD7F060DA8A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D6E3788F-929C-858E-12A6-7286E36DDA04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B0EF2F28-7EF8-B3EF-E87B-7B43667E4DA8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3BD63A0-0B41-A42E-72C7-FAC7AF9E7B3D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4F12438B-91C3-0272-18D7-5D9F8696281F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5C847036-39E0-FDFE-6286-EEF3099FAEA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59E8A75D-3DB3-0B11-6377-A718BF0E218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BFA9652-7526-AF15-1323-7D6DE5105453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63B46A5-6772-764A-719B-B024AEBE3D8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24957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BFF805-89E7-1260-4E75-66D614FEF0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69CB4269-1B90-ED27-24CB-1C2F5D103EE7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رقم الموضعة الصحيحة للخانة  4 ر   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0B6B1572-3B74-57AF-17B7-1FCFF203C36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B4086D7D-4DB0-AAD8-FEB8-93A1499056C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DEA32FDB-116D-9266-7B22-B99114A14E2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B5C252D2-C286-312C-13B7-F56D3D02D62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5A8D4A32-D60A-23A5-6A10-54FC015E30E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7C55BBFF-95B9-FE74-FD4A-3BB90E0AC4D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41551C1B-DC24-BE50-6BB5-B534CFFA8C9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729897D7-839C-D235-DF67-A4AE752D6E2B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F9AFC509-476A-CD99-28A9-052CD022922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4D398CDB-B8AD-C622-D426-772AA7F86AE6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7A7BB235-A2ED-776D-9E5B-8281FAC00856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55AF312A-96E6-5F06-D031-5F3A11B96B8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BB0E89-AB33-1769-BB1D-65040252F12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3C8204D-DC36-5DD4-6B43-11D8EA1FAB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5292" y="2864933"/>
            <a:ext cx="3143689" cy="2650052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230CB98-8761-2A0D-DA49-6DBFB2823B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8999" y="2908235"/>
            <a:ext cx="3169670" cy="256344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617092E-7859-F55F-9693-44E9DDE03A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617" y="1693662"/>
            <a:ext cx="2082766" cy="722885"/>
          </a:xfrm>
          <a:prstGeom prst="rect">
            <a:avLst/>
          </a:prstGeom>
        </p:spPr>
      </p:pic>
      <p:sp>
        <p:nvSpPr>
          <p:cNvPr id="18" name="Oval 80">
            <a:extLst>
              <a:ext uri="{FF2B5EF4-FFF2-40B4-BE49-F238E27FC236}">
                <a16:creationId xmlns:a16="http://schemas.microsoft.com/office/drawing/2014/main" id="{D527193F-7E3D-BCCB-1A29-BAC5DE91C07C}"/>
              </a:ext>
            </a:extLst>
          </p:cNvPr>
          <p:cNvSpPr>
            <a:spLocks noChangeAspect="1"/>
          </p:cNvSpPr>
          <p:nvPr/>
        </p:nvSpPr>
        <p:spPr>
          <a:xfrm>
            <a:off x="6483834" y="5483204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4000" b="1" dirty="0"/>
          </a:p>
        </p:txBody>
      </p:sp>
      <p:sp>
        <p:nvSpPr>
          <p:cNvPr id="19" name="Oval 80">
            <a:extLst>
              <a:ext uri="{FF2B5EF4-FFF2-40B4-BE49-F238E27FC236}">
                <a16:creationId xmlns:a16="http://schemas.microsoft.com/office/drawing/2014/main" id="{5DFEA19E-BDA0-3AE9-47CD-2EBD85728974}"/>
              </a:ext>
            </a:extLst>
          </p:cNvPr>
          <p:cNvSpPr>
            <a:spLocks noChangeAspect="1"/>
          </p:cNvSpPr>
          <p:nvPr/>
        </p:nvSpPr>
        <p:spPr>
          <a:xfrm>
            <a:off x="2052683" y="5483204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4000" b="1" dirty="0"/>
          </a:p>
        </p:txBody>
      </p:sp>
    </p:spTree>
    <p:extLst>
      <p:ext uri="{BB962C8B-B14F-4D97-AF65-F5344CB8AC3E}">
        <p14:creationId xmlns:p14="http://schemas.microsoft.com/office/powerpoint/2010/main" val="1620544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243D4B-F925-3114-4229-1DFF9F53C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D71FB3B0-B8C2-9A95-6A83-CB0842EF30A6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56A4B6E-0074-C0DE-7941-497E75FAE13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447F049-5CF4-F191-AD20-6CCFF89E29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1AF4EC73-6929-7A86-AAB2-6EABDB0D9431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AD9A5425-371D-049B-48D5-66C7228CB08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DB397A8-12B9-D2E8-B72E-EDF34FF2D55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44E0E08B-A4C5-A34C-DE91-9D4316725A4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61B4EE3A-82A5-28E2-B05D-AEA9C9E5D409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7433973F-72AF-1636-3A64-E8F8F3EEE852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F09E74FB-C023-488E-0F73-C564B9802139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30EF3808-8C42-406E-AA77-DE4B18ED034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2026F497-2F44-1825-D638-FD1ADC08568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1A9E3CDF-466F-3368-64D3-79F00A03191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01BF959-B0B0-CA97-7A27-661BB1D7BBD7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208DF21-976B-CE9C-1526-A36C5BB4D70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88379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FEA840-615D-871D-9789-2DBDE5A0CE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86D8A883-6A0E-C3FF-665D-68FF9AB933B4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: الصورة رقم 1 ، الخانة 4 ر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BFBF4CC5-DDEA-3B2C-366B-56486456EF0D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171CE65D-6AD9-1E63-E257-6098186655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6F6C77BD-2E05-2A56-1E67-F20CFF1D7AE4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2EE912ED-9476-D080-62DF-9E5650E2F1C7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38692638-E810-7C7E-E75B-68CD3031E20A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BD7A2B31-78A2-4E50-7037-1D65ECC03F7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784A80D2-C56F-BC74-2DFD-52793CB8AF6B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ABCD471B-3C04-874E-119C-F3776B331D7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B5158219-633A-4C0A-53AD-F963177B5F26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B9270FCE-0CB6-32E4-A549-B87AAD2C862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ABE63859-75FA-45D8-B303-A9260750EBB1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6B475448-7A07-A6C9-1832-2F6335B4F08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EE0A84C-1884-9AC5-609F-1DD4E35841E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5676B82-7AC8-E808-D1EC-BE53742DA7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5292" y="2864933"/>
            <a:ext cx="3143689" cy="265005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D89CF7B-4DF9-8144-77CE-FB0EEB23A5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8999" y="2908235"/>
            <a:ext cx="3169670" cy="256344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5B3EF5D-DD13-EF94-E30E-064232CBFF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617" y="1693662"/>
            <a:ext cx="2082766" cy="722885"/>
          </a:xfrm>
          <a:prstGeom prst="rect">
            <a:avLst/>
          </a:prstGeom>
        </p:spPr>
      </p:pic>
      <p:sp>
        <p:nvSpPr>
          <p:cNvPr id="12" name="Oval 80">
            <a:extLst>
              <a:ext uri="{FF2B5EF4-FFF2-40B4-BE49-F238E27FC236}">
                <a16:creationId xmlns:a16="http://schemas.microsoft.com/office/drawing/2014/main" id="{4DE2D410-89A0-E913-7FF7-5E707F972B30}"/>
              </a:ext>
            </a:extLst>
          </p:cNvPr>
          <p:cNvSpPr>
            <a:spLocks noChangeAspect="1"/>
          </p:cNvSpPr>
          <p:nvPr/>
        </p:nvSpPr>
        <p:spPr>
          <a:xfrm>
            <a:off x="6483834" y="5483204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4000" b="1" dirty="0"/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32E84E02-4DF0-0D76-FE0B-CA9899BBDB67}"/>
              </a:ext>
            </a:extLst>
          </p:cNvPr>
          <p:cNvSpPr>
            <a:spLocks noChangeAspect="1"/>
          </p:cNvSpPr>
          <p:nvPr/>
        </p:nvSpPr>
        <p:spPr>
          <a:xfrm>
            <a:off x="2052683" y="5483204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4000" b="1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3FB02FA-7F7D-BD2B-5467-96E12F36801F}"/>
              </a:ext>
            </a:extLst>
          </p:cNvPr>
          <p:cNvSpPr/>
          <p:nvPr/>
        </p:nvSpPr>
        <p:spPr>
          <a:xfrm>
            <a:off x="4793385" y="2864933"/>
            <a:ext cx="3373599" cy="320372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327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74D39D-04C6-D037-4BE3-06260CE792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DBA4CF4-9CA1-42AF-0DEA-F41D8712B89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5E52043-C04B-0090-B97A-354C3A8A97DA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AD27F716-B515-154D-4785-F88184332FB4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5F8FEBA9-88C3-3889-5F95-F9667164DB9F}"/>
                </a:ext>
              </a:extLst>
            </p:cNvPr>
            <p:cNvGrpSpPr/>
            <p:nvPr/>
          </p:nvGrpSpPr>
          <p:grpSpPr>
            <a:xfrm>
              <a:off x="3043989" y="2144743"/>
              <a:ext cx="3330262" cy="802419"/>
              <a:chOff x="-2501550" y="983477"/>
              <a:chExt cx="3858126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EC898ACB-8148-F6BE-F1B2-D8F5E614385D}"/>
                  </a:ext>
                </a:extLst>
              </p:cNvPr>
              <p:cNvSpPr/>
              <p:nvPr/>
            </p:nvSpPr>
            <p:spPr>
              <a:xfrm>
                <a:off x="-2501550" y="983477"/>
                <a:ext cx="3599767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</a:t>
                </a: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مراجعة الدرس 19 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5137A9F2-3202-9514-0EF1-3F327D9EB98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FR" sz="3600" b="1" dirty="0"/>
                  <a:t>4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20B186E-51BB-30FB-D0A5-557422D8D4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3655793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F52612D-A412-953D-967B-48E8BB68EB2F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     </a:t>
            </a:r>
          </a:p>
        </p:txBody>
      </p:sp>
    </p:spTree>
    <p:extLst>
      <p:ext uri="{BB962C8B-B14F-4D97-AF65-F5344CB8AC3E}">
        <p14:creationId xmlns:p14="http://schemas.microsoft.com/office/powerpoint/2010/main" val="234604258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73741" y="907325"/>
            <a:ext cx="73796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 ، سنتذكر كيف </a:t>
            </a:r>
            <a:r>
              <a:rPr lang="ar-MA" b="1" dirty="0" err="1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نموضع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خانة على شبكة تربيعية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500CFBB-A7F2-5D81-FC55-20C0D6E84769}"/>
              </a:ext>
            </a:extLst>
          </p:cNvPr>
          <p:cNvPicPr preferRelativeResize="0"/>
          <p:nvPr/>
        </p:nvPicPr>
        <p:blipFill rotWithShape="1">
          <a:blip r:embed="rId2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691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E580085-36B7-08CE-352C-89712093B0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6316419-AE24-10CB-790B-717FA94DC7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  <p:pic>
        <p:nvPicPr>
          <p:cNvPr id="6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FB55C1A4-DCAB-C326-2D6E-42A1335EBDD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35490BB-8319-3267-4A48-7D6548E9A69E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7241371-E793-C794-7134-8CB982631F1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0781A146-E568-A948-1D94-48F2E3610E1F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CB8A06AF-87D5-BC7C-8B67-E03557BBEDF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67B3F3A-A3DB-C5EE-CBDE-55DBF3990B2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42FC216D-DA34-E47F-0B94-96B73EBF5842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A80505A5-616A-DC3D-A38D-A1989D28D32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6603DE51-3FE2-AF89-A23E-A763E862A8B3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88F2ED57-4BCF-EF6B-0563-7343B32B4C2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FDCB74B-9763-5D0D-A2C7-40D68D663D55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CC462DE6-D708-9B55-A6D4-007E877D7B97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EFE81017-226B-B39B-0F8E-CBA5657B7B5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13837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20CE9-79B6-8D66-A366-DA4EEBF0A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0C87421-7D5F-572C-797D-0915D607C32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16D434DD-760B-51AF-A5E8-488FDD7CC40D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50BCF068-C1AC-E82F-83B7-0D744B5CB9A1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3F835662-2304-AC7E-6353-EF669127F1E1}"/>
                </a:ext>
              </a:extLst>
            </p:cNvPr>
            <p:cNvGrpSpPr/>
            <p:nvPr/>
          </p:nvGrpSpPr>
          <p:grpSpPr>
            <a:xfrm>
              <a:off x="3043989" y="2144743"/>
              <a:ext cx="3330262" cy="802419"/>
              <a:chOff x="-2501550" y="983477"/>
              <a:chExt cx="3858126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18468E72-999C-8477-B008-496724AE0E3F}"/>
                  </a:ext>
                </a:extLst>
              </p:cNvPr>
              <p:cNvSpPr/>
              <p:nvPr/>
            </p:nvSpPr>
            <p:spPr>
              <a:xfrm>
                <a:off x="-2501550" y="983477"/>
                <a:ext cx="3599767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الدرس19 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3FEC9713-FF7D-31B6-46D2-AA49F731738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FR" sz="3600" b="1" dirty="0"/>
                  <a:t>4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BCCB1EB-0788-40F4-DD8F-D926589BA5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27667" y="4199557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03ADA68-0B69-3E86-AC63-C6FEA35202FE}"/>
              </a:ext>
            </a:extLst>
          </p:cNvPr>
          <p:cNvSpPr txBox="1"/>
          <p:nvPr/>
        </p:nvSpPr>
        <p:spPr>
          <a:xfrm>
            <a:off x="1430615" y="2999349"/>
            <a:ext cx="4597052" cy="1779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     </a:t>
            </a:r>
          </a:p>
        </p:txBody>
      </p:sp>
    </p:spTree>
    <p:extLst>
      <p:ext uri="{BB962C8B-B14F-4D97-AF65-F5344CB8AC3E}">
        <p14:creationId xmlns:p14="http://schemas.microsoft.com/office/powerpoint/2010/main" val="344199535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6ACF11-D86D-FC12-E658-1F299D2F3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7085E3A-4743-78AD-0CBF-F3A821834FBD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الآن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الصفحة 57 أنجزوا  النشاط رقم 5.سأشرح لكم  التعليمة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1A0A8356-7BCC-C0A3-B79C-68848640402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CF0E6133-6606-9A46-753F-031B4D90647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EC856E73-A8B0-2904-D4B9-DE604269B7C9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C7D41916-90F1-EB45-D06F-1B66E55569AE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0AE232F7-86FE-0B20-E744-C08410D80C1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4CB7A58C-A8F6-A320-917B-0A9A820034C7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413E6BC8-EC9C-80A4-D6B6-406BA9768E3E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47DD2DC6-824A-553C-F28A-5591B1D555F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5CB8B3B8-E434-27C5-FF89-71DCD0CFFCD0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FCE1E1A3-9CF3-0C72-6356-ACC1D31CE9A3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CFEA16F1-787F-4281-E502-5CDF02EBECF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6FCA584C-0DF2-6436-3518-2583051D9E14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253C4C-9EEE-9460-CB9A-AF085CC7B02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18E6C5B-F8E1-B4A8-7527-ABF03DD013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90503" y="2428860"/>
            <a:ext cx="1751162" cy="1751162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6B9E996D-38AC-65DE-0697-68C8F831973B}"/>
              </a:ext>
            </a:extLst>
          </p:cNvPr>
          <p:cNvGrpSpPr/>
          <p:nvPr/>
        </p:nvGrpSpPr>
        <p:grpSpPr>
          <a:xfrm>
            <a:off x="639076" y="1908124"/>
            <a:ext cx="6002457" cy="3842426"/>
            <a:chOff x="747433" y="2440387"/>
            <a:chExt cx="6602703" cy="3842426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9B7F3BA8-CC5D-0157-129E-C901008A9CE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47433" y="2440387"/>
              <a:ext cx="3305636" cy="3842426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2FB60442-04D5-3068-C199-C6C022567AA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053069" y="2440387"/>
              <a:ext cx="3297067" cy="3842426"/>
            </a:xfrm>
            <a:prstGeom prst="rect">
              <a:avLst/>
            </a:prstGeom>
          </p:spPr>
        </p:pic>
      </p:grp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DD54898E-DAC3-9B59-74B7-AB6FEA24AF8A}"/>
              </a:ext>
            </a:extLst>
          </p:cNvPr>
          <p:cNvSpPr/>
          <p:nvPr/>
        </p:nvSpPr>
        <p:spPr>
          <a:xfrm>
            <a:off x="818679" y="2803798"/>
            <a:ext cx="2521983" cy="966536"/>
          </a:xfrm>
          <a:prstGeom prst="roundRect">
            <a:avLst>
              <a:gd name="adj" fmla="val 751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4244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BA84FC-E3C5-9335-C8EC-F2DACB104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3D6CF5B-3612-F9BE-1347-84592547996F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النشاط  رقم 5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43574EC3-6E2D-7AFE-CFD6-CFF80329B3D7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AE2DC8BB-D540-45A1-2104-96C7971790D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AE068853-E3FF-A698-CD6F-210A2C9269C1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97F78225-9EC5-0318-5F8E-A92957AC477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F1BAE871-0217-2FD2-B199-045BC905C509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1E87D7AA-6655-93AC-F6BC-3F189EF93B8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DD1171BA-E959-A1A5-BE45-AB2952209AEE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C62C66A8-6D85-BB0F-8610-F696A2165437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DE3DBB4F-FA0D-0706-32CB-D0771416F0FE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881C3FD1-F821-2C81-36BB-6577E962FD8A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647F5B7E-BE21-4597-C4A3-A105E264464D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7D84069C-72FE-BEA2-7866-B1671B00F39E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FCD5476-F551-37C5-2482-F022FF13651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DC831D8-08AE-30F1-0532-5CE87301D2D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6989" y="2469415"/>
            <a:ext cx="6870023" cy="2921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172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6C2C94-984D-AEB4-B87E-BDDBB3B3DC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8793DA5-6C1A-B11B-6347-94E9907C3C24}"/>
              </a:ext>
            </a:extLst>
          </p:cNvPr>
          <p:cNvSpPr txBox="1"/>
          <p:nvPr/>
        </p:nvSpPr>
        <p:spPr>
          <a:xfrm>
            <a:off x="132735" y="776257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</a:t>
            </a:r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110063B0-A135-C05B-D3C2-9CE76672081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5B5BD879-392B-FADF-C62C-CDC7B9D2B29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41746E3B-0BC0-89F9-A2B6-160748EF4FEF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B0EF7A71-9127-25F9-14CA-A75ECD909AA9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2609B34F-5213-2957-D3CA-74C299815BFC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D8256116-965B-EF8E-CA69-28293AB1D8DC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B213BE09-550B-0AEC-A52D-F47771DC1334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3685C297-509E-678E-5561-9814FF7456FA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E4B1CC58-B411-91F2-A7F9-2BEF88DA9495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E8FE8209-2830-A8EE-FA34-339E7E24342F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C2973A98-ECB6-BBF3-45E9-6A234DDEE04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2D239DD5-84C4-4D74-810A-039009A48941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C1C67D3-3C30-33B1-09A5-F20A92DFAD4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C56E752-E48D-78F8-79BC-E566826AE0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6610" y="2377626"/>
            <a:ext cx="6770779" cy="3054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172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CAFA0B-25A0-1ACF-1065-1BBE7015E2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C355D9D-DAA2-AD11-6676-D14F81E0F31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BEF99F4A-5568-40E3-7BCD-337D110C16CC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06B83CEC-3276-365E-7B27-C5671E5BAA5F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689629E0-5AE8-453A-9ECA-C52F3FBD4578}"/>
                </a:ext>
              </a:extLst>
            </p:cNvPr>
            <p:cNvGrpSpPr/>
            <p:nvPr/>
          </p:nvGrpSpPr>
          <p:grpSpPr>
            <a:xfrm>
              <a:off x="3043989" y="2144743"/>
              <a:ext cx="3330262" cy="802419"/>
              <a:chOff x="-2501550" y="983477"/>
              <a:chExt cx="3858126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9E3D2B5D-B02E-6096-65B3-A86F97995D28}"/>
                  </a:ext>
                </a:extLst>
              </p:cNvPr>
              <p:cNvSpPr/>
              <p:nvPr/>
            </p:nvSpPr>
            <p:spPr>
              <a:xfrm>
                <a:off x="-2501550" y="983477"/>
                <a:ext cx="3599767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مراجعة الدرس 20 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83E9CC3C-0979-B501-3749-5B5C28A561F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5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554978D-C072-90FB-3875-6F1F05207E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72982" y="3113087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0C43EB0-7072-8250-BDE1-DAB3B1B81998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     </a:t>
            </a:r>
          </a:p>
        </p:txBody>
      </p:sp>
    </p:spTree>
    <p:extLst>
      <p:ext uri="{BB962C8B-B14F-4D97-AF65-F5344CB8AC3E}">
        <p14:creationId xmlns:p14="http://schemas.microsoft.com/office/powerpoint/2010/main" val="131331330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E373DE-CE97-036A-C631-AA7100F03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CDE489FA-65FD-21E5-5ABF-75E51D33BF9C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اكتبوا على الألواح رقم الموضعة الصحيحة للعقدة  : 2 م  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5DEA9633-ABDD-3AD3-72D0-944FE45DE9D2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25D1716A-F400-BB33-2B76-F69F47ED5D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3432B260-D7D7-4564-1A69-AE24185EAAC3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54939A53-92BE-8AD6-0BD8-22B38D06196D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5F26FE83-D8C1-841C-BFC5-1FE437023AAE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E232C463-C64E-A081-485C-A94F3977BC9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F00F2C5B-206D-B2D3-C9A1-8DDC5E174427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C36EEF28-EEFD-CDC7-17B8-7B4C32085EE7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DAFDC9B2-0198-6A0D-3441-994092D2F527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F892EF6B-889C-7BF3-750B-ED6DA4447F05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2383D275-9157-B0A9-5239-07A50879EC83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8D1AA388-EC57-1B84-C662-6A1215A62CB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D82613-BE26-81F8-4C1A-700844AC6C2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Oval 80">
            <a:extLst>
              <a:ext uri="{FF2B5EF4-FFF2-40B4-BE49-F238E27FC236}">
                <a16:creationId xmlns:a16="http://schemas.microsoft.com/office/drawing/2014/main" id="{1AD1AD98-65D7-D991-1C5C-DE562032C011}"/>
              </a:ext>
            </a:extLst>
          </p:cNvPr>
          <p:cNvSpPr>
            <a:spLocks noChangeAspect="1"/>
          </p:cNvSpPr>
          <p:nvPr/>
        </p:nvSpPr>
        <p:spPr>
          <a:xfrm>
            <a:off x="6483834" y="5483204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4000" b="1" dirty="0"/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A60EE5A1-6B09-FA54-9B70-6ED8AF91951A}"/>
              </a:ext>
            </a:extLst>
          </p:cNvPr>
          <p:cNvSpPr>
            <a:spLocks noChangeAspect="1"/>
          </p:cNvSpPr>
          <p:nvPr/>
        </p:nvSpPr>
        <p:spPr>
          <a:xfrm>
            <a:off x="2052683" y="5483204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4000" b="1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596963D-53EF-E9E0-DC3E-DB1788F913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732" y="2804070"/>
            <a:ext cx="3263715" cy="250504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9527AC1-8100-F708-AC10-AE19135134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1132" y="2956470"/>
            <a:ext cx="3263715" cy="250504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3080F56-CCD2-B62D-A774-E0DAEF4398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5109" y="2949695"/>
            <a:ext cx="3263715" cy="250504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833E7DC-8188-5A2A-4BE3-BCD5107EE3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2764" y="1649578"/>
            <a:ext cx="2078472" cy="747935"/>
          </a:xfrm>
          <a:prstGeom prst="rect">
            <a:avLst/>
          </a:prstGeom>
        </p:spPr>
      </p:pic>
      <p:sp>
        <p:nvSpPr>
          <p:cNvPr id="17" name="Organigramme : Connecteur 16">
            <a:extLst>
              <a:ext uri="{FF2B5EF4-FFF2-40B4-BE49-F238E27FC236}">
                <a16:creationId xmlns:a16="http://schemas.microsoft.com/office/drawing/2014/main" id="{F05EEDF2-8D59-49E6-CC26-90E97F593B48}"/>
              </a:ext>
            </a:extLst>
          </p:cNvPr>
          <p:cNvSpPr/>
          <p:nvPr/>
        </p:nvSpPr>
        <p:spPr>
          <a:xfrm>
            <a:off x="1829149" y="4492335"/>
            <a:ext cx="200417" cy="275534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Organigramme : Connecteur 17">
            <a:extLst>
              <a:ext uri="{FF2B5EF4-FFF2-40B4-BE49-F238E27FC236}">
                <a16:creationId xmlns:a16="http://schemas.microsoft.com/office/drawing/2014/main" id="{34A6CB01-7B7C-01C3-9A13-C2FD17554CF8}"/>
              </a:ext>
            </a:extLst>
          </p:cNvPr>
          <p:cNvSpPr/>
          <p:nvPr/>
        </p:nvSpPr>
        <p:spPr>
          <a:xfrm>
            <a:off x="5977351" y="3472969"/>
            <a:ext cx="200417" cy="275534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4606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35A044-5A64-DE63-3DFD-4656481D9B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732AE6C-9172-31E4-3790-F11198CFFA46}"/>
              </a:ext>
            </a:extLst>
          </p:cNvPr>
          <p:cNvSpPr txBox="1"/>
          <p:nvPr/>
        </p:nvSpPr>
        <p:spPr>
          <a:xfrm>
            <a:off x="1230609" y="89424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337859C1-9A4A-36E3-69CA-6F0385C2545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938FE21-A15E-FFC1-94D2-65B8A12C14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A1D2540C-D589-D88E-A840-BA68BEC493A1}"/>
                </a:ext>
              </a:extLst>
            </p:cNvPr>
            <p:cNvGrpSpPr/>
            <p:nvPr/>
          </p:nvGrpSpPr>
          <p:grpSpPr>
            <a:xfrm>
              <a:off x="722662" y="189855"/>
              <a:ext cx="6902418" cy="353302"/>
              <a:chOff x="722662" y="189855"/>
              <a:chExt cx="6902418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C8D49ADF-43AC-BCA4-F8A6-036749501053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28EE250-645E-DB66-D752-AEC7ADD7D5BD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E031EA35-5AF3-E557-4650-787C8F0CFE98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5AEEDB70-AAAB-DFC6-D8B0-96F09D5F51A4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417FE98D-2491-D9A6-8E15-9906FC1BE799}"/>
                  </a:ext>
                </a:extLst>
              </p:cNvPr>
              <p:cNvSpPr txBox="1"/>
              <p:nvPr/>
            </p:nvSpPr>
            <p:spPr>
              <a:xfrm>
                <a:off x="7315202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52A37DE9-9852-CB6A-5518-2548A00B73F2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8891968B-5385-D02B-554B-434877289397}"/>
                  </a:ext>
                </a:extLst>
              </p:cNvPr>
              <p:cNvSpPr txBox="1"/>
              <p:nvPr/>
            </p:nvSpPr>
            <p:spPr>
              <a:xfrm>
                <a:off x="4734227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BE7C9A67-6E79-EFE5-A110-39029F002F8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6CE1E049-B695-C6C7-0F2A-751452D9E4FF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EA5F840-5A8B-4055-1FEC-6D1C55B64654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7AD07AF-B58B-F77C-13A1-278BE898DAF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96934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6FF32B-3F1C-E26F-C9D1-65CFD180C1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536D22AB-0BD3-9EFB-C4D0-4A383F7CDA2C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 : الصورة رقم 2 ، العقدة 2 م</a:t>
            </a: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1C004F82-E771-B5DA-E545-8EAAC4C743CF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780A6A5F-2907-EF08-5C6B-D4D8193DCDC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BAD0432C-2A0A-627D-EF5A-A46F1190C35E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56FCDE84-663A-35D9-248C-B5042045F02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55B4AE63-A5A5-BD69-EC6C-4312D108BDE3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88D5F5F1-6264-D6BA-AC05-3A41E6FD324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2E91187D-1F22-D40F-DE46-2A7C2CC1111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992EB3EE-B96A-0643-447E-CF4B9E38F7D6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49AF3808-1E7B-A322-72C1-472FA27B871F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5DD50BD3-00CE-1F5E-DCBB-4886EFE27220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64B04488-9B13-2EF9-BD4D-BFDF6AFE921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FB0A805D-C524-8BA7-DBB4-9A5C694BBEAD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06ED091-06EC-FF83-B5DA-BD578182999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25C60B81-B5E6-7CE4-0CD7-D38C8E8B00F9}"/>
              </a:ext>
            </a:extLst>
          </p:cNvPr>
          <p:cNvSpPr>
            <a:spLocks noChangeAspect="1"/>
          </p:cNvSpPr>
          <p:nvPr/>
        </p:nvSpPr>
        <p:spPr>
          <a:xfrm>
            <a:off x="6483834" y="5483204"/>
            <a:ext cx="575815" cy="523469"/>
          </a:xfrm>
          <a:prstGeom prst="ellipse">
            <a:avLst/>
          </a:prstGeom>
          <a:solidFill>
            <a:srgbClr val="4A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1</a:t>
            </a:r>
            <a:endParaRPr lang="fr-MA" sz="4000" b="1" dirty="0"/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AC46F20D-0C17-A703-973A-EA8C7CE7D6DD}"/>
              </a:ext>
            </a:extLst>
          </p:cNvPr>
          <p:cNvSpPr>
            <a:spLocks noChangeAspect="1"/>
          </p:cNvSpPr>
          <p:nvPr/>
        </p:nvSpPr>
        <p:spPr>
          <a:xfrm>
            <a:off x="2052683" y="5483204"/>
            <a:ext cx="575815" cy="52346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Calibri" panose="020F0502020204030204" pitchFamily="34" charset="0"/>
              </a:rPr>
              <a:t>2</a:t>
            </a:r>
            <a:endParaRPr lang="fr-MA" sz="4000" b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1DFABA1-D696-D678-98F9-2CBCB51BE0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732" y="2804070"/>
            <a:ext cx="3263715" cy="250504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BF8AEBE-7D4A-E2F1-93C5-14EE0752CC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1132" y="2956470"/>
            <a:ext cx="3263715" cy="250504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FECB7C4-7E1C-212D-C5D2-8D434EA909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5109" y="2949695"/>
            <a:ext cx="3263715" cy="250504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63B180D-5DE9-A71C-60B4-5AA4742749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2764" y="1649578"/>
            <a:ext cx="2078472" cy="747935"/>
          </a:xfrm>
          <a:prstGeom prst="rect">
            <a:avLst/>
          </a:prstGeom>
        </p:spPr>
      </p:pic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B7E27CD9-4B8E-475C-EDAD-4F1BA05B9521}"/>
              </a:ext>
            </a:extLst>
          </p:cNvPr>
          <p:cNvSpPr/>
          <p:nvPr/>
        </p:nvSpPr>
        <p:spPr>
          <a:xfrm>
            <a:off x="1829149" y="4492335"/>
            <a:ext cx="200417" cy="275534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Organigramme : Connecteur 9">
            <a:extLst>
              <a:ext uri="{FF2B5EF4-FFF2-40B4-BE49-F238E27FC236}">
                <a16:creationId xmlns:a16="http://schemas.microsoft.com/office/drawing/2014/main" id="{8B8B1299-737F-646F-D247-E5AD4F672FC1}"/>
              </a:ext>
            </a:extLst>
          </p:cNvPr>
          <p:cNvSpPr/>
          <p:nvPr/>
        </p:nvSpPr>
        <p:spPr>
          <a:xfrm>
            <a:off x="5977351" y="3472969"/>
            <a:ext cx="200417" cy="275534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E954883-0555-5CCA-193C-7418EB5C5119}"/>
              </a:ext>
            </a:extLst>
          </p:cNvPr>
          <p:cNvSpPr/>
          <p:nvPr/>
        </p:nvSpPr>
        <p:spPr>
          <a:xfrm>
            <a:off x="861132" y="2759029"/>
            <a:ext cx="3416115" cy="341630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5268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D14F7-7959-13B0-253B-7AE6B52084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D0730939-C942-1668-8D2E-3242C24449C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1B1B9DD9-213C-60F3-A0A6-1F81ACF3F80B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E63E7019-6F33-36FD-FDC3-D3FE9AF83F20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BB9E478E-15C6-7446-7782-20EDD3C08F4E}"/>
                </a:ext>
              </a:extLst>
            </p:cNvPr>
            <p:cNvGrpSpPr/>
            <p:nvPr/>
          </p:nvGrpSpPr>
          <p:grpSpPr>
            <a:xfrm>
              <a:off x="3043989" y="2144743"/>
              <a:ext cx="3330262" cy="802419"/>
              <a:chOff x="-2501550" y="983477"/>
              <a:chExt cx="3858126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73AB2E09-0D03-3C21-34C4-A6992D4402A6}"/>
                  </a:ext>
                </a:extLst>
              </p:cNvPr>
              <p:cNvSpPr/>
              <p:nvPr/>
            </p:nvSpPr>
            <p:spPr>
              <a:xfrm>
                <a:off x="-2501550" y="983477"/>
                <a:ext cx="3599767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20 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26534977-77C4-11DB-2E68-432AF5578BA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5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667078D-B891-37D8-A850-D1A332733D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72982" y="3692862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C7A6FE9-ED20-1225-8399-942B1B84B4FD}"/>
              </a:ext>
            </a:extLst>
          </p:cNvPr>
          <p:cNvSpPr txBox="1"/>
          <p:nvPr/>
        </p:nvSpPr>
        <p:spPr>
          <a:xfrm>
            <a:off x="1430615" y="2999349"/>
            <a:ext cx="4597052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التدرب على الكراسة    </a:t>
            </a:r>
          </a:p>
        </p:txBody>
      </p:sp>
    </p:spTree>
    <p:extLst>
      <p:ext uri="{BB962C8B-B14F-4D97-AF65-F5344CB8AC3E}">
        <p14:creationId xmlns:p14="http://schemas.microsoft.com/office/powerpoint/2010/main" val="322343762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376283" y="907927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انتبهوا الآن ، سنتذكر كيف نموضع عقدة على شبكة تربيعية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5B91BA9-71B8-75B9-2D2C-141E933D11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AAC90EE-F8DB-1526-D16D-A0B4358E42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265A450-36FD-6F9C-BE71-76FFF96BA9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  <p:pic>
        <p:nvPicPr>
          <p:cNvPr id="6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09B65942-803D-900D-694B-EE16C7EB5FC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50980BBC-3608-820D-1264-69004E48379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9D6CE5C6-5F05-75D0-3482-0B8EC9CCEA2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76544CA1-B11A-2867-188E-5E35D9F889E5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B2CFED58-0524-0481-8FE8-61EC6297B24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F9E9723B-4540-7235-626E-AFE1CC8FD717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3CAB0B22-2C7C-52FE-0430-684A01456AD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7E3DF1F7-AB90-9FEE-1636-CBF9079B953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7AEE60F4-D363-6089-DF35-6482CC8A3DF2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AE08DBE6-5BD1-0692-59E3-818A47FC949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A0EE3FB-8513-6FD7-EE6B-FFE2C3DD4F6D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7A64BFB3-A9A5-FB1B-5A88-65796D96E7BB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01AD7F74-B19D-741D-9B48-95E6F9D7D878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51004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D6BCE-9D72-569B-3756-757992D234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3EFED6A-08B4-9ADA-FE69-111B97F5D7E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F5A14946-FDAB-0F01-81CC-D0C7AC475C90}"/>
              </a:ext>
            </a:extLst>
          </p:cNvPr>
          <p:cNvGrpSpPr/>
          <p:nvPr/>
        </p:nvGrpSpPr>
        <p:grpSpPr>
          <a:xfrm>
            <a:off x="2213653" y="2144743"/>
            <a:ext cx="4912634" cy="2895570"/>
            <a:chOff x="2213653" y="2144743"/>
            <a:chExt cx="4912634" cy="289557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D0331C5F-8B78-DCBB-EB09-1D2EDE1FD67B}"/>
                </a:ext>
              </a:extLst>
            </p:cNvPr>
            <p:cNvSpPr/>
            <p:nvPr/>
          </p:nvSpPr>
          <p:spPr>
            <a:xfrm>
              <a:off x="2213653" y="2575449"/>
              <a:ext cx="4912634" cy="24648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DFD8FBFC-D8AD-95AC-5D76-E28FCB1F1016}"/>
                </a:ext>
              </a:extLst>
            </p:cNvPr>
            <p:cNvGrpSpPr/>
            <p:nvPr/>
          </p:nvGrpSpPr>
          <p:grpSpPr>
            <a:xfrm>
              <a:off x="3043989" y="2144743"/>
              <a:ext cx="3330262" cy="802419"/>
              <a:chOff x="-2501550" y="983477"/>
              <a:chExt cx="3858126" cy="802419"/>
            </a:xfrm>
          </p:grpSpPr>
          <p:sp>
            <p:nvSpPr>
              <p:cNvPr id="15" name="Flowchart: Alternate Process 54">
                <a:extLst>
                  <a:ext uri="{FF2B5EF4-FFF2-40B4-BE49-F238E27FC236}">
                    <a16:creationId xmlns:a16="http://schemas.microsoft.com/office/drawing/2014/main" id="{95696050-395B-E67E-7E78-C4EFA402E45C}"/>
                  </a:ext>
                </a:extLst>
              </p:cNvPr>
              <p:cNvSpPr/>
              <p:nvPr/>
            </p:nvSpPr>
            <p:spPr>
              <a:xfrm>
                <a:off x="-2501550" y="983477"/>
                <a:ext cx="3599767" cy="802419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مراجعة الدرس 20 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Oval 80">
                <a:extLst>
                  <a:ext uri="{FF2B5EF4-FFF2-40B4-BE49-F238E27FC236}">
                    <a16:creationId xmlns:a16="http://schemas.microsoft.com/office/drawing/2014/main" id="{7164F20E-ADAE-3960-653A-067E9B6C4BB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8533" y="1035664"/>
                <a:ext cx="698043" cy="698043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ar-MA" sz="3600" b="1" dirty="0"/>
                  <a:t>5</a:t>
                </a:r>
                <a:endParaRPr lang="fr-MA" sz="3600" b="1" dirty="0"/>
              </a:p>
            </p:txBody>
          </p:sp>
        </p:grpSp>
      </p:grpSp>
      <p:pic>
        <p:nvPicPr>
          <p:cNvPr id="2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863F65E-E3BC-9FF6-273F-FDDF42899F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72982" y="4147370"/>
            <a:ext cx="6025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B6F368C-C17A-9F21-E32B-598DB13893C2}"/>
              </a:ext>
            </a:extLst>
          </p:cNvPr>
          <p:cNvSpPr txBox="1"/>
          <p:nvPr/>
        </p:nvSpPr>
        <p:spPr>
          <a:xfrm>
            <a:off x="1430615" y="2999349"/>
            <a:ext cx="4597052" cy="1779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رائز التحكم من هدف الدرس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إعادة  النمذجة </a:t>
            </a:r>
          </a:p>
          <a:p>
            <a:pPr algn="r" defTabSz="685834" rtl="1">
              <a:lnSpc>
                <a:spcPct val="150000"/>
              </a:lnSpc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أنشطة التدرب على الكراسة    </a:t>
            </a:r>
          </a:p>
        </p:txBody>
      </p:sp>
    </p:spTree>
    <p:extLst>
      <p:ext uri="{BB962C8B-B14F-4D97-AF65-F5344CB8AC3E}">
        <p14:creationId xmlns:p14="http://schemas.microsoft.com/office/powerpoint/2010/main" val="297763945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5539E8-CCF8-D725-271A-E8EA90167A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915D704-4F6F-18B4-69CE-65BB710B3AEE}"/>
              </a:ext>
            </a:extLst>
          </p:cNvPr>
          <p:cNvSpPr txBox="1"/>
          <p:nvPr/>
        </p:nvSpPr>
        <p:spPr>
          <a:xfrm>
            <a:off x="132735" y="776257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الآن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الصفحة 57 ستنجزون  النشاط  رقم  6، سأشرح لكم التعليمة </a:t>
            </a:r>
            <a:endParaRPr lang="ar-M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4A2DD2D3-99D7-9CE6-7F88-27FB72477486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7E8892CB-57A4-D8E8-58A4-5D51EC1886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7BEC3B39-7CB1-264A-BC00-4417A03E3C9C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A2328D34-5959-1914-D306-61E41621973F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B7402FB7-0D21-6C63-B5FB-53EC45A005B1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0E899C08-0B44-A740-551D-5880181107C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A87373AA-2324-A1C5-5B27-C3B60F2DB57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559F00A0-77AF-5B55-64E5-6E7D3B35BB9D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13402A94-8A4D-CFA2-4730-977213129883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4129CB01-859F-8C42-A522-A6B46124A5DD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5A176809-4C5D-3378-F089-E73C3374C27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61E2BFB4-0664-D6DE-BA9F-D82F790697BB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44C505E-654A-B4C4-7E6A-6FC565C2510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D5ED7F0-01DD-EBED-87E8-B6181CA974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60485" y="2532099"/>
            <a:ext cx="1751162" cy="1751162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3FB8A6A7-79D4-F1F5-5672-07920E36F93A}"/>
              </a:ext>
            </a:extLst>
          </p:cNvPr>
          <p:cNvGrpSpPr/>
          <p:nvPr/>
        </p:nvGrpSpPr>
        <p:grpSpPr>
          <a:xfrm>
            <a:off x="639076" y="1908124"/>
            <a:ext cx="6002457" cy="3842426"/>
            <a:chOff x="747433" y="2440387"/>
            <a:chExt cx="6602703" cy="3842426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AA42FD3C-2F86-3DFE-63DE-EEC9EB28124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47433" y="2440387"/>
              <a:ext cx="3305636" cy="3842426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6356E6E-0A42-24B2-12B4-E583630BDE6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053069" y="2440387"/>
              <a:ext cx="3297067" cy="3842426"/>
            </a:xfrm>
            <a:prstGeom prst="rect">
              <a:avLst/>
            </a:prstGeom>
          </p:spPr>
        </p:pic>
      </p:grp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C67A4C06-C88F-E800-2A9D-0DD462BBFFEB}"/>
              </a:ext>
            </a:extLst>
          </p:cNvPr>
          <p:cNvSpPr/>
          <p:nvPr/>
        </p:nvSpPr>
        <p:spPr>
          <a:xfrm>
            <a:off x="818622" y="3718232"/>
            <a:ext cx="2730820" cy="941450"/>
          </a:xfrm>
          <a:prstGeom prst="roundRect">
            <a:avLst>
              <a:gd name="adj" fmla="val 751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077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D7C919-EF8D-7A8B-00B3-E95CEEB03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9C79EA03-300F-1FD3-48F5-02ECFA81F353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النشاط رقم 6 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65C3F6C6-32DB-3BDC-C5B6-B22E1DE4AA9B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A6BDB367-5265-5CB7-E029-3324136975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69B5B850-8921-5B1F-697A-0EB663119F13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E47306DB-5365-B0B3-57B8-CC337F21B340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BCD87FE7-6369-870E-06EC-3C2BED0264B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A24A6315-B927-A251-5A78-DB5727EB868E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53F84591-AF83-469C-4996-13A26601B73F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EAEB9491-E636-DB64-F91B-3E2A9F82E9A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2FE91C2A-CB82-5BEB-0086-44F1EF321FFA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D7DCE424-2EA5-E48B-6DE7-1B6DC704844F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Ellipse 37">
                <a:extLst>
                  <a:ext uri="{FF2B5EF4-FFF2-40B4-BE49-F238E27FC236}">
                    <a16:creationId xmlns:a16="http://schemas.microsoft.com/office/drawing/2014/main" id="{EE70068D-D4C1-5C2E-5EBE-2C11A6CE408A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12121B61-443B-4C64-E57C-D27FCEC2DDA9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852BD06-FB66-BC9E-81C5-B6B19B9DE09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D79D492-A549-95CE-C64E-47A60E05A76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6989" y="2487935"/>
            <a:ext cx="6870023" cy="2834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265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656611-6E04-3F2B-52BA-5D4FE55458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FF228523-DE15-0BAE-A6DD-7F9378665CC3}"/>
              </a:ext>
            </a:extLst>
          </p:cNvPr>
          <p:cNvSpPr txBox="1"/>
          <p:nvPr/>
        </p:nvSpPr>
        <p:spPr>
          <a:xfrm>
            <a:off x="250723" y="789341"/>
            <a:ext cx="7128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91361F18-18B9-6D23-EDD9-810A745F91DC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8680D6D4-20B2-AC94-3649-08A186760D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E0D425E9-79E9-FC9E-DBB3-D8D5860BAD4B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4763E49C-90D4-E49E-9CA6-BBFA30BAD0C5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010EE7FC-2B8B-B535-D090-337FB7FAD248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F8E2004F-A524-A612-D971-5B3D72EBD945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B5745116-1294-EEBF-A6E1-B1D5FC69EB70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A74BC4A3-C937-3D86-7496-4734DD012EE7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679D6583-0BE9-B303-F7AA-B72B4B7400EE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C8E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19C36FFA-06FA-396A-8885-E31DE08F37E8}"/>
                  </a:ext>
                </a:extLst>
              </p:cNvPr>
              <p:cNvSpPr txBox="1"/>
              <p:nvPr/>
            </p:nvSpPr>
            <p:spPr>
              <a:xfrm>
                <a:off x="4744060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Ellipse 37">
                <a:extLst>
                  <a:ext uri="{FF2B5EF4-FFF2-40B4-BE49-F238E27FC236}">
                    <a16:creationId xmlns:a16="http://schemas.microsoft.com/office/drawing/2014/main" id="{9D03F9AC-F84B-B80B-E2C5-A9F2CA977ECE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8B314503-7C9E-D8C7-6365-3FF4390318A7}"/>
                  </a:ext>
                </a:extLst>
              </p:cNvPr>
              <p:cNvSpPr txBox="1"/>
              <p:nvPr/>
            </p:nvSpPr>
            <p:spPr>
              <a:xfrm>
                <a:off x="1769793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740DBB2-F685-EB9B-010D-D667DBD5B7F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Organigramme : Connecteur 3">
            <a:extLst>
              <a:ext uri="{FF2B5EF4-FFF2-40B4-BE49-F238E27FC236}">
                <a16:creationId xmlns:a16="http://schemas.microsoft.com/office/drawing/2014/main" id="{75A38C32-67F4-0DB0-CFDB-BBE92E706331}"/>
              </a:ext>
            </a:extLst>
          </p:cNvPr>
          <p:cNvSpPr/>
          <p:nvPr/>
        </p:nvSpPr>
        <p:spPr>
          <a:xfrm>
            <a:off x="2761988" y="2763713"/>
            <a:ext cx="263047" cy="250071"/>
          </a:xfrm>
          <a:prstGeom prst="flowChartConnector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Organigramme : Connecteur 4">
            <a:extLst>
              <a:ext uri="{FF2B5EF4-FFF2-40B4-BE49-F238E27FC236}">
                <a16:creationId xmlns:a16="http://schemas.microsoft.com/office/drawing/2014/main" id="{E80D3DCF-F1B6-63BE-BA92-5E5317636A7D}"/>
              </a:ext>
            </a:extLst>
          </p:cNvPr>
          <p:cNvSpPr/>
          <p:nvPr/>
        </p:nvSpPr>
        <p:spPr>
          <a:xfrm>
            <a:off x="3552150" y="4319028"/>
            <a:ext cx="263047" cy="250071"/>
          </a:xfrm>
          <a:prstGeom prst="flowChartConnector">
            <a:avLst/>
          </a:prstGeom>
          <a:solidFill>
            <a:srgbClr val="17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Organigramme : Connecteur 5">
            <a:extLst>
              <a:ext uri="{FF2B5EF4-FFF2-40B4-BE49-F238E27FC236}">
                <a16:creationId xmlns:a16="http://schemas.microsoft.com/office/drawing/2014/main" id="{87F2276E-1E51-EF2F-745D-B750D0C4C528}"/>
              </a:ext>
            </a:extLst>
          </p:cNvPr>
          <p:cNvSpPr/>
          <p:nvPr/>
        </p:nvSpPr>
        <p:spPr>
          <a:xfrm>
            <a:off x="4294494" y="3278912"/>
            <a:ext cx="263047" cy="250071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91D6207-D839-5407-68C7-15D15A90D9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7658" y="2361942"/>
            <a:ext cx="7148684" cy="2968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542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8DAF6-86DD-668C-DA36-87DC6ADD0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222B699-DCEE-8AFF-5AC2-47769F2100E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5BFD1820-17F2-2B71-7DF5-E9A7E5662AEA}"/>
              </a:ext>
            </a:extLst>
          </p:cNvPr>
          <p:cNvSpPr/>
          <p:nvPr/>
        </p:nvSpPr>
        <p:spPr>
          <a:xfrm>
            <a:off x="2911697" y="3270851"/>
            <a:ext cx="376254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B29F04A7-6857-294C-37B5-D1AF47690DAE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6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82321020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89328" y="781664"/>
            <a:ext cx="7190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في المنزل، ستنجزون الأنشطة المتبقية على الصفحتين 56 و57</a:t>
            </a:r>
            <a:endParaRPr lang="ar-MA" sz="160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50C40F29-F119-AF16-ECAC-31EE7F4E9E74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616A3958-F554-215B-83C9-49464DA4CC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B4EBC8C5-C486-CBC0-6D25-E0038B9A3736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9370E6D7-E388-30E3-6B63-87A4CEA53CE6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D6F906C8-773E-C916-401C-D953D68CDBF0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9AAA0B05-7796-F66F-DA71-21EC97B889BD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0DD789A9-9E6B-FE0F-A0D8-9F490955F4D8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CF78DDD0-0A66-561C-7415-1931620DCE32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952B7E11-A505-D9B3-653C-F48E0A1F4FB1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61C5BFE5-D321-F132-B395-B1A08560233C}"/>
                  </a:ext>
                </a:extLst>
              </p:cNvPr>
              <p:cNvSpPr txBox="1"/>
              <p:nvPr/>
            </p:nvSpPr>
            <p:spPr>
              <a:xfrm>
                <a:off x="4744058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68BC48C8-BBF5-2400-DA32-4F9E7D337854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E9830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7D755394-87CD-165F-6AEE-83329C8FBB2A}"/>
                  </a:ext>
                </a:extLst>
              </p:cNvPr>
              <p:cNvSpPr txBox="1"/>
              <p:nvPr/>
            </p:nvSpPr>
            <p:spPr>
              <a:xfrm>
                <a:off x="1779626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3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FF5E199-BE1F-F2A9-9565-1118877B1B0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3B64B004-32C4-5B01-C317-EFA630311D09}"/>
              </a:ext>
            </a:extLst>
          </p:cNvPr>
          <p:cNvGrpSpPr/>
          <p:nvPr/>
        </p:nvGrpSpPr>
        <p:grpSpPr>
          <a:xfrm>
            <a:off x="1570772" y="1908124"/>
            <a:ext cx="6002457" cy="3842426"/>
            <a:chOff x="747433" y="2440387"/>
            <a:chExt cx="6602703" cy="3842426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29A47AB-CAB0-8D7D-9703-143280A1C3F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47433" y="2440387"/>
              <a:ext cx="3305636" cy="3842426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5DA01B2-BDFC-91BC-E367-0EFCD2FCE67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053069" y="2440387"/>
              <a:ext cx="3297067" cy="38424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201549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اللقاء، في </a:t>
            </a:r>
            <a:r>
              <a:rPr lang="ar-MA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الحصة القادمة.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Style_clean_flat_202509302313">
            <a:hlinkClick r:id="" action="ppaction://media"/>
            <a:extLst>
              <a:ext uri="{FF2B5EF4-FFF2-40B4-BE49-F238E27FC236}">
                <a16:creationId xmlns:a16="http://schemas.microsoft.com/office/drawing/2014/main" id="{0F008D93-8CC5-176C-5CC7-8A65A1DFA2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b="2448"/>
          <a:stretch>
            <a:fillRect/>
          </a:stretch>
        </p:blipFill>
        <p:spPr>
          <a:xfrm>
            <a:off x="1314225" y="2127708"/>
            <a:ext cx="6515550" cy="360176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23751FC-6575-C22B-F6E6-D31B9745CC6A}"/>
              </a:ext>
            </a:extLst>
          </p:cNvPr>
          <p:cNvGrpSpPr/>
          <p:nvPr/>
        </p:nvGrpSpPr>
        <p:grpSpPr>
          <a:xfrm>
            <a:off x="593138" y="111807"/>
            <a:ext cx="7181416" cy="431350"/>
            <a:chOff x="593138" y="111807"/>
            <a:chExt cx="7181416" cy="43135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EC2D0425-5540-1CED-668F-3612DBB4D4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3138" y="111807"/>
              <a:ext cx="7181416" cy="38105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32AFC298-E27C-CEDC-C26E-A4BBE0B500BA}"/>
                </a:ext>
              </a:extLst>
            </p:cNvPr>
            <p:cNvGrpSpPr/>
            <p:nvPr/>
          </p:nvGrpSpPr>
          <p:grpSpPr>
            <a:xfrm>
              <a:off x="722662" y="189855"/>
              <a:ext cx="6902420" cy="353302"/>
              <a:chOff x="722662" y="189855"/>
              <a:chExt cx="6902420" cy="353302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162A5AF5-0856-71C2-8A2F-A8A9431A9D32}"/>
                  </a:ext>
                </a:extLst>
              </p:cNvPr>
              <p:cNvSpPr txBox="1"/>
              <p:nvPr/>
            </p:nvSpPr>
            <p:spPr>
              <a:xfrm>
                <a:off x="3549442" y="189855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أنشطة المراجعة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B7ACEF76-17AA-DFB1-921A-18EB1198074F}"/>
                  </a:ext>
                </a:extLst>
              </p:cNvPr>
              <p:cNvSpPr txBox="1"/>
              <p:nvPr/>
            </p:nvSpPr>
            <p:spPr>
              <a:xfrm>
                <a:off x="722662" y="204603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اختتام الحصة</a:t>
                </a:r>
                <a:endParaRPr lang="fr-MA" sz="16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4A24C5D-6C8E-7CAA-B4DB-715AC25F7EDF}"/>
                  </a:ext>
                </a:extLst>
              </p:cNvPr>
              <p:cNvSpPr txBox="1"/>
              <p:nvPr/>
            </p:nvSpPr>
            <p:spPr>
              <a:xfrm>
                <a:off x="6317229" y="194771"/>
                <a:ext cx="1248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6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افتتاح الحصة</a:t>
                </a:r>
                <a:endParaRPr lang="fr-MA" sz="16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6DB75C2D-CDD2-F1C2-E145-2A59D7913D7D}"/>
                  </a:ext>
                </a:extLst>
              </p:cNvPr>
              <p:cNvSpPr/>
              <p:nvPr/>
            </p:nvSpPr>
            <p:spPr>
              <a:xfrm>
                <a:off x="7354529" y="235975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DA5F967E-E657-EB9B-D40B-18EA4F69E195}"/>
                  </a:ext>
                </a:extLst>
              </p:cNvPr>
              <p:cNvSpPr txBox="1"/>
              <p:nvPr/>
            </p:nvSpPr>
            <p:spPr>
              <a:xfrm>
                <a:off x="7315204" y="189855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1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31BFF54C-85FD-1068-B5BE-AF8577BBAB28}"/>
                  </a:ext>
                </a:extLst>
              </p:cNvPr>
              <p:cNvSpPr/>
              <p:nvPr/>
            </p:nvSpPr>
            <p:spPr>
              <a:xfrm>
                <a:off x="4773554" y="240891"/>
                <a:ext cx="211555" cy="217557"/>
              </a:xfrm>
              <a:prstGeom prst="ellipse">
                <a:avLst/>
              </a:prstGeom>
              <a:solidFill>
                <a:srgbClr val="FFDA6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1F28400F-A0F6-4A4B-DFEA-B8B7130645BC}"/>
                  </a:ext>
                </a:extLst>
              </p:cNvPr>
              <p:cNvSpPr txBox="1"/>
              <p:nvPr/>
            </p:nvSpPr>
            <p:spPr>
              <a:xfrm>
                <a:off x="4744058" y="204603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2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A39ABCF5-2601-F021-24CD-954B12403840}"/>
                  </a:ext>
                </a:extLst>
              </p:cNvPr>
              <p:cNvSpPr/>
              <p:nvPr/>
            </p:nvSpPr>
            <p:spPr>
              <a:xfrm>
                <a:off x="1809120" y="235975"/>
                <a:ext cx="211555" cy="217557"/>
              </a:xfrm>
              <a:prstGeom prst="ellipse">
                <a:avLst/>
              </a:prstGeom>
              <a:solidFill>
                <a:srgbClr val="E9830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71C9A1FC-9CA2-1D93-B012-D67A908167A3}"/>
                  </a:ext>
                </a:extLst>
              </p:cNvPr>
              <p:cNvSpPr txBox="1"/>
              <p:nvPr/>
            </p:nvSpPr>
            <p:spPr>
              <a:xfrm>
                <a:off x="1779626" y="199687"/>
                <a:ext cx="3098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400" dirty="0">
                    <a:solidFill>
                      <a:schemeClr val="bg1"/>
                    </a:solidFill>
                  </a:rPr>
                  <a:t>3</a:t>
                </a:r>
                <a:endParaRPr lang="fr-MA" sz="14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7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856A6C8-EB99-AD0B-2614-65204A23DAC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t="-7142" b="7142"/>
          <a:stretch/>
        </p:blipFill>
        <p:spPr>
          <a:xfrm>
            <a:off x="7779289" y="61457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3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C6BC451-AE8F-5BFF-C31B-A19A9BDBB3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3905" y="4354531"/>
            <a:ext cx="362001" cy="485900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BE4461D-B0F5-7938-FA60-3C4BD84897EA}"/>
              </a:ext>
            </a:extLst>
          </p:cNvPr>
          <p:cNvSpPr/>
          <p:nvPr/>
        </p:nvSpPr>
        <p:spPr>
          <a:xfrm>
            <a:off x="2939710" y="3071027"/>
            <a:ext cx="5322445" cy="1272371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44374AE-2F5F-863B-3125-172470A848E4}"/>
              </a:ext>
            </a:extLst>
          </p:cNvPr>
          <p:cNvSpPr txBox="1"/>
          <p:nvPr/>
        </p:nvSpPr>
        <p:spPr>
          <a:xfrm>
            <a:off x="2852093" y="3169946"/>
            <a:ext cx="48072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لنسبة التحكم في أهداف الحصة ؟ </a:t>
            </a:r>
            <a:endParaRPr lang="fr-FR" sz="2400" b="1" dirty="0">
              <a:solidFill>
                <a:srgbClr val="FC8D00"/>
              </a:solidFill>
              <a:latin typeface="Dosis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A0817B-C83F-D3D7-7E28-5C4ADD1DE61C}"/>
              </a:ext>
            </a:extLst>
          </p:cNvPr>
          <p:cNvSpPr txBox="1"/>
          <p:nvPr/>
        </p:nvSpPr>
        <p:spPr>
          <a:xfrm>
            <a:off x="2823550" y="3749168"/>
            <a:ext cx="4753418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النسبة على صفحة اليوم من مذكرة الأستاذ(ة).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C26D49FA-232D-B674-D16D-C0514F4C0844}"/>
              </a:ext>
            </a:extLst>
          </p:cNvPr>
          <p:cNvGrpSpPr/>
          <p:nvPr/>
        </p:nvGrpSpPr>
        <p:grpSpPr>
          <a:xfrm>
            <a:off x="7571702" y="3081307"/>
            <a:ext cx="952824" cy="892559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71828E34-3333-D866-B7E3-66F593D72A60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822EEEA6-9005-8EAE-FC89-B502E9B2833F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0BF04EC9-C444-5680-8AD3-CE7C70729B13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FDD27A9-DFD9-3DDF-F81D-C10492FED19E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1" name="Chevron 5">
                <a:extLst>
                  <a:ext uri="{FF2B5EF4-FFF2-40B4-BE49-F238E27FC236}">
                    <a16:creationId xmlns:a16="http://schemas.microsoft.com/office/drawing/2014/main" id="{CC362B1E-0525-A101-D9D3-2D797BA5E171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12" name="Connecteur droit 11">
                <a:extLst>
                  <a:ext uri="{FF2B5EF4-FFF2-40B4-BE49-F238E27FC236}">
                    <a16:creationId xmlns:a16="http://schemas.microsoft.com/office/drawing/2014/main" id="{B6C8B528-7035-82E6-0306-7121DD294E7F}"/>
                  </a:ext>
                </a:extLst>
              </p:cNvPr>
              <p:cNvCxnSpPr>
                <a:cxnSpLocks/>
                <a:stCxn id="1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5" name="Image 14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5BC45D5E-F8CC-3DBD-35EF-E946A64FE3B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" name="TextBox 5">
            <a:extLst>
              <a:ext uri="{FF2B5EF4-FFF2-40B4-BE49-F238E27FC236}">
                <a16:creationId xmlns:a16="http://schemas.microsoft.com/office/drawing/2014/main" id="{F9B85B23-B0E4-B334-E653-A57238DAD3DB}"/>
              </a:ext>
            </a:extLst>
          </p:cNvPr>
          <p:cNvSpPr txBox="1"/>
          <p:nvPr/>
        </p:nvSpPr>
        <p:spPr>
          <a:xfrm>
            <a:off x="1747838" y="259556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lnSpc>
                <a:spcPts val="2075"/>
              </a:lnSpc>
              <a:defRPr/>
            </a:pPr>
            <a:r>
              <a:rPr lang="ar-MA" sz="24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أنشطة المراجعة </a:t>
            </a:r>
          </a:p>
        </p:txBody>
      </p:sp>
    </p:spTree>
    <p:extLst>
      <p:ext uri="{BB962C8B-B14F-4D97-AF65-F5344CB8AC3E}">
        <p14:creationId xmlns:p14="http://schemas.microsoft.com/office/powerpoint/2010/main" val="217059096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2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3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16709</TotalTime>
  <Words>1229</Words>
  <Application>Microsoft Office PowerPoint</Application>
  <PresentationFormat>Affichage à l'écran (4:3)</PresentationFormat>
  <Paragraphs>481</Paragraphs>
  <Slides>63</Slides>
  <Notes>12</Notes>
  <HiddenSlides>0</HiddenSlides>
  <MMClips>3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63</vt:i4>
      </vt:variant>
    </vt:vector>
  </HeadingPairs>
  <TitlesOfParts>
    <vt:vector size="79" baseType="lpstr">
      <vt:lpstr>Dosis</vt:lpstr>
      <vt:lpstr>Aptos Display</vt:lpstr>
      <vt:lpstr>Dosis SemiBold</vt:lpstr>
      <vt:lpstr>Calibri</vt:lpstr>
      <vt:lpstr>Wingdings</vt:lpstr>
      <vt:lpstr>Aptos</vt:lpstr>
      <vt:lpstr>Arial</vt:lpstr>
      <vt:lpstr>Effra CC Arbc</vt:lpstr>
      <vt:lpstr>2_Conception personnalisée</vt:lpstr>
      <vt:lpstr>Page d'entree</vt:lpstr>
      <vt:lpstr>partie 1</vt:lpstr>
      <vt:lpstr>3_Conception personnalisée</vt:lpstr>
      <vt:lpstr>1_Page d'entree</vt:lpstr>
      <vt:lpstr>1_partie 1</vt:lpstr>
      <vt:lpstr>2_partie 1</vt:lpstr>
      <vt:lpstr>3_partie 1</vt:lpstr>
      <vt:lpstr>Présentation PowerPoint</vt:lpstr>
      <vt:lpstr>برمجة الأسبوع الخامس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/>
  <cp:lastModifiedBy>EL HAMDOUNI BTIHAJ</cp:lastModifiedBy>
  <cp:revision>170</cp:revision>
  <cp:lastPrinted>2025-08-13T10:11:39Z</cp:lastPrinted>
  <dcterms:created xsi:type="dcterms:W3CDTF">2025-08-01T12:31:49Z</dcterms:created>
  <dcterms:modified xsi:type="dcterms:W3CDTF">2025-11-23T15:15:35Z</dcterms:modified>
</cp:coreProperties>
</file>