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9"/>
  </p:notesMasterIdLst>
  <p:handoutMasterIdLst>
    <p:handoutMasterId r:id="rId70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947" r:id="rId15"/>
    <p:sldId id="975" r:id="rId16"/>
    <p:sldId id="964" r:id="rId17"/>
    <p:sldId id="965" r:id="rId18"/>
    <p:sldId id="966" r:id="rId19"/>
    <p:sldId id="967" r:id="rId20"/>
    <p:sldId id="1004" r:id="rId21"/>
    <p:sldId id="1005" r:id="rId22"/>
    <p:sldId id="907" r:id="rId23"/>
    <p:sldId id="959" r:id="rId24"/>
    <p:sldId id="936" r:id="rId25"/>
    <p:sldId id="977" r:id="rId26"/>
    <p:sldId id="937" r:id="rId27"/>
    <p:sldId id="978" r:id="rId28"/>
    <p:sldId id="979" r:id="rId29"/>
    <p:sldId id="980" r:id="rId30"/>
    <p:sldId id="981" r:id="rId31"/>
    <p:sldId id="982" r:id="rId32"/>
    <p:sldId id="983" r:id="rId33"/>
    <p:sldId id="984" r:id="rId34"/>
    <p:sldId id="1008" r:id="rId35"/>
    <p:sldId id="786" r:id="rId36"/>
    <p:sldId id="751" r:id="rId37"/>
    <p:sldId id="787" r:id="rId38"/>
    <p:sldId id="740" r:id="rId39"/>
    <p:sldId id="829" r:id="rId40"/>
    <p:sldId id="994" r:id="rId41"/>
    <p:sldId id="1015" r:id="rId42"/>
    <p:sldId id="995" r:id="rId43"/>
    <p:sldId id="1016" r:id="rId44"/>
    <p:sldId id="909" r:id="rId45"/>
    <p:sldId id="976" r:id="rId46"/>
    <p:sldId id="834" r:id="rId47"/>
    <p:sldId id="987" r:id="rId48"/>
    <p:sldId id="899" r:id="rId49"/>
    <p:sldId id="1009" r:id="rId50"/>
    <p:sldId id="1010" r:id="rId51"/>
    <p:sldId id="1011" r:id="rId52"/>
    <p:sldId id="1012" r:id="rId53"/>
    <p:sldId id="1013" r:id="rId54"/>
    <p:sldId id="1014" r:id="rId55"/>
    <p:sldId id="910" r:id="rId56"/>
    <p:sldId id="848" r:id="rId57"/>
    <p:sldId id="916" r:id="rId58"/>
    <p:sldId id="924" r:id="rId59"/>
    <p:sldId id="849" r:id="rId60"/>
    <p:sldId id="788" r:id="rId61"/>
    <p:sldId id="956" r:id="rId62"/>
    <p:sldId id="850" r:id="rId63"/>
    <p:sldId id="1007" r:id="rId64"/>
    <p:sldId id="789" r:id="rId65"/>
    <p:sldId id="794" r:id="rId66"/>
    <p:sldId id="793" r:id="rId67"/>
    <p:sldId id="930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  <p:embeddedFont>
      <p:font typeface="Dosis SemiBold" pitchFamily="2" charset="0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CC302"/>
    <a:srgbClr val="3A8F98"/>
    <a:srgbClr val="16AB98"/>
    <a:srgbClr val="FCE5E3"/>
    <a:srgbClr val="FC8D00"/>
    <a:srgbClr val="F1A947"/>
    <a:srgbClr val="ACD7CA"/>
    <a:srgbClr val="83C5B9"/>
    <a:srgbClr val="0D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font" Target="fonts/font4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notesMaster" Target="notesMasters/notesMaster1.xml"/><Relationship Id="rId77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2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3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304D1-C3DA-BF20-3B76-F135ABDCA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756295-C8DA-C815-DE90-4D2243FB7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E9B096-F2B1-FB85-D714-DA717EDC8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378D89-D418-123E-AD3B-0EEB2C943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37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85FB6-8CB5-696D-8DAD-A529B6F4A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43399B-79A6-54BD-E594-1F7EF55EB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EB63F8-0A2D-BED2-8103-31C12C8DF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F8A24-3934-D3AA-BBD9-5C75967ACF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7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9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F70B01C-6DBE-120E-7126-248927C29773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9553DC9-8BDB-57B3-D12E-599D854DA43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446F461-1AB0-3205-7106-1B74CBD4BA6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7A9D6A-9B8E-70FB-83E9-171491C23E58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AACEC73-A3DA-D232-19BC-0DC0FD0DDEC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E344652-326E-864D-A4EE-FA15676FB66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79BC222-36BD-940E-AED1-EA76714A09ED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FB05EE8-2D5B-CE1F-528F-10DD79064CA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04686AC-73EF-8CE0-8678-2CBB91D0AE5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E126CD8-FB3A-D004-D07E-7CEAA106B3E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406454C-9C86-AC2A-C359-91E5AC08DF7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D77D8BD-92E2-4C9E-FF7B-07258CEDB1F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AE187C3-8D86-D898-8199-24BAC80090C2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0180CEE-49A3-1571-0E7C-D6F141667824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chemeClr val="lt1"/>
                </a:solidFill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التموضع في المكان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موضعة أشياء على عقد شبكة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موضعة أشياء على خانات شبكة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62C63E83-DB5D-165D-8FA3-F0389AC5361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A927AD1-1789-019B-AF62-88DA8791B38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DB499959-468E-5ECF-6A02-CB8021A4C48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121B8BE7-E6DC-CF8A-3178-25B03E0DB5E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التموضع في المكان ( 2)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0FC2FAB-C3C1-594D-2A64-97A681F2F622}"/>
              </a:ext>
            </a:extLst>
          </p:cNvPr>
          <p:cNvGrpSpPr/>
          <p:nvPr/>
        </p:nvGrpSpPr>
        <p:grpSpPr>
          <a:xfrm>
            <a:off x="1498195" y="2300748"/>
            <a:ext cx="6147610" cy="3871568"/>
            <a:chOff x="1872535" y="2210679"/>
            <a:chExt cx="6147610" cy="396163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71C703-1D0D-D6E5-E774-8BD19E0A9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10310" y="2210679"/>
              <a:ext cx="3109835" cy="396163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61F11D5-8A9A-8047-BDC0-C415CF209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2535" y="2210679"/>
              <a:ext cx="3037775" cy="3929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112345" y="3608580"/>
            <a:ext cx="6019693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موضع أشياء  باستعمال :</a:t>
            </a:r>
          </a:p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أمام - وراء - بين - على يمين -  على يسار  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تفكيك العددين 9 و 10 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E3FE6E6-A6E3-3AED-648E-F4674961FB7F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1292A8-A270-5617-CD1D-234A606F4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20866"/>
            <a:ext cx="7557025" cy="319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6914-7543-8830-DA74-FF08BB70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75DC411-222C-B05B-9005-85A0F85CE0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A54F0-A34F-6579-6DDD-A4E0DE16CEC6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98B9FF0-D547-B16C-024A-128BA95444E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036783B-A2DE-D219-1E1B-D61FF0651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645568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07B0345-DEAD-2462-A9DC-EDF1032B35CE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471FC425-8311-5399-8AD4-578647D155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E142473-FCFD-8E78-E11C-D235AF2E4E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9EC1677-0439-D9DF-9879-5874B6B3D170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العددين  </a:t>
              </a:r>
              <a:r>
                <a:rPr lang="fr-FR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و10</a:t>
              </a:r>
              <a:endPara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F5BAF5E-BC24-D84F-AC75-9483740346B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54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سنكمل تفكيك العدد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 9 و10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99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747605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العدد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7 وماذا؟  اكتبوا العدد الناقص على الألواح.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C61F0-E687-F629-CB7F-FED4A9D00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A2D63F-6B17-29BD-77AA-2C12BE068CB9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D15134-01DF-E0AA-EAF0-639A90AA00B1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18111-0134-2C75-A664-7173A0685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E857374-A6F1-DE1F-01AC-DEC1628FFF7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ABE6F5-5530-82EE-1FA2-C6275A81A9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A17D26-2CB7-1A16-4F55-673DB87AF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388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449A-5331-4F2F-F87C-4413A62A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6D6DD51-2242-AD17-5772-9BA505FFD33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   العدد 9 هو 7 و2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A23ABD-B002-AFD8-3C9C-B3A50532B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B05DE62-F45F-B4D8-1703-EE3FFBA54818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8E03A9-E053-C2F0-0E2B-78519562B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BAA5B3-73A4-19C6-CFEF-C995DA53E8B2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2BEA20-FF9F-67E3-90F5-943DF5901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796" y="4237081"/>
            <a:ext cx="190527" cy="20005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69E659-B662-9E33-B1C0-1314B1241DD1}"/>
              </a:ext>
            </a:extLst>
          </p:cNvPr>
          <p:cNvSpPr txBox="1"/>
          <p:nvPr/>
        </p:nvSpPr>
        <p:spPr>
          <a:xfrm>
            <a:off x="5319749" y="3773568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6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3AADF-9A66-4BED-39E0-B6E96BCB6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179C98-7D15-D375-1F62-2BC62B4A1222}"/>
              </a:ext>
            </a:extLst>
          </p:cNvPr>
          <p:cNvSpPr txBox="1"/>
          <p:nvPr/>
        </p:nvSpPr>
        <p:spPr>
          <a:xfrm>
            <a:off x="797150" y="76235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10 هو 3 و ماذا؟ اكتبوا العدد الناقص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5F81-CE5D-E1F5-B6AD-DF20B677D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DFFFAD-2F2B-9010-0FD0-18A145437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980824-4ED9-A39D-CC02-E0B1EF1A621A}"/>
              </a:ext>
            </a:extLst>
          </p:cNvPr>
          <p:cNvSpPr txBox="1"/>
          <p:nvPr/>
        </p:nvSpPr>
        <p:spPr>
          <a:xfrm>
            <a:off x="4068712" y="2505670"/>
            <a:ext cx="100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5191B3-3092-9BAA-422F-0CD1AC79E742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71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158D1-9CC3-30FA-E78A-40D0BD7C2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06065EE-CAAB-9A17-EB69-EA718587541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6B2B1B-2BD6-0B10-2C2D-0BB43CF598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19EFB0-A676-9B8E-3564-6A97E42CF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25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6F127-1801-A550-69EC-428AB722B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4BF17D7-F936-C10F-5972-855A81595947}"/>
              </a:ext>
            </a:extLst>
          </p:cNvPr>
          <p:cNvSpPr txBox="1"/>
          <p:nvPr/>
        </p:nvSpPr>
        <p:spPr>
          <a:xfrm>
            <a:off x="797150" y="76235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العدد 10 هو 3 و7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455BAB-19E4-8F3F-85C2-6FEB8BD0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6EDF114-9FF0-A2A0-A240-EEB35ED02774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EA73C-0602-1635-1B9C-A1C665665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5A7EA3-F9FF-A834-F40A-E8848288F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901" y="4237081"/>
            <a:ext cx="285790" cy="152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BAA580-21C5-0F8B-F3BA-7DF4B34A675A}"/>
              </a:ext>
            </a:extLst>
          </p:cNvPr>
          <p:cNvSpPr txBox="1"/>
          <p:nvPr/>
        </p:nvSpPr>
        <p:spPr>
          <a:xfrm>
            <a:off x="5334901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D1B8EB-862B-C84A-42BC-DEC360E97F8B}"/>
              </a:ext>
            </a:extLst>
          </p:cNvPr>
          <p:cNvSpPr txBox="1"/>
          <p:nvPr/>
        </p:nvSpPr>
        <p:spPr>
          <a:xfrm>
            <a:off x="4068712" y="2505670"/>
            <a:ext cx="100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F1663-A022-8709-CEDC-98BFF7B4100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44D7F8-E531-D799-6718-CAF5D0394FD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718E9B-4AD1-F87D-0D39-5F134590A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4615" y="413806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297FA6-6CFE-3F6F-E3FC-198958AC0144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AD5F09E-15FC-E943-ADAE-C30DF4E3092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61D10-59FC-8B3D-4134-C3C9F9311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EADE578-F270-9D7C-F2AE-8F7D16D5C45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تفكيك العددين 9 و10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5061EAE-5190-5D4F-FBF4-06C074753C5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8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اكتبوا على الألواح  رقم الصورة التي يوجد بها الكلب وراء الولد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D9742F10-E61F-AC82-2712-9AECA971105E}"/>
              </a:ext>
            </a:extLst>
          </p:cNvPr>
          <p:cNvSpPr>
            <a:spLocks noChangeAspect="1"/>
          </p:cNvSpPr>
          <p:nvPr/>
        </p:nvSpPr>
        <p:spPr>
          <a:xfrm>
            <a:off x="6603553" y="483856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EDE3465-CF50-B80F-4B38-346F825A325B}"/>
              </a:ext>
            </a:extLst>
          </p:cNvPr>
          <p:cNvSpPr>
            <a:spLocks noChangeAspect="1"/>
          </p:cNvSpPr>
          <p:nvPr/>
        </p:nvSpPr>
        <p:spPr>
          <a:xfrm>
            <a:off x="1992225" y="483856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076326-F5F4-9473-8723-DBA3F5299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156" y="2407298"/>
            <a:ext cx="2516607" cy="20433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258ACD-9689-4135-DE0C-AFDCA5D08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96" y="2407298"/>
            <a:ext cx="2839249" cy="221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6496-8A30-F5D5-C0AC-9FE9163B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302E658-7ECC-CC25-213B-618827389E1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6AD4FB-5DD4-DD88-8CC9-6D7DC7664B5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BD17CB-15A2-02EE-6384-6C851426A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0828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60AB1-DC11-6B70-58DE-F7206FC1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7881DC-B4FA-20E6-EDB5-B8A9134F3F5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الصورة رقم 2 ،  يوجد الكلب وراء الولد – رددوا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547048-553F-C04F-BE42-58811F118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F418A6B1-1F56-06A8-728B-EC6D0BCEF03C}"/>
              </a:ext>
            </a:extLst>
          </p:cNvPr>
          <p:cNvSpPr>
            <a:spLocks noChangeAspect="1"/>
          </p:cNvSpPr>
          <p:nvPr/>
        </p:nvSpPr>
        <p:spPr>
          <a:xfrm>
            <a:off x="6603553" y="483856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436C62D-54F6-3FF9-6D0D-D6030DB99D74}"/>
              </a:ext>
            </a:extLst>
          </p:cNvPr>
          <p:cNvSpPr>
            <a:spLocks noChangeAspect="1"/>
          </p:cNvSpPr>
          <p:nvPr/>
        </p:nvSpPr>
        <p:spPr>
          <a:xfrm>
            <a:off x="1992225" y="4838565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38A386C-4A01-7FBA-28B6-A87DF7AF4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156" y="2407298"/>
            <a:ext cx="2516607" cy="20433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7CC6D4-D9E7-FB2B-96B0-11F54A5AA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96" y="2407298"/>
            <a:ext cx="2839249" cy="22122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905AA1-A606-1145-B974-D4574C60C4A5}"/>
              </a:ext>
            </a:extLst>
          </p:cNvPr>
          <p:cNvSpPr/>
          <p:nvPr/>
        </p:nvSpPr>
        <p:spPr>
          <a:xfrm>
            <a:off x="671596" y="2286000"/>
            <a:ext cx="3089243" cy="33054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77D8-C5BA-CF06-ED01-691345A4C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5540977-2A18-70EA-BD26-7147E4F43EC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رقم الصورة التي يوجد بها  القط بين كلبين  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34A585-6EE1-EA65-58AA-B659063D7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77A2FAC2-26A4-E275-D187-1954C48CFD97}"/>
              </a:ext>
            </a:extLst>
          </p:cNvPr>
          <p:cNvSpPr>
            <a:spLocks noChangeAspect="1"/>
          </p:cNvSpPr>
          <p:nvPr/>
        </p:nvSpPr>
        <p:spPr>
          <a:xfrm>
            <a:off x="6704026" y="4288601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92A89C54-64B3-4B20-C57D-F8ACDCCE47D2}"/>
              </a:ext>
            </a:extLst>
          </p:cNvPr>
          <p:cNvSpPr>
            <a:spLocks noChangeAspect="1"/>
          </p:cNvSpPr>
          <p:nvPr/>
        </p:nvSpPr>
        <p:spPr>
          <a:xfrm>
            <a:off x="1978787" y="4288601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50E071-FDA4-2BCC-309C-EB9D9748E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337" y="2718902"/>
            <a:ext cx="2717405" cy="14477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D3A2B7-A4C6-EA9A-478E-7F7031EBE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560" y="2709305"/>
            <a:ext cx="577734" cy="12475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F789A6-1E5D-4FB9-AF1E-01495CA52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18" y="2643596"/>
            <a:ext cx="1038404" cy="13756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BAFC66-359D-D788-80F1-3727620F1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062" y="2643595"/>
            <a:ext cx="1038404" cy="137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8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5B02-D6D3-4C9A-43C1-548114887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8D829F-947B-0C44-02E4-84582BE7D08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139FBB-A63B-8C43-B486-FB771F9D1A8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4E6BB8-8C23-313E-C8B6-64CE19F58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52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8A00D-834A-78E4-345D-CDA423EB7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FB085E8-6E4A-75EC-702E-9CE3C4279F3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:الصورة رقم 1 ، يوجد القط بين كلبين – رددوا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6EB49A-E3DB-52CD-081D-210E82121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0215D8F1-A513-DA92-CF02-2AA15B1A92DD}"/>
              </a:ext>
            </a:extLst>
          </p:cNvPr>
          <p:cNvSpPr>
            <a:spLocks noChangeAspect="1"/>
          </p:cNvSpPr>
          <p:nvPr/>
        </p:nvSpPr>
        <p:spPr>
          <a:xfrm>
            <a:off x="6704026" y="4288601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73D22ACD-B9A6-6FC1-7FB7-B2BC489E17BF}"/>
              </a:ext>
            </a:extLst>
          </p:cNvPr>
          <p:cNvSpPr>
            <a:spLocks noChangeAspect="1"/>
          </p:cNvSpPr>
          <p:nvPr/>
        </p:nvSpPr>
        <p:spPr>
          <a:xfrm>
            <a:off x="1978787" y="4288601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9922B4-AEA6-1006-3DB6-7D802784A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337" y="2718902"/>
            <a:ext cx="2717405" cy="14477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732249-658F-38E5-E197-F815E307C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560" y="2709305"/>
            <a:ext cx="577734" cy="12475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FEFBCE-4161-B281-009D-D2077CF17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18" y="2643596"/>
            <a:ext cx="1038404" cy="13756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D4AA96-67DA-814E-821E-164E0B4B6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062" y="2643595"/>
            <a:ext cx="1038404" cy="137563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A4537-3605-5629-6BE6-85C9DB48A60D}"/>
              </a:ext>
            </a:extLst>
          </p:cNvPr>
          <p:cNvSpPr/>
          <p:nvPr/>
        </p:nvSpPr>
        <p:spPr>
          <a:xfrm>
            <a:off x="5400336" y="2114338"/>
            <a:ext cx="2983499" cy="29644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71E8-D921-9A36-3720-4D22591F6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5F44642-282C-6257-79C1-348A32AC359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رقم الطفلة التي ترفع يدها اليمنى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FF4193-726B-33F2-A1BA-CBEF87E21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030A49-5433-B826-8C05-2B1C987AF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994" y="1815035"/>
            <a:ext cx="2204440" cy="32279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682F6D-5F47-0F61-0C28-BA1A967FE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529" y="1937256"/>
            <a:ext cx="2141456" cy="2983489"/>
          </a:xfrm>
          <a:prstGeom prst="rect">
            <a:avLst/>
          </a:prstGeom>
        </p:spPr>
      </p:pic>
      <p:sp>
        <p:nvSpPr>
          <p:cNvPr id="5" name="Oval 80">
            <a:extLst>
              <a:ext uri="{FF2B5EF4-FFF2-40B4-BE49-F238E27FC236}">
                <a16:creationId xmlns:a16="http://schemas.microsoft.com/office/drawing/2014/main" id="{66E3E097-910A-1C3C-A399-B3AEC6E1E9EA}"/>
              </a:ext>
            </a:extLst>
          </p:cNvPr>
          <p:cNvSpPr>
            <a:spLocks noChangeAspect="1"/>
          </p:cNvSpPr>
          <p:nvPr/>
        </p:nvSpPr>
        <p:spPr>
          <a:xfrm>
            <a:off x="6275654" y="512995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72CA6F0-9FE6-B42D-6C4A-23836857E4D1}"/>
              </a:ext>
            </a:extLst>
          </p:cNvPr>
          <p:cNvSpPr>
            <a:spLocks noChangeAspect="1"/>
          </p:cNvSpPr>
          <p:nvPr/>
        </p:nvSpPr>
        <p:spPr>
          <a:xfrm>
            <a:off x="1889350" y="512995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211960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70153-9082-DC31-4423-B674A5CC5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04732D1-4143-540D-A8AA-F619295F43F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FAE895-1425-BCF3-155D-47ACBBDD95D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3BC3F9-1035-2F59-53B5-5CE5FC433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405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6B734-6799-73EA-5116-B523812FA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97F969-0FB1-A00B-330D-1287F2FBF3B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:الصورة رقم 1 ، هذه الطفلة ترفع اليد اليمنى – رددوا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838EC6-3B47-5C38-31AF-7DF451C95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DDB800-F713-89A1-3FD1-99B986F8B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994" y="1815035"/>
            <a:ext cx="2204440" cy="32279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C26F14-DA88-3556-627F-CA00A845A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529" y="1937256"/>
            <a:ext cx="2141456" cy="2983489"/>
          </a:xfrm>
          <a:prstGeom prst="rect">
            <a:avLst/>
          </a:prstGeom>
        </p:spPr>
      </p:pic>
      <p:sp>
        <p:nvSpPr>
          <p:cNvPr id="5" name="Oval 80">
            <a:extLst>
              <a:ext uri="{FF2B5EF4-FFF2-40B4-BE49-F238E27FC236}">
                <a16:creationId xmlns:a16="http://schemas.microsoft.com/office/drawing/2014/main" id="{1E727A74-7A03-F605-9D7F-1A0B32620732}"/>
              </a:ext>
            </a:extLst>
          </p:cNvPr>
          <p:cNvSpPr>
            <a:spLocks noChangeAspect="1"/>
          </p:cNvSpPr>
          <p:nvPr/>
        </p:nvSpPr>
        <p:spPr>
          <a:xfrm>
            <a:off x="6275654" y="512995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A4B5E92-EA7D-EB08-85D6-FD4673358763}"/>
              </a:ext>
            </a:extLst>
          </p:cNvPr>
          <p:cNvSpPr>
            <a:spLocks noChangeAspect="1"/>
          </p:cNvSpPr>
          <p:nvPr/>
        </p:nvSpPr>
        <p:spPr>
          <a:xfrm>
            <a:off x="1889350" y="512995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31E492-628F-9CBD-2607-FD38ECF251AA}"/>
              </a:ext>
            </a:extLst>
          </p:cNvPr>
          <p:cNvSpPr/>
          <p:nvPr/>
        </p:nvSpPr>
        <p:spPr>
          <a:xfrm>
            <a:off x="5133703" y="1937256"/>
            <a:ext cx="2903768" cy="38234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21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BD157-2126-1725-00C3-15515FC7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520D64E-7F20-63F4-A501-183DDC820BB8}"/>
              </a:ext>
            </a:extLst>
          </p:cNvPr>
          <p:cNvSpPr txBox="1"/>
          <p:nvPr/>
        </p:nvSpPr>
        <p:spPr>
          <a:xfrm>
            <a:off x="132735" y="83524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انتبهوا ، ارفعوا اليد اليمنى مثل هذه الطفلة ثم  حركوا الرجل اليمنى .</a:t>
            </a:r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0E6BA-40B9-C5DB-7FCE-9C43C644F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EB2B9D-3D51-0F5B-86B4-C02CA5D8C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576" y="4668113"/>
            <a:ext cx="595938" cy="2409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AC6A43-9AB8-5138-F5B4-273252C6F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780" y="1815035"/>
            <a:ext cx="2204440" cy="322793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3A21E31-A245-A9B2-4F69-52DEF698CADF}"/>
              </a:ext>
            </a:extLst>
          </p:cNvPr>
          <p:cNvSpPr/>
          <p:nvPr/>
        </p:nvSpPr>
        <p:spPr>
          <a:xfrm>
            <a:off x="3444243" y="2070236"/>
            <a:ext cx="560683" cy="770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BD72231-C6C0-B054-2BE6-44BD209B6A69}"/>
              </a:ext>
            </a:extLst>
          </p:cNvPr>
          <p:cNvSpPr/>
          <p:nvPr/>
        </p:nvSpPr>
        <p:spPr>
          <a:xfrm>
            <a:off x="4011317" y="4403514"/>
            <a:ext cx="560683" cy="770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19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F468-6CB9-41EA-34D6-87F19CF80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15D88C8-3CBC-9A2D-EF95-C667FE3F0A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انتبهوا ، ارفعوا اليد اليسرى  مثل هذه الطفلة  ثم حركوا الرجل اليسرى  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9F5C10-5650-204A-5FFD-7D929F519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C96929-6AFE-AA56-1D32-05BACC4C9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576" y="4668113"/>
            <a:ext cx="595938" cy="2409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457E3A-0D4C-3274-2B05-04FE5E8DA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691" y="1788080"/>
            <a:ext cx="2355602" cy="328183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8D2DF82-47FB-A325-E941-8D0540919714}"/>
              </a:ext>
            </a:extLst>
          </p:cNvPr>
          <p:cNvSpPr/>
          <p:nvPr/>
        </p:nvSpPr>
        <p:spPr>
          <a:xfrm>
            <a:off x="5220610" y="2040740"/>
            <a:ext cx="560683" cy="770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346E60D-6E71-B3FA-BEF3-F797D62D6E66}"/>
              </a:ext>
            </a:extLst>
          </p:cNvPr>
          <p:cNvSpPr/>
          <p:nvPr/>
        </p:nvSpPr>
        <p:spPr>
          <a:xfrm>
            <a:off x="4544424" y="4523970"/>
            <a:ext cx="560683" cy="770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06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2181496" y="3412579"/>
            <a:ext cx="40882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التموضع في المكان :</a:t>
            </a:r>
          </a:p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وراء - أمام- بين- على يسار- على يمين </a:t>
            </a:r>
            <a:endParaRPr lang="ar-M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416570" y="871466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  سنتعلم مع ندى و مجد  كيف نحدد موضعنا أو موضع الأشياء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0" y="849493"/>
            <a:ext cx="7532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،نريد تحديد الصورة المناسبة لهذه العبارة، سننجز هذا النشاط  جماعة 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852397-AC07-DC91-FD5A-EA78E6A751EB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اَلْقِطُّ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يَسارِ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34BF0C3-17CE-B7D7-C9AD-20D19FD9AFB0}"/>
              </a:ext>
            </a:extLst>
          </p:cNvPr>
          <p:cNvSpPr>
            <a:spLocks noChangeAspect="1"/>
          </p:cNvSpPr>
          <p:nvPr/>
        </p:nvSpPr>
        <p:spPr>
          <a:xfrm>
            <a:off x="7166619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89C9B60D-C043-BA86-BC8C-C60395800867}"/>
              </a:ext>
            </a:extLst>
          </p:cNvPr>
          <p:cNvSpPr>
            <a:spLocks noChangeAspect="1"/>
          </p:cNvSpPr>
          <p:nvPr/>
        </p:nvSpPr>
        <p:spPr>
          <a:xfrm>
            <a:off x="1602086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27BD1E51-259F-7AAE-8B78-53C88B3EC32D}"/>
              </a:ext>
            </a:extLst>
          </p:cNvPr>
          <p:cNvSpPr>
            <a:spLocks noChangeAspect="1"/>
          </p:cNvSpPr>
          <p:nvPr/>
        </p:nvSpPr>
        <p:spPr>
          <a:xfrm>
            <a:off x="4302153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424A0A2-E44C-9C8E-474C-0EA64135C03F}"/>
              </a:ext>
            </a:extLst>
          </p:cNvPr>
          <p:cNvGrpSpPr/>
          <p:nvPr/>
        </p:nvGrpSpPr>
        <p:grpSpPr>
          <a:xfrm>
            <a:off x="6433439" y="3291993"/>
            <a:ext cx="1690355" cy="1777031"/>
            <a:chOff x="570033" y="2814341"/>
            <a:chExt cx="2249863" cy="242203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67AD6B2-ACE6-A218-C6CA-0986CEAEA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033" y="4051986"/>
              <a:ext cx="837575" cy="1071848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83D3F7A-BD2B-4A49-BB3E-0EE4CE006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5553" y="2814341"/>
              <a:ext cx="1324343" cy="2422037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116E686-897A-3401-1C1D-E5371BE6CABA}"/>
              </a:ext>
            </a:extLst>
          </p:cNvPr>
          <p:cNvGrpSpPr/>
          <p:nvPr/>
        </p:nvGrpSpPr>
        <p:grpSpPr>
          <a:xfrm>
            <a:off x="1020206" y="3291993"/>
            <a:ext cx="1509345" cy="1777031"/>
            <a:chOff x="6477083" y="2958951"/>
            <a:chExt cx="2008939" cy="242203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15606714-0C7E-2BCD-CFCB-68CC463DF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7083" y="2958951"/>
              <a:ext cx="1324343" cy="2422037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7F6A66C-9C0E-A0BA-1FF4-7583C4C6E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8447" y="4253018"/>
              <a:ext cx="837575" cy="1071848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2D1344-9554-5E8C-77BB-FD0BA9755E1C}"/>
              </a:ext>
            </a:extLst>
          </p:cNvPr>
          <p:cNvGrpSpPr/>
          <p:nvPr/>
        </p:nvGrpSpPr>
        <p:grpSpPr>
          <a:xfrm>
            <a:off x="3879521" y="3331572"/>
            <a:ext cx="1203948" cy="1697872"/>
            <a:chOff x="3986318" y="2701797"/>
            <a:chExt cx="1324343" cy="2734441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82884D1-AB32-B3A3-2DBA-4B262B89D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6318" y="2701797"/>
              <a:ext cx="1324343" cy="2422037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9DFC1F32-1344-2C04-B6C6-0371AC041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92230" y="4364390"/>
              <a:ext cx="837575" cy="1071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بماذا نبدأ؟  سنحدد الجهة اليسرى للولد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853" y="5359748"/>
            <a:ext cx="834734" cy="1118898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B7F19-3EB4-D6C9-52EE-2A0B9C9FAF0C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اَلْقِطُّ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يَسارِ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85F499EF-A903-EA46-7888-4821CB8CC2F0}"/>
              </a:ext>
            </a:extLst>
          </p:cNvPr>
          <p:cNvSpPr>
            <a:spLocks noChangeAspect="1"/>
          </p:cNvSpPr>
          <p:nvPr/>
        </p:nvSpPr>
        <p:spPr>
          <a:xfrm>
            <a:off x="7166619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85839DF8-D31F-2D0A-C0FC-73AD55C250AB}"/>
              </a:ext>
            </a:extLst>
          </p:cNvPr>
          <p:cNvSpPr>
            <a:spLocks noChangeAspect="1"/>
          </p:cNvSpPr>
          <p:nvPr/>
        </p:nvSpPr>
        <p:spPr>
          <a:xfrm>
            <a:off x="1602086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26757455-EF0C-6233-0A05-E0C356DCDA05}"/>
              </a:ext>
            </a:extLst>
          </p:cNvPr>
          <p:cNvSpPr>
            <a:spLocks noChangeAspect="1"/>
          </p:cNvSpPr>
          <p:nvPr/>
        </p:nvSpPr>
        <p:spPr>
          <a:xfrm>
            <a:off x="4302153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D51606D-E546-7321-EA08-96E3249F533B}"/>
              </a:ext>
            </a:extLst>
          </p:cNvPr>
          <p:cNvGrpSpPr/>
          <p:nvPr/>
        </p:nvGrpSpPr>
        <p:grpSpPr>
          <a:xfrm>
            <a:off x="6433439" y="3291993"/>
            <a:ext cx="1690355" cy="1777031"/>
            <a:chOff x="570033" y="2814341"/>
            <a:chExt cx="2249863" cy="242203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11F2A1E-DE2A-8E21-689A-3FE6ADE41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0033" y="4051986"/>
              <a:ext cx="837575" cy="107184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60D7032-580D-88FA-6193-C8AE9E09E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95553" y="2814341"/>
              <a:ext cx="1324343" cy="2422037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E0B396F-9DA2-EE2D-0655-CF7CCC7752E5}"/>
              </a:ext>
            </a:extLst>
          </p:cNvPr>
          <p:cNvGrpSpPr/>
          <p:nvPr/>
        </p:nvGrpSpPr>
        <p:grpSpPr>
          <a:xfrm>
            <a:off x="1020206" y="3291993"/>
            <a:ext cx="1509345" cy="1777031"/>
            <a:chOff x="6477083" y="2958951"/>
            <a:chExt cx="2008939" cy="242203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D3BFF27-E552-D9C1-5E23-9B1C756F0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77083" y="2958951"/>
              <a:ext cx="1324343" cy="242203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5475C19-B635-60A6-48A4-24BFEF881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48447" y="4253018"/>
              <a:ext cx="837575" cy="1071848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746ED9A-7942-DE95-FC25-9101CB572282}"/>
              </a:ext>
            </a:extLst>
          </p:cNvPr>
          <p:cNvGrpSpPr/>
          <p:nvPr/>
        </p:nvGrpSpPr>
        <p:grpSpPr>
          <a:xfrm>
            <a:off x="3879521" y="3331572"/>
            <a:ext cx="1203948" cy="1697872"/>
            <a:chOff x="3986318" y="2701797"/>
            <a:chExt cx="1324343" cy="273444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A95E95A-CFFE-8460-C425-09823741E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6318" y="2701797"/>
              <a:ext cx="1324343" cy="2422037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57179E6-6DBE-7AC6-51EF-EB1EA749E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92230" y="4364390"/>
              <a:ext cx="837575" cy="1071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لتحديد  اليد اليسرى لهذا الولد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129E74-169F-F891-2412-B412B6AEB5A6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اَلْقِطُّ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يَسارِ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76CA40C-C48E-60A2-64FF-35EF0E71FD9E}"/>
              </a:ext>
            </a:extLst>
          </p:cNvPr>
          <p:cNvSpPr>
            <a:spLocks noChangeAspect="1"/>
          </p:cNvSpPr>
          <p:nvPr/>
        </p:nvSpPr>
        <p:spPr>
          <a:xfrm>
            <a:off x="7166619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C005474-7267-02F3-59A8-9FEFAF75D1C6}"/>
              </a:ext>
            </a:extLst>
          </p:cNvPr>
          <p:cNvSpPr>
            <a:spLocks noChangeAspect="1"/>
          </p:cNvSpPr>
          <p:nvPr/>
        </p:nvSpPr>
        <p:spPr>
          <a:xfrm>
            <a:off x="1602086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2F8FCD8D-F91C-786B-FDF7-FED216CFA8EC}"/>
              </a:ext>
            </a:extLst>
          </p:cNvPr>
          <p:cNvSpPr>
            <a:spLocks noChangeAspect="1"/>
          </p:cNvSpPr>
          <p:nvPr/>
        </p:nvSpPr>
        <p:spPr>
          <a:xfrm>
            <a:off x="4302153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8130BFE-4E16-2A40-12B6-BEC1600CC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D507DAD-3C8B-1176-08F8-C67C7CB49DC3}"/>
              </a:ext>
            </a:extLst>
          </p:cNvPr>
          <p:cNvGrpSpPr/>
          <p:nvPr/>
        </p:nvGrpSpPr>
        <p:grpSpPr>
          <a:xfrm>
            <a:off x="6433439" y="3291993"/>
            <a:ext cx="1690355" cy="1777031"/>
            <a:chOff x="570033" y="2814341"/>
            <a:chExt cx="2249863" cy="242203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B017EF5-3622-FB09-588A-E0EAF7C45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033" y="4051986"/>
              <a:ext cx="837575" cy="107184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33FA3A8-DF01-8D72-485F-C38679114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5553" y="2814341"/>
              <a:ext cx="1324343" cy="2422037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BF50C3D-5E38-B2F5-6318-7DF358836888}"/>
              </a:ext>
            </a:extLst>
          </p:cNvPr>
          <p:cNvGrpSpPr/>
          <p:nvPr/>
        </p:nvGrpSpPr>
        <p:grpSpPr>
          <a:xfrm>
            <a:off x="1020206" y="3291993"/>
            <a:ext cx="1509345" cy="1777031"/>
            <a:chOff x="6477083" y="2958951"/>
            <a:chExt cx="2008939" cy="2422037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D34C9D0-0B02-AA11-9D61-75ABAF790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7083" y="2958951"/>
              <a:ext cx="1324343" cy="2422037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AADBDDB-3D3A-1CA3-5F2B-3634ECEC4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8447" y="4253018"/>
              <a:ext cx="837575" cy="1071848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09C0C55-BD7C-75ED-2B0E-8A712CFF44CE}"/>
              </a:ext>
            </a:extLst>
          </p:cNvPr>
          <p:cNvGrpSpPr/>
          <p:nvPr/>
        </p:nvGrpSpPr>
        <p:grpSpPr>
          <a:xfrm>
            <a:off x="3879521" y="3331572"/>
            <a:ext cx="1203948" cy="1697872"/>
            <a:chOff x="3986318" y="2701797"/>
            <a:chExt cx="1324343" cy="2734441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2AA0F677-C2FB-7758-CB5F-C89695DE2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6318" y="2701797"/>
              <a:ext cx="1324343" cy="2422037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A838C0DE-B67C-5D4D-7F1E-2942A021D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92230" y="4364390"/>
              <a:ext cx="837575" cy="1071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514FF-3E0B-DE70-4E44-A9B160633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C2AE2A-64D3-E846-EE0E-33B62161794F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الصورة التي يوجد بها القط على يسار الولد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CC7B7-43F9-CB5F-0F1F-1D31F8E6D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BF9F00-CDDB-9394-ACC4-0ABCC8CD9553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اَلْقِطُّ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يَسارِ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F33B22A-94A8-941B-E727-B06B0C5375B5}"/>
              </a:ext>
            </a:extLst>
          </p:cNvPr>
          <p:cNvSpPr>
            <a:spLocks noChangeAspect="1"/>
          </p:cNvSpPr>
          <p:nvPr/>
        </p:nvSpPr>
        <p:spPr>
          <a:xfrm>
            <a:off x="7166619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233163B2-285B-3665-4D37-063997974866}"/>
              </a:ext>
            </a:extLst>
          </p:cNvPr>
          <p:cNvSpPr>
            <a:spLocks noChangeAspect="1"/>
          </p:cNvSpPr>
          <p:nvPr/>
        </p:nvSpPr>
        <p:spPr>
          <a:xfrm>
            <a:off x="1602086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A7645C8-835D-7B54-0E00-D22A13DF3CC2}"/>
              </a:ext>
            </a:extLst>
          </p:cNvPr>
          <p:cNvSpPr>
            <a:spLocks noChangeAspect="1"/>
          </p:cNvSpPr>
          <p:nvPr/>
        </p:nvSpPr>
        <p:spPr>
          <a:xfrm>
            <a:off x="4302153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327A12B-B355-EB96-2C83-084C9725A915}"/>
              </a:ext>
            </a:extLst>
          </p:cNvPr>
          <p:cNvGrpSpPr/>
          <p:nvPr/>
        </p:nvGrpSpPr>
        <p:grpSpPr>
          <a:xfrm>
            <a:off x="6433439" y="3291993"/>
            <a:ext cx="1690355" cy="1777031"/>
            <a:chOff x="570033" y="2814341"/>
            <a:chExt cx="2249863" cy="242203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72A1381-76CC-4974-AE79-9F0F09956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033" y="4051986"/>
              <a:ext cx="837575" cy="107184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AF08C6C-751E-C854-CB09-CB17ECAD4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5553" y="2814341"/>
              <a:ext cx="1324343" cy="2422037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51800EA-ACAB-A8E3-835B-5D39D7835A88}"/>
              </a:ext>
            </a:extLst>
          </p:cNvPr>
          <p:cNvGrpSpPr/>
          <p:nvPr/>
        </p:nvGrpSpPr>
        <p:grpSpPr>
          <a:xfrm>
            <a:off x="1020206" y="3291993"/>
            <a:ext cx="1509345" cy="1777031"/>
            <a:chOff x="6477083" y="2958951"/>
            <a:chExt cx="2008939" cy="242203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86940B-736D-2627-610F-96646E14C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7083" y="2958951"/>
              <a:ext cx="1324343" cy="242203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68DDB7F-36F2-C825-5998-51FC1D6F8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8447" y="4253018"/>
              <a:ext cx="837575" cy="1071848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45D6E41-4AE3-2D34-0D16-E6E17B4DCD81}"/>
              </a:ext>
            </a:extLst>
          </p:cNvPr>
          <p:cNvGrpSpPr/>
          <p:nvPr/>
        </p:nvGrpSpPr>
        <p:grpSpPr>
          <a:xfrm>
            <a:off x="3879521" y="3331572"/>
            <a:ext cx="1203948" cy="1697872"/>
            <a:chOff x="3986318" y="2701797"/>
            <a:chExt cx="1324343" cy="2734441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48638D6-74C5-66E4-848D-654723744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6318" y="2701797"/>
              <a:ext cx="1324343" cy="2422037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CD9F178-39D0-F86B-D4F1-9BAE983FB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92230" y="4364390"/>
              <a:ext cx="837575" cy="1071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62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87375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B909D-76EE-B3C3-BE25-1AF6AC2D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193F0EC-E5A4-3D9B-891C-B86F765D33EF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الصورة رقم 3 ، يوجد القط على يسار الولد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16DBDD-7E02-0D51-76CE-5F5C2BB10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808FB5-0027-E340-A95B-96E0D84A34B7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اَلْقِطُّ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يَسارِ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9A602C1-9F7E-52E4-A42F-0C4F0E834500}"/>
              </a:ext>
            </a:extLst>
          </p:cNvPr>
          <p:cNvSpPr>
            <a:spLocks noChangeAspect="1"/>
          </p:cNvSpPr>
          <p:nvPr/>
        </p:nvSpPr>
        <p:spPr>
          <a:xfrm>
            <a:off x="7166619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DB88115-471F-F997-6AC4-A6AFD0265799}"/>
              </a:ext>
            </a:extLst>
          </p:cNvPr>
          <p:cNvSpPr>
            <a:spLocks noChangeAspect="1"/>
          </p:cNvSpPr>
          <p:nvPr/>
        </p:nvSpPr>
        <p:spPr>
          <a:xfrm>
            <a:off x="1602086" y="5157688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096EAC0-37C4-740B-DB26-ACC8EBFE1C60}"/>
              </a:ext>
            </a:extLst>
          </p:cNvPr>
          <p:cNvSpPr>
            <a:spLocks noChangeAspect="1"/>
          </p:cNvSpPr>
          <p:nvPr/>
        </p:nvSpPr>
        <p:spPr>
          <a:xfrm>
            <a:off x="4302153" y="515768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1695A7-43E5-9590-701B-AE47C53CD3A2}"/>
              </a:ext>
            </a:extLst>
          </p:cNvPr>
          <p:cNvGrpSpPr/>
          <p:nvPr/>
        </p:nvGrpSpPr>
        <p:grpSpPr>
          <a:xfrm>
            <a:off x="6401760" y="3281013"/>
            <a:ext cx="1690355" cy="1777031"/>
            <a:chOff x="570033" y="2814341"/>
            <a:chExt cx="2249863" cy="242203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90EF8EC-AB2E-3D17-1AE9-78D795D85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033" y="4051986"/>
              <a:ext cx="837575" cy="1071848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6A797F9-256A-F0BD-31CC-5F3FBA401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5553" y="2814341"/>
              <a:ext cx="1324343" cy="2422037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59B5A32-14EF-3955-E228-B0102581E8F3}"/>
              </a:ext>
            </a:extLst>
          </p:cNvPr>
          <p:cNvGrpSpPr/>
          <p:nvPr/>
        </p:nvGrpSpPr>
        <p:grpSpPr>
          <a:xfrm>
            <a:off x="966949" y="3220081"/>
            <a:ext cx="1509345" cy="1777031"/>
            <a:chOff x="6477083" y="2958951"/>
            <a:chExt cx="2008939" cy="242203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70EA23A-9E19-5E9D-77E7-7860E0249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7083" y="2958951"/>
              <a:ext cx="1324343" cy="2422037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60AA61E-6E7D-DEDB-A923-628A5DEF4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8447" y="4253018"/>
              <a:ext cx="837575" cy="1071848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92D21C6-DA84-C224-313B-9F73F252B3E6}"/>
              </a:ext>
            </a:extLst>
          </p:cNvPr>
          <p:cNvGrpSpPr/>
          <p:nvPr/>
        </p:nvGrpSpPr>
        <p:grpSpPr>
          <a:xfrm>
            <a:off x="4017019" y="3220081"/>
            <a:ext cx="1203948" cy="1697872"/>
            <a:chOff x="3986318" y="2701797"/>
            <a:chExt cx="1324343" cy="2734441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24BC1DA-F371-C7BF-60D4-18DCA234E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6318" y="2701797"/>
              <a:ext cx="1324343" cy="2422037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E5EC0C8-682E-55C2-1749-874D5A9F0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92230" y="4364390"/>
              <a:ext cx="837575" cy="10718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9E9C11A-0A73-7B62-BA3B-DB2F55C94684}"/>
              </a:ext>
            </a:extLst>
          </p:cNvPr>
          <p:cNvSpPr/>
          <p:nvPr/>
        </p:nvSpPr>
        <p:spPr>
          <a:xfrm>
            <a:off x="419826" y="2787444"/>
            <a:ext cx="2603593" cy="32160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85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 رقم الصورة المناسبة لهذه العبارة :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FD8A19-7C99-24EE-8C0E-066C42E58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011" y="3271039"/>
            <a:ext cx="2097171" cy="22389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7F9076-FA0C-D560-1DB2-54D29C30B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065" y="3245170"/>
            <a:ext cx="2048286" cy="22438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C6AC3D-3CD7-FFB9-0B5A-06253FB1D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619" y="3261263"/>
            <a:ext cx="2038510" cy="2248715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61D61A3-0E1D-A9FA-53F2-3985F9400BF0}"/>
              </a:ext>
            </a:extLst>
          </p:cNvPr>
          <p:cNvSpPr/>
          <p:nvPr/>
        </p:nvSpPr>
        <p:spPr>
          <a:xfrm>
            <a:off x="3056709" y="1830536"/>
            <a:ext cx="3030582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اَلْكُرَةُ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يَمينِ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DD224C0-8FD9-70A7-EBC3-AA748E745F8F}"/>
              </a:ext>
            </a:extLst>
          </p:cNvPr>
          <p:cNvSpPr>
            <a:spLocks noChangeAspect="1"/>
          </p:cNvSpPr>
          <p:nvPr/>
        </p:nvSpPr>
        <p:spPr>
          <a:xfrm>
            <a:off x="6956300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33D085D-85F8-381A-EBA9-D358325074A4}"/>
              </a:ext>
            </a:extLst>
          </p:cNvPr>
          <p:cNvSpPr>
            <a:spLocks noChangeAspect="1"/>
          </p:cNvSpPr>
          <p:nvPr/>
        </p:nvSpPr>
        <p:spPr>
          <a:xfrm>
            <a:off x="1601967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1419C63-7F45-2138-B008-529F151EC5A2}"/>
              </a:ext>
            </a:extLst>
          </p:cNvPr>
          <p:cNvSpPr>
            <a:spLocks noChangeAspect="1"/>
          </p:cNvSpPr>
          <p:nvPr/>
        </p:nvSpPr>
        <p:spPr>
          <a:xfrm>
            <a:off x="4279134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ACB3C-1F97-2D04-E236-3A21CEFD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B3CA57A-EF46-439A-36F2-D9E6BD38EAD0}"/>
              </a:ext>
            </a:extLst>
          </p:cNvPr>
          <p:cNvSpPr txBox="1"/>
          <p:nvPr/>
        </p:nvSpPr>
        <p:spPr>
          <a:xfrm>
            <a:off x="327278" y="82455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الصورة رقم 2 . الكرة على يمين الولد .من يشرح لنا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C42396-CB47-F13C-DED3-6E55EDE1F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C0D00C-D6EA-3886-B1DC-B34DAA243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065" y="3245170"/>
            <a:ext cx="2048286" cy="2243827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6A5AC46-1FA6-E45E-5A8E-4BE56D47A6D6}"/>
              </a:ext>
            </a:extLst>
          </p:cNvPr>
          <p:cNvSpPr/>
          <p:nvPr/>
        </p:nvSpPr>
        <p:spPr>
          <a:xfrm>
            <a:off x="3056709" y="1830536"/>
            <a:ext cx="3030582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اَلْكُرَةُ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يَمينِ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7B4AC5C-F66D-D67A-2E87-35D680B2AA67}"/>
              </a:ext>
            </a:extLst>
          </p:cNvPr>
          <p:cNvSpPr>
            <a:spLocks noChangeAspect="1"/>
          </p:cNvSpPr>
          <p:nvPr/>
        </p:nvSpPr>
        <p:spPr>
          <a:xfrm>
            <a:off x="6956300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6B32DBC-847D-1F81-F032-6EECA2104A56}"/>
              </a:ext>
            </a:extLst>
          </p:cNvPr>
          <p:cNvSpPr>
            <a:spLocks noChangeAspect="1"/>
          </p:cNvSpPr>
          <p:nvPr/>
        </p:nvSpPr>
        <p:spPr>
          <a:xfrm>
            <a:off x="1601967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10E645B-42B8-ECF2-322D-28459D0A9F88}"/>
              </a:ext>
            </a:extLst>
          </p:cNvPr>
          <p:cNvSpPr>
            <a:spLocks noChangeAspect="1"/>
          </p:cNvSpPr>
          <p:nvPr/>
        </p:nvSpPr>
        <p:spPr>
          <a:xfrm>
            <a:off x="4279134" y="5509978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BF0744-5F3B-8E6B-B3A2-BCB3FB66FE9D}"/>
              </a:ext>
            </a:extLst>
          </p:cNvPr>
          <p:cNvSpPr/>
          <p:nvPr/>
        </p:nvSpPr>
        <p:spPr>
          <a:xfrm>
            <a:off x="3364692" y="3063144"/>
            <a:ext cx="2399808" cy="31025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C428E5-999E-C7AA-91F6-0003D6CDE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011" y="3271039"/>
            <a:ext cx="2097171" cy="22389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FD2412-1397-9AF6-ACFB-7FD4384C4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619" y="3261263"/>
            <a:ext cx="2038510" cy="224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3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D7123-702E-F6DB-BC52-0162C02A2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B5A154-007B-35A0-7F6C-47B8DB75DD1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 رقم الصورة المناسبة لهذه العبارة :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B01E3A-F9D4-DF88-21BD-CFFF90A0B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57D7A-77F1-4ECA-2C6B-EBF7C6FF6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546" y="3185526"/>
            <a:ext cx="2048286" cy="224382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F615BE8-32EF-DE11-1619-1F6CD85B63B5}"/>
              </a:ext>
            </a:extLst>
          </p:cNvPr>
          <p:cNvSpPr/>
          <p:nvPr/>
        </p:nvSpPr>
        <p:spPr>
          <a:xfrm>
            <a:off x="3056709" y="1830536"/>
            <a:ext cx="3030582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اَلْكُرَةُ 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وَراءَ 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D996CF1-C27F-BE18-E2C7-C4E22350B190}"/>
              </a:ext>
            </a:extLst>
          </p:cNvPr>
          <p:cNvSpPr>
            <a:spLocks noChangeAspect="1"/>
          </p:cNvSpPr>
          <p:nvPr/>
        </p:nvSpPr>
        <p:spPr>
          <a:xfrm>
            <a:off x="6956300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6F7FD2A-C201-4477-1A1B-69A2D0A96AA5}"/>
              </a:ext>
            </a:extLst>
          </p:cNvPr>
          <p:cNvSpPr>
            <a:spLocks noChangeAspect="1"/>
          </p:cNvSpPr>
          <p:nvPr/>
        </p:nvSpPr>
        <p:spPr>
          <a:xfrm>
            <a:off x="1601967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D5D1250-B80D-D0CD-8637-0428080926F2}"/>
              </a:ext>
            </a:extLst>
          </p:cNvPr>
          <p:cNvSpPr>
            <a:spLocks noChangeAspect="1"/>
          </p:cNvSpPr>
          <p:nvPr/>
        </p:nvSpPr>
        <p:spPr>
          <a:xfrm>
            <a:off x="4279134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831866-0208-710A-6830-65457EE71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422" y="3207768"/>
            <a:ext cx="2021889" cy="21993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65AF0D-63FE-C33F-9C74-B8658FC81E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068" y="3183082"/>
            <a:ext cx="2038510" cy="224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9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5E7D8-C509-650D-35F9-2DB7FAE00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7540919-6938-45EC-33EA-5C9B6AF299A9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482425-AB54-4ED0-E869-DFA61E034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55C7B9-31FF-0FF2-364E-3F7128BB6D7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73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6A19E-2D5C-807F-B6FA-90917E969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C5A832D-0E43-F9F8-A826-F6145B0A9314}"/>
              </a:ext>
            </a:extLst>
          </p:cNvPr>
          <p:cNvSpPr txBox="1"/>
          <p:nvPr/>
        </p:nvSpPr>
        <p:spPr>
          <a:xfrm>
            <a:off x="327278" y="82455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الصورة رقم 3 .الكرة وراء الولد . من يشرح لنا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DB0D37-B450-91B3-8656-9E30AE1BE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090082-7970-A194-11C3-01C234822D2D}"/>
              </a:ext>
            </a:extLst>
          </p:cNvPr>
          <p:cNvSpPr/>
          <p:nvPr/>
        </p:nvSpPr>
        <p:spPr>
          <a:xfrm>
            <a:off x="545588" y="2996237"/>
            <a:ext cx="2399808" cy="31025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964744-657B-AB0F-7A30-EFCFE1A58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546" y="3185526"/>
            <a:ext cx="2048286" cy="224382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AB0196-E0C2-FE74-E9DC-8BA2C53F72E8}"/>
              </a:ext>
            </a:extLst>
          </p:cNvPr>
          <p:cNvSpPr/>
          <p:nvPr/>
        </p:nvSpPr>
        <p:spPr>
          <a:xfrm>
            <a:off x="3056709" y="1830536"/>
            <a:ext cx="3030582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اَلْكُرَةُ 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وَراءَ 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8C7307D-346F-0264-E854-E04A2F7E96A7}"/>
              </a:ext>
            </a:extLst>
          </p:cNvPr>
          <p:cNvSpPr>
            <a:spLocks noChangeAspect="1"/>
          </p:cNvSpPr>
          <p:nvPr/>
        </p:nvSpPr>
        <p:spPr>
          <a:xfrm>
            <a:off x="6956300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44661C1-B837-0A1C-7C57-6653627E41F8}"/>
              </a:ext>
            </a:extLst>
          </p:cNvPr>
          <p:cNvSpPr>
            <a:spLocks noChangeAspect="1"/>
          </p:cNvSpPr>
          <p:nvPr/>
        </p:nvSpPr>
        <p:spPr>
          <a:xfrm>
            <a:off x="1601967" y="5509978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94D7247-BD66-0E79-CBAB-14232B82469D}"/>
              </a:ext>
            </a:extLst>
          </p:cNvPr>
          <p:cNvSpPr>
            <a:spLocks noChangeAspect="1"/>
          </p:cNvSpPr>
          <p:nvPr/>
        </p:nvSpPr>
        <p:spPr>
          <a:xfrm>
            <a:off x="4279134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528B735-4206-9161-DFB1-BC54FC8D8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22" y="3207768"/>
            <a:ext cx="2021889" cy="21993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4FD528-978E-704B-54D1-B4BCD5804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068" y="3183082"/>
            <a:ext cx="2038510" cy="224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2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41D59-FF6E-D34F-F50E-98CA7FB31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7CE9618-3404-A21D-3F44-8A01A19A04EF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 رقم الصورة المناسبة لهذه العبارة :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450EB1-4811-45C6-D350-CCB6217E5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ECD453C-1E5A-2ACC-9BF3-FC312E934FAB}"/>
              </a:ext>
            </a:extLst>
          </p:cNvPr>
          <p:cNvSpPr/>
          <p:nvPr/>
        </p:nvSpPr>
        <p:spPr>
          <a:xfrm>
            <a:off x="2788920" y="1830536"/>
            <a:ext cx="3566160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اَلْقِرْدُ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أَمامَ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الْفيلِ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151CE6AC-2BA6-CB37-CFCF-8839BF4E5D59}"/>
              </a:ext>
            </a:extLst>
          </p:cNvPr>
          <p:cNvSpPr>
            <a:spLocks noChangeAspect="1"/>
          </p:cNvSpPr>
          <p:nvPr/>
        </p:nvSpPr>
        <p:spPr>
          <a:xfrm>
            <a:off x="6956300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95C759E-47EC-89AF-E504-ACFC30EEB152}"/>
              </a:ext>
            </a:extLst>
          </p:cNvPr>
          <p:cNvSpPr>
            <a:spLocks noChangeAspect="1"/>
          </p:cNvSpPr>
          <p:nvPr/>
        </p:nvSpPr>
        <p:spPr>
          <a:xfrm>
            <a:off x="1601967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86B710E-2EDC-D679-C985-AE4BF95C66BE}"/>
              </a:ext>
            </a:extLst>
          </p:cNvPr>
          <p:cNvSpPr>
            <a:spLocks noChangeAspect="1"/>
          </p:cNvSpPr>
          <p:nvPr/>
        </p:nvSpPr>
        <p:spPr>
          <a:xfrm>
            <a:off x="4279134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24EB76F-68CD-1099-ADA3-9CE53FDB0D17}"/>
              </a:ext>
            </a:extLst>
          </p:cNvPr>
          <p:cNvGrpSpPr/>
          <p:nvPr/>
        </p:nvGrpSpPr>
        <p:grpSpPr>
          <a:xfrm>
            <a:off x="708422" y="3207768"/>
            <a:ext cx="2021889" cy="2199343"/>
            <a:chOff x="708422" y="3207768"/>
            <a:chExt cx="2021889" cy="219934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17F7D2-DAEE-5093-F902-043EC9BAE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422" y="3207768"/>
              <a:ext cx="2021889" cy="2199343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468CA52-A74C-0931-FEB7-55A9DB942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2198" y="3570551"/>
              <a:ext cx="1462446" cy="140234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E252E90-8730-F0D1-7D53-575B0A814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73428" y="4172253"/>
              <a:ext cx="678504" cy="736759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7E6CFC6-61E2-0247-EF8D-3C3A554F8147}"/>
              </a:ext>
            </a:extLst>
          </p:cNvPr>
          <p:cNvGrpSpPr/>
          <p:nvPr/>
        </p:nvGrpSpPr>
        <p:grpSpPr>
          <a:xfrm>
            <a:off x="6065082" y="3147366"/>
            <a:ext cx="2048286" cy="2243827"/>
            <a:chOff x="3539546" y="3185526"/>
            <a:chExt cx="2048286" cy="224382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49EAAE-2246-2F26-4548-640E0E9B7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9546" y="3185526"/>
              <a:ext cx="2048286" cy="224382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2028AFE-CC30-5575-D27E-C80D236B3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69432" y="3570551"/>
              <a:ext cx="1462446" cy="14023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DA4B3E9-9BE4-3D0E-25F6-5B4AABF32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58821" y="4279478"/>
              <a:ext cx="678504" cy="736759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417F9F-5840-3388-055F-9729B770D7C2}"/>
              </a:ext>
            </a:extLst>
          </p:cNvPr>
          <p:cNvGrpSpPr/>
          <p:nvPr/>
        </p:nvGrpSpPr>
        <p:grpSpPr>
          <a:xfrm>
            <a:off x="3378441" y="3158396"/>
            <a:ext cx="2038510" cy="2248715"/>
            <a:chOff x="3378441" y="3158396"/>
            <a:chExt cx="2038510" cy="2248715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8A836BAC-B2BE-E8C2-6B0F-BDFC4B4B9939}"/>
                </a:ext>
              </a:extLst>
            </p:cNvPr>
            <p:cNvGrpSpPr/>
            <p:nvPr/>
          </p:nvGrpSpPr>
          <p:grpSpPr>
            <a:xfrm>
              <a:off x="3378441" y="3158396"/>
              <a:ext cx="2038510" cy="2248715"/>
              <a:chOff x="6397068" y="3183082"/>
              <a:chExt cx="2038510" cy="2248715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412428B5-7763-D996-072D-993C21E65F6B}"/>
                  </a:ext>
                </a:extLst>
              </p:cNvPr>
              <p:cNvGrpSpPr/>
              <p:nvPr/>
            </p:nvGrpSpPr>
            <p:grpSpPr>
              <a:xfrm>
                <a:off x="6397068" y="3183082"/>
                <a:ext cx="2038510" cy="2248715"/>
                <a:chOff x="6397068" y="3183082"/>
                <a:chExt cx="2038510" cy="2248715"/>
              </a:xfrm>
            </p:grpSpPr>
            <p:pic>
              <p:nvPicPr>
                <p:cNvPr id="6" name="Image 5">
                  <a:extLst>
                    <a:ext uri="{FF2B5EF4-FFF2-40B4-BE49-F238E27FC236}">
                      <a16:creationId xmlns:a16="http://schemas.microsoft.com/office/drawing/2014/main" id="{336958E2-5024-1A58-5F96-6312DE8107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97068" y="3183082"/>
                  <a:ext cx="2038510" cy="2248715"/>
                </a:xfrm>
                <a:prstGeom prst="rect">
                  <a:avLst/>
                </a:prstGeom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D112E8C-52D7-5A32-FA03-03A4533289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11026" y="3577959"/>
                  <a:ext cx="1462446" cy="1402346"/>
                </a:xfrm>
                <a:prstGeom prst="rect">
                  <a:avLst/>
                </a:prstGeom>
              </p:spPr>
            </p:pic>
          </p:grpSp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08D70CB7-ABDB-8BA1-7C3F-1568FB8BAF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84124" y="4969449"/>
                <a:ext cx="461074" cy="345806"/>
              </a:xfrm>
              <a:prstGeom prst="rect">
                <a:avLst/>
              </a:prstGeom>
            </p:spPr>
          </p:pic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EF116D4-EF8B-3F37-EE92-564D696C6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15066" y="4613737"/>
              <a:ext cx="678504" cy="736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252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EAF07-5937-7DDF-99F5-699CE6393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30A7D8D-904B-9B23-988D-411F11AA2BB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D588B7-2518-D965-B3BE-2FC48F04F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411213-B5F4-43A9-EC4D-1EC14B5A18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81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36C31-A15A-1888-5912-C6F8CFA00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50333-719E-B3B5-A5D9-9E809C3E6C5A}"/>
              </a:ext>
            </a:extLst>
          </p:cNvPr>
          <p:cNvSpPr txBox="1"/>
          <p:nvPr/>
        </p:nvSpPr>
        <p:spPr>
          <a:xfrm>
            <a:off x="327278" y="82455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الصورة رقم 2 . القرد أمام الفيل . من يشرح لنا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41D1B8-3BE2-D4D7-134F-D2B08E5F7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DF2C2A7-3F01-0948-23DB-95AE1B608564}"/>
              </a:ext>
            </a:extLst>
          </p:cNvPr>
          <p:cNvSpPr/>
          <p:nvPr/>
        </p:nvSpPr>
        <p:spPr>
          <a:xfrm>
            <a:off x="2788920" y="1830536"/>
            <a:ext cx="3566160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اَلْقِرْدُ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أمامَ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الْفيلِ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3A4ACE6-F0AF-2F89-DBC5-2169B0886A57}"/>
              </a:ext>
            </a:extLst>
          </p:cNvPr>
          <p:cNvSpPr>
            <a:spLocks noChangeAspect="1"/>
          </p:cNvSpPr>
          <p:nvPr/>
        </p:nvSpPr>
        <p:spPr>
          <a:xfrm>
            <a:off x="6956300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C114867-3F07-A209-7A90-AEAE0D29D1D1}"/>
              </a:ext>
            </a:extLst>
          </p:cNvPr>
          <p:cNvSpPr>
            <a:spLocks noChangeAspect="1"/>
          </p:cNvSpPr>
          <p:nvPr/>
        </p:nvSpPr>
        <p:spPr>
          <a:xfrm>
            <a:off x="1601967" y="5509978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3AD5A71-A3CF-B6BB-B6FC-BBB21EA6FD68}"/>
              </a:ext>
            </a:extLst>
          </p:cNvPr>
          <p:cNvSpPr>
            <a:spLocks noChangeAspect="1"/>
          </p:cNvSpPr>
          <p:nvPr/>
        </p:nvSpPr>
        <p:spPr>
          <a:xfrm>
            <a:off x="4279134" y="5509978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A97E08D-901B-C9C6-04A1-B06A8774DA51}"/>
              </a:ext>
            </a:extLst>
          </p:cNvPr>
          <p:cNvGrpSpPr/>
          <p:nvPr/>
        </p:nvGrpSpPr>
        <p:grpSpPr>
          <a:xfrm>
            <a:off x="708422" y="3207768"/>
            <a:ext cx="2021889" cy="2199343"/>
            <a:chOff x="708422" y="3207768"/>
            <a:chExt cx="2021889" cy="219934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AA0EDE0-00E3-1B92-F84C-136235782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422" y="3207768"/>
              <a:ext cx="2021889" cy="219934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AC4AE69-94CB-C957-0C08-C5ACC39C4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198" y="3570551"/>
              <a:ext cx="1462446" cy="140234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61C99E0-56B4-82D5-317A-7F0336CA2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73428" y="4172253"/>
              <a:ext cx="678504" cy="736759"/>
            </a:xfrm>
            <a:prstGeom prst="rect">
              <a:avLst/>
            </a:prstGeom>
          </p:spPr>
        </p:pic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DAC5C9F-C30C-23AF-B3A2-83CF73EA8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161" y="4977519"/>
            <a:ext cx="380387" cy="32966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40F301B-CB40-5124-9210-6A4422545C3A}"/>
              </a:ext>
            </a:extLst>
          </p:cNvPr>
          <p:cNvSpPr/>
          <p:nvPr/>
        </p:nvSpPr>
        <p:spPr>
          <a:xfrm>
            <a:off x="3195120" y="2989369"/>
            <a:ext cx="2399808" cy="31025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FEFC18D-FAA2-93F4-3EAC-C606E7CAB225}"/>
              </a:ext>
            </a:extLst>
          </p:cNvPr>
          <p:cNvGrpSpPr/>
          <p:nvPr/>
        </p:nvGrpSpPr>
        <p:grpSpPr>
          <a:xfrm>
            <a:off x="6065082" y="3147366"/>
            <a:ext cx="2048286" cy="2243827"/>
            <a:chOff x="3539546" y="3185526"/>
            <a:chExt cx="2048286" cy="224382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CD0C92E-0464-69F0-308E-8AFBCFDF3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9546" y="3185526"/>
              <a:ext cx="2048286" cy="224382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23983BE-19A6-14B9-961F-7383A9A6C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9432" y="3570551"/>
              <a:ext cx="1462446" cy="14023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23AC04F-7FB9-AFA0-10CB-DC0B9AB44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58821" y="4279478"/>
              <a:ext cx="678504" cy="736759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DBD3E7C-8029-A809-2182-B2AF6C94F5FE}"/>
              </a:ext>
            </a:extLst>
          </p:cNvPr>
          <p:cNvGrpSpPr/>
          <p:nvPr/>
        </p:nvGrpSpPr>
        <p:grpSpPr>
          <a:xfrm>
            <a:off x="3378441" y="3158396"/>
            <a:ext cx="2038510" cy="2248715"/>
            <a:chOff x="3378441" y="3158396"/>
            <a:chExt cx="2038510" cy="224871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09539C4-446B-2B8E-9C23-C7B6A560442F}"/>
                </a:ext>
              </a:extLst>
            </p:cNvPr>
            <p:cNvGrpSpPr/>
            <p:nvPr/>
          </p:nvGrpSpPr>
          <p:grpSpPr>
            <a:xfrm>
              <a:off x="3378441" y="3158396"/>
              <a:ext cx="2038510" cy="2248715"/>
              <a:chOff x="6397068" y="3183082"/>
              <a:chExt cx="2038510" cy="2248715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8CED227-E8E8-7400-94BE-4B25CC8D0A9B}"/>
                  </a:ext>
                </a:extLst>
              </p:cNvPr>
              <p:cNvGrpSpPr/>
              <p:nvPr/>
            </p:nvGrpSpPr>
            <p:grpSpPr>
              <a:xfrm>
                <a:off x="6397068" y="3183082"/>
                <a:ext cx="2038510" cy="2248715"/>
                <a:chOff x="6397068" y="3183082"/>
                <a:chExt cx="2038510" cy="2248715"/>
              </a:xfrm>
            </p:grpSpPr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A2BBEFDE-8EA9-EA71-BC86-EF4423BE90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97068" y="3183082"/>
                  <a:ext cx="2038510" cy="2248715"/>
                </a:xfrm>
                <a:prstGeom prst="rect">
                  <a:avLst/>
                </a:prstGeom>
              </p:spPr>
            </p:pic>
            <p:pic>
              <p:nvPicPr>
                <p:cNvPr id="34" name="Image 33">
                  <a:extLst>
                    <a:ext uri="{FF2B5EF4-FFF2-40B4-BE49-F238E27FC236}">
                      <a16:creationId xmlns:a16="http://schemas.microsoft.com/office/drawing/2014/main" id="{03D1D070-4070-C813-60B3-A779817D54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11026" y="3577959"/>
                  <a:ext cx="1462446" cy="1402346"/>
                </a:xfrm>
                <a:prstGeom prst="rect">
                  <a:avLst/>
                </a:prstGeom>
              </p:spPr>
            </p:pic>
          </p:grpSp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3EFE333D-39D7-3992-E2C8-938D26CF8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84124" y="4969449"/>
                <a:ext cx="461074" cy="345806"/>
              </a:xfrm>
              <a:prstGeom prst="rect">
                <a:avLst/>
              </a:prstGeom>
            </p:spPr>
          </p:pic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55774B1-A7C1-B089-AFB3-AB009D169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15066" y="4613737"/>
              <a:ext cx="678504" cy="736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321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51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9D12648-3419-9D8B-FAC9-D3FED12862CC}"/>
              </a:ext>
            </a:extLst>
          </p:cNvPr>
          <p:cNvGrpSpPr/>
          <p:nvPr/>
        </p:nvGrpSpPr>
        <p:grpSpPr>
          <a:xfrm>
            <a:off x="1498195" y="1694368"/>
            <a:ext cx="6147610" cy="3961637"/>
            <a:chOff x="1872535" y="2210679"/>
            <a:chExt cx="6147610" cy="396163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9B9D58-17E8-4439-F820-D50587B98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0310" y="2210679"/>
              <a:ext cx="3109835" cy="396163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AFBA52A-B6DB-69EC-1E66-2D819C026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2535" y="2210679"/>
              <a:ext cx="3037775" cy="392934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629325" y="2064770"/>
            <a:ext cx="2775515" cy="129241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5DA188-576D-96A7-4259-C8ED8B623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43" y="2264290"/>
            <a:ext cx="5554279" cy="291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A1882CD-0BC4-8C9D-C21E-1C0000AF1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014" y="2349425"/>
            <a:ext cx="6369972" cy="33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51.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6C6D57-663D-7316-CCD7-366F0464F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195" y="1694368"/>
            <a:ext cx="3037775" cy="392934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22523" y="3354196"/>
            <a:ext cx="2909456" cy="1037331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FB9C12-0AB0-92D7-0282-4CDA94D57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92565"/>
            <a:ext cx="6870023" cy="266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B1D59-4DCA-A196-5061-4D1152E08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265087-91E7-8636-8082-AADD41360A1F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E8D605-2964-B85E-9268-1719BCB22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C68E41D-B055-3B3D-6765-93ADB34E7CDA}"/>
              </a:ext>
            </a:extLst>
          </p:cNvPr>
          <p:cNvCxnSpPr/>
          <p:nvPr/>
        </p:nvCxnSpPr>
        <p:spPr>
          <a:xfrm>
            <a:off x="1419726" y="3308684"/>
            <a:ext cx="3741821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FFB3EF1-FFFF-5630-4463-BEF08A529626}"/>
              </a:ext>
            </a:extLst>
          </p:cNvPr>
          <p:cNvCxnSpPr/>
          <p:nvPr/>
        </p:nvCxnSpPr>
        <p:spPr>
          <a:xfrm flipH="1">
            <a:off x="1419726" y="3308684"/>
            <a:ext cx="1973179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E4F7F5B-BD2A-4553-F17A-94A9154B3A92}"/>
              </a:ext>
            </a:extLst>
          </p:cNvPr>
          <p:cNvCxnSpPr/>
          <p:nvPr/>
        </p:nvCxnSpPr>
        <p:spPr>
          <a:xfrm>
            <a:off x="5390147" y="3308684"/>
            <a:ext cx="1997242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2763EE8-91F5-92BC-F942-CB4FDDA162C3}"/>
              </a:ext>
            </a:extLst>
          </p:cNvPr>
          <p:cNvCxnSpPr/>
          <p:nvPr/>
        </p:nvCxnSpPr>
        <p:spPr>
          <a:xfrm flipH="1">
            <a:off x="3392905" y="3308684"/>
            <a:ext cx="3994484" cy="78205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3860E8AF-A11B-A2CC-F93A-E59254BE7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85772"/>
            <a:ext cx="6870023" cy="273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6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50 و51</a:t>
            </a:r>
            <a:r>
              <a:rPr lang="ar-MA" sz="1600" b="1" dirty="0">
                <a:solidFill>
                  <a:srgbClr val="838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15B66E4-8EBE-BBB2-1EFE-EAF1823847B4}"/>
              </a:ext>
            </a:extLst>
          </p:cNvPr>
          <p:cNvGrpSpPr/>
          <p:nvPr/>
        </p:nvGrpSpPr>
        <p:grpSpPr>
          <a:xfrm>
            <a:off x="1498195" y="1694368"/>
            <a:ext cx="6147610" cy="3961637"/>
            <a:chOff x="1872535" y="2210679"/>
            <a:chExt cx="6147610" cy="396163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A3742D2-72BA-2C8B-5DEE-4DECC9CB7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0310" y="2210679"/>
              <a:ext cx="3109835" cy="396163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AA44B85-85A1-E724-9CF4-041A5DCF9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2535" y="2210679"/>
              <a:ext cx="3037775" cy="3929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17279</TotalTime>
  <Words>864</Words>
  <Application>Microsoft Office PowerPoint</Application>
  <PresentationFormat>Affichage à l'écran (4:3)</PresentationFormat>
  <Paragraphs>236</Paragraphs>
  <Slides>63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63</vt:i4>
      </vt:variant>
    </vt:vector>
  </HeadingPairs>
  <TitlesOfParts>
    <vt:vector size="77" baseType="lpstr">
      <vt:lpstr>Dosis</vt:lpstr>
      <vt:lpstr>Aptos Display</vt:lpstr>
      <vt:lpstr>Dosis SemiBold</vt:lpstr>
      <vt:lpstr>Calibri</vt:lpstr>
      <vt:lpstr>Wingdings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181</cp:revision>
  <cp:lastPrinted>2025-08-13T10:11:39Z</cp:lastPrinted>
  <dcterms:created xsi:type="dcterms:W3CDTF">2025-08-01T12:31:49Z</dcterms:created>
  <dcterms:modified xsi:type="dcterms:W3CDTF">2025-11-23T14:00:17Z</dcterms:modified>
</cp:coreProperties>
</file>