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9"/>
  </p:notesMasterIdLst>
  <p:handoutMasterIdLst>
    <p:handoutMasterId r:id="rId70"/>
  </p:handoutMasterIdLst>
  <p:sldIdLst>
    <p:sldId id="990" r:id="rId9"/>
    <p:sldId id="931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982" r:id="rId21"/>
    <p:sldId id="983" r:id="rId22"/>
    <p:sldId id="2134806659" r:id="rId23"/>
    <p:sldId id="751" r:id="rId24"/>
    <p:sldId id="828" r:id="rId25"/>
    <p:sldId id="1006" r:id="rId26"/>
    <p:sldId id="2134806661" r:id="rId27"/>
    <p:sldId id="2134806690" r:id="rId28"/>
    <p:sldId id="2134806691" r:id="rId29"/>
    <p:sldId id="2134806650" r:id="rId30"/>
    <p:sldId id="1001" r:id="rId31"/>
    <p:sldId id="2134806694" r:id="rId32"/>
    <p:sldId id="2134806695" r:id="rId33"/>
    <p:sldId id="2134806696" r:id="rId34"/>
    <p:sldId id="2134806662" r:id="rId35"/>
    <p:sldId id="2134806683" r:id="rId36"/>
    <p:sldId id="2134806684" r:id="rId37"/>
    <p:sldId id="2134806707" r:id="rId38"/>
    <p:sldId id="2134806664" r:id="rId39"/>
    <p:sldId id="2134806697" r:id="rId40"/>
    <p:sldId id="2134806698" r:id="rId41"/>
    <p:sldId id="2134806666" r:id="rId42"/>
    <p:sldId id="2134806656" r:id="rId43"/>
    <p:sldId id="962" r:id="rId44"/>
    <p:sldId id="2134806657" r:id="rId45"/>
    <p:sldId id="2134806658" r:id="rId46"/>
    <p:sldId id="2134806667" r:id="rId47"/>
    <p:sldId id="2134806685" r:id="rId48"/>
    <p:sldId id="2134806686" r:id="rId49"/>
    <p:sldId id="2134806706" r:id="rId50"/>
    <p:sldId id="2134806669" r:id="rId51"/>
    <p:sldId id="2134806699" r:id="rId52"/>
    <p:sldId id="2134806700" r:id="rId53"/>
    <p:sldId id="2134806673" r:id="rId54"/>
    <p:sldId id="2134806674" r:id="rId55"/>
    <p:sldId id="2134806675" r:id="rId56"/>
    <p:sldId id="2134806676" r:id="rId57"/>
    <p:sldId id="2134806677" r:id="rId58"/>
    <p:sldId id="997" r:id="rId59"/>
    <p:sldId id="2134806687" r:id="rId60"/>
    <p:sldId id="832" r:id="rId61"/>
    <p:sldId id="2134806679" r:id="rId62"/>
    <p:sldId id="998" r:id="rId63"/>
    <p:sldId id="984" r:id="rId64"/>
    <p:sldId id="985" r:id="rId65"/>
    <p:sldId id="794" r:id="rId66"/>
    <p:sldId id="793" r:id="rId67"/>
    <p:sldId id="923" r:id="rId68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FC8D00"/>
    <a:srgbClr val="FFDA6D"/>
    <a:srgbClr val="FFEFB9"/>
    <a:srgbClr val="4B5050"/>
    <a:srgbClr val="FAE496"/>
    <a:srgbClr val="17AB98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21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68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notesMaster" Target="notesMasters/notesMaster1.xml"/><Relationship Id="rId77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handoutMaster" Target="handoutMasters/handout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287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140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2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27.png"/><Relationship Id="rId4" Type="http://schemas.openxmlformats.org/officeDocument/2006/relationships/image" Target="../media/image3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7.png"/><Relationship Id="rId5" Type="http://schemas.openxmlformats.org/officeDocument/2006/relationships/image" Target="../media/image27.png"/><Relationship Id="rId4" Type="http://schemas.openxmlformats.org/officeDocument/2006/relationships/image" Target="../media/image3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3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4.png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5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anchor="ctr"/>
            <a:lstStyle/>
            <a:p>
              <a:pPr algn="r" rtl="1">
                <a:spcBef>
                  <a:spcPts val="300"/>
                </a:spcBef>
              </a:pPr>
              <a:endParaRPr lang="fr-MA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مقارنة الأعداد من 0 إلى 10</a:t>
              </a:r>
              <a:r>
                <a:rPr lang="ar-MA" dirty="0"/>
                <a:t>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تفكيك العدد 10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ترتيب الأعداد من 0 إلى 10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تأطير الأعداد من 0 إلى 10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مُراجَعَةُ دُروسِ الْأُسْبوعِ الرابع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اْلرابع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7A92ABC-809B-EB08-7F9C-EC83AC45579E}"/>
              </a:ext>
            </a:extLst>
          </p:cNvPr>
          <p:cNvGrpSpPr/>
          <p:nvPr/>
        </p:nvGrpSpPr>
        <p:grpSpPr>
          <a:xfrm>
            <a:off x="1844006" y="2648202"/>
            <a:ext cx="5455989" cy="3421176"/>
            <a:chOff x="1582716" y="2580379"/>
            <a:chExt cx="5455989" cy="3763294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9D2AC52-B793-ADB0-A8EA-2C52288B4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06774" y="2580379"/>
              <a:ext cx="2731931" cy="3763294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E334292-0204-C2F3-6845-4CC6B7780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2716" y="2580379"/>
              <a:ext cx="2724058" cy="37632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15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16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1076206" y="3638497"/>
            <a:ext cx="6801287" cy="1643326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1266508" y="3835273"/>
            <a:ext cx="5829392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العدد 10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 تأطير و ترتيب  الأعداد من 0 إلى 10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787429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الرابع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8  الصفحة 45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19292BD-E808-6CF6-30D5-9A38195E6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1" y="2753571"/>
            <a:ext cx="6858957" cy="1981477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DB8E05F-AD0D-FA4F-FE65-079CC578920B}"/>
              </a:ext>
            </a:extLst>
          </p:cNvPr>
          <p:cNvCxnSpPr/>
          <p:nvPr/>
        </p:nvCxnSpPr>
        <p:spPr>
          <a:xfrm flipH="1">
            <a:off x="1487606" y="4162568"/>
            <a:ext cx="245660" cy="3002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835185D-F604-C085-204E-725C16C0BBA7}"/>
              </a:ext>
            </a:extLst>
          </p:cNvPr>
          <p:cNvCxnSpPr/>
          <p:nvPr/>
        </p:nvCxnSpPr>
        <p:spPr>
          <a:xfrm flipH="1">
            <a:off x="2051057" y="4107975"/>
            <a:ext cx="245660" cy="3002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CBA1C87-3D78-FDA0-C150-51E039BD9595}"/>
              </a:ext>
            </a:extLst>
          </p:cNvPr>
          <p:cNvCxnSpPr/>
          <p:nvPr/>
        </p:nvCxnSpPr>
        <p:spPr>
          <a:xfrm flipH="1">
            <a:off x="2645696" y="4135271"/>
            <a:ext cx="245660" cy="3002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545A646-8852-DE78-EB83-5E86345B2B36}"/>
              </a:ext>
            </a:extLst>
          </p:cNvPr>
          <p:cNvCxnSpPr/>
          <p:nvPr/>
        </p:nvCxnSpPr>
        <p:spPr>
          <a:xfrm flipH="1">
            <a:off x="3168203" y="4148919"/>
            <a:ext cx="245660" cy="3002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13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10 هو 8 وماذا؟ اكتبوا العدد الناقص على الألواح.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CEABD6-C6F8-AFF9-2917-20293070B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136F28C-51B1-FE5F-9AAA-FF673A84B1A9}"/>
              </a:ext>
            </a:extLst>
          </p:cNvPr>
          <p:cNvSpPr txBox="1"/>
          <p:nvPr/>
        </p:nvSpPr>
        <p:spPr>
          <a:xfrm>
            <a:off x="4065322" y="2505670"/>
            <a:ext cx="1013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278F40-EF17-BDDD-2E55-449629C45028}"/>
              </a:ext>
            </a:extLst>
          </p:cNvPr>
          <p:cNvSpPr txBox="1"/>
          <p:nvPr/>
        </p:nvSpPr>
        <p:spPr>
          <a:xfrm>
            <a:off x="2988906" y="3685274"/>
            <a:ext cx="1013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797150" y="791849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العدد 10 هو 8 و2.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5D36B0-9C75-99FD-F5B5-63C888E54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1C54587-4388-D311-8451-D0313FF554F2}"/>
              </a:ext>
            </a:extLst>
          </p:cNvPr>
          <p:cNvSpPr txBox="1"/>
          <p:nvPr/>
        </p:nvSpPr>
        <p:spPr>
          <a:xfrm>
            <a:off x="5304888" y="375439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09D523-914C-2D59-9677-BA2A21F3237B}"/>
              </a:ext>
            </a:extLst>
          </p:cNvPr>
          <p:cNvSpPr txBox="1"/>
          <p:nvPr/>
        </p:nvSpPr>
        <p:spPr>
          <a:xfrm>
            <a:off x="4065322" y="2505670"/>
            <a:ext cx="1013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0A159D-76EA-7B43-E4B1-8E43AC8C83F8}"/>
              </a:ext>
            </a:extLst>
          </p:cNvPr>
          <p:cNvSpPr txBox="1"/>
          <p:nvPr/>
        </p:nvSpPr>
        <p:spPr>
          <a:xfrm>
            <a:off x="2988906" y="3685274"/>
            <a:ext cx="1013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13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سنتعلم مع مجد وندى  تفكيك العدد 10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4036" name="Image 7">
            <a:extLst>
              <a:ext uri="{FF2B5EF4-FFF2-40B4-BE49-F238E27FC236}">
                <a16:creationId xmlns:a16="http://schemas.microsoft.com/office/drawing/2014/main" id="{9A9E5548-B081-9C9A-3B59-77DCF9970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2217738"/>
            <a:ext cx="40767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Image 8">
            <a:extLst>
              <a:ext uri="{FF2B5EF4-FFF2-40B4-BE49-F238E27FC236}">
                <a16:creationId xmlns:a16="http://schemas.microsoft.com/office/drawing/2014/main" id="{F8F75A03-2465-F55C-9717-71771BEAA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363788"/>
            <a:ext cx="25939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6">
            <a:extLst>
              <a:ext uri="{FF2B5EF4-FFF2-40B4-BE49-F238E27FC236}">
                <a16:creationId xmlns:a16="http://schemas.microsoft.com/office/drawing/2014/main" id="{976EE04B-9B86-C2E5-B34B-400A2427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31859" r="19273" b="23915"/>
          <a:stretch>
            <a:fillRect/>
          </a:stretch>
        </p:blipFill>
        <p:spPr bwMode="auto">
          <a:xfrm>
            <a:off x="7834313" y="822325"/>
            <a:ext cx="862012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8552F28-30A2-0A1B-2C9E-714E92EE3069}"/>
              </a:ext>
            </a:extLst>
          </p:cNvPr>
          <p:cNvSpPr txBox="1"/>
          <p:nvPr/>
        </p:nvSpPr>
        <p:spPr>
          <a:xfrm>
            <a:off x="2813050" y="949325"/>
            <a:ext cx="46593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6E1C910-3438-79DC-E19E-E1B9900C35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2A4FF2-19A5-9DE0-8114-A422FBD6DAA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A667C7-6344-5897-42DE-D552E5C2E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09207C4-26B9-D835-BFA0-36D229AF8C6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29236A8-B794-09D0-25D4-83CEA1BE33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8CF6BB-0966-89C0-6F24-BBFA0AC6E3E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E3D6112-314D-3638-4440-AD0C61626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41BC026C-2B7A-C9EB-1083-EF4D4E1C83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448C843-2B82-D2C8-D933-8619BF88BA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4356BC6-3C71-574F-7290-C9ED1E303AE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5B5D986-9B93-F0EA-F4FC-5F370839B5F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A6B12C4-10BE-ABF8-5AE2-DB71D0CEAD6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B3E596-6534-BDE8-0093-B56B6BD546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P1S4L1 (1)">
            <a:hlinkClick r:id="" action="ppaction://media"/>
            <a:extLst>
              <a:ext uri="{FF2B5EF4-FFF2-40B4-BE49-F238E27FC236}">
                <a16:creationId xmlns:a16="http://schemas.microsoft.com/office/drawing/2014/main" id="{1715D6C7-1882-475A-C4D6-15F34585DD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17537" y="2147448"/>
            <a:ext cx="5677705" cy="3193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053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379E-2E43-0129-9330-F052DC3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55B295F-C4D6-67B5-8EB0-301FBC65C285}"/>
              </a:ext>
            </a:extLst>
          </p:cNvPr>
          <p:cNvSpPr txBox="1"/>
          <p:nvPr/>
        </p:nvSpPr>
        <p:spPr>
          <a:xfrm>
            <a:off x="258178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أن 10 هو:    0و10 – هو 1و9 -   هو 2و8   – هو 3 و7   – هو 4 و  6  –  هو 5و5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0367ABF-B5F3-4D4D-24C7-478B8BB8C214}"/>
              </a:ext>
            </a:extLst>
          </p:cNvPr>
          <p:cNvGraphicFramePr>
            <a:graphicFrameLocks noGrp="1"/>
          </p:cNvGraphicFramePr>
          <p:nvPr/>
        </p:nvGraphicFramePr>
        <p:xfrm>
          <a:off x="1025086" y="3335868"/>
          <a:ext cx="6717348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668">
                  <a:extLst>
                    <a:ext uri="{9D8B030D-6E8A-4147-A177-3AD203B41FA5}">
                      <a16:colId xmlns:a16="http://schemas.microsoft.com/office/drawing/2014/main" val="1521946907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2456168854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3694557215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4252188201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823954696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2651503086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681901015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1925341181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3184168450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3235721055"/>
                    </a:ext>
                  </a:extLst>
                </a:gridCol>
                <a:gridCol w="610668">
                  <a:extLst>
                    <a:ext uri="{9D8B030D-6E8A-4147-A177-3AD203B41FA5}">
                      <a16:colId xmlns:a16="http://schemas.microsoft.com/office/drawing/2014/main" val="328734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 marL="75570" marR="75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902684"/>
                  </a:ext>
                </a:extLst>
              </a:tr>
            </a:tbl>
          </a:graphicData>
        </a:graphic>
      </p:graphicFrame>
      <p:sp>
        <p:nvSpPr>
          <p:cNvPr id="5" name="Parenthèse fermante 4">
            <a:extLst>
              <a:ext uri="{FF2B5EF4-FFF2-40B4-BE49-F238E27FC236}">
                <a16:creationId xmlns:a16="http://schemas.microsoft.com/office/drawing/2014/main" id="{41C10474-7173-AE03-1E1B-ED2F7077E9E8}"/>
              </a:ext>
            </a:extLst>
          </p:cNvPr>
          <p:cNvSpPr/>
          <p:nvPr/>
        </p:nvSpPr>
        <p:spPr>
          <a:xfrm rot="16200000">
            <a:off x="3873429" y="-214571"/>
            <a:ext cx="1020663" cy="5877428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enthèse fermante 6">
            <a:extLst>
              <a:ext uri="{FF2B5EF4-FFF2-40B4-BE49-F238E27FC236}">
                <a16:creationId xmlns:a16="http://schemas.microsoft.com/office/drawing/2014/main" id="{195799AC-E423-616F-9DCD-E2D5C86C9AB8}"/>
              </a:ext>
            </a:extLst>
          </p:cNvPr>
          <p:cNvSpPr/>
          <p:nvPr/>
        </p:nvSpPr>
        <p:spPr>
          <a:xfrm rot="16200000" flipH="1">
            <a:off x="3920868" y="1899560"/>
            <a:ext cx="941431" cy="5053154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enthèse fermante 7">
            <a:extLst>
              <a:ext uri="{FF2B5EF4-FFF2-40B4-BE49-F238E27FC236}">
                <a16:creationId xmlns:a16="http://schemas.microsoft.com/office/drawing/2014/main" id="{5C0B64CB-BDAB-E20F-28E7-E1BE17AE905F}"/>
              </a:ext>
            </a:extLst>
          </p:cNvPr>
          <p:cNvSpPr/>
          <p:nvPr/>
        </p:nvSpPr>
        <p:spPr>
          <a:xfrm rot="16200000">
            <a:off x="3989733" y="1038159"/>
            <a:ext cx="788053" cy="3741822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Parenthèse fermante 8">
            <a:extLst>
              <a:ext uri="{FF2B5EF4-FFF2-40B4-BE49-F238E27FC236}">
                <a16:creationId xmlns:a16="http://schemas.microsoft.com/office/drawing/2014/main" id="{09A89EAA-6720-82E8-6F21-50A66518F57C}"/>
              </a:ext>
            </a:extLst>
          </p:cNvPr>
          <p:cNvSpPr/>
          <p:nvPr/>
        </p:nvSpPr>
        <p:spPr>
          <a:xfrm rot="16200000" flipH="1">
            <a:off x="4060868" y="2889545"/>
            <a:ext cx="645783" cy="2598813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arenthèse fermante 9">
            <a:extLst>
              <a:ext uri="{FF2B5EF4-FFF2-40B4-BE49-F238E27FC236}">
                <a16:creationId xmlns:a16="http://schemas.microsoft.com/office/drawing/2014/main" id="{CA4FD565-9E2E-47AD-C169-55EC22CA5E63}"/>
              </a:ext>
            </a:extLst>
          </p:cNvPr>
          <p:cNvSpPr/>
          <p:nvPr/>
        </p:nvSpPr>
        <p:spPr>
          <a:xfrm rot="16200000">
            <a:off x="4129847" y="2475487"/>
            <a:ext cx="403042" cy="1299411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enthèse fermante 10">
            <a:extLst>
              <a:ext uri="{FF2B5EF4-FFF2-40B4-BE49-F238E27FC236}">
                <a16:creationId xmlns:a16="http://schemas.microsoft.com/office/drawing/2014/main" id="{20F5B9CB-5B87-17B9-B657-35388DFE3915}"/>
              </a:ext>
            </a:extLst>
          </p:cNvPr>
          <p:cNvSpPr/>
          <p:nvPr/>
        </p:nvSpPr>
        <p:spPr>
          <a:xfrm rot="16200000" flipH="1">
            <a:off x="4274655" y="3707359"/>
            <a:ext cx="218209" cy="648932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0564FF-592A-391F-0467-0FAEBA2D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EFA9E26-3077-DCB3-AE49-764AD5C956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91D9B83-B182-363A-D10A-F4633E7F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651F249-3E7C-4B92-E84C-FABD9270C73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CEF2924-65B6-7113-5AEE-906362B84D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29DC41F-0123-57E6-111E-81FCCE158A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395D980-F754-2C63-0A31-07999D5F5B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B339631-D6E2-ECB7-3389-273B300F12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98E5D18-6EA1-035A-437A-AA976D3DA4F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148792D-9162-0F24-6DD1-8FB2FFFF64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BD1BDE-9143-30A9-7E9D-BD46A047434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04077461-AF22-5EDB-4115-1F2F3A719DD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A3CA532-0D3F-7DFA-AFF1-4F6ECBD1A7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914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13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46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455AAC-D111-3FF6-A105-5DDEC1EDB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992" y="1686465"/>
            <a:ext cx="3005124" cy="41396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C975B8-0FF7-6EFB-3FDF-458FC435C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88" y="1686465"/>
            <a:ext cx="2996464" cy="413962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636578" y="2156015"/>
            <a:ext cx="2291255" cy="195353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B696-D746-700C-E76F-016FF827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CAA75C1-8DAE-10BA-6941-940FBA86E88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4B2B36-0FA0-3AC7-FB89-2067CB1B8C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3FCC2C2-36F4-7282-8B92-F3B5E37C4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D3592-0B0A-23FF-EF28-329E7BB838B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B4093D8-30AB-CC2C-03E1-6A66F65D8B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25FB9B0-D883-1A4A-86D1-6925113C39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88EFFB-580C-FD73-2D24-DEABCB9752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638191-365B-4F76-18FE-497A6A560D2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13B3D0F-79D3-72AC-A227-35CF826F71B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7428E50-34E3-F4AC-0A2D-EAC3C18ED48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C2B7705-2A97-9D68-48CA-83258A7B3A9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5B29FF-74BE-0DD3-698D-6FF011F9B4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08211D9-F66F-69BA-32CD-8C5CAA81D0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22255-D342-12B8-D3D7-E950B3600E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8" name="Image 107">
            <a:extLst>
              <a:ext uri="{FF2B5EF4-FFF2-40B4-BE49-F238E27FC236}">
                <a16:creationId xmlns:a16="http://schemas.microsoft.com/office/drawing/2014/main" id="{431C7214-7D2C-007F-56C1-AD0A05F83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016" y="2032842"/>
            <a:ext cx="6277969" cy="287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14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العددين باستعمال الرمز المناسب  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99D5A0-73D1-DE45-D763-8D45C05608AE}"/>
              </a:ext>
            </a:extLst>
          </p:cNvPr>
          <p:cNvGrpSpPr/>
          <p:nvPr/>
        </p:nvGrpSpPr>
        <p:grpSpPr>
          <a:xfrm>
            <a:off x="3384756" y="2828835"/>
            <a:ext cx="2374488" cy="1200329"/>
            <a:chOff x="2595718" y="2921168"/>
            <a:chExt cx="2374488" cy="1200329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EC92815-4D5F-92F6-5118-696A6712068A}"/>
                </a:ext>
              </a:extLst>
            </p:cNvPr>
            <p:cNvSpPr txBox="1"/>
            <p:nvPr/>
          </p:nvSpPr>
          <p:spPr>
            <a:xfrm>
              <a:off x="2595718" y="2921168"/>
              <a:ext cx="3982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72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7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A76DD86-43D0-6546-0FD3-397A03F0D3CE}"/>
                </a:ext>
              </a:extLst>
            </p:cNvPr>
            <p:cNvSpPr txBox="1"/>
            <p:nvPr/>
          </p:nvSpPr>
          <p:spPr>
            <a:xfrm>
              <a:off x="4572000" y="2921168"/>
              <a:ext cx="3982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72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7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8FBDABD0-EDA2-20A9-7C15-428C5A2618B3}"/>
              </a:ext>
            </a:extLst>
          </p:cNvPr>
          <p:cNvSpPr txBox="1"/>
          <p:nvPr/>
        </p:nvSpPr>
        <p:spPr>
          <a:xfrm>
            <a:off x="4393097" y="3428999"/>
            <a:ext cx="45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6 أكبر من 2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DACC72E-B408-BC5D-6D5E-2B4B16A1D6DD}"/>
              </a:ext>
            </a:extLst>
          </p:cNvPr>
          <p:cNvGrpSpPr/>
          <p:nvPr/>
        </p:nvGrpSpPr>
        <p:grpSpPr>
          <a:xfrm>
            <a:off x="3384756" y="2828835"/>
            <a:ext cx="2374488" cy="1200329"/>
            <a:chOff x="2595718" y="2921168"/>
            <a:chExt cx="2374488" cy="1200329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77D0514-0C36-3968-9CF0-C1958598F1B1}"/>
                </a:ext>
              </a:extLst>
            </p:cNvPr>
            <p:cNvSpPr txBox="1"/>
            <p:nvPr/>
          </p:nvSpPr>
          <p:spPr>
            <a:xfrm>
              <a:off x="2595718" y="2921168"/>
              <a:ext cx="3982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72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7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436337B-618A-5BA0-65DB-46D486028D31}"/>
                </a:ext>
              </a:extLst>
            </p:cNvPr>
            <p:cNvSpPr txBox="1"/>
            <p:nvPr/>
          </p:nvSpPr>
          <p:spPr>
            <a:xfrm>
              <a:off x="4572000" y="2921168"/>
              <a:ext cx="3982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72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7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C959525F-F955-5541-0A55-D257C7FA845F}"/>
              </a:ext>
            </a:extLst>
          </p:cNvPr>
          <p:cNvSpPr txBox="1"/>
          <p:nvPr/>
        </p:nvSpPr>
        <p:spPr>
          <a:xfrm>
            <a:off x="4209372" y="2644169"/>
            <a:ext cx="459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9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9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B7E8A5-8394-27F3-54CF-DAA0BC62A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789" y="2483668"/>
            <a:ext cx="3574746" cy="197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14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2736" y="926781"/>
            <a:ext cx="73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سنتعلم مع ندى و مجد كيف نقارن عددين باستعمال الموز &lt;؛&gt;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=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3FB1CE-B88B-DA08-7AB3-9AFBE8526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F683B6-B65A-B394-6F03-59A9CE059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1131C-06CD-0938-4F4A-C05E70468A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993AC3-EDC3-8F3A-31AD-DB19BDFDA2F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5E0CC09-DEDE-C54B-EF97-36CBED2B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CD6B5E9-F955-C8DB-6B81-AAD33B18F3A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20DFE-A178-EE54-FEC8-D66808A729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D5A983-A7B1-7982-CB24-B1007CA776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5B8D4F-3373-8225-42EF-2710183075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370FB99-B5EA-1142-4AE3-2B824282B8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D469BC9-7ADF-E186-A530-4DF328B6DD4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2BD3B4-830D-93CB-0EB8-1A27FA7E00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D0E6AF9-38E2-D3A4-18A2-1BBDC11B496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D67CB48-2A3A-931E-F18F-4DF6643487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329F40-7D60-649C-CB26-4A80DE5A62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D3CFC-17FB-16C6-559A-930F96EAA0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792A26-76ED-43ED-FFC2-E7F5FEA5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ADF7BF-5EBE-8F5C-B21A-97690567B2A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F5B9967-C8B3-CE6B-0BEB-51194A4B19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6375F-E2CE-42A5-17E6-7BDB43409E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CC73A1-A7B5-B36C-64E1-DC7BA730D1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FBCD655A-C540-A65B-0428-8664349D59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F5EBEE-E6AB-A6BF-A17F-E55E2BAE533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38168A-F21F-96D5-6AF9-8BD7CC787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4126713-84D2-D0D1-DC0B-DD2E736307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865F1F-476C-9E5B-81FE-20C7F429F7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40484C-1C1D-484D-C14A-6877523C0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6D73AD2-94AE-DFBB-ADB2-0BD35ACADE7B}"/>
              </a:ext>
            </a:extLst>
          </p:cNvPr>
          <p:cNvSpPr txBox="1"/>
          <p:nvPr/>
        </p:nvSpPr>
        <p:spPr>
          <a:xfrm>
            <a:off x="2679510" y="2315497"/>
            <a:ext cx="30086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highlight>
                  <a:srgbClr val="FFFF00"/>
                </a:highlight>
              </a:rPr>
              <a:t>Insérer vidéo de la leçon14 </a:t>
            </a:r>
          </a:p>
        </p:txBody>
      </p:sp>
      <p:pic>
        <p:nvPicPr>
          <p:cNvPr id="17" name="N1P1S4L2">
            <a:hlinkClick r:id="" action="ppaction://media"/>
            <a:extLst>
              <a:ext uri="{FF2B5EF4-FFF2-40B4-BE49-F238E27FC236}">
                <a16:creationId xmlns:a16="http://schemas.microsoft.com/office/drawing/2014/main" id="{06E9D9FC-078D-3018-01C0-E2F0CF378A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989" y="1953999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7426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لمقارنة عددين 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D22CFF2-2A49-9DDC-4814-F4DDA3C75C4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1F67DE-261C-2A27-3E2D-CC647B76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77EC48-35FE-FC70-1B69-0F45A82E10E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4F6A84-1E3B-AA6A-767C-41D13C0854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95388DB-BDB3-AFED-5BBB-75C8FE1C14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B7F8F0F-8C03-1A0A-8615-E453300E8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8DB813F-4D89-150E-2B35-F0436AE2917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041BE21-D842-22CB-1FBE-57B78B52B0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5B704B1-C00C-FB9C-07CA-E8D6167C8D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B161BCA-E64A-4BC5-DE9C-1ABD64FF91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B482BD9-EA0D-89D2-57C5-757302B883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716F6AC-7E15-213A-E74A-8E271C11F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CE95B528-24A7-4FA0-F402-DBB8DA3C5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148" y="2359206"/>
            <a:ext cx="5677705" cy="326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14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46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472679-2D78-4336-71A2-52B1E01AA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992" y="1686465"/>
            <a:ext cx="3005124" cy="41396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17361F-ECFC-9216-B230-2493E992A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88" y="1686465"/>
            <a:ext cx="2996464" cy="413962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0CEF81-72EA-030E-9EB3-CDB9640FFEB0}"/>
              </a:ext>
            </a:extLst>
          </p:cNvPr>
          <p:cNvSpPr/>
          <p:nvPr/>
        </p:nvSpPr>
        <p:spPr>
          <a:xfrm>
            <a:off x="3549443" y="4106562"/>
            <a:ext cx="2496516" cy="1338895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039C1-AD48-76E0-2C40-E3A825BA7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CEE58D0-548E-9235-FA7A-24AC00CA1F00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D753E5C-C85A-F049-0BCE-09ED1C7286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B420337-B5FB-D703-1602-C340DDA68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8BBFDB7-CA54-EC0E-E1D4-6AEDF88DD85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B50949B-8595-C6F7-942E-4C6C5B9C4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B6DA16C-328D-6162-7861-C534900560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9F4ADB7-44C9-D983-F084-546BA26F30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085C162-C478-AD0B-98B3-F0C8FA79907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01F6966-8F46-49A1-027D-3F4A9B35EA1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D6A6105-DCED-010E-1C85-CC9E8F6A232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7052D3C-1C74-4332-27DA-F64EB81D27B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F9F8DCB-5602-00BA-936E-C249EC9DAF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D96988E-E3E4-3D1B-02B7-9CA01F3B61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61EF49-E376-3CBE-6DD0-6C32BB326B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898E26A-8CF3-6C85-DB07-87AFDD43D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014" y="1997333"/>
            <a:ext cx="5646515" cy="323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15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بتأطير العدد 7 بسابقه و لاحقه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976FFA-6F78-104B-6589-8F5CF8312A68}"/>
              </a:ext>
            </a:extLst>
          </p:cNvPr>
          <p:cNvSpPr txBox="1"/>
          <p:nvPr/>
        </p:nvSpPr>
        <p:spPr>
          <a:xfrm>
            <a:off x="4439414" y="2644168"/>
            <a:ext cx="398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7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7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8902D0-A2C0-9E4E-13C6-B37039CF2B54}"/>
              </a:ext>
            </a:extLst>
          </p:cNvPr>
          <p:cNvSpPr txBox="1"/>
          <p:nvPr/>
        </p:nvSpPr>
        <p:spPr>
          <a:xfrm rot="10800000">
            <a:off x="3811852" y="2587347"/>
            <a:ext cx="459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9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9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60310A-BE72-14A7-E99E-5E59BC996C50}"/>
              </a:ext>
            </a:extLst>
          </p:cNvPr>
          <p:cNvSpPr txBox="1"/>
          <p:nvPr/>
        </p:nvSpPr>
        <p:spPr>
          <a:xfrm rot="10800000">
            <a:off x="5476748" y="2587347"/>
            <a:ext cx="459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9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9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CBD4E6-A64F-0EED-7DAC-2E1FF4F34B4B}"/>
              </a:ext>
            </a:extLst>
          </p:cNvPr>
          <p:cNvSpPr txBox="1"/>
          <p:nvPr/>
        </p:nvSpPr>
        <p:spPr>
          <a:xfrm>
            <a:off x="3111372" y="2528413"/>
            <a:ext cx="398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7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7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FE5842-9A0E-ACA9-E28E-977067E84EAC}"/>
              </a:ext>
            </a:extLst>
          </p:cNvPr>
          <p:cNvSpPr txBox="1"/>
          <p:nvPr/>
        </p:nvSpPr>
        <p:spPr>
          <a:xfrm>
            <a:off x="5803647" y="2471960"/>
            <a:ext cx="398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7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7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E66E17-596B-14AB-62F5-B65232EB4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68" y="2706266"/>
            <a:ext cx="3740465" cy="144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سابق العدد 7 هو 6 و لاحقه هو  8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46EC4A-53ED-0F5D-D197-DFEF7BA619C1}"/>
              </a:ext>
            </a:extLst>
          </p:cNvPr>
          <p:cNvSpPr txBox="1"/>
          <p:nvPr/>
        </p:nvSpPr>
        <p:spPr>
          <a:xfrm>
            <a:off x="4439414" y="2644168"/>
            <a:ext cx="398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7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7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6940FE-4AB4-98D4-BF8F-CE9EDF20548B}"/>
              </a:ext>
            </a:extLst>
          </p:cNvPr>
          <p:cNvSpPr txBox="1"/>
          <p:nvPr/>
        </p:nvSpPr>
        <p:spPr>
          <a:xfrm rot="10800000">
            <a:off x="3943434" y="2587348"/>
            <a:ext cx="459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9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9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19056A-EBA9-55FB-3272-95FB326A4472}"/>
              </a:ext>
            </a:extLst>
          </p:cNvPr>
          <p:cNvSpPr txBox="1"/>
          <p:nvPr/>
        </p:nvSpPr>
        <p:spPr>
          <a:xfrm rot="10800000">
            <a:off x="5369791" y="2587347"/>
            <a:ext cx="459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9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endParaRPr lang="fr-FR" sz="9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0827DD-C4A5-0BF0-8537-F69DAAB711DD}"/>
              </a:ext>
            </a:extLst>
          </p:cNvPr>
          <p:cNvSpPr txBox="1"/>
          <p:nvPr/>
        </p:nvSpPr>
        <p:spPr>
          <a:xfrm>
            <a:off x="2963892" y="2602153"/>
            <a:ext cx="398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7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7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3579C4-90A9-E51A-7BD0-A8DDE52FD85B}"/>
              </a:ext>
            </a:extLst>
          </p:cNvPr>
          <p:cNvSpPr txBox="1"/>
          <p:nvPr/>
        </p:nvSpPr>
        <p:spPr>
          <a:xfrm>
            <a:off x="5784515" y="2661087"/>
            <a:ext cx="398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7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7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3312A0-A5EE-B48E-3B11-EDD16A5C7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15" y="2668206"/>
            <a:ext cx="3849970" cy="141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15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3741" y="907325"/>
            <a:ext cx="7379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 ، سنتعلم مع ندى ومجد كيف نؤطر عددا بسابقه و لاحقه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00CFBB-A7F2-5D81-FC55-20C0D6E84769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580085-36B7-08CE-352C-89712093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16419-AE24-10CB-790B-717FA94D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5C1A4-DCAB-C326-2D6E-42A1335EBD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5490BB-8319-3267-4A48-7D6548E9A6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241371-E793-C794-7134-8CB98263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781A146-E568-A948-1D94-48F2E3610E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A06AF-87D5-BC7C-8B67-E03557BBE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B3F3A-A3DB-C5EE-CBDE-55DBF3990B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2FC216D-DA34-E47F-0B94-96B73EBF58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0505A5-616A-DC3D-A38D-A1989D28D3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03DE51-3FE2-AF89-A23E-A763E862A8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F2ED57-4BCF-EF6B-0563-7343B32B4C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DCB74B-9763-5D0D-A2C7-40D68D663D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C462DE6-D708-9B55-A6D4-007E877D7B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FE81017-226B-B39B-0F8E-CBA5657B7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B4C930-2D61-6F1A-BB30-BE251C1563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B504C16-8A71-633D-5205-FD991539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8E8B7CF-7C86-295E-9D00-8434552FC1F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66A0F75-67D0-50EC-D963-591FE4E22C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0933AA-61B0-883B-F8BC-95FCC8EC90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A1D4A5-BF51-6506-37E1-4E646FED44C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1ED31C04-187F-EC1E-546D-352DCCCA7EF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7E8FEE6-9F17-2389-A586-9D34828CDBA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65CA390-D940-D802-9E21-B510EC4DA01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E261DC-BDF1-4333-CA61-75B9AACAE60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38F6F4-96FD-9AC0-93AB-514E5A5ECD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D7A3C0-B456-1CED-085E-6A85091D160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N1P1S4L3_3 new">
            <a:hlinkClick r:id="" action="ppaction://media"/>
            <a:extLst>
              <a:ext uri="{FF2B5EF4-FFF2-40B4-BE49-F238E27FC236}">
                <a16:creationId xmlns:a16="http://schemas.microsoft.com/office/drawing/2014/main" id="{60537105-DCE3-283D-3400-B890A82606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488" y="1900487"/>
            <a:ext cx="7557025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40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85694" y="93802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تأطير عدد بسابقه و لاحقه 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840B74-A42D-ECB3-5E07-C29629EC7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09F107-A234-F70F-B4EF-13C66ACD97F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9B2E260-4B46-8C6C-FDC9-0E806D81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F4EAA5E-C733-C3B7-A993-A0D67E461EF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6B024B-520F-9DCC-A612-74E8F5ED81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88A358-37BD-E466-4CED-82F71A6A007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83E1971-6440-1CAB-1EB8-EE4556E8D0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AB829CB-21C5-B738-8E22-B79D624AA30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7BB822-6041-081E-B5B1-781EAFBEF3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C49E6AF-0BA6-E06C-72F5-27A9DCD566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D4A9D4-2F4F-B77B-7C66-904DC1BB4A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D4E4478-D3E7-0E73-56EB-8C33AFCA50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23FD0A-703B-AD3C-E630-73D37568C1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AE8688B-9938-39AA-781B-25B08FC1C515}"/>
              </a:ext>
            </a:extLst>
          </p:cNvPr>
          <p:cNvGrpSpPr/>
          <p:nvPr/>
        </p:nvGrpSpPr>
        <p:grpSpPr>
          <a:xfrm>
            <a:off x="1704575" y="2128496"/>
            <a:ext cx="5734850" cy="3906711"/>
            <a:chOff x="1704575" y="2128496"/>
            <a:chExt cx="5734850" cy="3906711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27B3504-1C5E-AA21-BC27-8ED2A2008BD9}"/>
                </a:ext>
              </a:extLst>
            </p:cNvPr>
            <p:cNvGrpSpPr/>
            <p:nvPr/>
          </p:nvGrpSpPr>
          <p:grpSpPr>
            <a:xfrm>
              <a:off x="1704575" y="2128496"/>
              <a:ext cx="5734850" cy="3791479"/>
              <a:chOff x="1704575" y="2128496"/>
              <a:chExt cx="5734850" cy="3791479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5743F95A-32A1-0EC7-CFE0-831D74B6A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04575" y="2128496"/>
                <a:ext cx="5734850" cy="3791479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02928D11-F0F9-604F-3C98-6F610E5BDD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9671" y="2773285"/>
                <a:ext cx="4994229" cy="2501900"/>
              </a:xfrm>
              <a:prstGeom prst="rect">
                <a:avLst/>
              </a:prstGeom>
            </p:spPr>
          </p:pic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2FE16FA-2685-7153-6AB6-2E01F5FB8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22316" y="5863733"/>
              <a:ext cx="666843" cy="171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الدرس15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CF11-D86D-FC12-E658-1F299D2F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085E3A-4743-78AD-0CBF-F3A821834FBD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47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A0A8356-7BCC-C0A3-B79C-68848640402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0E6133-6606-9A46-753F-031B4D906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C856E73-A8B0-2904-D4B9-DE604269B7C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7D41916-90F1-EB45-D06F-1B66E55569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AE232F7-86FE-0B20-E744-C08410D80C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CB7A58C-A8F6-A320-917B-0A9A820034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13E6BC8-EC9C-80A4-D6B6-406BA9768E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DD2DC6-824A-553C-F28A-5591B1D555F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CB8B3B8-E434-27C5-FF89-71DCD0CFFC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E1E1A3-9CF3-0C72-6356-ACC1D31CE9A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FEA16F1-787F-4281-E502-5CDF02EBEC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FCA584C-0DF2-6436-3518-2583051D9E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253C4C-9EEE-9460-CB9A-AF085CC7B0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8E6C5B-F8E1-B4A8-7527-ABF03DD01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28860"/>
            <a:ext cx="1751162" cy="17511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586021-55F8-E4B9-6574-12811D1FF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267" y="1686465"/>
            <a:ext cx="3005124" cy="41396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0D04AD-787C-9089-1062-4CBCF5B27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978" y="1676489"/>
            <a:ext cx="2996464" cy="413962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54898E-DAC3-9B59-74B7-AB6FEA24AF8A}"/>
              </a:ext>
            </a:extLst>
          </p:cNvPr>
          <p:cNvSpPr/>
          <p:nvPr/>
        </p:nvSpPr>
        <p:spPr>
          <a:xfrm>
            <a:off x="722662" y="1979036"/>
            <a:ext cx="2521983" cy="1376224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24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84FC-E3C5-9335-C8EC-F2DACB10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6CF5B-3612-F9BE-1347-84592547996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574EC3-6E2D-7AFE-CFD6-CFF80329B3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E2DC8BB-D540-45A1-2104-96C797179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68853-E3FF-A698-CD6F-210A2C9269C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7F78225-9EC5-0318-5F8E-A92957AC47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1BAE871-0217-2FD2-B199-045BC905C5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E87D7AA-6655-93AC-F6BC-3F189EF93B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1171BA-E959-A1A5-BE45-AB2952209AE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62C66A8-6D85-BB0F-8610-F696A216543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E3DBB4F-FA0D-0706-32CB-D0771416F0F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81C3FD1-F821-2C81-36BB-6577E962FD8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47F5B7E-BE21-4597-C4A3-A105E264464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84069C-72FE-BEA2-7866-B1671B00F3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CD5476-F551-37C5-2482-F022FF1365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F8876CC2-50B0-3DB4-0AC8-1513EDD8E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421" y="1946053"/>
            <a:ext cx="6944694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16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رتبوا على الألواح هذه الأعداد من الأصغر إلى الأكبر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C6BBD61-C418-E795-BECB-34AB052CC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313" y="2902307"/>
            <a:ext cx="4477375" cy="1676634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0823F5D-7A62-9DB4-BAFC-1CFD5715B8B1}"/>
              </a:ext>
            </a:extLst>
          </p:cNvPr>
          <p:cNvSpPr txBox="1"/>
          <p:nvPr/>
        </p:nvSpPr>
        <p:spPr>
          <a:xfrm>
            <a:off x="2770496" y="2963601"/>
            <a:ext cx="77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tx2"/>
                </a:solidFill>
              </a:rPr>
              <a:t>6</a:t>
            </a:r>
            <a:endParaRPr lang="fr-FR" sz="4000" b="1" dirty="0">
              <a:solidFill>
                <a:schemeClr val="tx2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9463484-AC5C-A5BB-0407-7B4F07958F83}"/>
              </a:ext>
            </a:extLst>
          </p:cNvPr>
          <p:cNvSpPr txBox="1"/>
          <p:nvPr/>
        </p:nvSpPr>
        <p:spPr>
          <a:xfrm>
            <a:off x="4354587" y="2963601"/>
            <a:ext cx="77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tx2"/>
                </a:solidFill>
              </a:rPr>
              <a:t>3</a:t>
            </a:r>
            <a:endParaRPr lang="fr-FR" sz="4000" b="1" dirty="0">
              <a:solidFill>
                <a:schemeClr val="tx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0A690D0-B5CE-2080-5336-6457C1966715}"/>
              </a:ext>
            </a:extLst>
          </p:cNvPr>
          <p:cNvSpPr txBox="1"/>
          <p:nvPr/>
        </p:nvSpPr>
        <p:spPr>
          <a:xfrm>
            <a:off x="5952326" y="2963601"/>
            <a:ext cx="77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tx2"/>
                </a:solidFill>
              </a:rPr>
              <a:t>8</a:t>
            </a:r>
            <a:endParaRPr lang="fr-FR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3 أصغر من 6 و 6 أصغر من 8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374FA96-40D6-2673-2F14-5F228E50E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313" y="3054707"/>
            <a:ext cx="4477375" cy="167663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82137F84-FC63-6ABF-685A-FD8F1D4200D9}"/>
              </a:ext>
            </a:extLst>
          </p:cNvPr>
          <p:cNvSpPr txBox="1"/>
          <p:nvPr/>
        </p:nvSpPr>
        <p:spPr>
          <a:xfrm>
            <a:off x="2770496" y="3116001"/>
            <a:ext cx="77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tx2"/>
                </a:solidFill>
              </a:rPr>
              <a:t>6</a:t>
            </a:r>
            <a:endParaRPr lang="fr-FR" sz="4000" b="1" dirty="0">
              <a:solidFill>
                <a:schemeClr val="tx2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6BFFA5C-7EEE-0871-A71C-FFE85AD19CC8}"/>
              </a:ext>
            </a:extLst>
          </p:cNvPr>
          <p:cNvSpPr txBox="1"/>
          <p:nvPr/>
        </p:nvSpPr>
        <p:spPr>
          <a:xfrm>
            <a:off x="4354587" y="3116001"/>
            <a:ext cx="77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tx2"/>
                </a:solidFill>
              </a:rPr>
              <a:t>3</a:t>
            </a:r>
            <a:endParaRPr lang="fr-FR" sz="4000" b="1" dirty="0">
              <a:solidFill>
                <a:schemeClr val="tx2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76A437C-4104-7C38-33C8-8F09249B36DF}"/>
              </a:ext>
            </a:extLst>
          </p:cNvPr>
          <p:cNvSpPr txBox="1"/>
          <p:nvPr/>
        </p:nvSpPr>
        <p:spPr>
          <a:xfrm>
            <a:off x="5952326" y="3116001"/>
            <a:ext cx="77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tx2"/>
                </a:solidFill>
              </a:rPr>
              <a:t>8</a:t>
            </a:r>
            <a:endParaRPr lang="fr-FR" sz="4000" b="1" dirty="0">
              <a:solidFill>
                <a:schemeClr val="tx2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B6443F9-D0DF-3AEF-7BCA-D86BF549D231}"/>
              </a:ext>
            </a:extLst>
          </p:cNvPr>
          <p:cNvSpPr txBox="1"/>
          <p:nvPr/>
        </p:nvSpPr>
        <p:spPr>
          <a:xfrm>
            <a:off x="2786489" y="3964169"/>
            <a:ext cx="585234" cy="585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3</a:t>
            </a:r>
            <a:endParaRPr lang="fr-FR" sz="4000" b="1" dirty="0">
              <a:solidFill>
                <a:srgbClr val="C00000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803B044-00BD-BF31-ECE4-B18C0F612EEC}"/>
              </a:ext>
            </a:extLst>
          </p:cNvPr>
          <p:cNvCxnSpPr/>
          <p:nvPr/>
        </p:nvCxnSpPr>
        <p:spPr>
          <a:xfrm flipH="1">
            <a:off x="2841740" y="3054707"/>
            <a:ext cx="339213" cy="75575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660248E-36B6-A2FF-D0E5-A8808B1ACD67}"/>
              </a:ext>
            </a:extLst>
          </p:cNvPr>
          <p:cNvCxnSpPr/>
          <p:nvPr/>
        </p:nvCxnSpPr>
        <p:spPr>
          <a:xfrm flipH="1">
            <a:off x="4400038" y="3092065"/>
            <a:ext cx="339213" cy="75575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BA6A735F-ABDC-6C44-9130-EB0D807B1692}"/>
              </a:ext>
            </a:extLst>
          </p:cNvPr>
          <p:cNvCxnSpPr/>
          <p:nvPr/>
        </p:nvCxnSpPr>
        <p:spPr>
          <a:xfrm flipH="1">
            <a:off x="6057826" y="3051121"/>
            <a:ext cx="339213" cy="75575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5BB92DAA-C3B1-43B7-B0DE-04AD9CAE234B}"/>
              </a:ext>
            </a:extLst>
          </p:cNvPr>
          <p:cNvSpPr txBox="1"/>
          <p:nvPr/>
        </p:nvSpPr>
        <p:spPr>
          <a:xfrm>
            <a:off x="4354587" y="3983442"/>
            <a:ext cx="585234" cy="585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6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F18C1D0-45EE-E383-83BE-EA234C0DBF90}"/>
              </a:ext>
            </a:extLst>
          </p:cNvPr>
          <p:cNvSpPr txBox="1"/>
          <p:nvPr/>
        </p:nvSpPr>
        <p:spPr>
          <a:xfrm>
            <a:off x="5966998" y="3984420"/>
            <a:ext cx="585234" cy="585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</a:rPr>
              <a:t>8</a:t>
            </a:r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14F7-7959-13B0-253B-7AE6B52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0730939-C942-1668-8D2E-3242C24449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B9DD9-213C-60F3-A0A6-1F81ACF3F80B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3E7019-6F33-36FD-FDC3-D3FE9AF83F2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B9E478E-15C6-7446-7782-20EDD3C08F4E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73AB2E09-0D03-3C21-34C4-A6992D4402A6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16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6534977-77C4-11DB-2E68-432AF5578B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667078D-B891-37D8-A850-D1A33273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9286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7A6FE9-ED20-1225-8399-942B1B84B4FD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32234376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376283" y="90792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سنتعلم مع ندى و مجد  كيف نرتب الأعداد من 0 إلى 10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AC90EE-F8DB-1526-D16D-A0B4358E4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65A450-36FD-6F9C-BE71-76FFF96BA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9B65942-803D-900D-694B-EE16C7EB5F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0980BBC-3608-820D-1264-69004E4837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6CE5C6-5F05-75D0-3482-0B8EC9CCE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6544CA1-B11A-2867-188E-5E35D9F889E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2CFED58-0524-0481-8FE8-61EC6297B2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E9723B-4540-7235-626E-AFE1CC8FD7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CAB0B22-2C7C-52FE-0430-684A01456A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E3DF1F7-AB90-9FEE-1636-CBF9079B953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AEE60F4-D363-6089-DF35-6482CC8A3DF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08DBE6-5BD1-0692-59E3-818A47FC94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0EE3FB-8513-6FD7-EE6B-FFE2C3DD4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64BFB3-A9A5-FB1B-5A88-65796D96E7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1AD7F74-B19D-741D-9B48-95E6F9D7D87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10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35606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النمذجة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E708BFA-D62E-7AD3-84DA-93CF252D0F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E2F11D-AEB4-FA34-91C3-528C6D6B3C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944F1F-9467-40D8-07C2-389B5D365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386AB2-B1EF-54D2-DF06-B3FC46887D7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C209DA-6736-552D-64F6-C003ED4FD00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A01B5E-1D78-16C1-0D0E-77DA4E27AB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10D101D-35C5-5C29-6669-5F5F246B43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78DEF4B-6B2C-CB22-EEAE-33D038BDE7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43038FB-580B-9C13-FEB4-032CC0540F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1E5917C-A6C9-5EC0-3E15-FAE5AA39C46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E592808-8C9A-1111-530D-486E4A2C18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BE13D91-5669-9BBD-6778-DC5ADA74AE3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66A5B96-AA20-8C46-53AC-FB0ADC16B0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N1P1S4L4 (6)">
            <a:hlinkClick r:id="" action="ppaction://media"/>
            <a:extLst>
              <a:ext uri="{FF2B5EF4-FFF2-40B4-BE49-F238E27FC236}">
                <a16:creationId xmlns:a16="http://schemas.microsoft.com/office/drawing/2014/main" id="{67E94CFD-D654-FB57-115D-E2643AAD0E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989" y="2169907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7899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0343" y="927865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كيف نرتب أعدادا من الأكبر إلى الأصغر  ؟ ثم من الأصغر إلى الأكبر ؟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399D24-6A10-2886-6D1E-A7DFA2DC1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0853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BE7869-A7C1-433C-3679-5B0239CC35E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FD8318-FB54-7EBB-F921-CB7053582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2B6258-94DB-D88D-A001-1071BF66B37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90FBD63-3F97-3175-A918-72F54F7D47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A741000-4153-06B1-AFC9-5C952A8A0E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F678A45-D02F-DDCC-DEC3-BD9C21843B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970C2CD-8215-754A-1062-A1155475FF2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30BA79C-98D9-3D58-E0DC-2448A6BAF8A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922838C-4B3E-607C-12D8-F42512BD652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E0FA19D-6725-BB30-1018-28C648CBF0B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D612883-017F-375C-34DA-D2978C0BD4F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B3758FC-D272-A004-AED9-7667362F58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827FF705-448D-9383-23AC-1909851BA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9263" y="2159511"/>
            <a:ext cx="6245475" cy="34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16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47 ستنجزون  النشاط  رقم  4،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F8D393-EFB3-8647-2206-CC634C1FE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267" y="1686465"/>
            <a:ext cx="3005124" cy="41396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15D17A-72EA-EF0C-6BB0-0BA20C1ABA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978" y="1676489"/>
            <a:ext cx="2996464" cy="413962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685800" y="3378184"/>
            <a:ext cx="2730820" cy="1311804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98E85B0C-CF35-21A3-E9AB-9693A02D0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928" y="1919052"/>
            <a:ext cx="7087589" cy="37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في المنزل، ستنجزون الأنشطة المتبقية على الصفحتين 46 و47</a:t>
            </a:r>
            <a:endParaRPr lang="ar-MA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C40F29-F119-AF16-ECAC-31EE7F4E9E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16A3958-F554-215B-83C9-49464DA4C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4EBC8C5-C486-CBC0-6D25-E0038B9A373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70E6D7-E388-30E3-6B63-87A4CEA53CE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6F906C8-773E-C916-401C-D953D68CDB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AA0B05-7796-F66F-DA71-21EC97B88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DD789A9-9E6B-FE0F-A0D8-9F490955F4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F78DDD0-0A66-561C-7415-1931620DCE3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52B7E11-A505-D9B3-653C-F48E0A1F4FB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C5BFE5-D321-F132-B395-B1A08560233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8BC48C8-BBF5-2400-DA32-4F9E7D3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755394-87CD-165F-6AEE-83329C8FBB2A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5E199-BE1F-F2A9-9565-1118877B1B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414160-7ABB-9DBD-0477-199073BBD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825" y="1735104"/>
            <a:ext cx="3005124" cy="41396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CBA7D9-7A03-2EDA-69A7-2055A15079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536" y="1725128"/>
            <a:ext cx="2996464" cy="413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16480</TotalTime>
  <Words>1223</Words>
  <Application>Microsoft Office PowerPoint</Application>
  <PresentationFormat>Affichage à l'écran (4:3)</PresentationFormat>
  <Paragraphs>474</Paragraphs>
  <Slides>60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60</vt:i4>
      </vt:variant>
    </vt:vector>
  </HeadingPairs>
  <TitlesOfParts>
    <vt:vector size="75" baseType="lpstr">
      <vt:lpstr>Effra CC Arbc</vt:lpstr>
      <vt:lpstr>Aptos Display</vt:lpstr>
      <vt:lpstr>Calibri</vt:lpstr>
      <vt:lpstr>Wingdings</vt:lpstr>
      <vt:lpstr>Aptos</vt:lpstr>
      <vt:lpstr>Arial</vt:lpstr>
      <vt:lpstr>Dosis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167</cp:revision>
  <cp:lastPrinted>2025-08-13T10:11:39Z</cp:lastPrinted>
  <dcterms:created xsi:type="dcterms:W3CDTF">2025-08-01T12:31:49Z</dcterms:created>
  <dcterms:modified xsi:type="dcterms:W3CDTF">2025-11-21T15:31:23Z</dcterms:modified>
</cp:coreProperties>
</file>