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7"/>
  </p:notesMasterIdLst>
  <p:handoutMasterIdLst>
    <p:handoutMasterId r:id="rId78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907" r:id="rId15"/>
    <p:sldId id="959" r:id="rId16"/>
    <p:sldId id="936" r:id="rId17"/>
    <p:sldId id="977" r:id="rId18"/>
    <p:sldId id="937" r:id="rId19"/>
    <p:sldId id="978" r:id="rId20"/>
    <p:sldId id="979" r:id="rId21"/>
    <p:sldId id="980" r:id="rId22"/>
    <p:sldId id="981" r:id="rId23"/>
    <p:sldId id="982" r:id="rId24"/>
    <p:sldId id="983" r:id="rId25"/>
    <p:sldId id="984" r:id="rId26"/>
    <p:sldId id="985" r:id="rId27"/>
    <p:sldId id="986" r:id="rId28"/>
    <p:sldId id="786" r:id="rId29"/>
    <p:sldId id="751" r:id="rId30"/>
    <p:sldId id="828" r:id="rId31"/>
    <p:sldId id="890" r:id="rId32"/>
    <p:sldId id="1020" r:id="rId33"/>
    <p:sldId id="1006" r:id="rId34"/>
    <p:sldId id="1007" r:id="rId35"/>
    <p:sldId id="1010" r:id="rId36"/>
    <p:sldId id="1011" r:id="rId37"/>
    <p:sldId id="1012" r:id="rId38"/>
    <p:sldId id="1014" r:id="rId39"/>
    <p:sldId id="1018" r:id="rId40"/>
    <p:sldId id="1019" r:id="rId41"/>
    <p:sldId id="787" r:id="rId42"/>
    <p:sldId id="740" r:id="rId43"/>
    <p:sldId id="829" r:id="rId44"/>
    <p:sldId id="994" r:id="rId45"/>
    <p:sldId id="995" r:id="rId46"/>
    <p:sldId id="996" r:id="rId47"/>
    <p:sldId id="895" r:id="rId48"/>
    <p:sldId id="997" r:id="rId49"/>
    <p:sldId id="998" r:id="rId50"/>
    <p:sldId id="999" r:id="rId51"/>
    <p:sldId id="896" r:id="rId52"/>
    <p:sldId id="1000" r:id="rId53"/>
    <p:sldId id="1001" r:id="rId54"/>
    <p:sldId id="1002" r:id="rId55"/>
    <p:sldId id="1003" r:id="rId56"/>
    <p:sldId id="909" r:id="rId57"/>
    <p:sldId id="976" r:id="rId58"/>
    <p:sldId id="834" r:id="rId59"/>
    <p:sldId id="987" r:id="rId60"/>
    <p:sldId id="899" r:id="rId61"/>
    <p:sldId id="988" r:id="rId62"/>
    <p:sldId id="989" r:id="rId63"/>
    <p:sldId id="990" r:id="rId64"/>
    <p:sldId id="910" r:id="rId65"/>
    <p:sldId id="848" r:id="rId66"/>
    <p:sldId id="916" r:id="rId67"/>
    <p:sldId id="924" r:id="rId68"/>
    <p:sldId id="849" r:id="rId69"/>
    <p:sldId id="788" r:id="rId70"/>
    <p:sldId id="956" r:id="rId71"/>
    <p:sldId id="850" r:id="rId72"/>
    <p:sldId id="789" r:id="rId73"/>
    <p:sldId id="794" r:id="rId74"/>
    <p:sldId id="793" r:id="rId75"/>
    <p:sldId id="930" r:id="rId7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9"/>
      <p:bold r:id="rId80"/>
    </p:embeddedFont>
    <p:embeddedFont>
      <p:font typeface="Dosis" pitchFamily="2" charset="0"/>
      <p:regular r:id="rId81"/>
      <p:bold r:id="rId82"/>
    </p:embeddedFont>
    <p:embeddedFont>
      <p:font typeface="Dosis SemiBold" pitchFamily="2" charset="0"/>
      <p:bold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3A8F98"/>
    <a:srgbClr val="16AB98"/>
    <a:srgbClr val="FCE5E3"/>
    <a:srgbClr val="FC8D00"/>
    <a:srgbClr val="F1A947"/>
    <a:srgbClr val="ACD7CA"/>
    <a:srgbClr val="83C5B9"/>
    <a:srgbClr val="0DADA5"/>
    <a:srgbClr val="7F8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1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presProps" Target="pres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2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5.fntdata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tableStyles" Target="tableStyles.xml"/><Relationship Id="rId61" Type="http://schemas.openxmlformats.org/officeDocument/2006/relationships/slide" Target="slides/slide56.xml"/><Relationship Id="rId8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9D01E-5D5E-981E-983C-5BC6567EA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759E22-5249-8FB3-947A-5959AEC904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E8D82FC-5FCF-08B7-2C54-21BC47B8A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034AE6-7A77-15EB-D8EA-4F5126091C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6289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3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53008F-8E0F-EBCA-9AC7-B41578E103CD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65E8AB9-2CFE-6C46-C86D-47565BB7DA6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09AE4A3-7943-8E51-CEF7-087DA7FFA6A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5AB4150-7BCE-0C12-122D-5441D44BE58F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971E43B-F47A-52F4-3861-B4619C10AF8A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83414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تفكيك العدد 7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تفكيك العدد 6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تفكيك العدد 9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تفكيك العدد 8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الثالث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تفكيك العدد 6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01EDFA7-BC89-F2C5-4164-90892BCDDE8D}"/>
              </a:ext>
            </a:extLst>
          </p:cNvPr>
          <p:cNvGrpSpPr/>
          <p:nvPr/>
        </p:nvGrpSpPr>
        <p:grpSpPr>
          <a:xfrm>
            <a:off x="1774724" y="2395975"/>
            <a:ext cx="5594552" cy="3810532"/>
            <a:chOff x="1349479" y="2395975"/>
            <a:chExt cx="5594552" cy="381053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F088C3-6630-14BD-B0EE-6B764B913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46755" y="2395975"/>
              <a:ext cx="2797276" cy="381053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CF4DD1D-200B-AB31-EBE1-09AF02BA8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9479" y="2395975"/>
              <a:ext cx="2797276" cy="38105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العدد 6 .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E3FE6E6-A6E3-3AED-648E-F4674961FB7F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1 الصفحة 26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3D5109C-99E6-4739-38C6-4AEA9D82A525}"/>
              </a:ext>
            </a:extLst>
          </p:cNvPr>
          <p:cNvSpPr txBox="1"/>
          <p:nvPr/>
        </p:nvSpPr>
        <p:spPr>
          <a:xfrm>
            <a:off x="3968464" y="3052916"/>
            <a:ext cx="442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E3DE5F7-B05E-E972-CB42-D6E81F35F3E2}"/>
              </a:ext>
            </a:extLst>
          </p:cNvPr>
          <p:cNvSpPr txBox="1"/>
          <p:nvPr/>
        </p:nvSpPr>
        <p:spPr>
          <a:xfrm>
            <a:off x="5507211" y="3052916"/>
            <a:ext cx="442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A566DF8-F57D-4427-E046-8AB9F8E1DECE}"/>
              </a:ext>
            </a:extLst>
          </p:cNvPr>
          <p:cNvSpPr txBox="1"/>
          <p:nvPr/>
        </p:nvSpPr>
        <p:spPr>
          <a:xfrm>
            <a:off x="7196743" y="3052916"/>
            <a:ext cx="442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047488D-527C-F56E-086E-6A83018D1C9D}"/>
              </a:ext>
            </a:extLst>
          </p:cNvPr>
          <p:cNvSpPr txBox="1"/>
          <p:nvPr/>
        </p:nvSpPr>
        <p:spPr>
          <a:xfrm>
            <a:off x="2296980" y="4635909"/>
            <a:ext cx="442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663F703-3E0A-4915-C6AB-C0F1CB70D5CB}"/>
              </a:ext>
            </a:extLst>
          </p:cNvPr>
          <p:cNvSpPr txBox="1"/>
          <p:nvPr/>
        </p:nvSpPr>
        <p:spPr>
          <a:xfrm>
            <a:off x="3905702" y="4635909"/>
            <a:ext cx="442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0FE9105-6E47-0025-E552-40ADAEFDE13E}"/>
              </a:ext>
            </a:extLst>
          </p:cNvPr>
          <p:cNvSpPr txBox="1"/>
          <p:nvPr/>
        </p:nvSpPr>
        <p:spPr>
          <a:xfrm>
            <a:off x="5507211" y="4635909"/>
            <a:ext cx="442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96EB7EA-1773-DEB9-8BF3-468E00E74020}"/>
              </a:ext>
            </a:extLst>
          </p:cNvPr>
          <p:cNvSpPr txBox="1"/>
          <p:nvPr/>
        </p:nvSpPr>
        <p:spPr>
          <a:xfrm>
            <a:off x="7129531" y="4635909"/>
            <a:ext cx="442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879669D-BE0F-4183-17A5-B1744A088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417" y="2211348"/>
            <a:ext cx="6211167" cy="3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F1663-A022-8709-CEDC-98BFF7B4100E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744D7F8-E531-D799-6718-CAF5D0394FD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F718E9B-4AD1-F87D-0D39-5F134590A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34615" y="413806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4297FA6-6CFE-3F6F-E3FC-198958AC0144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AD5F09E-15FC-E943-ADAE-C30DF4E3092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6661D10-59FC-8B3D-4134-C3C9F93116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5061EAE-5190-5D4F-FBF4-06C074753C53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F1C0F-4FAB-4F93-62CB-C231325E3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8091C-DB04-88A5-CEA3-0093A3CAE4D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02AEDE9-1E77-C580-E396-C294F827B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65C8E2-93F0-0834-3CD1-E4C79E12B0E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8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A2FA-9E41-1407-7869-7EA41595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62F9CF-6A2F-2DAA-5439-1C743C9E437D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اكتبوا على الألواح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العدد الكلي للأقلام الملونة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1EA116-591B-54EA-C936-6D0EAFDBC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571FF0-7937-72F7-1B3E-9A547AA82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2510810-F1E1-3CFF-BED8-1D7DE7D2C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762" y="1867948"/>
            <a:ext cx="2524477" cy="219105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7DAD03-5399-4C09-6A0D-146D4534C6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7978" y="3859373"/>
            <a:ext cx="2255438" cy="199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9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E6496-8A30-F5D5-C0AC-9FE9163BB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302E658-7ECC-CC25-213B-618827389E1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6AD4FB-5DD4-DD88-8CC9-6D7DC7664B5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BD17CB-15A2-02EE-6384-6C851426A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0828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60AB1-DC11-6B70-58DE-F7206FC1A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7881DC-B4FA-20E6-EDB5-B8A9134F3F5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صححوا : لدينا 6 أقلام نعد (1-2-3-4-5-6) . أكتب 6 في دائرة الكل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547048-553F-C04F-BE42-58811F118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39CEAA-5072-2354-DDC1-F2A1D4E8A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88207D-3917-A3D1-7608-01064A57C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511" y="1849558"/>
            <a:ext cx="2294979" cy="199186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986CD2B-BFD2-41F3-7244-6E7673FA5A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7978" y="3859373"/>
            <a:ext cx="2255438" cy="199289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6177581-7F81-7048-041F-B3A047F3839A}"/>
              </a:ext>
            </a:extLst>
          </p:cNvPr>
          <p:cNvSpPr txBox="1"/>
          <p:nvPr/>
        </p:nvSpPr>
        <p:spPr>
          <a:xfrm>
            <a:off x="4189925" y="3716762"/>
            <a:ext cx="539457" cy="1091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/>
              <a:t>6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AC683051-DAA4-143C-E07A-AC239E4AB9F0}"/>
              </a:ext>
            </a:extLst>
          </p:cNvPr>
          <p:cNvSpPr/>
          <p:nvPr/>
        </p:nvSpPr>
        <p:spPr>
          <a:xfrm>
            <a:off x="3105086" y="3970210"/>
            <a:ext cx="605784" cy="51619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74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77D8-C5BA-CF06-ED01-691345A4C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5540977-2A18-70EA-BD26-7147E4F43EC1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الأقلام داخل العلبة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34A585-6EE1-EA65-58AA-B659063D7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95D55B-44DB-43B8-21C8-06C776F92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511" y="1849558"/>
            <a:ext cx="2294979" cy="19918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33B5BF-CC5B-E62A-7E66-76DF586C6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978" y="3859373"/>
            <a:ext cx="2255438" cy="19928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27090F9-5123-3E26-E90D-FB31144B107C}"/>
              </a:ext>
            </a:extLst>
          </p:cNvPr>
          <p:cNvSpPr txBox="1"/>
          <p:nvPr/>
        </p:nvSpPr>
        <p:spPr>
          <a:xfrm>
            <a:off x="4189925" y="3716762"/>
            <a:ext cx="539457" cy="1091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/>
              <a:t>6</a:t>
            </a: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1624144A-77B2-AF34-63B4-DC8BACB930DC}"/>
              </a:ext>
            </a:extLst>
          </p:cNvPr>
          <p:cNvSpPr/>
          <p:nvPr/>
        </p:nvSpPr>
        <p:spPr>
          <a:xfrm rot="2782500">
            <a:off x="3105086" y="1591461"/>
            <a:ext cx="605784" cy="51619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8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25B02-D6D3-4C9A-43C1-548114887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48D829F-947B-0C44-02E4-84582BE7D08F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E139FBB-A63B-8C43-B486-FB771F9D1A8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4E6BB8-8C23-313E-C8B6-64CE19F58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752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8A00D-834A-78E4-345D-CDA423EB7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FB085E8-6E4A-75EC-702E-9CE3C4279F3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صححوا : في العلبة قلمان اثنان  .</a:t>
            </a:r>
            <a:r>
              <a:rPr kumimoji="0" lang="ar-MA" sz="1800" b="1" i="0" u="none" strike="noStrike" kern="1200" cap="none" spc="0" normalizeH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أكتب 2 في الدائرة الحمراء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6EB49A-E3DB-52CD-081D-210E82121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608301-59F6-BB58-8C07-6F160D68D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511" y="1849558"/>
            <a:ext cx="2294979" cy="19918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0F6E30-F4EB-4ACA-74BB-DAD0C0FEB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978" y="3859373"/>
            <a:ext cx="2255438" cy="19928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237DFB-EC24-80A8-3076-A3632B470169}"/>
              </a:ext>
            </a:extLst>
          </p:cNvPr>
          <p:cNvSpPr txBox="1"/>
          <p:nvPr/>
        </p:nvSpPr>
        <p:spPr>
          <a:xfrm>
            <a:off x="4221724" y="3735118"/>
            <a:ext cx="539457" cy="1091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/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8AF984F-96AB-E95D-E207-8BE50DE42DA4}"/>
              </a:ext>
            </a:extLst>
          </p:cNvPr>
          <p:cNvSpPr txBox="1"/>
          <p:nvPr/>
        </p:nvSpPr>
        <p:spPr>
          <a:xfrm>
            <a:off x="3524097" y="4789664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6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26535BA3-6F98-33EC-224D-6CD6E1F4DBD5}"/>
              </a:ext>
            </a:extLst>
          </p:cNvPr>
          <p:cNvSpPr/>
          <p:nvPr/>
        </p:nvSpPr>
        <p:spPr>
          <a:xfrm rot="2782500">
            <a:off x="2825401" y="4625632"/>
            <a:ext cx="605784" cy="51619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171E8-D921-9A36-3720-4D22591F6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5F44642-282C-6257-79C1-348A32AC359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على الألواح عدد الأقلام خارج العلبة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FF4193-726B-33F2-A1BA-CBEF87E21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90BFE7-9E78-626E-BE21-6BB0DC723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511" y="1849558"/>
            <a:ext cx="2294979" cy="19918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7908B4-1AF4-4410-D872-5690024B9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978" y="3859373"/>
            <a:ext cx="2255438" cy="19928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9A3960-76F0-06FC-ED2C-6EF3AD6C5A56}"/>
              </a:ext>
            </a:extLst>
          </p:cNvPr>
          <p:cNvSpPr txBox="1"/>
          <p:nvPr/>
        </p:nvSpPr>
        <p:spPr>
          <a:xfrm>
            <a:off x="4221724" y="3735118"/>
            <a:ext cx="539457" cy="1091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/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F77453-6259-C09E-699A-3654F30593F6}"/>
              </a:ext>
            </a:extLst>
          </p:cNvPr>
          <p:cNvSpPr txBox="1"/>
          <p:nvPr/>
        </p:nvSpPr>
        <p:spPr>
          <a:xfrm>
            <a:off x="3524097" y="4789664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6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07FFFBAA-F19D-B30D-70D0-5804690D8760}"/>
              </a:ext>
            </a:extLst>
          </p:cNvPr>
          <p:cNvSpPr/>
          <p:nvPr/>
        </p:nvSpPr>
        <p:spPr>
          <a:xfrm rot="7805388">
            <a:off x="5262094" y="1591461"/>
            <a:ext cx="605784" cy="51619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60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70153-9082-DC31-4423-B674A5CC5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04732D1-4143-540D-A8AA-F619295F43F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FAE895-1425-BCF3-155D-47ACBBDD95D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3BC3F9-1035-2F59-53B5-5CE5FC433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6405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6B734-6799-73EA-5116-B523812FA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697F969-0FB1-A00B-330D-1287F2FBF3B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الأقلام خارج العلبة هو 4 . أكتب 4 في الدائرة الزرقاء. إذن العدد 6 هو 2 و4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838EC6-3B47-5C38-31AF-7DF451C95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F74C7B-188B-DF3C-FCD4-81D243B71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511" y="1849558"/>
            <a:ext cx="2294979" cy="19918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F10F6E-D6D9-118B-291F-DAAA501FA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978" y="3859373"/>
            <a:ext cx="2255438" cy="19928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04B6C3-918F-EBEB-2004-6763FF07975D}"/>
              </a:ext>
            </a:extLst>
          </p:cNvPr>
          <p:cNvSpPr txBox="1"/>
          <p:nvPr/>
        </p:nvSpPr>
        <p:spPr>
          <a:xfrm>
            <a:off x="4221724" y="3735118"/>
            <a:ext cx="539457" cy="1091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/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190BBCB-8E67-6AF0-99BD-013E598330EE}"/>
              </a:ext>
            </a:extLst>
          </p:cNvPr>
          <p:cNvSpPr txBox="1"/>
          <p:nvPr/>
        </p:nvSpPr>
        <p:spPr>
          <a:xfrm>
            <a:off x="3524097" y="4789664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6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512F28-84AC-EB4D-0515-C9B1AC881937}"/>
              </a:ext>
            </a:extLst>
          </p:cNvPr>
          <p:cNvSpPr txBox="1"/>
          <p:nvPr/>
        </p:nvSpPr>
        <p:spPr>
          <a:xfrm>
            <a:off x="4884324" y="4826326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6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sz="66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32A39EBC-E70A-56D9-66C5-4F5EE3559D25}"/>
              </a:ext>
            </a:extLst>
          </p:cNvPr>
          <p:cNvSpPr/>
          <p:nvPr/>
        </p:nvSpPr>
        <p:spPr>
          <a:xfrm rot="7805388">
            <a:off x="5584610" y="4550283"/>
            <a:ext cx="605784" cy="51619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21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BD157-2126-1725-00C3-15515FC7F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520D64E-7F20-63F4-A501-183DDC820BB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العدد 6  هو 3 وماذا؟ . اكتبوا على الألواح العدد الناقص 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B0E6BA-40B9-C5DB-7FCE-9C43C644F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C8D592-63E1-3C53-8325-FB6FEAFF7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276" y="1887963"/>
            <a:ext cx="2563449" cy="374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19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47415-F423-883A-9E95-19D56A389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0107B6-8D20-775E-412A-BBA4607BCBF9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B99ED2-ADA8-68E4-EDD8-F54CD0CA28B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C6F971-FA15-D118-CC3D-C74671670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8758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E23AB-668F-66E1-7B4D-84154D5BF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9632E6A-1F9B-0040-32F9-F65E4C1EEB2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العدد 6 هو 3 و3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E58FF5-4AC9-DA7F-B8BA-6497A9EA4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086BE4-FDC7-F5BD-E445-C0857F5F4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276" y="1887963"/>
            <a:ext cx="2563449" cy="37412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5195C8-52F3-4D1B-64E7-5CDC5E853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583" y="5233759"/>
            <a:ext cx="447737" cy="17147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F7AF709-F1A8-3A07-7DC4-5541EA0B7FA3}"/>
              </a:ext>
            </a:extLst>
          </p:cNvPr>
          <p:cNvSpPr txBox="1"/>
          <p:nvPr/>
        </p:nvSpPr>
        <p:spPr>
          <a:xfrm>
            <a:off x="4729757" y="4779622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sz="4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4F8FD6F9-4B7B-AF95-6FF8-C1375D0661A4}"/>
              </a:ext>
            </a:extLst>
          </p:cNvPr>
          <p:cNvSpPr/>
          <p:nvPr/>
        </p:nvSpPr>
        <p:spPr>
          <a:xfrm rot="7805388">
            <a:off x="5252704" y="4453961"/>
            <a:ext cx="605784" cy="51619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404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587685" y="3412579"/>
            <a:ext cx="4597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العدد 6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7353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E8ADEE4-85B9-5BAC-9ABD-C3DA6965C231}"/>
              </a:ext>
            </a:extLst>
          </p:cNvPr>
          <p:cNvSpPr txBox="1"/>
          <p:nvPr/>
        </p:nvSpPr>
        <p:spPr>
          <a:xfrm>
            <a:off x="1587685" y="3896018"/>
            <a:ext cx="4597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إكمال تفكيك العدد 6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416570" y="871466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  سنتعلم مع ندى و مجد  تفكيك العدد 6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P1S3L1-v5">
            <a:hlinkClick r:id="" action="ppaction://media"/>
            <a:extLst>
              <a:ext uri="{FF2B5EF4-FFF2-40B4-BE49-F238E27FC236}">
                <a16:creationId xmlns:a16="http://schemas.microsoft.com/office/drawing/2014/main" id="{952556DE-19BB-BB30-1E65-3A6DFB152F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7663" y="1925135"/>
            <a:ext cx="7156516" cy="402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336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ليقرأ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العدد 6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DDF09B-52AB-CD4C-8CC7-6744DF0FB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707" y="1682509"/>
            <a:ext cx="6182587" cy="402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47573-97D5-0342-760D-62E2BEC1B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7BC763D-A417-87F2-6983-025AD049E22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9292126-1B7E-E4B9-AEC1-474974D7656B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85CE30-E03F-777F-2A41-99EA89064594}"/>
              </a:ext>
            </a:extLst>
          </p:cNvPr>
          <p:cNvSpPr txBox="1"/>
          <p:nvPr/>
        </p:nvSpPr>
        <p:spPr>
          <a:xfrm>
            <a:off x="1587685" y="3412579"/>
            <a:ext cx="4597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العدد 6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FF20C60D-7676-7D28-2B37-7A8F3DDFF330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8388981-3A8E-A69B-EB5E-A3BFB9ABF0D0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98F687-F085-91BF-BEF5-4ABF29FDE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84737" y="382173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882F82E-95E6-7B9F-2842-7EE1EC61252A}"/>
              </a:ext>
            </a:extLst>
          </p:cNvPr>
          <p:cNvSpPr txBox="1"/>
          <p:nvPr/>
        </p:nvSpPr>
        <p:spPr>
          <a:xfrm>
            <a:off x="1587685" y="3896018"/>
            <a:ext cx="4597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إكمال تفكيك العدد 6</a:t>
            </a:r>
          </a:p>
        </p:txBody>
      </p:sp>
    </p:spTree>
    <p:extLst>
      <p:ext uri="{BB962C8B-B14F-4D97-AF65-F5344CB8AC3E}">
        <p14:creationId xmlns:p14="http://schemas.microsoft.com/office/powerpoint/2010/main" val="4287620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DCBF5-34A2-CF5F-68DC-D153E3C3A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597BB94-A3AB-8FCF-5D62-1DC5E1D2D3C9}"/>
              </a:ext>
            </a:extLst>
          </p:cNvPr>
          <p:cNvSpPr txBox="1"/>
          <p:nvPr/>
        </p:nvSpPr>
        <p:spPr>
          <a:xfrm>
            <a:off x="745520" y="849493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سأكمل تفكيك العدد 6؛ 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21D43E2-5D5B-C343-873D-B4D2BA90C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D59A80-74A6-B788-A630-AB80DDE02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103" y="2521431"/>
            <a:ext cx="2819794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3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9CB5E-286B-80D4-52F7-A43E5DE9C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CF099DB-0083-DA4F-4AD4-51E8D73640E1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علي أن أفعل أولا؟ بداية أمثل الجزء الأول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C7B28A-9B65-9514-FCB6-55553CAB7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A489F3FB-6EFF-77D8-706B-380B503A6BCD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7244F39-293F-B775-7154-68A7A4BAEF3F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2A204845-B4C8-C469-3FD3-AE3BE907F0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16B3CA0-E6A6-F1FD-3D0E-7A459E1FDA20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31A7C11-9966-20B3-2D65-C168F5EB4A3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E6CCC04F-D13B-64BB-3FB2-6802D84B09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8B5922D-960F-CE2A-20C1-394305CC34F6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6416CA5-15D4-E7B4-6C0D-D3B68E4DA808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لأصل إلى 6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7F8AF399-8683-3DB9-B3DB-DE5DBA1ACE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DAC4217-BFD1-8E9E-3043-ECAFDF4B6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103" y="2521431"/>
            <a:ext cx="2819794" cy="279121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1F4969-33E0-A1F7-2C7C-BFB519243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2A92FF-54F2-C591-7CFA-FB0D64D77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601" y="4778811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9531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04EDE-2408-4FBA-0E19-52701B874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2DCAA12-76B1-2F47-A99D-D3BC833767FF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الأول هو 2 نرسم قرصين اثنين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B57F3B-EA7D-69A6-FAAF-D5CDAF2D3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37A646-7079-DB57-2856-828F059E78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547"/>
          <a:stretch>
            <a:fillRect/>
          </a:stretch>
        </p:blipFill>
        <p:spPr>
          <a:xfrm>
            <a:off x="3162103" y="2521432"/>
            <a:ext cx="2819794" cy="207814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C1B1D87-3A4A-F8C5-871F-867294CFC816}"/>
              </a:ext>
            </a:extLst>
          </p:cNvPr>
          <p:cNvGrpSpPr/>
          <p:nvPr/>
        </p:nvGrpSpPr>
        <p:grpSpPr>
          <a:xfrm>
            <a:off x="3302187" y="4631347"/>
            <a:ext cx="916448" cy="462486"/>
            <a:chOff x="3162103" y="5553591"/>
            <a:chExt cx="916448" cy="462486"/>
          </a:xfrm>
        </p:grpSpPr>
        <p:sp>
          <p:nvSpPr>
            <p:cNvPr id="2" name="Organigramme : Connecteur 1">
              <a:extLst>
                <a:ext uri="{FF2B5EF4-FFF2-40B4-BE49-F238E27FC236}">
                  <a16:creationId xmlns:a16="http://schemas.microsoft.com/office/drawing/2014/main" id="{86C7F54D-ED42-E6A7-31AE-AF5E14AE666D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Organigramme : Connecteur 3">
              <a:extLst>
                <a:ext uri="{FF2B5EF4-FFF2-40B4-BE49-F238E27FC236}">
                  <a16:creationId xmlns:a16="http://schemas.microsoft.com/office/drawing/2014/main" id="{5BE22F03-CE14-EE3B-15BD-1470A4DACF41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B566A0-DDD0-8F72-BF8C-F54DE87226DC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F896A1-33A3-B21B-5645-830EBE6B3167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5433E09-3885-1A6A-1C8B-A0A88D59DC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B959277-F26F-8E19-79C2-996E45BFD310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A578231-2AF5-A48B-1252-F2EEB6AFB75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B3031A4E-EA38-1EC0-C1EB-8C2EF3917E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E6C1E7F-7FBD-5A00-8990-0D82963D466B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ABE4078-FBA0-1287-220B-454C30323DA6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لأصل إلى 6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2A14C126-2C91-1FC1-F132-E623066140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376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A661D-5426-3ABC-C0FE-DB8B76BE2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F4621B9-7BA2-0844-5C00-FEDF92FB5E51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علي أن أفعل لأكمل 2 إلى 6؟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EB3EF4-222C-8F12-5043-B68B4B3B0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275097E-3280-FBB1-5B71-F6D0BDFD2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778811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D09ED2E-5111-868A-F055-A25DE371257E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0BDA949-3CDD-A626-9F2E-89F94BE1E9CD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ACE376D-1D28-F63D-0CE0-7A435554F7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E21A9F3-6453-A21F-8BE1-F68A4AA6A66A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3593588-FED2-7790-1279-C9D95A23850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B53F1759-8CED-8CE2-35D1-852AEDB581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239EEB7A-64CF-C088-1074-E614B0A7CEC9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8A19F92-B778-040E-85BF-F10EFEDE0C54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لأصل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806CD81E-49D0-B48F-9C3B-691461E6D3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3E4751B4-2F28-D10E-06D1-08FC3B862C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547"/>
          <a:stretch>
            <a:fillRect/>
          </a:stretch>
        </p:blipFill>
        <p:spPr>
          <a:xfrm>
            <a:off x="3162103" y="2521432"/>
            <a:ext cx="2819794" cy="207814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89B48D3-FE5D-3DBE-10E1-E0EFBD227857}"/>
              </a:ext>
            </a:extLst>
          </p:cNvPr>
          <p:cNvGrpSpPr/>
          <p:nvPr/>
        </p:nvGrpSpPr>
        <p:grpSpPr>
          <a:xfrm>
            <a:off x="3302187" y="4631347"/>
            <a:ext cx="916448" cy="462486"/>
            <a:chOff x="3162103" y="5553591"/>
            <a:chExt cx="916448" cy="462486"/>
          </a:xfrm>
        </p:grpSpPr>
        <p:sp>
          <p:nvSpPr>
            <p:cNvPr id="9" name="Organigramme : Connecteur 8">
              <a:extLst>
                <a:ext uri="{FF2B5EF4-FFF2-40B4-BE49-F238E27FC236}">
                  <a16:creationId xmlns:a16="http://schemas.microsoft.com/office/drawing/2014/main" id="{56093AE6-63A1-F7BF-AABE-7104B2ED2697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rganigramme : Connecteur 11">
              <a:extLst>
                <a:ext uri="{FF2B5EF4-FFF2-40B4-BE49-F238E27FC236}">
                  <a16:creationId xmlns:a16="http://schemas.microsoft.com/office/drawing/2014/main" id="{AFE2680D-8842-3C5A-0AE1-E7CA7D917BBA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3335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DF270-3942-2634-78AD-4F13F2C12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F9081A-0996-C526-42BB-BFAC26D03AF8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سأضيف الأقراص الناقصة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للوصول إلى 6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AA3FF0-282A-E0E4-CA69-DC3991EF9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8FD5A2C-A0E7-6297-7F68-A540CA4EE030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2F07077-82BB-2314-56DA-33835360DF27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204B44D9-00BE-CD71-A96D-3B5B295A52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924FD34-A940-10B9-FCA6-3CDAAE55F4BA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0D529F1-3148-C0CD-C701-4B0479F6995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6B8A78C4-8A8E-D653-B96A-06F8F25FAF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5F57705-DD52-9CA6-7642-BDA9D9CEB62E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F08FA179-DCB6-B12B-010F-D7F58D56CD17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لأصل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5CD3030F-F344-4614-E6C3-48481448B0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5F3B5403-D164-00AA-F68F-08D01C613F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547"/>
          <a:stretch>
            <a:fillRect/>
          </a:stretch>
        </p:blipFill>
        <p:spPr>
          <a:xfrm>
            <a:off x="3162103" y="2521432"/>
            <a:ext cx="2819794" cy="207814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27F3A1C-1114-89BA-9C8C-A87266A6122A}"/>
              </a:ext>
            </a:extLst>
          </p:cNvPr>
          <p:cNvGrpSpPr/>
          <p:nvPr/>
        </p:nvGrpSpPr>
        <p:grpSpPr>
          <a:xfrm>
            <a:off x="3302187" y="4631347"/>
            <a:ext cx="916448" cy="462486"/>
            <a:chOff x="3162103" y="5553591"/>
            <a:chExt cx="916448" cy="462486"/>
          </a:xfrm>
        </p:grpSpPr>
        <p:sp>
          <p:nvSpPr>
            <p:cNvPr id="9" name="Organigramme : Connecteur 8">
              <a:extLst>
                <a:ext uri="{FF2B5EF4-FFF2-40B4-BE49-F238E27FC236}">
                  <a16:creationId xmlns:a16="http://schemas.microsoft.com/office/drawing/2014/main" id="{DF611ED3-3327-E51B-694C-07449ADB9BEC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rganigramme : Connecteur 11">
              <a:extLst>
                <a:ext uri="{FF2B5EF4-FFF2-40B4-BE49-F238E27FC236}">
                  <a16:creationId xmlns:a16="http://schemas.microsoft.com/office/drawing/2014/main" id="{4BEE0FD0-6BA1-D85C-AB03-74D09EFF769E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3050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F1EDC-5AB4-1132-2F9B-FCB1C5587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6A96A68-60C0-D817-7FE7-D4CDAE295EEE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العد من 2 : 3 -4-5- 6. أصبح لدي الآن 6 أقراص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EB1C3-6389-E8D2-35D2-CD4E4769C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0E8F36-A7FD-1196-E48F-ED4582E50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103" y="2521431"/>
            <a:ext cx="2819794" cy="2791215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C5D84B0F-0425-86DA-C03E-F2035373CE9D}"/>
              </a:ext>
            </a:extLst>
          </p:cNvPr>
          <p:cNvGrpSpPr/>
          <p:nvPr/>
        </p:nvGrpSpPr>
        <p:grpSpPr>
          <a:xfrm>
            <a:off x="2966011" y="5553591"/>
            <a:ext cx="3211978" cy="462486"/>
            <a:chOff x="3162103" y="5553591"/>
            <a:chExt cx="3211978" cy="462486"/>
          </a:xfrm>
        </p:grpSpPr>
        <p:sp>
          <p:nvSpPr>
            <p:cNvPr id="20" name="Organigramme : Connecteur 19">
              <a:extLst>
                <a:ext uri="{FF2B5EF4-FFF2-40B4-BE49-F238E27FC236}">
                  <a16:creationId xmlns:a16="http://schemas.microsoft.com/office/drawing/2014/main" id="{480992C6-0515-50D2-A3E7-DBE842BA187D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Organigramme : Connecteur 20">
              <a:extLst>
                <a:ext uri="{FF2B5EF4-FFF2-40B4-BE49-F238E27FC236}">
                  <a16:creationId xmlns:a16="http://schemas.microsoft.com/office/drawing/2014/main" id="{1A19D26B-A262-574E-805A-90A93F3D40CC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Organigramme : Connecteur 31">
              <a:extLst>
                <a:ext uri="{FF2B5EF4-FFF2-40B4-BE49-F238E27FC236}">
                  <a16:creationId xmlns:a16="http://schemas.microsoft.com/office/drawing/2014/main" id="{A03EC896-DF66-EF4C-CFE9-37763576E03D}"/>
                </a:ext>
              </a:extLst>
            </p:cNvPr>
            <p:cNvSpPr/>
            <p:nvPr/>
          </p:nvSpPr>
          <p:spPr>
            <a:xfrm>
              <a:off x="4275063" y="5553591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Organigramme : Connecteur 32">
              <a:extLst>
                <a:ext uri="{FF2B5EF4-FFF2-40B4-BE49-F238E27FC236}">
                  <a16:creationId xmlns:a16="http://schemas.microsoft.com/office/drawing/2014/main" id="{B9C2439C-6F2B-DBB3-BC8B-1CD032A667B2}"/>
                </a:ext>
              </a:extLst>
            </p:cNvPr>
            <p:cNvSpPr/>
            <p:nvPr/>
          </p:nvSpPr>
          <p:spPr>
            <a:xfrm>
              <a:off x="4850480" y="5553591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Organigramme : Connecteur 33">
              <a:extLst>
                <a:ext uri="{FF2B5EF4-FFF2-40B4-BE49-F238E27FC236}">
                  <a16:creationId xmlns:a16="http://schemas.microsoft.com/office/drawing/2014/main" id="{22C28F45-12BB-AD77-0E2B-21850B89ABE1}"/>
                </a:ext>
              </a:extLst>
            </p:cNvPr>
            <p:cNvSpPr/>
            <p:nvPr/>
          </p:nvSpPr>
          <p:spPr>
            <a:xfrm>
              <a:off x="5422828" y="5553591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Organigramme : Connecteur 34">
              <a:extLst>
                <a:ext uri="{FF2B5EF4-FFF2-40B4-BE49-F238E27FC236}">
                  <a16:creationId xmlns:a16="http://schemas.microsoft.com/office/drawing/2014/main" id="{3889A252-1964-866C-0157-2CF005C0F3E8}"/>
                </a:ext>
              </a:extLst>
            </p:cNvPr>
            <p:cNvSpPr/>
            <p:nvPr/>
          </p:nvSpPr>
          <p:spPr>
            <a:xfrm>
              <a:off x="5995176" y="5553591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36B05C3-96A5-2EBA-E277-943F7EA82677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67CB6D-2FCD-023E-3795-FF5993225853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10BEA187-91DB-3A62-1E71-18A2EA0437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CA6C10-FEB8-8CC1-86A6-6530305BE0B0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A4E1DB7-A15B-E5DA-135F-CF62ED1F513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9D71D815-E085-51C9-A940-3E8CD1D69A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CFDE2B7B-3771-5E1A-CE52-6BE3960C8753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9818BC9-3F2D-A15F-DC5D-79719947FEF3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لأصل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FC072C83-239F-33D5-1731-3F49F238C4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33E57A5-0EDE-90BB-1E26-7F07E0A13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75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50D98-B75A-D85A-D5A8-87879BA49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A8262E1-998D-854B-A2F8-F8BDDBBF0977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سأعد الأقراص التي أكملنا بها 6 أعد : (1-2-3-4 ) العدد الناقص  هو 4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4C3EBE-3450-2440-5126-14FFB8DC2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D4BB943-CA40-C2EE-2EDB-77264BFEF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103" y="2521431"/>
            <a:ext cx="2819794" cy="279121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6D34F4-A967-359D-556D-895B9789B03B}"/>
              </a:ext>
            </a:extLst>
          </p:cNvPr>
          <p:cNvSpPr txBox="1"/>
          <p:nvPr/>
        </p:nvSpPr>
        <p:spPr>
          <a:xfrm>
            <a:off x="4766057" y="3522627"/>
            <a:ext cx="51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5C700CBD-5770-EE7B-F392-FF6C9ED6E64F}"/>
              </a:ext>
            </a:extLst>
          </p:cNvPr>
          <p:cNvGrpSpPr/>
          <p:nvPr/>
        </p:nvGrpSpPr>
        <p:grpSpPr>
          <a:xfrm>
            <a:off x="2885837" y="5523438"/>
            <a:ext cx="3211978" cy="462486"/>
            <a:chOff x="3162103" y="5553591"/>
            <a:chExt cx="3211978" cy="462486"/>
          </a:xfrm>
        </p:grpSpPr>
        <p:sp>
          <p:nvSpPr>
            <p:cNvPr id="53" name="Organigramme : Connecteur 52">
              <a:extLst>
                <a:ext uri="{FF2B5EF4-FFF2-40B4-BE49-F238E27FC236}">
                  <a16:creationId xmlns:a16="http://schemas.microsoft.com/office/drawing/2014/main" id="{7DAE77B0-E5CF-6039-B6A0-8C10E19A220E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Organigramme : Connecteur 53">
              <a:extLst>
                <a:ext uri="{FF2B5EF4-FFF2-40B4-BE49-F238E27FC236}">
                  <a16:creationId xmlns:a16="http://schemas.microsoft.com/office/drawing/2014/main" id="{44C265A1-C36D-A433-D17D-3B45ADF97A6B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Organigramme : Connecteur 54">
              <a:extLst>
                <a:ext uri="{FF2B5EF4-FFF2-40B4-BE49-F238E27FC236}">
                  <a16:creationId xmlns:a16="http://schemas.microsoft.com/office/drawing/2014/main" id="{FCABEC64-B6B1-D3BC-7909-2965ED1E9A01}"/>
                </a:ext>
              </a:extLst>
            </p:cNvPr>
            <p:cNvSpPr/>
            <p:nvPr/>
          </p:nvSpPr>
          <p:spPr>
            <a:xfrm>
              <a:off x="4275063" y="5553591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Organigramme : Connecteur 55">
              <a:extLst>
                <a:ext uri="{FF2B5EF4-FFF2-40B4-BE49-F238E27FC236}">
                  <a16:creationId xmlns:a16="http://schemas.microsoft.com/office/drawing/2014/main" id="{D08B9BE4-45C0-36DE-2DC5-1483B783CF51}"/>
                </a:ext>
              </a:extLst>
            </p:cNvPr>
            <p:cNvSpPr/>
            <p:nvPr/>
          </p:nvSpPr>
          <p:spPr>
            <a:xfrm>
              <a:off x="4850480" y="5553591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Organigramme : Connecteur 56">
              <a:extLst>
                <a:ext uri="{FF2B5EF4-FFF2-40B4-BE49-F238E27FC236}">
                  <a16:creationId xmlns:a16="http://schemas.microsoft.com/office/drawing/2014/main" id="{969B28BB-7B3D-D7CF-FDAD-B8C15FF6B71F}"/>
                </a:ext>
              </a:extLst>
            </p:cNvPr>
            <p:cNvSpPr/>
            <p:nvPr/>
          </p:nvSpPr>
          <p:spPr>
            <a:xfrm>
              <a:off x="5422828" y="5553591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Organigramme : Connecteur 57">
              <a:extLst>
                <a:ext uri="{FF2B5EF4-FFF2-40B4-BE49-F238E27FC236}">
                  <a16:creationId xmlns:a16="http://schemas.microsoft.com/office/drawing/2014/main" id="{201ED883-0D04-D02C-763E-CDB7661E14D3}"/>
                </a:ext>
              </a:extLst>
            </p:cNvPr>
            <p:cNvSpPr/>
            <p:nvPr/>
          </p:nvSpPr>
          <p:spPr>
            <a:xfrm>
              <a:off x="5995176" y="5553591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D80A538-3DC7-32CA-583A-CFB6CCCBD7B2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9F11C3A-CADA-5B6B-AEFC-A443C61ABE0E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845F86C6-C828-5F87-FE7F-8218283D39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1590782-8878-F330-A55B-322E7A9CF3EC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27BCEFB-CBF8-031C-A506-08D5A3DEF9DB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33D0D5CE-2808-E0F1-07FC-E5432777BC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225DB6D-7FC4-882B-4C57-3FD560FED26B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19F2C2D-7A08-8C98-6918-46EBFF7EA0D9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لأصل 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6E557137-8184-81C0-127F-07B4DE9761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BD61C5E-A5A3-23FE-DE16-6C1DFE301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6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58623-C06A-8F59-4EB7-D0585C979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4445642-BFCC-3100-2021-B6FE30D4122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 العدد 6 هو 2 و4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510480-1DF2-A59C-6AD7-8EDB60B88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46A5B9A-4562-E425-EDEE-A333940BE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103" y="2521431"/>
            <a:ext cx="2819794" cy="279121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DA07D4A-F51F-84DF-207C-A84A6DB0EA4F}"/>
              </a:ext>
            </a:extLst>
          </p:cNvPr>
          <p:cNvSpPr txBox="1"/>
          <p:nvPr/>
        </p:nvSpPr>
        <p:spPr>
          <a:xfrm>
            <a:off x="4766057" y="3536275"/>
            <a:ext cx="51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FD9907-13B1-64BE-FCEE-8279994E5EC4}"/>
              </a:ext>
            </a:extLst>
          </p:cNvPr>
          <p:cNvSpPr txBox="1"/>
          <p:nvPr/>
        </p:nvSpPr>
        <p:spPr>
          <a:xfrm>
            <a:off x="4457876" y="4523823"/>
            <a:ext cx="51973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247CD4-72D4-1665-6729-E0077DD233EF}"/>
              </a:ext>
            </a:extLst>
          </p:cNvPr>
          <p:cNvSpPr txBox="1"/>
          <p:nvPr/>
        </p:nvSpPr>
        <p:spPr>
          <a:xfrm>
            <a:off x="3097159" y="4531679"/>
            <a:ext cx="86379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16E1998-AA88-8F28-9D49-C6EB0A426B92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81A07CC-3486-7A93-97D3-7986B5F7743C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BBD33AF-9FD1-E95E-2E0D-070E421B57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8DF002-7241-6FCD-456C-6A4871B59DB1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63FE895-7F1B-B367-1B75-94CA578FC317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8523F43D-F565-24F7-CA76-9A75E1826F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0BF4999-FFEB-418F-77D0-BC4319A3236A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F47CAE9-4F52-D0EF-3C81-6788E8EB4663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لأصل 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30E5B7B4-1718-8480-E474-4BBAE3BA2A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041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سنكمل هذا التفكيك للعدد 6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E7D8B2-3657-D7C0-5022-071EA72A8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977" y="1931894"/>
            <a:ext cx="3468011" cy="355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EDB-96AB-F1CE-FA0C-784264B0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0CE68C-B31D-399E-7E2D-F0570065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27A00E-BC3B-D04A-B154-8F210356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778811"/>
            <a:ext cx="1111031" cy="1489254"/>
          </a:xfrm>
          <a:prstGeom prst="ellipse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48F17AFF-4AF9-19BC-8DAB-71A42DCBABA8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386B986-FA3E-D7C5-00AC-A7779806C415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A78824B-F07D-EE88-442E-B5ED1ECE1E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52C03B7-4EF8-17F5-81E4-D1024EB3AAB5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1CAF731-6298-0CCF-5514-3DFDE9B824D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B19DC83C-098B-B232-FDA7-400FB3ECB9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317ADDC-4769-83D1-EB5E-0FF60E5CA4EB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7C90B5D-A208-EE13-9A50-317A6B3D250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لأصل إلى 6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6CE7D2EE-673D-3B33-7D30-FE1E715325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070B922-3223-C087-D30F-322122541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38C804-2790-A5CE-77A9-24760B0352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2084" y="2443491"/>
            <a:ext cx="3468011" cy="355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A903-8443-9B0D-7C33-D8D168F08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06121A-2B8F-D9FD-1517-990122F3D8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الجزء الأول  بأقراص  أو دوائر على الألواح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D5227-C7FA-AC8F-6EA1-5444847F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40FCD1-B872-BA7E-A19F-D55B128E1EE2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81EC77A-CC4B-189B-A9C1-EEDA29569457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365C77C5-15A1-EAAB-D15A-477E0E56A1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921BFBF0-1469-08FE-C2E0-553BBC9AC1BF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8275F09-B9FF-ED28-F44B-D9BBCDC435D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ABA2DDF-40C0-194E-F08F-70AA6D43DD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EF3275-62C2-4D5D-2293-46C752C24B45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E50B11-3CF0-F5B2-018A-FC723C99E6C3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لأصل إلى 6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9A0F548-BF21-BDE1-B31C-57FC8355B1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C4FC090-BD9E-BED4-4493-6E6F7D012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5270F9B-75B6-5A6D-5694-915233524C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56" t="7806" r="12616" b="32135"/>
          <a:stretch>
            <a:fillRect/>
          </a:stretch>
        </p:blipFill>
        <p:spPr>
          <a:xfrm>
            <a:off x="3312459" y="2631141"/>
            <a:ext cx="2640106" cy="213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0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3B85F-6233-944B-60F2-2402337CA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E6CFFD-9EA8-A2C6-31A2-F141CE73B964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85D668-930C-107D-533B-F3EBFB0E9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370239-32DA-F061-D464-00626437F73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1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549D5-DE49-F8AC-FFE6-2B92A2FAA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3C70617-1B89-DB0D-F45F-582CDB4EEC0C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الجزء الأول هو 4 نرسم 4 أقراص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B5B16-3173-3335-3DEE-F3AC1F818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1DAA1B7-46B8-7091-4D84-2E7EC95FB5C5}"/>
              </a:ext>
            </a:extLst>
          </p:cNvPr>
          <p:cNvGrpSpPr/>
          <p:nvPr/>
        </p:nvGrpSpPr>
        <p:grpSpPr>
          <a:xfrm>
            <a:off x="2774632" y="4809565"/>
            <a:ext cx="916448" cy="462486"/>
            <a:chOff x="3162103" y="5553591"/>
            <a:chExt cx="916448" cy="462486"/>
          </a:xfrm>
        </p:grpSpPr>
        <p:sp>
          <p:nvSpPr>
            <p:cNvPr id="2" name="Organigramme : Connecteur 1">
              <a:extLst>
                <a:ext uri="{FF2B5EF4-FFF2-40B4-BE49-F238E27FC236}">
                  <a16:creationId xmlns:a16="http://schemas.microsoft.com/office/drawing/2014/main" id="{45171D5A-6CB2-1A01-7F53-27446FDE1BB0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Organigramme : Connecteur 3">
              <a:extLst>
                <a:ext uri="{FF2B5EF4-FFF2-40B4-BE49-F238E27FC236}">
                  <a16:creationId xmlns:a16="http://schemas.microsoft.com/office/drawing/2014/main" id="{EF38F8B9-804F-B923-6B89-1BF067DE33B1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7E07EB-550E-86A2-DB37-06E69D3AB58D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E25BA41-24BE-0837-E81F-72B64B832084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82F21DC1-2350-B871-E113-EEBC217BF2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5CC9B64-6075-111E-16CD-F569A90804C8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E8AEC67-D3C6-962D-A00F-83442623E45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F55510BD-D4CC-6878-23DD-A167AB6986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26389EE-226B-AD53-A85C-4BBCAFD3F286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129DAA3-DEC4-77C5-463C-598214C5876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لأصل إلى 6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6FB026FE-A8E0-DD2D-F820-A1F2219889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7F3F3D5-4E3A-6781-ECB2-D834037C92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56" t="7806" r="12616" b="32135"/>
          <a:stretch>
            <a:fillRect/>
          </a:stretch>
        </p:blipFill>
        <p:spPr>
          <a:xfrm>
            <a:off x="3312459" y="2631141"/>
            <a:ext cx="2640106" cy="213808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B5A5CFE-DAFC-50CA-993B-DFC9BA60E4E7}"/>
              </a:ext>
            </a:extLst>
          </p:cNvPr>
          <p:cNvGrpSpPr/>
          <p:nvPr/>
        </p:nvGrpSpPr>
        <p:grpSpPr>
          <a:xfrm>
            <a:off x="3804897" y="4800601"/>
            <a:ext cx="916448" cy="462486"/>
            <a:chOff x="3162103" y="5553591"/>
            <a:chExt cx="916448" cy="462486"/>
          </a:xfrm>
        </p:grpSpPr>
        <p:sp>
          <p:nvSpPr>
            <p:cNvPr id="8" name="Organigramme : Connecteur 7">
              <a:extLst>
                <a:ext uri="{FF2B5EF4-FFF2-40B4-BE49-F238E27FC236}">
                  <a16:creationId xmlns:a16="http://schemas.microsoft.com/office/drawing/2014/main" id="{034BE30D-F3A6-DFC1-5780-736EA64AEA34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Organigramme : Connecteur 19">
              <a:extLst>
                <a:ext uri="{FF2B5EF4-FFF2-40B4-BE49-F238E27FC236}">
                  <a16:creationId xmlns:a16="http://schemas.microsoft.com/office/drawing/2014/main" id="{80FEEF42-6697-D318-7FF4-3873182853DF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676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83812-3A05-82A8-EC14-B135EB6F8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3FFD144-762A-2E36-4A52-B17A25AFC457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الثانية؟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B567DF-BAEB-372E-F219-137BEA07D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5DDA835-A5F5-9FFD-98AB-9F1C8D636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778811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019E452-445F-E00C-2472-85EC80BA7A82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F146E4D-B5E4-EA60-D7D3-CB38BB4B0F7A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0FFD3D3-A738-5CDA-E1B7-A7845A1119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3BFBE-185B-00DA-EA45-FB2C0275721E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9E6B043-CA0F-602F-B08B-8E606C02A9A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FA41C8C5-34D7-E3EF-090E-B3630CCD23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5843FC6-3821-CCB9-84A6-F02D9325A9F6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F087E30D-0D32-76B4-725B-95FA77CCCA0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لأصل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A5AB48F5-0523-FF46-B1A0-B02AE0A482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48FF1F8-FCB0-36CC-77D3-57156CB1F3C9}"/>
              </a:ext>
            </a:extLst>
          </p:cNvPr>
          <p:cNvGrpSpPr/>
          <p:nvPr/>
        </p:nvGrpSpPr>
        <p:grpSpPr>
          <a:xfrm>
            <a:off x="2774632" y="4809565"/>
            <a:ext cx="916448" cy="462486"/>
            <a:chOff x="3162103" y="5553591"/>
            <a:chExt cx="916448" cy="462486"/>
          </a:xfrm>
        </p:grpSpPr>
        <p:sp>
          <p:nvSpPr>
            <p:cNvPr id="8" name="Organigramme : Connecteur 7">
              <a:extLst>
                <a:ext uri="{FF2B5EF4-FFF2-40B4-BE49-F238E27FC236}">
                  <a16:creationId xmlns:a16="http://schemas.microsoft.com/office/drawing/2014/main" id="{C3CCF3E5-9AFE-67A5-AE6E-ED56F9D4F9F8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Organigramme : Connecteur 8">
              <a:extLst>
                <a:ext uri="{FF2B5EF4-FFF2-40B4-BE49-F238E27FC236}">
                  <a16:creationId xmlns:a16="http://schemas.microsoft.com/office/drawing/2014/main" id="{698BD820-7BA8-0F28-5FEF-5C8E45ACA0BE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501797C-CE7A-8C95-A361-1FEFB35BD3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56" t="7806" r="12616" b="32135"/>
          <a:stretch>
            <a:fillRect/>
          </a:stretch>
        </p:blipFill>
        <p:spPr>
          <a:xfrm>
            <a:off x="3312459" y="2631141"/>
            <a:ext cx="2640106" cy="2138083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E5A78DE-AE82-1522-9A41-F6E499EE5179}"/>
              </a:ext>
            </a:extLst>
          </p:cNvPr>
          <p:cNvGrpSpPr/>
          <p:nvPr/>
        </p:nvGrpSpPr>
        <p:grpSpPr>
          <a:xfrm>
            <a:off x="3804897" y="4800601"/>
            <a:ext cx="916448" cy="462486"/>
            <a:chOff x="3162103" y="5553591"/>
            <a:chExt cx="916448" cy="462486"/>
          </a:xfrm>
        </p:grpSpPr>
        <p:sp>
          <p:nvSpPr>
            <p:cNvPr id="15" name="Organigramme : Connecteur 14">
              <a:extLst>
                <a:ext uri="{FF2B5EF4-FFF2-40B4-BE49-F238E27FC236}">
                  <a16:creationId xmlns:a16="http://schemas.microsoft.com/office/drawing/2014/main" id="{84FB429B-A76C-A244-5CD7-E1CF37ADB455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Organigramme : Connecteur 15">
              <a:extLst>
                <a:ext uri="{FF2B5EF4-FFF2-40B4-BE49-F238E27FC236}">
                  <a16:creationId xmlns:a16="http://schemas.microsoft.com/office/drawing/2014/main" id="{75A5A903-4622-3DBC-E455-C40554D99B84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8153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5252E-B2AC-8705-46D9-4B53981C9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24650B9-6330-668E-5CEE-79EBDA80777D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نعد من 4 ونضيف الأقراص الناقصة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للوصول إلى 6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145B4-6CA6-7158-19FE-DACD57418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738930F-24AA-3A3C-CA1D-ECE22558CA65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A6F3237-6595-FA0B-E9CF-F03ACE7AF9B7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CC9296AC-988F-6611-F1B1-0BA2598E12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5BBFCCD-47A4-89E0-65A7-AFC2FB7BEECA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47381B1-B99D-137E-7812-A4CF044FF0F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F2C25AF-258A-9E1F-39C0-34C8AB4500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A9D1435-7B77-D91D-1392-56E81F9FA0E3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9EDA83DA-D0A9-978E-689B-4D97E02A13A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لأصل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3FC353A2-70F9-8320-5337-BEB8059DCE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4E4FC51-CC86-7898-A0BE-63FDEAE8DF98}"/>
              </a:ext>
            </a:extLst>
          </p:cNvPr>
          <p:cNvGrpSpPr/>
          <p:nvPr/>
        </p:nvGrpSpPr>
        <p:grpSpPr>
          <a:xfrm>
            <a:off x="2774632" y="4809565"/>
            <a:ext cx="916448" cy="462486"/>
            <a:chOff x="3162103" y="5553591"/>
            <a:chExt cx="916448" cy="462486"/>
          </a:xfrm>
        </p:grpSpPr>
        <p:sp>
          <p:nvSpPr>
            <p:cNvPr id="8" name="Organigramme : Connecteur 7">
              <a:extLst>
                <a:ext uri="{FF2B5EF4-FFF2-40B4-BE49-F238E27FC236}">
                  <a16:creationId xmlns:a16="http://schemas.microsoft.com/office/drawing/2014/main" id="{4DE22148-A5BF-87B0-582E-545E30BC4A6B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Organigramme : Connecteur 8">
              <a:extLst>
                <a:ext uri="{FF2B5EF4-FFF2-40B4-BE49-F238E27FC236}">
                  <a16:creationId xmlns:a16="http://schemas.microsoft.com/office/drawing/2014/main" id="{434BD64A-2592-404D-1DE8-4E3D412348DE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EF94BE92-E4A5-A55A-CF5B-1744080509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56" t="7806" r="12616" b="32135"/>
          <a:stretch>
            <a:fillRect/>
          </a:stretch>
        </p:blipFill>
        <p:spPr>
          <a:xfrm>
            <a:off x="3312459" y="2631141"/>
            <a:ext cx="2640106" cy="2138083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6B1BE40-C4A4-E4F7-6C7C-21FCC3E970B4}"/>
              </a:ext>
            </a:extLst>
          </p:cNvPr>
          <p:cNvGrpSpPr/>
          <p:nvPr/>
        </p:nvGrpSpPr>
        <p:grpSpPr>
          <a:xfrm>
            <a:off x="3804897" y="4800601"/>
            <a:ext cx="916448" cy="462486"/>
            <a:chOff x="3162103" y="5553591"/>
            <a:chExt cx="916448" cy="462486"/>
          </a:xfrm>
        </p:grpSpPr>
        <p:sp>
          <p:nvSpPr>
            <p:cNvPr id="15" name="Organigramme : Connecteur 14">
              <a:extLst>
                <a:ext uri="{FF2B5EF4-FFF2-40B4-BE49-F238E27FC236}">
                  <a16:creationId xmlns:a16="http://schemas.microsoft.com/office/drawing/2014/main" id="{32B06E0E-B2F4-79A0-1910-A25D6445649D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Organigramme : Connecteur 15">
              <a:extLst>
                <a:ext uri="{FF2B5EF4-FFF2-40B4-BE49-F238E27FC236}">
                  <a16:creationId xmlns:a16="http://schemas.microsoft.com/office/drawing/2014/main" id="{F10792E8-2739-DEC0-7F00-063841D513AD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209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771A5-E211-E6C4-B817-F77578AD2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31921B-8C6C-D387-6F85-0B16B5DCDCA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136016-C83D-F8B3-BC28-BCBD8CE7F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E9B550-1D52-C375-65CC-59F8D53CE9D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80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898B2-501F-B32E-0EE4-5C4B98ECD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4850BA9-0615-D644-B998-DF54605BD4E9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نكمل العد من الجزء الأول 4  -5- 6. نرسم قرصان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B782FF-AA08-E450-72A1-31CE604F3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85969F11-3A00-6C86-73B1-8E9ADC20D0E4}"/>
              </a:ext>
            </a:extLst>
          </p:cNvPr>
          <p:cNvGrpSpPr/>
          <p:nvPr/>
        </p:nvGrpSpPr>
        <p:grpSpPr>
          <a:xfrm>
            <a:off x="5099363" y="4800601"/>
            <a:ext cx="853202" cy="471450"/>
            <a:chOff x="1073186" y="4917143"/>
            <a:chExt cx="853202" cy="471450"/>
          </a:xfrm>
        </p:grpSpPr>
        <p:sp>
          <p:nvSpPr>
            <p:cNvPr id="34" name="Organigramme : Connecteur 33">
              <a:extLst>
                <a:ext uri="{FF2B5EF4-FFF2-40B4-BE49-F238E27FC236}">
                  <a16:creationId xmlns:a16="http://schemas.microsoft.com/office/drawing/2014/main" id="{7B552E97-5499-D936-2B12-43A2F72E9A1D}"/>
                </a:ext>
              </a:extLst>
            </p:cNvPr>
            <p:cNvSpPr/>
            <p:nvPr/>
          </p:nvSpPr>
          <p:spPr>
            <a:xfrm>
              <a:off x="1547483" y="4926107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" name="Organigramme : Connecteur 34">
              <a:extLst>
                <a:ext uri="{FF2B5EF4-FFF2-40B4-BE49-F238E27FC236}">
                  <a16:creationId xmlns:a16="http://schemas.microsoft.com/office/drawing/2014/main" id="{47C48BA9-CE31-59AC-F0E2-A604ABA36D91}"/>
                </a:ext>
              </a:extLst>
            </p:cNvPr>
            <p:cNvSpPr/>
            <p:nvPr/>
          </p:nvSpPr>
          <p:spPr>
            <a:xfrm>
              <a:off x="1073186" y="4917143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346542-ED9B-1EE4-44D9-14B901C0BCFC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909C833-98F7-FD4D-ACAA-D3D3DFBB6E06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080DF9B-A0A8-C7BF-0DC9-F54865854C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74C585F-D2D6-318C-6CBC-1F597510FA72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ACDCA52-3054-31EF-934D-E4E4B731041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7A272E8F-FFD7-5E51-49AC-6B68F3051E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F9B32B2B-B562-EDA6-60A1-46CE7F9BE8B8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EAADF4AC-798B-75B4-B2BC-009A2B3A37C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لأصل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A8397E28-2D1C-5AE0-D060-ACCDAF358E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F1BBB38-BA70-F660-F3F5-8D219737B7DC}"/>
              </a:ext>
            </a:extLst>
          </p:cNvPr>
          <p:cNvGrpSpPr/>
          <p:nvPr/>
        </p:nvGrpSpPr>
        <p:grpSpPr>
          <a:xfrm>
            <a:off x="2774632" y="4809565"/>
            <a:ext cx="916448" cy="462486"/>
            <a:chOff x="3162103" y="5553591"/>
            <a:chExt cx="916448" cy="462486"/>
          </a:xfrm>
        </p:grpSpPr>
        <p:sp>
          <p:nvSpPr>
            <p:cNvPr id="7" name="Organigramme : Connecteur 6">
              <a:extLst>
                <a:ext uri="{FF2B5EF4-FFF2-40B4-BE49-F238E27FC236}">
                  <a16:creationId xmlns:a16="http://schemas.microsoft.com/office/drawing/2014/main" id="{DB050FD3-0A72-47F9-B2CE-088EFCBB7CC3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Organigramme : Connecteur 7">
              <a:extLst>
                <a:ext uri="{FF2B5EF4-FFF2-40B4-BE49-F238E27FC236}">
                  <a16:creationId xmlns:a16="http://schemas.microsoft.com/office/drawing/2014/main" id="{DC891421-52BC-7331-8DCA-43CAFB02A410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DF4B659-9042-C291-E979-A732849D38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56" t="7806" r="12616" b="32135"/>
          <a:stretch>
            <a:fillRect/>
          </a:stretch>
        </p:blipFill>
        <p:spPr>
          <a:xfrm>
            <a:off x="3312459" y="2631141"/>
            <a:ext cx="2640106" cy="213808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E57D06D-EB19-4CEC-3E62-048F5E5D7FFC}"/>
              </a:ext>
            </a:extLst>
          </p:cNvPr>
          <p:cNvGrpSpPr/>
          <p:nvPr/>
        </p:nvGrpSpPr>
        <p:grpSpPr>
          <a:xfrm>
            <a:off x="3804897" y="4800601"/>
            <a:ext cx="916448" cy="462486"/>
            <a:chOff x="3162103" y="5553591"/>
            <a:chExt cx="916448" cy="462486"/>
          </a:xfrm>
        </p:grpSpPr>
        <p:sp>
          <p:nvSpPr>
            <p:cNvPr id="14" name="Organigramme : Connecteur 13">
              <a:extLst>
                <a:ext uri="{FF2B5EF4-FFF2-40B4-BE49-F238E27FC236}">
                  <a16:creationId xmlns:a16="http://schemas.microsoft.com/office/drawing/2014/main" id="{4C2EC4B1-38A1-4B80-D842-64789AD47D1A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Organigramme : Connecteur 14">
              <a:extLst>
                <a:ext uri="{FF2B5EF4-FFF2-40B4-BE49-F238E27FC236}">
                  <a16:creationId xmlns:a16="http://schemas.microsoft.com/office/drawing/2014/main" id="{3493EAE0-C9DE-C6B9-3454-529BFE5A3025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3796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C1C38-A393-0EF7-CD0D-9423B0C95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260E7BC-70CC-963B-BF4A-6F64812ADE11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392DD2-A9A3-C346-561A-C8A0DF35C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A982911-A8AC-2B51-0A36-B2057CA18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778811"/>
            <a:ext cx="1111031" cy="1489254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B10D2CF-6A08-A46F-64F1-D8767C7C4CAA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6F4962A-F54A-2D2D-5833-820567E5DD1A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6A92D30-93B9-1A06-E150-71CB5CE69E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6A681C5-87CD-B179-01E9-0F5EE7EDEFE3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793C4B6-8A48-7435-82B5-9A42644075A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1309CD09-5E9F-4090-082E-D4B7183FC2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A5A88EF-A9FD-8FD7-23E4-2F0A5FF5F394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4E04747-53FF-94B9-CC32-202EA1A0AE98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لأصل 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B636A0E5-F172-F039-D77E-55846BBEB0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CBB011C-1CCF-E1D9-51B3-AE9724E2BA84}"/>
              </a:ext>
            </a:extLst>
          </p:cNvPr>
          <p:cNvGrpSpPr/>
          <p:nvPr/>
        </p:nvGrpSpPr>
        <p:grpSpPr>
          <a:xfrm>
            <a:off x="5099363" y="4800601"/>
            <a:ext cx="853202" cy="471450"/>
            <a:chOff x="1073186" y="4917143"/>
            <a:chExt cx="853202" cy="471450"/>
          </a:xfrm>
        </p:grpSpPr>
        <p:sp>
          <p:nvSpPr>
            <p:cNvPr id="8" name="Organigramme : Connecteur 7">
              <a:extLst>
                <a:ext uri="{FF2B5EF4-FFF2-40B4-BE49-F238E27FC236}">
                  <a16:creationId xmlns:a16="http://schemas.microsoft.com/office/drawing/2014/main" id="{1F981A1C-17B2-FF90-2E73-4126FC6976DB}"/>
                </a:ext>
              </a:extLst>
            </p:cNvPr>
            <p:cNvSpPr/>
            <p:nvPr/>
          </p:nvSpPr>
          <p:spPr>
            <a:xfrm>
              <a:off x="1547483" y="4926107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Organigramme : Connecteur 10">
              <a:extLst>
                <a:ext uri="{FF2B5EF4-FFF2-40B4-BE49-F238E27FC236}">
                  <a16:creationId xmlns:a16="http://schemas.microsoft.com/office/drawing/2014/main" id="{F1E74658-6CA2-666C-6C7B-47C4BFBEE6F4}"/>
                </a:ext>
              </a:extLst>
            </p:cNvPr>
            <p:cNvSpPr/>
            <p:nvPr/>
          </p:nvSpPr>
          <p:spPr>
            <a:xfrm>
              <a:off x="1073186" y="4917143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0A34A85-24B8-A068-CA70-0E7F9C508539}"/>
              </a:ext>
            </a:extLst>
          </p:cNvPr>
          <p:cNvGrpSpPr/>
          <p:nvPr/>
        </p:nvGrpSpPr>
        <p:grpSpPr>
          <a:xfrm>
            <a:off x="2774632" y="4809565"/>
            <a:ext cx="916448" cy="462486"/>
            <a:chOff x="3162103" y="5553591"/>
            <a:chExt cx="916448" cy="462486"/>
          </a:xfrm>
        </p:grpSpPr>
        <p:sp>
          <p:nvSpPr>
            <p:cNvPr id="14" name="Organigramme : Connecteur 13">
              <a:extLst>
                <a:ext uri="{FF2B5EF4-FFF2-40B4-BE49-F238E27FC236}">
                  <a16:creationId xmlns:a16="http://schemas.microsoft.com/office/drawing/2014/main" id="{981081C1-5C0B-CF28-13F0-C26C69025E3E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Organigramme : Connecteur 16">
              <a:extLst>
                <a:ext uri="{FF2B5EF4-FFF2-40B4-BE49-F238E27FC236}">
                  <a16:creationId xmlns:a16="http://schemas.microsoft.com/office/drawing/2014/main" id="{62F40303-EFBD-8882-21FF-7BA18CBA089C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F65543C4-378E-8AE2-895A-D2C21BC066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56" t="7806" r="12616" b="32135"/>
          <a:stretch>
            <a:fillRect/>
          </a:stretch>
        </p:blipFill>
        <p:spPr>
          <a:xfrm>
            <a:off x="3312459" y="2631141"/>
            <a:ext cx="2640106" cy="2138083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4B3C7D61-92EF-7DBF-38FA-D4E1C4C05368}"/>
              </a:ext>
            </a:extLst>
          </p:cNvPr>
          <p:cNvGrpSpPr/>
          <p:nvPr/>
        </p:nvGrpSpPr>
        <p:grpSpPr>
          <a:xfrm>
            <a:off x="3804897" y="4800601"/>
            <a:ext cx="916448" cy="462486"/>
            <a:chOff x="3162103" y="5553591"/>
            <a:chExt cx="916448" cy="462486"/>
          </a:xfrm>
        </p:grpSpPr>
        <p:sp>
          <p:nvSpPr>
            <p:cNvPr id="28" name="Organigramme : Connecteur 27">
              <a:extLst>
                <a:ext uri="{FF2B5EF4-FFF2-40B4-BE49-F238E27FC236}">
                  <a16:creationId xmlns:a16="http://schemas.microsoft.com/office/drawing/2014/main" id="{9F008B1A-305F-A398-F367-807E2FF01EA9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9" name="Organigramme : Connecteur 28">
              <a:extLst>
                <a:ext uri="{FF2B5EF4-FFF2-40B4-BE49-F238E27FC236}">
                  <a16:creationId xmlns:a16="http://schemas.microsoft.com/office/drawing/2014/main" id="{025F91FA-C365-7FE3-8DEE-9838FFF4CB06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6596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9E13C-00A0-E294-A948-9B8DF8373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C35D004-6042-D684-303C-E67AF3E1B057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عدوا الأقراص التي أضفناها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FD06E8-9879-0507-F3D8-4E94D4E25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6FB102E-9025-18FE-7380-008996D67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778811"/>
            <a:ext cx="1111031" cy="1489254"/>
          </a:xfrm>
          <a:prstGeom prst="ellipse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10FA5A5A-62AA-B80C-1792-632C27304DEE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57BA82A-9E06-535C-1F86-C6C67E8544A9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921A180D-02D4-3C56-B934-0CD118B9A3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D41C3CB-963C-9613-7174-FF4E3A851028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6884482-5CB2-83D8-12F4-4B7C891AAB6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750F0FA0-BF14-D7F3-0087-B38BAF8963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F8B806E-9F59-141A-155B-4CA16499FF31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A7D0A44A-061E-0751-645D-4EA44FDE6714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لأصل 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5EEE2CD3-CA50-2862-4E19-0C35CC1A97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B61605A-8378-4D18-401E-323F3EBB4BCE}"/>
              </a:ext>
            </a:extLst>
          </p:cNvPr>
          <p:cNvGrpSpPr/>
          <p:nvPr/>
        </p:nvGrpSpPr>
        <p:grpSpPr>
          <a:xfrm>
            <a:off x="5099363" y="4800601"/>
            <a:ext cx="853202" cy="471450"/>
            <a:chOff x="1073186" y="4917143"/>
            <a:chExt cx="853202" cy="471450"/>
          </a:xfrm>
        </p:grpSpPr>
        <p:sp>
          <p:nvSpPr>
            <p:cNvPr id="8" name="Organigramme : Connecteur 7">
              <a:extLst>
                <a:ext uri="{FF2B5EF4-FFF2-40B4-BE49-F238E27FC236}">
                  <a16:creationId xmlns:a16="http://schemas.microsoft.com/office/drawing/2014/main" id="{F146309C-270F-18B1-30FE-7FB2B26C6FB0}"/>
                </a:ext>
              </a:extLst>
            </p:cNvPr>
            <p:cNvSpPr/>
            <p:nvPr/>
          </p:nvSpPr>
          <p:spPr>
            <a:xfrm>
              <a:off x="1547483" y="4926107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Organigramme : Connecteur 10">
              <a:extLst>
                <a:ext uri="{FF2B5EF4-FFF2-40B4-BE49-F238E27FC236}">
                  <a16:creationId xmlns:a16="http://schemas.microsoft.com/office/drawing/2014/main" id="{ED86E996-CB05-9CC9-6C59-D1A5B827DFA3}"/>
                </a:ext>
              </a:extLst>
            </p:cNvPr>
            <p:cNvSpPr/>
            <p:nvPr/>
          </p:nvSpPr>
          <p:spPr>
            <a:xfrm>
              <a:off x="1073186" y="4917143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23CA72-BA52-9826-E370-BC23D842A3F5}"/>
              </a:ext>
            </a:extLst>
          </p:cNvPr>
          <p:cNvGrpSpPr/>
          <p:nvPr/>
        </p:nvGrpSpPr>
        <p:grpSpPr>
          <a:xfrm>
            <a:off x="2774632" y="4809565"/>
            <a:ext cx="916448" cy="462486"/>
            <a:chOff x="3162103" y="5553591"/>
            <a:chExt cx="916448" cy="462486"/>
          </a:xfrm>
        </p:grpSpPr>
        <p:sp>
          <p:nvSpPr>
            <p:cNvPr id="14" name="Organigramme : Connecteur 13">
              <a:extLst>
                <a:ext uri="{FF2B5EF4-FFF2-40B4-BE49-F238E27FC236}">
                  <a16:creationId xmlns:a16="http://schemas.microsoft.com/office/drawing/2014/main" id="{5FDD4290-2186-AE4F-B10F-537FE4D8F9CD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Organigramme : Connecteur 16">
              <a:extLst>
                <a:ext uri="{FF2B5EF4-FFF2-40B4-BE49-F238E27FC236}">
                  <a16:creationId xmlns:a16="http://schemas.microsoft.com/office/drawing/2014/main" id="{AA19308E-8FBD-5969-52C7-CBE7B0C5A56F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DC18DF85-4B26-F6FB-0458-DDF4EA0BEE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56" t="7806" r="12616" b="32135"/>
          <a:stretch>
            <a:fillRect/>
          </a:stretch>
        </p:blipFill>
        <p:spPr>
          <a:xfrm>
            <a:off x="3312459" y="2631141"/>
            <a:ext cx="2640106" cy="2138083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BBD4426-D7BB-6ED1-CA18-6994BF533403}"/>
              </a:ext>
            </a:extLst>
          </p:cNvPr>
          <p:cNvGrpSpPr/>
          <p:nvPr/>
        </p:nvGrpSpPr>
        <p:grpSpPr>
          <a:xfrm>
            <a:off x="3804897" y="4800601"/>
            <a:ext cx="916448" cy="462486"/>
            <a:chOff x="3162103" y="5553591"/>
            <a:chExt cx="916448" cy="462486"/>
          </a:xfrm>
        </p:grpSpPr>
        <p:sp>
          <p:nvSpPr>
            <p:cNvPr id="28" name="Organigramme : Connecteur 27">
              <a:extLst>
                <a:ext uri="{FF2B5EF4-FFF2-40B4-BE49-F238E27FC236}">
                  <a16:creationId xmlns:a16="http://schemas.microsoft.com/office/drawing/2014/main" id="{371B58DC-BA8A-F52E-3578-0A69D3B2F791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9" name="Organigramme : Connecteur 28">
              <a:extLst>
                <a:ext uri="{FF2B5EF4-FFF2-40B4-BE49-F238E27FC236}">
                  <a16:creationId xmlns:a16="http://schemas.microsoft.com/office/drawing/2014/main" id="{3E769ADA-C2E7-FB90-DB6D-8318EBF9F68D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3382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BB180-D1D2-2190-3AF1-32C2906AC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9B8608-E438-62F6-0309-63C8BA6F6402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6CF0CB-BA56-4A6A-2041-77DC9EF3B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207EF7-9622-0A52-85CC-E20F4A0C510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922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EA41-F29C-DC34-C682-152BEF473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E2783-2972-9DEE-F951-0B346E3DAAF0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نعد الأقراص التي أضفناها - إذن العدد الناقص  هو 2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4F494D-FD5F-59C9-459E-33778A57E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1D14DF0-6005-22AB-26A6-4E5DB1CB733B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177446B-784B-C8E9-7175-95ED9DB52949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92FA8CAB-D5EE-74AE-9882-3DED2B26A4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19A4C0EF-5E13-00A2-D4B9-6572A53A9653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6FB5AD4-D0D0-6055-03C9-65BA0BF2ACA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917B3FD-1768-0D9A-5102-2E34E7E71E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305CC3F-3AAE-F172-234E-CB79ED76ADEC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CE2BCAF-F670-F375-3806-1A29559C11E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لأصل 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1B250374-5537-DDD2-2A83-39B0428320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E7C5ED4-7AE1-26B9-C4E3-266BDFA34BF8}"/>
              </a:ext>
            </a:extLst>
          </p:cNvPr>
          <p:cNvGrpSpPr/>
          <p:nvPr/>
        </p:nvGrpSpPr>
        <p:grpSpPr>
          <a:xfrm>
            <a:off x="5099363" y="4800601"/>
            <a:ext cx="853202" cy="471450"/>
            <a:chOff x="1073186" y="4917143"/>
            <a:chExt cx="853202" cy="471450"/>
          </a:xfrm>
        </p:grpSpPr>
        <p:sp>
          <p:nvSpPr>
            <p:cNvPr id="9" name="Organigramme : Connecteur 8">
              <a:extLst>
                <a:ext uri="{FF2B5EF4-FFF2-40B4-BE49-F238E27FC236}">
                  <a16:creationId xmlns:a16="http://schemas.microsoft.com/office/drawing/2014/main" id="{EADAC941-A7ED-DBB6-C66E-245C53426863}"/>
                </a:ext>
              </a:extLst>
            </p:cNvPr>
            <p:cNvSpPr/>
            <p:nvPr/>
          </p:nvSpPr>
          <p:spPr>
            <a:xfrm>
              <a:off x="1547483" y="4926107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Organigramme : Connecteur 14">
              <a:extLst>
                <a:ext uri="{FF2B5EF4-FFF2-40B4-BE49-F238E27FC236}">
                  <a16:creationId xmlns:a16="http://schemas.microsoft.com/office/drawing/2014/main" id="{2D503555-BF19-0D19-4114-75923231D69D}"/>
                </a:ext>
              </a:extLst>
            </p:cNvPr>
            <p:cNvSpPr/>
            <p:nvPr/>
          </p:nvSpPr>
          <p:spPr>
            <a:xfrm>
              <a:off x="1073186" y="4917143"/>
              <a:ext cx="378905" cy="462486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5AC59C2-3188-908E-3D4B-4D2B5ADC3D97}"/>
              </a:ext>
            </a:extLst>
          </p:cNvPr>
          <p:cNvGrpSpPr/>
          <p:nvPr/>
        </p:nvGrpSpPr>
        <p:grpSpPr>
          <a:xfrm>
            <a:off x="2774632" y="4809565"/>
            <a:ext cx="916448" cy="462486"/>
            <a:chOff x="3162103" y="5553591"/>
            <a:chExt cx="916448" cy="462486"/>
          </a:xfrm>
        </p:grpSpPr>
        <p:sp>
          <p:nvSpPr>
            <p:cNvPr id="18" name="Organigramme : Connecteur 17">
              <a:extLst>
                <a:ext uri="{FF2B5EF4-FFF2-40B4-BE49-F238E27FC236}">
                  <a16:creationId xmlns:a16="http://schemas.microsoft.com/office/drawing/2014/main" id="{D93D33BB-7EE0-CE21-90AD-55280AD18FFB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Organigramme : Connecteur 18">
              <a:extLst>
                <a:ext uri="{FF2B5EF4-FFF2-40B4-BE49-F238E27FC236}">
                  <a16:creationId xmlns:a16="http://schemas.microsoft.com/office/drawing/2014/main" id="{02BEAE93-C09D-8CEA-A745-7BBC7F73FA8F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B1CEBFAD-17A2-7AB3-1C31-993E33A00E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56" t="7806" r="12616" b="32135"/>
          <a:stretch>
            <a:fillRect/>
          </a:stretch>
        </p:blipFill>
        <p:spPr>
          <a:xfrm>
            <a:off x="3312459" y="2631141"/>
            <a:ext cx="2640106" cy="2138083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E5B567B0-339D-B7DC-C7D7-3C76EBB65ADB}"/>
              </a:ext>
            </a:extLst>
          </p:cNvPr>
          <p:cNvGrpSpPr/>
          <p:nvPr/>
        </p:nvGrpSpPr>
        <p:grpSpPr>
          <a:xfrm>
            <a:off x="3804897" y="4800601"/>
            <a:ext cx="916448" cy="462486"/>
            <a:chOff x="3162103" y="5553591"/>
            <a:chExt cx="916448" cy="462486"/>
          </a:xfrm>
        </p:grpSpPr>
        <p:sp>
          <p:nvSpPr>
            <p:cNvPr id="22" name="Organigramme : Connecteur 21">
              <a:extLst>
                <a:ext uri="{FF2B5EF4-FFF2-40B4-BE49-F238E27FC236}">
                  <a16:creationId xmlns:a16="http://schemas.microsoft.com/office/drawing/2014/main" id="{1C239444-44B5-3CC7-635C-D8E7CB3AC79E}"/>
                </a:ext>
              </a:extLst>
            </p:cNvPr>
            <p:cNvSpPr/>
            <p:nvPr/>
          </p:nvSpPr>
          <p:spPr>
            <a:xfrm>
              <a:off x="3162103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Organigramme : Connecteur 22">
              <a:extLst>
                <a:ext uri="{FF2B5EF4-FFF2-40B4-BE49-F238E27FC236}">
                  <a16:creationId xmlns:a16="http://schemas.microsoft.com/office/drawing/2014/main" id="{14E7A099-98C7-DED9-995A-4317CA27123F}"/>
                </a:ext>
              </a:extLst>
            </p:cNvPr>
            <p:cNvSpPr/>
            <p:nvPr/>
          </p:nvSpPr>
          <p:spPr>
            <a:xfrm>
              <a:off x="3699646" y="5553591"/>
              <a:ext cx="378905" cy="462486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1974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F6E0-4365-8AEF-BA79-DDABFB037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C6D7E1F-4E3B-A683-2CBA-2CB697BC4EB6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نكتب  6 هو 2 و4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CF66A8-E50E-46A3-678F-AF3B2CFE5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AEC0F23-1EB7-8BA9-8749-807E35F27200}"/>
              </a:ext>
            </a:extLst>
          </p:cNvPr>
          <p:cNvGrpSpPr/>
          <p:nvPr/>
        </p:nvGrpSpPr>
        <p:grpSpPr>
          <a:xfrm>
            <a:off x="6336509" y="1825418"/>
            <a:ext cx="1600561" cy="442468"/>
            <a:chOff x="6336509" y="1825418"/>
            <a:chExt cx="1600561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05C6D3E-18F5-C0D9-9A91-DA3459F29B5B}"/>
                </a:ext>
              </a:extLst>
            </p:cNvPr>
            <p:cNvSpPr/>
            <p:nvPr/>
          </p:nvSpPr>
          <p:spPr>
            <a:xfrm>
              <a:off x="6336509" y="1825418"/>
              <a:ext cx="114932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الجزء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BF47E1-C354-A1F5-5E51-D9D738A36A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468B4B-EEA7-6A52-B5BC-F7B55044422F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FFCBFF-E24A-26AF-33DA-5088D9B019D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وأكمل التفكيك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2DDE437-0EE5-5E5D-AAC1-64045C5338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8870758-E523-D5F2-633D-9B70CEAC5D25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AD2417D-7210-CD00-F968-412247FC827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عد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لأصل إلى 6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CB4137BB-A2A6-0477-1840-6CB3FFE79F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90C1914-C2E6-E255-F728-54ACFA187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283" y="2532966"/>
            <a:ext cx="3468011" cy="355998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6BC30E4-B4CC-5C68-A236-920FA5AED126}"/>
              </a:ext>
            </a:extLst>
          </p:cNvPr>
          <p:cNvSpPr txBox="1"/>
          <p:nvPr/>
        </p:nvSpPr>
        <p:spPr>
          <a:xfrm>
            <a:off x="5075339" y="3962098"/>
            <a:ext cx="51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A46AC4-DBF0-68FC-5C43-BE01B928F268}"/>
              </a:ext>
            </a:extLst>
          </p:cNvPr>
          <p:cNvSpPr txBox="1"/>
          <p:nvPr/>
        </p:nvSpPr>
        <p:spPr>
          <a:xfrm>
            <a:off x="4645033" y="5172480"/>
            <a:ext cx="51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A1FA2A8-358A-18A8-710D-B656687E6F6D}"/>
              </a:ext>
            </a:extLst>
          </p:cNvPr>
          <p:cNvSpPr txBox="1"/>
          <p:nvPr/>
        </p:nvSpPr>
        <p:spPr>
          <a:xfrm>
            <a:off x="3461692" y="5172480"/>
            <a:ext cx="51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96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سنكمل تفكيك العدد 6. اكتبوا على الألواح العدد الناقص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95CBB3-FDF1-9F51-516D-E58DDD3BF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285" y="2223336"/>
            <a:ext cx="2525430" cy="258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61DD0-ECA6-BB71-4024-04FCBB6F1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27218F-23B7-1F27-633B-5AAF037903F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BDC8F1-CCB2-B3E8-7683-F6C16A1FD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D4E9BD-AA1D-1D62-4165-BC1142AC25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48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ACB3C-1F97-2D04-E236-3A21CEFD0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B3CA57A-EF46-439A-36F2-D9E6BD38EAD0}"/>
              </a:ext>
            </a:extLst>
          </p:cNvPr>
          <p:cNvSpPr txBox="1"/>
          <p:nvPr/>
        </p:nvSpPr>
        <p:spPr>
          <a:xfrm>
            <a:off x="327278" y="82455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6 هو 1 و5 . من يشرح لنا  على السبورة الجانبية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C42396-CB47-F13C-DED3-6E55EDE1F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A51725-D797-11F5-45B6-2C8600679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285" y="2223336"/>
            <a:ext cx="2525430" cy="25883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154261-2015-09CB-F6B3-139F3D97C76B}"/>
              </a:ext>
            </a:extLst>
          </p:cNvPr>
          <p:cNvSpPr txBox="1"/>
          <p:nvPr/>
        </p:nvSpPr>
        <p:spPr>
          <a:xfrm>
            <a:off x="4819574" y="3055822"/>
            <a:ext cx="459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71EA5F-2E1D-5C7F-35F9-A0B3FDC09543}"/>
              </a:ext>
            </a:extLst>
          </p:cNvPr>
          <p:cNvSpPr txBox="1"/>
          <p:nvPr/>
        </p:nvSpPr>
        <p:spPr>
          <a:xfrm>
            <a:off x="4324427" y="3979152"/>
            <a:ext cx="57838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4BE14F-2FD4-D97A-4A49-A4435EF1D602}"/>
              </a:ext>
            </a:extLst>
          </p:cNvPr>
          <p:cNvSpPr txBox="1"/>
          <p:nvPr/>
        </p:nvSpPr>
        <p:spPr>
          <a:xfrm>
            <a:off x="3392528" y="3979152"/>
            <a:ext cx="57838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63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F13BE-191A-14F9-7674-2155A034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ED3D8FC-20A3-7A2F-0A64-ED723FBB647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سنكمل تفكيك العدد 6. اكتبوا على الألواح العدد الناقص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CAAAC7-364F-6F65-F4FD-7BF403E9C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F441E0-985F-4317-D78A-D3F16C1A5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050" y="2165751"/>
            <a:ext cx="2857899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63C5D-DAD8-B99F-C0C3-252687613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CBB69F-B252-07A4-281E-66AE9FE5988A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F9AC95-FED3-5840-BE2D-F9D88760A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E48C28-EB3D-930F-AF3A-F192CC79C9D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09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4E044-ADD5-9DC6-3DDA-F707A5BCF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469BC38-6867-3B6E-9625-60EC8724011C}"/>
              </a:ext>
            </a:extLst>
          </p:cNvPr>
          <p:cNvSpPr txBox="1"/>
          <p:nvPr/>
        </p:nvSpPr>
        <p:spPr>
          <a:xfrm>
            <a:off x="327278" y="82455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6 هو 0 و6 . من يشرح لنا  على السبورة الجانبية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668450-475B-760D-DF27-BBF3BC24A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28925D-96A5-7020-14F8-E605B0BEA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050" y="2165751"/>
            <a:ext cx="2857899" cy="27721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A97109-5526-1998-47D9-1167E78F60DE}"/>
              </a:ext>
            </a:extLst>
          </p:cNvPr>
          <p:cNvSpPr txBox="1"/>
          <p:nvPr/>
        </p:nvSpPr>
        <p:spPr>
          <a:xfrm>
            <a:off x="4876483" y="3196988"/>
            <a:ext cx="459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6A9BD80-3404-6D39-BFB6-1A6EC8E464D0}"/>
              </a:ext>
            </a:extLst>
          </p:cNvPr>
          <p:cNvSpPr txBox="1"/>
          <p:nvPr/>
        </p:nvSpPr>
        <p:spPr>
          <a:xfrm>
            <a:off x="4393631" y="4067451"/>
            <a:ext cx="57838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2A0A89A-D162-7245-3DD1-86EABD10520D}"/>
              </a:ext>
            </a:extLst>
          </p:cNvPr>
          <p:cNvSpPr txBox="1"/>
          <p:nvPr/>
        </p:nvSpPr>
        <p:spPr>
          <a:xfrm>
            <a:off x="3173629" y="4067451"/>
            <a:ext cx="57838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74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29 سنطبق ما تعلمناه  في  النشاط رقم 3؛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67DF1F4-09C8-8E14-6D77-91DE8D35461D}"/>
              </a:ext>
            </a:extLst>
          </p:cNvPr>
          <p:cNvSpPr/>
          <p:nvPr/>
        </p:nvSpPr>
        <p:spPr>
          <a:xfrm>
            <a:off x="4859540" y="4357015"/>
            <a:ext cx="2334375" cy="112310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B5EF146-93E6-9809-CFBB-CB252814AD82}"/>
              </a:ext>
            </a:extLst>
          </p:cNvPr>
          <p:cNvGrpSpPr/>
          <p:nvPr/>
        </p:nvGrpSpPr>
        <p:grpSpPr>
          <a:xfrm>
            <a:off x="1774724" y="2043550"/>
            <a:ext cx="5594552" cy="3810532"/>
            <a:chOff x="1349479" y="2395975"/>
            <a:chExt cx="5594552" cy="381053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020BA1C-19E6-F31C-2B08-92E04F4C1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46755" y="2395975"/>
              <a:ext cx="2797276" cy="381053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D374E24-505A-CCDC-AF24-6EEB7412B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9479" y="2395975"/>
              <a:ext cx="2797276" cy="3810532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774724" y="2565106"/>
            <a:ext cx="2775515" cy="1054394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5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F44FDA-AF3D-FF6B-9811-3C331A833C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354" y="2198621"/>
            <a:ext cx="5332168" cy="276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0706" y="735105"/>
            <a:ext cx="682056" cy="6820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CEC7D5-ECD6-BB65-FECB-05E3F98C8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28" y="1621491"/>
            <a:ext cx="7116323" cy="463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5A6777F8-31C4-C9FB-D924-498E1C86F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515" y="1919051"/>
            <a:ext cx="6510970" cy="340900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115DC38-F1FD-DA9B-951E-4B215A7DFCE0}"/>
              </a:ext>
            </a:extLst>
          </p:cNvPr>
          <p:cNvSpPr txBox="1"/>
          <p:nvPr/>
        </p:nvSpPr>
        <p:spPr>
          <a:xfrm>
            <a:off x="6700342" y="4309632"/>
            <a:ext cx="315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930F6D-E5CB-AAFE-B825-6DACABD45F34}"/>
              </a:ext>
            </a:extLst>
          </p:cNvPr>
          <p:cNvSpPr txBox="1"/>
          <p:nvPr/>
        </p:nvSpPr>
        <p:spPr>
          <a:xfrm>
            <a:off x="4692866" y="4309632"/>
            <a:ext cx="315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29 ،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6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6CDE7A-A2FE-E164-5E8C-9428B4473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4724" y="2043550"/>
            <a:ext cx="2797276" cy="3810532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718634" y="3689124"/>
            <a:ext cx="2909456" cy="1245733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443DA17-FDE5-E9AF-160C-FB3E657E2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59" y="1967752"/>
            <a:ext cx="7659281" cy="418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28 و29</a:t>
            </a:r>
            <a:r>
              <a:rPr lang="ar-MA" sz="1600" b="1" dirty="0">
                <a:solidFill>
                  <a:srgbClr val="838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098C1E-D208-A01F-E582-B21C663B2DE7}"/>
              </a:ext>
            </a:extLst>
          </p:cNvPr>
          <p:cNvGrpSpPr/>
          <p:nvPr/>
        </p:nvGrpSpPr>
        <p:grpSpPr>
          <a:xfrm>
            <a:off x="1774724" y="2043550"/>
            <a:ext cx="5594552" cy="3810532"/>
            <a:chOff x="1349479" y="2395975"/>
            <a:chExt cx="5594552" cy="381053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C7E97E7-9EF5-72D2-C4B1-E13481CB1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46755" y="2395975"/>
              <a:ext cx="2797276" cy="381053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E5649B3-D986-BFD0-0D13-52D30FE74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9479" y="2395975"/>
              <a:ext cx="2797276" cy="38105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16604</TotalTime>
  <Words>1029</Words>
  <Application>Microsoft Office PowerPoint</Application>
  <PresentationFormat>Affichage à l'écran (4:3)</PresentationFormat>
  <Paragraphs>324</Paragraphs>
  <Slides>71</Slides>
  <Notes>7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71</vt:i4>
      </vt:variant>
    </vt:vector>
  </HeadingPairs>
  <TitlesOfParts>
    <vt:vector size="85" baseType="lpstr">
      <vt:lpstr>Dosis SemiBold</vt:lpstr>
      <vt:lpstr>Effra CC Arbc</vt:lpstr>
      <vt:lpstr>Aptos Display</vt:lpstr>
      <vt:lpstr>Calibri</vt:lpstr>
      <vt:lpstr>Wingdings</vt:lpstr>
      <vt:lpstr>DengXian</vt:lpstr>
      <vt:lpstr>Aptos</vt:lpstr>
      <vt:lpstr>Arial</vt:lpstr>
      <vt:lpstr>Dosis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172</cp:revision>
  <cp:lastPrinted>2025-08-13T10:11:39Z</cp:lastPrinted>
  <dcterms:created xsi:type="dcterms:W3CDTF">2025-08-01T12:31:49Z</dcterms:created>
  <dcterms:modified xsi:type="dcterms:W3CDTF">2025-11-09T13:18:02Z</dcterms:modified>
</cp:coreProperties>
</file>