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</p:sldMasterIdLst>
  <p:notesMasterIdLst>
    <p:notesMasterId r:id="rId75"/>
  </p:notesMasterIdLst>
  <p:handoutMasterIdLst>
    <p:handoutMasterId r:id="rId76"/>
  </p:handoutMasterIdLst>
  <p:sldIdLst>
    <p:sldId id="990" r:id="rId8"/>
    <p:sldId id="972" r:id="rId9"/>
    <p:sldId id="738" r:id="rId10"/>
    <p:sldId id="849" r:id="rId11"/>
    <p:sldId id="2134806642" r:id="rId12"/>
    <p:sldId id="2134806643" r:id="rId13"/>
    <p:sldId id="974" r:id="rId14"/>
    <p:sldId id="2134806634" r:id="rId15"/>
    <p:sldId id="854" r:id="rId16"/>
    <p:sldId id="975" r:id="rId17"/>
    <p:sldId id="978" r:id="rId18"/>
    <p:sldId id="979" r:id="rId19"/>
    <p:sldId id="2134806688" r:id="rId20"/>
    <p:sldId id="981" r:id="rId21"/>
    <p:sldId id="982" r:id="rId22"/>
    <p:sldId id="983" r:id="rId23"/>
    <p:sldId id="949" r:id="rId24"/>
    <p:sldId id="2134806689" r:id="rId25"/>
    <p:sldId id="774" r:id="rId26"/>
    <p:sldId id="2134806705" r:id="rId27"/>
    <p:sldId id="1003" r:id="rId28"/>
    <p:sldId id="2134806659" r:id="rId29"/>
    <p:sldId id="751" r:id="rId30"/>
    <p:sldId id="828" r:id="rId31"/>
    <p:sldId id="2134806661" r:id="rId32"/>
    <p:sldId id="2134806690" r:id="rId33"/>
    <p:sldId id="2134806691" r:id="rId34"/>
    <p:sldId id="2134806650" r:id="rId35"/>
    <p:sldId id="1001" r:id="rId36"/>
    <p:sldId id="2134806694" r:id="rId37"/>
    <p:sldId id="2134806695" r:id="rId38"/>
    <p:sldId id="2134806696" r:id="rId39"/>
    <p:sldId id="2134806662" r:id="rId40"/>
    <p:sldId id="2134806683" r:id="rId41"/>
    <p:sldId id="2134806684" r:id="rId42"/>
    <p:sldId id="2134806664" r:id="rId43"/>
    <p:sldId id="2134806697" r:id="rId44"/>
    <p:sldId id="2134806698" r:id="rId45"/>
    <p:sldId id="2134806666" r:id="rId46"/>
    <p:sldId id="2134806656" r:id="rId47"/>
    <p:sldId id="962" r:id="rId48"/>
    <p:sldId id="2134806657" r:id="rId49"/>
    <p:sldId id="2134806658" r:id="rId50"/>
    <p:sldId id="2134806667" r:id="rId51"/>
    <p:sldId id="2134806685" r:id="rId52"/>
    <p:sldId id="2134806686" r:id="rId53"/>
    <p:sldId id="2134806669" r:id="rId54"/>
    <p:sldId id="2134806699" r:id="rId55"/>
    <p:sldId id="2134806700" r:id="rId56"/>
    <p:sldId id="2134806673" r:id="rId57"/>
    <p:sldId id="2134806674" r:id="rId58"/>
    <p:sldId id="2134806675" r:id="rId59"/>
    <p:sldId id="2134806676" r:id="rId60"/>
    <p:sldId id="2134806677" r:id="rId61"/>
    <p:sldId id="997" r:id="rId62"/>
    <p:sldId id="2134806687" r:id="rId63"/>
    <p:sldId id="2134806679" r:id="rId64"/>
    <p:sldId id="998" r:id="rId65"/>
    <p:sldId id="984" r:id="rId66"/>
    <p:sldId id="2134806701" r:id="rId67"/>
    <p:sldId id="2134806702" r:id="rId68"/>
    <p:sldId id="2134806703" r:id="rId69"/>
    <p:sldId id="2134806704" r:id="rId70"/>
    <p:sldId id="985" r:id="rId71"/>
    <p:sldId id="794" r:id="rId72"/>
    <p:sldId id="793" r:id="rId73"/>
    <p:sldId id="980" r:id="rId74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FC8D00"/>
    <a:srgbClr val="FFDA6D"/>
    <a:srgbClr val="FFEFB9"/>
    <a:srgbClr val="4B5050"/>
    <a:srgbClr val="FAE496"/>
    <a:srgbClr val="17AB98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79" autoAdjust="0"/>
    <p:restoredTop sz="96330" autoAdjust="0"/>
  </p:normalViewPr>
  <p:slideViewPr>
    <p:cSldViewPr snapToGrid="0">
      <p:cViewPr varScale="1">
        <p:scale>
          <a:sx n="62" d="100"/>
          <a:sy n="62" d="100"/>
        </p:scale>
        <p:origin x="1208" y="2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1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notesMaster" Target="notesMasters/notesMaster1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2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14389-1E52-AD5B-1F4C-485DB3DD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E2149F-7D6F-E3A8-C751-10873D43F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0415FF-9910-521D-998C-CECCD95D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4CF54C-5AEF-7DAC-D884-3867BC8CE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5376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D7A2A-12E1-57BF-F066-C42AB2C81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9DA991-7E3E-9C06-E55E-18BF64424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3AD694-C884-BC90-39B6-9099B00A0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BE4CF-DB1F-BD05-269C-DE79DDDD7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47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2BC2B-1013-AAEC-8EBF-C6F1DBD9C1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29" r:id="rId6"/>
    <p:sldLayoutId id="2147483919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gif"/><Relationship Id="rId5" Type="http://schemas.openxmlformats.org/officeDocument/2006/relationships/image" Target="../media/image41.png"/><Relationship Id="rId4" Type="http://schemas.openxmlformats.org/officeDocument/2006/relationships/image" Target="../media/image16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gif"/><Relationship Id="rId5" Type="http://schemas.openxmlformats.org/officeDocument/2006/relationships/image" Target="../media/image47.png"/><Relationship Id="rId4" Type="http://schemas.openxmlformats.org/officeDocument/2006/relationships/image" Target="../media/image16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5.gif"/><Relationship Id="rId5" Type="http://schemas.openxmlformats.org/officeDocument/2006/relationships/image" Target="../media/image52.png"/><Relationship Id="rId4" Type="http://schemas.openxmlformats.org/officeDocument/2006/relationships/image" Target="../media/image16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8.mp4"/><Relationship Id="rId7" Type="http://schemas.openxmlformats.org/officeDocument/2006/relationships/image" Target="../media/image2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8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7EC5A3-5D08-B5D1-2D43-24631DD3D8DC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45A6B-9187-A58F-7A3E-9FADBECACCAD}"/>
              </a:ext>
            </a:extLst>
          </p:cNvPr>
          <p:cNvSpPr/>
          <p:nvPr/>
        </p:nvSpPr>
        <p:spPr>
          <a:xfrm>
            <a:off x="7203343" y="60355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681D96-A17F-0C4F-8766-D820146663F3}"/>
              </a:ext>
            </a:extLst>
          </p:cNvPr>
          <p:cNvSpPr/>
          <p:nvPr/>
        </p:nvSpPr>
        <p:spPr>
          <a:xfrm>
            <a:off x="5606555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2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0B6DEB4-7133-DFD6-1FC0-0BE5BAA533A4}"/>
              </a:ext>
            </a:extLst>
          </p:cNvPr>
          <p:cNvSpPr/>
          <p:nvPr/>
        </p:nvSpPr>
        <p:spPr>
          <a:xfrm>
            <a:off x="5606555" y="60355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A6173FA-4618-B86C-7839-C46A2F600383}"/>
              </a:ext>
            </a:extLst>
          </p:cNvPr>
          <p:cNvSpPr/>
          <p:nvPr/>
        </p:nvSpPr>
        <p:spPr>
          <a:xfrm>
            <a:off x="4009767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4B6EAFE-417F-B7FC-3F41-AD17196CCD93}"/>
              </a:ext>
            </a:extLst>
          </p:cNvPr>
          <p:cNvSpPr/>
          <p:nvPr/>
        </p:nvSpPr>
        <p:spPr>
          <a:xfrm>
            <a:off x="4019393" y="60355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FF1C72D-D681-8FD5-206A-ED9899C98C42}"/>
              </a:ext>
            </a:extLst>
          </p:cNvPr>
          <p:cNvSpPr/>
          <p:nvPr/>
        </p:nvSpPr>
        <p:spPr>
          <a:xfrm>
            <a:off x="2412979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AFEED6-7D6F-DB21-5120-E2564A04FCFA}"/>
              </a:ext>
            </a:extLst>
          </p:cNvPr>
          <p:cNvSpPr/>
          <p:nvPr/>
        </p:nvSpPr>
        <p:spPr>
          <a:xfrm>
            <a:off x="2412979" y="60355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5106D53-98AE-560E-0858-6F51E5D1E6DC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BBA0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B7E9885-8C58-95BB-F8BF-5DABD01D10C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1600" dirty="0">
                  <a:solidFill>
                    <a:schemeClr val="bg1">
                      <a:lumMod val="65000"/>
                    </a:schemeClr>
                  </a:solidFill>
                </a:rPr>
                <a:t>قِراءَةُ وَ كِتابَةُ الْأَعْدادِ مِنْ 1 إِلى 9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عَدُّ و تعداد عَناصِرِ مَجْموعَةٍ مِنْ 1 إِلى 9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عدد عناصر مجموعات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chemeClr val="bg1">
                      <a:lumMod val="65000"/>
                    </a:schemeClr>
                  </a:solidFill>
                </a:rPr>
                <a:t>العددان 0 و10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0131710-43F3-2FFC-CA76-36565E0DECAF}"/>
              </a:ext>
            </a:extLst>
          </p:cNvPr>
          <p:cNvSpPr txBox="1">
            <a:spLocks/>
          </p:cNvSpPr>
          <p:nvPr/>
        </p:nvSpPr>
        <p:spPr>
          <a:xfrm>
            <a:off x="2619564" y="5593384"/>
            <a:ext cx="3420000" cy="631140"/>
          </a:xfrm>
          <a:prstGeom prst="roundRect">
            <a:avLst/>
          </a:prstGeom>
          <a:solidFill>
            <a:srgbClr val="FFEF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 defTabSz="609630" rtl="1">
              <a:defRPr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>
                <a:solidFill>
                  <a:schemeClr val="tx1"/>
                </a:solidFill>
              </a:rPr>
              <a:t>مراجعة وتثبيت دروس الأسبوع</a:t>
            </a:r>
          </a:p>
        </p:txBody>
      </p:sp>
      <p:pic>
        <p:nvPicPr>
          <p:cNvPr id="20" name="Image 14">
            <a:extLst>
              <a:ext uri="{FF2B5EF4-FFF2-40B4-BE49-F238E27FC236}">
                <a16:creationId xmlns:a16="http://schemas.microsoft.com/office/drawing/2014/main" id="{0A43F1EB-1719-A798-4FBE-C60229B9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564" y="5472070"/>
            <a:ext cx="3765568" cy="929994"/>
          </a:xfrm>
          <a:prstGeom prst="rect">
            <a:avLst/>
          </a:prstGeom>
        </p:spPr>
      </p:pic>
      <p:sp>
        <p:nvSpPr>
          <p:cNvPr id="21" name="TextBox 9">
            <a:extLst>
              <a:ext uri="{FF2B5EF4-FFF2-40B4-BE49-F238E27FC236}">
                <a16:creationId xmlns:a16="http://schemas.microsoft.com/office/drawing/2014/main" id="{DA8AC8F3-EE91-B501-DFD8-5F52D825DD83}"/>
              </a:ext>
            </a:extLst>
          </p:cNvPr>
          <p:cNvSpPr txBox="1"/>
          <p:nvPr/>
        </p:nvSpPr>
        <p:spPr>
          <a:xfrm>
            <a:off x="3092284" y="5752401"/>
            <a:ext cx="4741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مُراجَعَةُ دُروسِ الْأُسْبوعِ الثاني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00714382-3989-11C4-0B6C-634C5232958B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اْلثاني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02BB25-5B0B-4E02-FCF5-FBA2894C2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9" y="1569792"/>
            <a:ext cx="8329866" cy="55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106955" y="3172609"/>
            <a:ext cx="6801287" cy="171067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32491" y="2961384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235758" y="3454401"/>
            <a:ext cx="582148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 و تعداد عناصر مجموعات من 1 إلى 9؛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 وقراءة وكتابة الأعداد من 0 إلى 10 بالأرقام؛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عدد عناصر مجموعات 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28F5DFE-EB64-555B-4EF0-93D96C258AE7}"/>
              </a:ext>
            </a:extLst>
          </p:cNvPr>
          <p:cNvSpPr/>
          <p:nvPr/>
        </p:nvSpPr>
        <p:spPr>
          <a:xfrm>
            <a:off x="2089802" y="2652945"/>
            <a:ext cx="4856467" cy="16645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83E1FEB-1BEB-DEEC-5DEC-AEC8174932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06835" y="3338487"/>
            <a:ext cx="685543" cy="685543"/>
          </a:xfrm>
          <a:prstGeom prst="rect">
            <a:avLst/>
          </a:prstGeom>
        </p:spPr>
      </p:pic>
      <p:sp>
        <p:nvSpPr>
          <p:cNvPr id="15" name="Flowchart: Alternate Process 54">
            <a:extLst>
              <a:ext uri="{FF2B5EF4-FFF2-40B4-BE49-F238E27FC236}">
                <a16:creationId xmlns:a16="http://schemas.microsoft.com/office/drawing/2014/main" id="{56098899-2086-9ED8-0608-AE1C839F24E5}"/>
              </a:ext>
            </a:extLst>
          </p:cNvPr>
          <p:cNvSpPr/>
          <p:nvPr/>
        </p:nvSpPr>
        <p:spPr>
          <a:xfrm>
            <a:off x="2850151" y="2239767"/>
            <a:ext cx="3038583" cy="78804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0137A624-0718-1EE6-61FF-4BD622CD94C8}"/>
              </a:ext>
            </a:extLst>
          </p:cNvPr>
          <p:cNvSpPr>
            <a:spLocks noChangeAspect="1"/>
          </p:cNvSpPr>
          <p:nvPr/>
        </p:nvSpPr>
        <p:spPr>
          <a:xfrm>
            <a:off x="5548122" y="2257538"/>
            <a:ext cx="681223" cy="68554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A03BF6-6BD8-4AE7-765F-338972F7127D}"/>
              </a:ext>
            </a:extLst>
          </p:cNvPr>
          <p:cNvSpPr txBox="1"/>
          <p:nvPr/>
        </p:nvSpPr>
        <p:spPr>
          <a:xfrm>
            <a:off x="1973470" y="3419649"/>
            <a:ext cx="3740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تفكيك العددين 4 و 5</a:t>
            </a:r>
          </a:p>
        </p:txBody>
      </p:sp>
    </p:spTree>
    <p:extLst>
      <p:ext uri="{BB962C8B-B14F-4D97-AF65-F5344CB8AC3E}">
        <p14:creationId xmlns:p14="http://schemas.microsoft.com/office/powerpoint/2010/main" val="225587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الثاني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تفكيك العددين  4 و5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5814E-8E8E-DE4F-77C8-CB2C43E9FE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299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86A13-F0D5-DC69-47A7-F094C205F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A61F81B-CD16-C0F8-4EB8-702293E576AD}"/>
              </a:ext>
            </a:extLst>
          </p:cNvPr>
          <p:cNvSpPr txBox="1"/>
          <p:nvPr/>
        </p:nvSpPr>
        <p:spPr>
          <a:xfrm>
            <a:off x="863137" y="92421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4 هو 3 وماذا؟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8E5FA8-CE89-23CE-51B7-7591DAEA9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442537-915C-02A0-9BC0-216F367B2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EC2DD5-A3CA-C6A2-AA7B-01A9BA3B93E5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7788A3-413E-8F10-437F-510083A1FAAF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5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98AD-AFDE-A5C3-A2D8-BE7900B55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B63B03-352C-940D-BB30-37288D20090A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</a:t>
            </a:r>
            <a:r>
              <a: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541857-8B9F-69D9-5DFD-BB11B9E97E2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DB65A-0A3B-603A-8B09-73B4786B4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00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EF514-2867-7580-73AE-E7EF20799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6539D68-84FD-DE9E-EA99-44FFAD07F359}"/>
              </a:ext>
            </a:extLst>
          </p:cNvPr>
          <p:cNvSpPr txBox="1"/>
          <p:nvPr/>
        </p:nvSpPr>
        <p:spPr>
          <a:xfrm>
            <a:off x="853711" y="905359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العدد 4 هو 3 و1.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2E5456-C468-6096-4AB2-852D0518D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1AEF78F-B23B-11E5-1126-E27DE283B418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61425E-0295-0FCD-B1E3-3646100BC27D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B58086-AFD7-A096-2580-3FBBCDEA286B}"/>
              </a:ext>
            </a:extLst>
          </p:cNvPr>
          <p:cNvSpPr txBox="1"/>
          <p:nvPr/>
        </p:nvSpPr>
        <p:spPr>
          <a:xfrm>
            <a:off x="5300820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7E4B0D-7ED8-52B4-3A26-BCF2A2D1F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016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942617" y="932388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5 هو 1 وماذا؟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CEABD6-C6F8-AFF9-2917-20293070B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8E5EAA-7056-C9EB-7A2D-DAE77381E1CC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C98AEF-C30E-A8F4-DCDA-27FB6BBE24E1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</a:t>
            </a:r>
            <a:r>
              <a: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58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806576" y="932388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العدد 5 هو 1 و4.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5D36B0-9C75-99FD-F5B5-63C888E54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80C1D3-D5E5-62ED-FB72-0E7510895441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3A3507-F481-E800-BDAC-3534B1826F2F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C54587-4388-D311-8451-D0313FF554F2}"/>
              </a:ext>
            </a:extLst>
          </p:cNvPr>
          <p:cNvSpPr txBox="1"/>
          <p:nvPr/>
        </p:nvSpPr>
        <p:spPr>
          <a:xfrm>
            <a:off x="5241828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49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92252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</a:t>
            </a:r>
            <a:r>
              <a: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54128" y="90561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المجموعة التي بها 7 دميات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endParaRPr lang="ar-MA" b="1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71685A-7366-0BE7-B579-26671CDB77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54C1A96B-6B0C-1D4E-FEB3-AE3CAEAEEF42}"/>
              </a:ext>
            </a:extLst>
          </p:cNvPr>
          <p:cNvGrpSpPr/>
          <p:nvPr/>
        </p:nvGrpSpPr>
        <p:grpSpPr>
          <a:xfrm>
            <a:off x="1618180" y="1903045"/>
            <a:ext cx="5907640" cy="2543426"/>
            <a:chOff x="868925" y="1903045"/>
            <a:chExt cx="7052084" cy="2543426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463155E-079D-F941-FAE9-C2D98BDD67E1}"/>
                </a:ext>
              </a:extLst>
            </p:cNvPr>
            <p:cNvGrpSpPr/>
            <p:nvPr/>
          </p:nvGrpSpPr>
          <p:grpSpPr>
            <a:xfrm>
              <a:off x="868925" y="1903045"/>
              <a:ext cx="2803423" cy="2521976"/>
              <a:chOff x="3007441" y="2035277"/>
              <a:chExt cx="3129118" cy="2521976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8211D44-F00B-1928-2BA0-C46AF24D1DA4}"/>
                  </a:ext>
                </a:extLst>
              </p:cNvPr>
              <p:cNvSpPr/>
              <p:nvPr/>
            </p:nvSpPr>
            <p:spPr>
              <a:xfrm>
                <a:off x="3007441" y="2035277"/>
                <a:ext cx="3129118" cy="2521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9DC1DAB3-7B52-4D2E-F08E-4E0E0DC56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9642" y="2413180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25137202-F226-C766-C288-7D113A8A25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5393" y="228106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602FCD6B-8465-3AAC-7980-27F83A331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2237" y="2571121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91CBFCC0-3EDB-6820-0D0A-1DC023898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692" y="348974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E751B14-D648-6F26-9C9D-A0567AA82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2642" y="3319224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5F782679-FE42-DB7D-5D91-4D5CE8F7E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81882" y="3456622"/>
                <a:ext cx="537332" cy="622175"/>
              </a:xfrm>
              <a:prstGeom prst="rect">
                <a:avLst/>
              </a:prstGeom>
            </p:spPr>
          </p:pic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D8AE3948-B1A5-1662-1D71-C0693AA002B7}"/>
                </a:ext>
              </a:extLst>
            </p:cNvPr>
            <p:cNvGrpSpPr/>
            <p:nvPr/>
          </p:nvGrpSpPr>
          <p:grpSpPr>
            <a:xfrm>
              <a:off x="5117586" y="1924495"/>
              <a:ext cx="2803423" cy="2521976"/>
              <a:chOff x="3007441" y="2035277"/>
              <a:chExt cx="3129118" cy="2521976"/>
            </a:xfrm>
          </p:grpSpPr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072968DB-D484-8476-86A6-F0F5FBEC8497}"/>
                  </a:ext>
                </a:extLst>
              </p:cNvPr>
              <p:cNvSpPr/>
              <p:nvPr/>
            </p:nvSpPr>
            <p:spPr>
              <a:xfrm>
                <a:off x="3007441" y="2035277"/>
                <a:ext cx="3129118" cy="2521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6FB0C95C-AC97-8F97-D87A-2B316EB24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9642" y="2413180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3845FA31-C4D6-FC24-B9F3-6E644EF2C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5393" y="228106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E9EF9E8F-91C4-1B62-DEE9-3A88165E6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2237" y="2571121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FEDB19B7-5A69-581E-7CF1-DBE8C052D3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692" y="3651977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68132F9C-0FFF-44F1-6FAC-CF9B63F31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2642" y="3481452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4DC97AD9-1D22-D811-2C3B-82E10DDDD1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81882" y="3618850"/>
                <a:ext cx="537332" cy="622175"/>
              </a:xfrm>
              <a:prstGeom prst="rect">
                <a:avLst/>
              </a:prstGeom>
            </p:spPr>
          </p:pic>
        </p:grp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FDEB23D8-B56A-7F38-AE94-6CC79A88DB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A87C54"/>
              </a:clrFrom>
              <a:clrTo>
                <a:srgbClr val="A87C5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9267" y="2838894"/>
            <a:ext cx="481404" cy="622175"/>
          </a:xfrm>
          <a:prstGeom prst="rect">
            <a:avLst/>
          </a:prstGeom>
        </p:spPr>
      </p:pic>
      <p:sp>
        <p:nvSpPr>
          <p:cNvPr id="44" name="Oval 80">
            <a:extLst>
              <a:ext uri="{FF2B5EF4-FFF2-40B4-BE49-F238E27FC236}">
                <a16:creationId xmlns:a16="http://schemas.microsoft.com/office/drawing/2014/main" id="{6EA859D0-7693-8AE2-2518-EC11BE583A37}"/>
              </a:ext>
            </a:extLst>
          </p:cNvPr>
          <p:cNvSpPr>
            <a:spLocks noChangeAspect="1"/>
          </p:cNvSpPr>
          <p:nvPr/>
        </p:nvSpPr>
        <p:spPr>
          <a:xfrm>
            <a:off x="5980639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FB6508CA-B95C-8A75-26AF-1D5470415AC5}"/>
              </a:ext>
            </a:extLst>
          </p:cNvPr>
          <p:cNvSpPr>
            <a:spLocks noChangeAspect="1"/>
          </p:cNvSpPr>
          <p:nvPr/>
        </p:nvSpPr>
        <p:spPr>
          <a:xfrm>
            <a:off x="2547374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F6E2D-C032-2381-A3ED-EBCA1D802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29303B-8861-213A-0ADF-ABD6A29D8E54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5B7482-152B-922B-D257-6D821AC07B1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E7179F-25D5-37E3-E774-40A86AB22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30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E7FAD-798C-7D85-8A3A-7900A3561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42D64EE-1C0D-B7F7-FB47-4A2D1E5D9450}"/>
              </a:ext>
            </a:extLst>
          </p:cNvPr>
          <p:cNvSpPr txBox="1"/>
          <p:nvPr/>
        </p:nvSpPr>
        <p:spPr>
          <a:xfrm>
            <a:off x="181162" y="910254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المجموعة التي به 7 دميات  هي المجموعة رقم1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b="1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F828DD-BB23-E7EB-E895-5BC746A9AF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C4DCB5D-B16B-392E-14CE-1FF5AF223B16}"/>
              </a:ext>
            </a:extLst>
          </p:cNvPr>
          <p:cNvGrpSpPr/>
          <p:nvPr/>
        </p:nvGrpSpPr>
        <p:grpSpPr>
          <a:xfrm>
            <a:off x="1618180" y="1903045"/>
            <a:ext cx="5907640" cy="2543426"/>
            <a:chOff x="868925" y="1903045"/>
            <a:chExt cx="7052084" cy="254342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615FACD-6D98-802D-7BB8-DB776194BDD4}"/>
                </a:ext>
              </a:extLst>
            </p:cNvPr>
            <p:cNvGrpSpPr/>
            <p:nvPr/>
          </p:nvGrpSpPr>
          <p:grpSpPr>
            <a:xfrm>
              <a:off x="868925" y="1903045"/>
              <a:ext cx="2803423" cy="2521976"/>
              <a:chOff x="3007441" y="2035277"/>
              <a:chExt cx="3129118" cy="2521976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46301CCD-8AA7-CFDC-5DF9-40A6D1AC7E1C}"/>
                  </a:ext>
                </a:extLst>
              </p:cNvPr>
              <p:cNvSpPr/>
              <p:nvPr/>
            </p:nvSpPr>
            <p:spPr>
              <a:xfrm>
                <a:off x="3007441" y="2035277"/>
                <a:ext cx="3129118" cy="2521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957673ED-B2B0-036C-3F41-8B485976C3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9642" y="2413180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09105DFD-7A72-7EA9-48FB-C8EEDE2FB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5393" y="228106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C7121A2E-4820-4800-0AFD-E243EFE9B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2237" y="2571121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9AB132AE-EDBF-74E3-4DE0-B239E1568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692" y="348974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A4231452-B760-06A4-F107-CE363B95F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2642" y="3319224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CFD930E1-CFEF-0AD2-CC3C-4A742F195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81882" y="3456622"/>
                <a:ext cx="537332" cy="622175"/>
              </a:xfrm>
              <a:prstGeom prst="rect">
                <a:avLst/>
              </a:prstGeom>
            </p:spPr>
          </p:pic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EF3298-7161-912C-17B0-1F838830C55B}"/>
                </a:ext>
              </a:extLst>
            </p:cNvPr>
            <p:cNvGrpSpPr/>
            <p:nvPr/>
          </p:nvGrpSpPr>
          <p:grpSpPr>
            <a:xfrm>
              <a:off x="5117586" y="1924495"/>
              <a:ext cx="2803423" cy="2521976"/>
              <a:chOff x="3007441" y="2035277"/>
              <a:chExt cx="3129118" cy="2521976"/>
            </a:xfrm>
          </p:grpSpPr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B944AA58-D0C6-3D24-D656-3BA955029CDD}"/>
                  </a:ext>
                </a:extLst>
              </p:cNvPr>
              <p:cNvSpPr/>
              <p:nvPr/>
            </p:nvSpPr>
            <p:spPr>
              <a:xfrm>
                <a:off x="3007441" y="2035277"/>
                <a:ext cx="3129118" cy="2521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7BD8B6C2-4A93-4247-F111-9881B3B62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9642" y="2413180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2D86A331-C18A-DABC-31D2-9033E6558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5393" y="2281069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C96C9102-C055-D16A-EFF5-E5CFDB7520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2237" y="2571121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61CB2D7-6196-85B5-49F6-2509E2130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692" y="3651977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76562DE-2FB2-9F8F-B94E-5A6D4691F9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2642" y="3481452"/>
                <a:ext cx="537332" cy="622175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D818589-80CC-B6BF-2490-8892FABCA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81882" y="3618850"/>
                <a:ext cx="537332" cy="622175"/>
              </a:xfrm>
              <a:prstGeom prst="rect">
                <a:avLst/>
              </a:prstGeom>
            </p:spPr>
          </p:pic>
        </p:grpSp>
      </p:grpSp>
      <p:sp>
        <p:nvSpPr>
          <p:cNvPr id="42" name="Oval 80">
            <a:extLst>
              <a:ext uri="{FF2B5EF4-FFF2-40B4-BE49-F238E27FC236}">
                <a16:creationId xmlns:a16="http://schemas.microsoft.com/office/drawing/2014/main" id="{F9FDB1F4-2C65-E29A-85AF-E131B4072E9F}"/>
              </a:ext>
            </a:extLst>
          </p:cNvPr>
          <p:cNvSpPr>
            <a:spLocks noChangeAspect="1"/>
          </p:cNvSpPr>
          <p:nvPr/>
        </p:nvSpPr>
        <p:spPr>
          <a:xfrm>
            <a:off x="5980639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C7C1A7C0-3F6A-E5F2-E4C0-B6C7522D89C2}"/>
              </a:ext>
            </a:extLst>
          </p:cNvPr>
          <p:cNvSpPr>
            <a:spLocks noChangeAspect="1"/>
          </p:cNvSpPr>
          <p:nvPr/>
        </p:nvSpPr>
        <p:spPr>
          <a:xfrm>
            <a:off x="2684926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624962-37F0-6713-023E-442D66AFBF67}"/>
              </a:ext>
            </a:extLst>
          </p:cNvPr>
          <p:cNvSpPr/>
          <p:nvPr/>
        </p:nvSpPr>
        <p:spPr>
          <a:xfrm>
            <a:off x="4971757" y="1744282"/>
            <a:ext cx="2802797" cy="35510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F0D178-D43B-1656-CC7E-78098D8A75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A87C54"/>
              </a:clrFrom>
              <a:clrTo>
                <a:srgbClr val="A87C5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9267" y="2838894"/>
            <a:ext cx="481404" cy="6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3263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عد و تعداد  عناصر مجموعات من 1 إلى 9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2AD531-6289-24E8-15F0-47EC0DAFCE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1P1S2L1-v2">
            <a:hlinkClick r:id="" action="ppaction://media"/>
            <a:extLst>
              <a:ext uri="{FF2B5EF4-FFF2-40B4-BE49-F238E27FC236}">
                <a16:creationId xmlns:a16="http://schemas.microsoft.com/office/drawing/2014/main" id="{026D9EC6-21B0-DDEC-8190-7727575BC3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5495" y="1798983"/>
            <a:ext cx="8039286" cy="4522098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E516F98-E925-1AC5-FD57-E1EE055265C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75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7551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7561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04455" y="924478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الصفحة 26 أنجزوا  النشاط رقم 3.سأشرح لكم 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6464" y="2824330"/>
            <a:ext cx="2143596" cy="21435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A21C66-6527-F7E2-9FCC-46CE2D9980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00" t="2404" r="3307" b="2594"/>
          <a:stretch>
            <a:fillRect/>
          </a:stretch>
        </p:blipFill>
        <p:spPr>
          <a:xfrm>
            <a:off x="1427356" y="2096429"/>
            <a:ext cx="2401229" cy="338253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1585727" y="3840814"/>
            <a:ext cx="2079523" cy="75216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95027" y="9339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7312113-D411-5B31-8E7F-2973205FE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22" y="2181916"/>
            <a:ext cx="6858957" cy="249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</a:t>
            </a:r>
            <a:r>
              <a: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98451" y="920936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 العصافير في هذه المجموعة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b="1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AE90F6D0-19DD-527B-AA74-1B6B280C7406}"/>
              </a:ext>
            </a:extLst>
          </p:cNvPr>
          <p:cNvGrpSpPr/>
          <p:nvPr/>
        </p:nvGrpSpPr>
        <p:grpSpPr>
          <a:xfrm>
            <a:off x="3007441" y="2035277"/>
            <a:ext cx="3129118" cy="2521976"/>
            <a:chOff x="2949677" y="2035277"/>
            <a:chExt cx="3129118" cy="2521976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57E53C1-C3F0-E23F-018A-67F0AD3624CC}"/>
                </a:ext>
              </a:extLst>
            </p:cNvPr>
            <p:cNvSpPr/>
            <p:nvPr/>
          </p:nvSpPr>
          <p:spPr>
            <a:xfrm>
              <a:off x="2949677" y="2035277"/>
              <a:ext cx="3129118" cy="252197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A097763-395E-7B85-4153-C997A7DADBFD}"/>
                </a:ext>
              </a:extLst>
            </p:cNvPr>
            <p:cNvGrpSpPr/>
            <p:nvPr/>
          </p:nvGrpSpPr>
          <p:grpSpPr>
            <a:xfrm>
              <a:off x="3477499" y="2373289"/>
              <a:ext cx="2189001" cy="1857823"/>
              <a:chOff x="3475725" y="3315421"/>
              <a:chExt cx="1809092" cy="2043605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6DFB8C68-5ECB-1578-04B0-93814EF0C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3315421"/>
                <a:ext cx="1809092" cy="711563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5D97BC76-7C70-F7E2-9A9D-05800B2085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4647463"/>
                <a:ext cx="1809092" cy="711563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18832D6-D3C2-D655-374C-2441FF2592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3981442"/>
                <a:ext cx="1809092" cy="711563"/>
              </a:xfrm>
              <a:prstGeom prst="rect">
                <a:avLst/>
              </a:prstGeom>
            </p:spPr>
          </p:pic>
        </p:grp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2E8DA7E2-9C20-07C3-7FCC-D4A4E8B3B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124" y="4710531"/>
            <a:ext cx="883753" cy="67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51589" y="9339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9 عصافير ، نكتب العدد 9 بالأرقام هكذا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b="1" dirty="0">
              <a:solidFill>
                <a:schemeClr val="bg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C6DEA7F-9AFC-F584-3D64-1570FC83D540}"/>
              </a:ext>
            </a:extLst>
          </p:cNvPr>
          <p:cNvGrpSpPr/>
          <p:nvPr/>
        </p:nvGrpSpPr>
        <p:grpSpPr>
          <a:xfrm>
            <a:off x="3007441" y="2035277"/>
            <a:ext cx="3129118" cy="2521976"/>
            <a:chOff x="2949677" y="2035277"/>
            <a:chExt cx="3129118" cy="252197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94ACB7C-93AA-1CA6-0FCC-8209A1F2B097}"/>
                </a:ext>
              </a:extLst>
            </p:cNvPr>
            <p:cNvSpPr/>
            <p:nvPr/>
          </p:nvSpPr>
          <p:spPr>
            <a:xfrm>
              <a:off x="2949677" y="2035277"/>
              <a:ext cx="3129118" cy="252197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7BD42A8-CEBD-AEA1-44EE-E485AAF29AD2}"/>
                </a:ext>
              </a:extLst>
            </p:cNvPr>
            <p:cNvGrpSpPr/>
            <p:nvPr/>
          </p:nvGrpSpPr>
          <p:grpSpPr>
            <a:xfrm>
              <a:off x="3477499" y="2373289"/>
              <a:ext cx="2189001" cy="1857823"/>
              <a:chOff x="3475725" y="3315421"/>
              <a:chExt cx="1809092" cy="2043605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33BA968D-2DB9-9CA7-E048-91599CE3B0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3315421"/>
                <a:ext cx="1809092" cy="711563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26FC670D-5AF4-2F04-EF73-DB2416E99D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4647463"/>
                <a:ext cx="1809092" cy="711563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0C786B3-B116-17D5-6DE4-75CCB71AE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75725" y="3981442"/>
                <a:ext cx="1809092" cy="711563"/>
              </a:xfrm>
              <a:prstGeom prst="rect">
                <a:avLst/>
              </a:prstGeom>
            </p:spPr>
          </p:pic>
        </p:grp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A1EBF39-832C-F7E6-8E34-C8E9C8573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124" y="4710531"/>
            <a:ext cx="883753" cy="67741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7C80C06-C838-915B-CBEF-FFB3598625CD}"/>
              </a:ext>
            </a:extLst>
          </p:cNvPr>
          <p:cNvSpPr txBox="1"/>
          <p:nvPr/>
        </p:nvSpPr>
        <p:spPr>
          <a:xfrm>
            <a:off x="4331031" y="4680062"/>
            <a:ext cx="481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348002" y="81365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عدد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عناصر مجموعات من 0 إلى 9  و كتابته بالأرقام.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C94FA1-99AC-D92E-3F24-FD0EEF9223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67524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1P1S2L2-v3">
            <a:hlinkClick r:id="" action="ppaction://media"/>
            <a:extLst>
              <a:ext uri="{FF2B5EF4-FFF2-40B4-BE49-F238E27FC236}">
                <a16:creationId xmlns:a16="http://schemas.microsoft.com/office/drawing/2014/main" id="{13B7F056-1F54-F82B-158D-2257F72425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7447" y="1905019"/>
            <a:ext cx="7994954" cy="4497161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FA7A4E4-58E0-7639-6423-E09D0EA4AA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214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2159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2169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94392" y="87942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الصفحة 26 أنجزوا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.سأشرح لكم 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2796979"/>
            <a:ext cx="2081169" cy="20811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E41CE9-81EE-3B76-5C12-189A586D19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13" t="3897" r="4825" b="2565"/>
          <a:stretch>
            <a:fillRect/>
          </a:stretch>
        </p:blipFill>
        <p:spPr>
          <a:xfrm>
            <a:off x="1523612" y="2111297"/>
            <a:ext cx="2356626" cy="333049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1662163" y="4502064"/>
            <a:ext cx="2079523" cy="75216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039C1-AD48-76E0-2C40-E3A825BA7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CEE58D0-548E-9235-FA7A-24AC00CA1F00}"/>
              </a:ext>
            </a:extLst>
          </p:cNvPr>
          <p:cNvSpPr txBox="1"/>
          <p:nvPr/>
        </p:nvSpPr>
        <p:spPr>
          <a:xfrm>
            <a:off x="112678" y="906830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61EF49-E376-3CBE-6DD0-6C32BB326B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9DA917-A59A-476A-BAD5-228371F22E4A}"/>
              </a:ext>
            </a:extLst>
          </p:cNvPr>
          <p:cNvSpPr txBox="1"/>
          <p:nvPr/>
        </p:nvSpPr>
        <p:spPr>
          <a:xfrm>
            <a:off x="3110290" y="3958390"/>
            <a:ext cx="445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2CDACA-E820-4071-4E11-E315B704CEB0}"/>
              </a:ext>
            </a:extLst>
          </p:cNvPr>
          <p:cNvSpPr txBox="1"/>
          <p:nvPr/>
        </p:nvSpPr>
        <p:spPr>
          <a:xfrm>
            <a:off x="4341097" y="3982454"/>
            <a:ext cx="445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4F7365-7B9A-F17E-9E04-5044641F0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402" y="4189593"/>
            <a:ext cx="251936" cy="118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083B0D-ABC9-F3B9-8FA6-78D89421E7BE}"/>
              </a:ext>
            </a:extLst>
          </p:cNvPr>
          <p:cNvSpPr txBox="1"/>
          <p:nvPr/>
        </p:nvSpPr>
        <p:spPr>
          <a:xfrm>
            <a:off x="5509272" y="3967914"/>
            <a:ext cx="63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AB1C09-9C47-69E8-4F1E-97DC8DFDF5CD}"/>
              </a:ext>
            </a:extLst>
          </p:cNvPr>
          <p:cNvSpPr txBox="1"/>
          <p:nvPr/>
        </p:nvSpPr>
        <p:spPr>
          <a:xfrm>
            <a:off x="6848174" y="3993743"/>
            <a:ext cx="63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EE75E0-E913-EB83-2E6A-AD55ABCEC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324" y="2305133"/>
            <a:ext cx="6649353" cy="232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92252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</a:t>
            </a:r>
            <a:r>
              <a: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356711" y="933905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الأقراص في هذه العلبة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1A4A65-F92C-294A-7D37-815CB42D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8708" y="2577331"/>
            <a:ext cx="2926584" cy="236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384992" y="924478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لا يوجد أي قرص في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 العلبة إذن عدد الأقراص هو 0 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E4CB2D-A5B5-D790-BAD8-E4DA29E6E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601" y="3880242"/>
            <a:ext cx="466790" cy="2095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B12C26-37D1-E2E6-B8CF-1D02470596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8708" y="2577331"/>
            <a:ext cx="2926584" cy="236270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66D4F0-7113-218E-3F44-CAAF77B6AC98}"/>
              </a:ext>
            </a:extLst>
          </p:cNvPr>
          <p:cNvSpPr txBox="1"/>
          <p:nvPr/>
        </p:nvSpPr>
        <p:spPr>
          <a:xfrm>
            <a:off x="4414503" y="3980153"/>
            <a:ext cx="968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356711" y="830085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تحديد عدد عناصر مجموعات من 0 إلى 10 وكتابته بالأرقام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7C3FD9-989E-5BA2-FACA-CFD983C2EC8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N1P1S2L3-v4">
            <a:hlinkClick r:id="" action="ppaction://media"/>
            <a:extLst>
              <a:ext uri="{FF2B5EF4-FFF2-40B4-BE49-F238E27FC236}">
                <a16:creationId xmlns:a16="http://schemas.microsoft.com/office/drawing/2014/main" id="{619E5057-A305-A484-C1DB-D190391F15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000" y="1883155"/>
            <a:ext cx="7901013" cy="4444320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2704B6B-9BDC-07AE-265C-EF7FA373A90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703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7049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99308" y="9339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الصفحة 27 أنجزوا  النشاط رقم 5.سأشرح لكم 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5370" y="2663089"/>
            <a:ext cx="2350986" cy="23509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0847E6-8505-279C-67D5-30AFDCF16B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16" t="2968" r="3640" b="2032"/>
          <a:stretch>
            <a:fillRect/>
          </a:stretch>
        </p:blipFill>
        <p:spPr>
          <a:xfrm>
            <a:off x="1774966" y="2200507"/>
            <a:ext cx="2350986" cy="338253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1813021" y="2287006"/>
            <a:ext cx="2079523" cy="752167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9339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40328A5F-AF2E-ECC3-E770-DFA812C5F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096" y="2583431"/>
            <a:ext cx="6618193" cy="21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401601" y="90622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رقم المجموعة التي بها عدد القردة أصغر من عدد الموز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21336A95-8EE4-8847-FBEF-597183691123}"/>
              </a:ext>
            </a:extLst>
          </p:cNvPr>
          <p:cNvSpPr>
            <a:spLocks noChangeAspect="1"/>
          </p:cNvSpPr>
          <p:nvPr/>
        </p:nvSpPr>
        <p:spPr>
          <a:xfrm>
            <a:off x="5980639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17E1BD4-38BC-3335-75B3-A1E1FAF09222}"/>
              </a:ext>
            </a:extLst>
          </p:cNvPr>
          <p:cNvSpPr>
            <a:spLocks noChangeAspect="1"/>
          </p:cNvSpPr>
          <p:nvPr/>
        </p:nvSpPr>
        <p:spPr>
          <a:xfrm>
            <a:off x="2684926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584F77-20A8-BB6F-09EF-34EFF044CA1C}"/>
              </a:ext>
            </a:extLst>
          </p:cNvPr>
          <p:cNvGrpSpPr/>
          <p:nvPr/>
        </p:nvGrpSpPr>
        <p:grpSpPr>
          <a:xfrm>
            <a:off x="1736481" y="1953271"/>
            <a:ext cx="5397265" cy="2376812"/>
            <a:chOff x="1442680" y="1752544"/>
            <a:chExt cx="5936991" cy="261449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440A741-3B7F-BF76-4694-EA1105BC7981}"/>
                </a:ext>
              </a:extLst>
            </p:cNvPr>
            <p:cNvGrpSpPr/>
            <p:nvPr/>
          </p:nvGrpSpPr>
          <p:grpSpPr>
            <a:xfrm>
              <a:off x="4744060" y="1752544"/>
              <a:ext cx="2635611" cy="2614493"/>
              <a:chOff x="4744060" y="1756999"/>
              <a:chExt cx="2635611" cy="2614493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2A0C1991-A1DB-63C3-CA45-CDC50F923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04644" y="2154524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132DDD97-E8BD-D86B-89C4-4285E285D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8999" y="2446360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F99B9F5A-A4C5-3496-FFDC-C72643A185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56454" y="283206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3A22E7DA-88A2-89EC-EDD7-E0CB22FD6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07278" y="3407431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DC8260FB-59C4-83B7-1D57-AF25F2BEF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90285" y="2918321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FBBD139F-F7AC-2BCD-8F4A-9B4D150C95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3938" y="3325638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CCF71113-FAD5-15C9-9F7E-D233B04E4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44192" y="2046936"/>
                <a:ext cx="571580" cy="543001"/>
              </a:xfrm>
              <a:prstGeom prst="rect">
                <a:avLst/>
              </a:prstGeom>
            </p:spPr>
          </p:pic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283C665-60A1-E4D1-D34E-92301122636A}"/>
                  </a:ext>
                </a:extLst>
              </p:cNvPr>
              <p:cNvSpPr/>
              <p:nvPr/>
            </p:nvSpPr>
            <p:spPr>
              <a:xfrm>
                <a:off x="4744060" y="1756999"/>
                <a:ext cx="2635611" cy="2614493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C75D984A-25F4-8E1A-47C1-C08F2E6EA5B8}"/>
                </a:ext>
              </a:extLst>
            </p:cNvPr>
            <p:cNvGrpSpPr/>
            <p:nvPr/>
          </p:nvGrpSpPr>
          <p:grpSpPr>
            <a:xfrm>
              <a:off x="1442680" y="1752544"/>
              <a:ext cx="2635611" cy="2614493"/>
              <a:chOff x="1442680" y="1682114"/>
              <a:chExt cx="2635611" cy="2614493"/>
            </a:xfrm>
          </p:grpSpPr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6B9444EE-FAEF-3259-BF4D-BEA993131C2B}"/>
                  </a:ext>
                </a:extLst>
              </p:cNvPr>
              <p:cNvSpPr/>
              <p:nvPr/>
            </p:nvSpPr>
            <p:spPr>
              <a:xfrm>
                <a:off x="1442680" y="1682114"/>
                <a:ext cx="2635611" cy="2614493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7E6F830E-CA95-9086-08D1-86660BDCFD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233011" y="2184521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81402448-62E3-5916-35F1-125A99A23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04603" y="283519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BDF07D2-6D77-8E92-FF5A-199CE0378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68256" y="3373067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A4C97EA-3D61-C797-51AE-DDF36ACC4C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53323" y="190254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8E9C5E7A-8DAE-0B4D-9510-44C4E8BF3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951374" y="1875745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9C878175-36CD-FAFE-4837-C7FCA37A2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01764" y="2269303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44DC906-A030-D0B1-E115-F3C682C67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944487" y="2756694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86BB7C7B-DDE8-07C8-816D-A8A7ED19CA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01967" y="3130220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C8148D80-BFEB-993B-DC5F-4219235BA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59017" y="3651080"/>
                <a:ext cx="571580" cy="543001"/>
              </a:xfrm>
              <a:prstGeom prst="rect">
                <a:avLst/>
              </a:prstGeom>
            </p:spPr>
          </p:pic>
        </p:grp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8B721A9D-0FEE-22E0-EB3B-CE15CA7D2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C15B3C"/>
                </a:clrFrom>
                <a:clrTo>
                  <a:srgbClr val="C15B3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11308" y="1917225"/>
              <a:ext cx="590632" cy="638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420455" y="884809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عدد القردة أصغر من عدد الموز في المجموعة رقم 2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737A8DBB-C5D6-22BB-F105-2DBE738B5EE3}"/>
              </a:ext>
            </a:extLst>
          </p:cNvPr>
          <p:cNvSpPr>
            <a:spLocks noChangeAspect="1"/>
          </p:cNvSpPr>
          <p:nvPr/>
        </p:nvSpPr>
        <p:spPr>
          <a:xfrm>
            <a:off x="5980639" y="4594376"/>
            <a:ext cx="575815" cy="575815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F41FBBC-4BEF-E4FC-2665-0FEBF54482B9}"/>
              </a:ext>
            </a:extLst>
          </p:cNvPr>
          <p:cNvSpPr>
            <a:spLocks noChangeAspect="1"/>
          </p:cNvSpPr>
          <p:nvPr/>
        </p:nvSpPr>
        <p:spPr>
          <a:xfrm>
            <a:off x="2684926" y="4594376"/>
            <a:ext cx="575815" cy="57581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753EAA-462E-1D0E-26D4-DEDA99E9F74A}"/>
              </a:ext>
            </a:extLst>
          </p:cNvPr>
          <p:cNvGrpSpPr/>
          <p:nvPr/>
        </p:nvGrpSpPr>
        <p:grpSpPr>
          <a:xfrm>
            <a:off x="1736481" y="1953271"/>
            <a:ext cx="5397265" cy="2376812"/>
            <a:chOff x="1442680" y="1752544"/>
            <a:chExt cx="5936991" cy="261449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37DA3B2-C7E5-B879-DBE9-834065B18F5D}"/>
                </a:ext>
              </a:extLst>
            </p:cNvPr>
            <p:cNvGrpSpPr/>
            <p:nvPr/>
          </p:nvGrpSpPr>
          <p:grpSpPr>
            <a:xfrm>
              <a:off x="4744060" y="1752544"/>
              <a:ext cx="2635611" cy="2614493"/>
              <a:chOff x="4744060" y="1756999"/>
              <a:chExt cx="2635611" cy="2614493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C0D9766B-7E18-448B-CCE9-58947EA70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04644" y="2154524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6DD2BC86-D557-FD98-2CF1-AD496C3799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8999" y="2446360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78232804-F66F-9959-2A3C-E2617A315F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56454" y="283206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2EEBDDF-1D3E-7BB1-2403-996DBFD4B8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07278" y="3407431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25DCE134-A55D-2BAD-985C-E7715AF9CB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90285" y="2918321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7C48C1D1-1FC5-E005-D4D7-83371A99A9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3938" y="3325638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D4C24E7A-34FA-8BC8-4E41-E6FE1D940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44192" y="2046936"/>
                <a:ext cx="571580" cy="543001"/>
              </a:xfrm>
              <a:prstGeom prst="rect">
                <a:avLst/>
              </a:prstGeom>
            </p:spPr>
          </p:pic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BDE043D-918A-C21F-4F03-4E8ABF6EE9CC}"/>
                  </a:ext>
                </a:extLst>
              </p:cNvPr>
              <p:cNvSpPr/>
              <p:nvPr/>
            </p:nvSpPr>
            <p:spPr>
              <a:xfrm>
                <a:off x="4744060" y="1756999"/>
                <a:ext cx="2635611" cy="2614493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6AA396A-2600-0929-2724-8AD2DD0B7262}"/>
                </a:ext>
              </a:extLst>
            </p:cNvPr>
            <p:cNvGrpSpPr/>
            <p:nvPr/>
          </p:nvGrpSpPr>
          <p:grpSpPr>
            <a:xfrm>
              <a:off x="1442680" y="1752544"/>
              <a:ext cx="2635611" cy="2614493"/>
              <a:chOff x="1442680" y="1682114"/>
              <a:chExt cx="2635611" cy="2614493"/>
            </a:xfrm>
          </p:grpSpPr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7D64EFB-6F69-80A1-8468-DE0FA92A27AF}"/>
                  </a:ext>
                </a:extLst>
              </p:cNvPr>
              <p:cNvSpPr/>
              <p:nvPr/>
            </p:nvSpPr>
            <p:spPr>
              <a:xfrm>
                <a:off x="1442680" y="1682114"/>
                <a:ext cx="2635611" cy="2614493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5D18EDEE-1178-AEF4-1BC2-CAD6A19F96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233011" y="2184521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0208A94E-C4C6-41AF-9061-E8277C58C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04603" y="283519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2D1037C2-07EE-33AD-64F1-2E5A225AE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68256" y="3373067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6D31C05D-1ABD-5C6A-5313-4A290146EC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C15B3C"/>
                  </a:clrFrom>
                  <a:clrTo>
                    <a:srgbClr val="C15B3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53323" y="1902540"/>
                <a:ext cx="590632" cy="638264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AE516A8C-80E2-3CAD-504A-319A5AAB3E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951374" y="1875745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83187E96-D913-9E69-577E-E054A56471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01764" y="2269303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1D92991-125C-3C57-74B2-FC29D668B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944487" y="2756694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BF1E4DD-3D66-8F96-219F-2B95655379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01967" y="3130220"/>
                <a:ext cx="571580" cy="543001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C95E640-E09D-A38A-B1CD-7521E5F4C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59017" y="3651080"/>
                <a:ext cx="571580" cy="543001"/>
              </a:xfrm>
              <a:prstGeom prst="rect">
                <a:avLst/>
              </a:prstGeom>
            </p:spPr>
          </p:pic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86DF74-43DB-6DC4-B42D-FB5A28213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C15B3C"/>
                </a:clrFrom>
                <a:clrTo>
                  <a:srgbClr val="C15B3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11308" y="1917225"/>
              <a:ext cx="590632" cy="638264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504EAD9-801B-C086-1442-EE4ED5C5E311}"/>
              </a:ext>
            </a:extLst>
          </p:cNvPr>
          <p:cNvSpPr/>
          <p:nvPr/>
        </p:nvSpPr>
        <p:spPr>
          <a:xfrm>
            <a:off x="1507031" y="1777206"/>
            <a:ext cx="2962633" cy="3518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376283" y="92678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عدد عناصر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مجموعات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8E5783-7689-8B76-9C9A-D7BFD0E3FC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3" name="N1P1S2L4-v2">
            <a:hlinkClick r:id="" action="ppaction://media"/>
            <a:extLst>
              <a:ext uri="{FF2B5EF4-FFF2-40B4-BE49-F238E27FC236}">
                <a16:creationId xmlns:a16="http://schemas.microsoft.com/office/drawing/2014/main" id="{90D86209-A95D-B8DA-BAD9-2BA711604B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800" y="1813271"/>
            <a:ext cx="8114849" cy="4564603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2437302-0913-EC1F-198B-86E9CFC001B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611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6127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94392" y="883482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الصفحة 27ستنجزون  النشاط  رقم  6،سأشرح لكم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5750" y="2810101"/>
            <a:ext cx="2242324" cy="22423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ED8DB18-CDCD-D69E-C57E-BF3CED57D726}"/>
              </a:ext>
            </a:extLst>
          </p:cNvPr>
          <p:cNvGrpSpPr/>
          <p:nvPr/>
        </p:nvGrpSpPr>
        <p:grpSpPr>
          <a:xfrm>
            <a:off x="633968" y="1991937"/>
            <a:ext cx="5153235" cy="3560556"/>
            <a:chOff x="1220231" y="2549859"/>
            <a:chExt cx="5668559" cy="32368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3939F06-6ED9-694F-BAE5-8EFFBF399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4510" y="2549859"/>
              <a:ext cx="2834280" cy="323686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EB67FD9-B788-9FC1-9393-8C0F02CE2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0231" y="2549859"/>
              <a:ext cx="2834279" cy="3236869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882515" y="2908661"/>
            <a:ext cx="2079523" cy="82568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356711" y="933905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125973-97C6-4752-6D63-30AD89030D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205822"/>
            <a:ext cx="6245475" cy="24463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0AB0AE-FD23-A8E6-607E-D06B4008B500}"/>
              </a:ext>
            </a:extLst>
          </p:cNvPr>
          <p:cNvSpPr txBox="1"/>
          <p:nvPr/>
        </p:nvSpPr>
        <p:spPr>
          <a:xfrm>
            <a:off x="6440061" y="4162567"/>
            <a:ext cx="398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×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6E142-65B6-DC19-9856-23A93F8A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F5D561-0C2E-1EF5-1EF9-1AAC90B5CC9D}"/>
              </a:ext>
            </a:extLst>
          </p:cNvPr>
          <p:cNvSpPr txBox="1"/>
          <p:nvPr/>
        </p:nvSpPr>
        <p:spPr>
          <a:xfrm>
            <a:off x="194392" y="8779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ستنجزون  النشاط  رقم  7،سأشرح لكم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F3FC89-1354-2D30-68BB-777E40CD95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40C4EF-4A67-D2EA-78EB-F310FC0572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0" t="2435" r="4847" b="3817"/>
          <a:stretch>
            <a:fillRect/>
          </a:stretch>
        </p:blipFill>
        <p:spPr>
          <a:xfrm>
            <a:off x="2560911" y="2022088"/>
            <a:ext cx="2308455" cy="333793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F9F45C-3FF3-B512-5D19-59B005758874}"/>
              </a:ext>
            </a:extLst>
          </p:cNvPr>
          <p:cNvSpPr/>
          <p:nvPr/>
        </p:nvSpPr>
        <p:spPr>
          <a:xfrm>
            <a:off x="2760866" y="3637179"/>
            <a:ext cx="1946240" cy="82568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C4519E-03EC-9D28-9369-C2A07E5B4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086" y="2758062"/>
            <a:ext cx="2242324" cy="224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0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8AAF1-EB6F-7B91-BB57-161F0FDF6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7A92EC0-07D1-24C7-C5A4-A0D530CC1214}"/>
              </a:ext>
            </a:extLst>
          </p:cNvPr>
          <p:cNvSpPr txBox="1"/>
          <p:nvPr/>
        </p:nvSpPr>
        <p:spPr>
          <a:xfrm>
            <a:off x="356711" y="933905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9B6E7C-C7B3-697B-A8F9-33306507DE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9C5BD9-D192-2453-537E-1D1B36E02D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168618"/>
            <a:ext cx="6245475" cy="2520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C8A43F-0DE8-97B4-7BF4-E31874692412}"/>
              </a:ext>
            </a:extLst>
          </p:cNvPr>
          <p:cNvSpPr txBox="1"/>
          <p:nvPr/>
        </p:nvSpPr>
        <p:spPr>
          <a:xfrm>
            <a:off x="6435006" y="4147862"/>
            <a:ext cx="398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×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D2CE0-77E0-8561-D770-FB5EAB56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41AACB8-FCA4-6371-B992-2B7CF2A3A82A}"/>
              </a:ext>
            </a:extLst>
          </p:cNvPr>
          <p:cNvSpPr txBox="1"/>
          <p:nvPr/>
        </p:nvSpPr>
        <p:spPr>
          <a:xfrm>
            <a:off x="179246" y="90889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الآن ستنجزون النشاط رقم  8،سأشرح لكم التعليمة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94543A-7621-22E9-5538-EB2EEE34D2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1494AC-DC3F-DA6B-AC4E-AAEF225E0C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3" t="2812" r="5591" b="3441"/>
          <a:stretch>
            <a:fillRect/>
          </a:stretch>
        </p:blipFill>
        <p:spPr>
          <a:xfrm>
            <a:off x="2349192" y="1932879"/>
            <a:ext cx="2334322" cy="333793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110677D-8CCF-6074-B0CF-E5E89DDB7AF0}"/>
              </a:ext>
            </a:extLst>
          </p:cNvPr>
          <p:cNvSpPr/>
          <p:nvPr/>
        </p:nvSpPr>
        <p:spPr>
          <a:xfrm>
            <a:off x="2566141" y="4303188"/>
            <a:ext cx="1946240" cy="82568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E68FF-EA70-497B-AC6F-367860577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6482" y="2817535"/>
            <a:ext cx="2242324" cy="224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7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AA0C7-EA38-B2C7-8BEB-0659269A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D49AC97-D4A5-DD6A-CB14-5C2A17036F95}"/>
              </a:ext>
            </a:extLst>
          </p:cNvPr>
          <p:cNvSpPr txBox="1"/>
          <p:nvPr/>
        </p:nvSpPr>
        <p:spPr>
          <a:xfrm>
            <a:off x="288430" y="892126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3038CA-D853-E6F5-32BD-06F68DF11D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2EFCDB-E08C-DA2C-0958-88AC2A8C8E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314858"/>
            <a:ext cx="6245475" cy="22282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740CA5-758A-9E5B-0260-F8C7FF1A3E04}"/>
              </a:ext>
            </a:extLst>
          </p:cNvPr>
          <p:cNvSpPr txBox="1"/>
          <p:nvPr/>
        </p:nvSpPr>
        <p:spPr>
          <a:xfrm>
            <a:off x="4375423" y="4052327"/>
            <a:ext cx="398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×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5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56711" y="905295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26 و27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CBB68E-DEC3-3D2C-020A-05419A167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038" y="820133"/>
            <a:ext cx="9426075" cy="62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الحصة القادمة.</a:t>
            </a:r>
          </a:p>
        </p:txBody>
      </p: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76D0C860-D456-DBA0-9D55-387EEBE593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6D02E5E-273D-B14B-9194-E24178234EC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15797</TotalTime>
  <Words>962</Words>
  <PresentationFormat>Affichage à l'écran (4:3)</PresentationFormat>
  <Paragraphs>241</Paragraphs>
  <Slides>67</Slides>
  <Notes>8</Notes>
  <HiddenSlides>0</HiddenSlides>
  <MMClips>8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Calibri</vt:lpstr>
      <vt:lpstr>Wingdings</vt:lpstr>
      <vt:lpstr>Aptos</vt:lpstr>
      <vt:lpstr>Arial</vt:lpstr>
      <vt:lpstr>Effra CC Arbc</vt:lpstr>
      <vt:lpstr>Aptos Display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2025-11-07T21:34:02Z</dcterms:modified>
</cp:coreProperties>
</file>