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8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1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3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4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15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6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81" r:id="rId8"/>
    <p:sldMasterId id="2147483784" r:id="rId9"/>
    <p:sldMasterId id="2147483799" r:id="rId10"/>
    <p:sldMasterId id="2147483804" r:id="rId11"/>
    <p:sldMasterId id="2147483814" r:id="rId12"/>
    <p:sldMasterId id="2147483824" r:id="rId13"/>
    <p:sldMasterId id="2147483834" r:id="rId14"/>
    <p:sldMasterId id="2147483842" r:id="rId15"/>
    <p:sldMasterId id="2147483854" r:id="rId16"/>
    <p:sldMasterId id="2147483861" r:id="rId17"/>
  </p:sldMasterIdLst>
  <p:notesMasterIdLst>
    <p:notesMasterId r:id="rId97"/>
  </p:notesMasterIdLst>
  <p:sldIdLst>
    <p:sldId id="257" r:id="rId18"/>
    <p:sldId id="1029" r:id="rId19"/>
    <p:sldId id="998" r:id="rId20"/>
    <p:sldId id="1238" r:id="rId21"/>
    <p:sldId id="798" r:id="rId22"/>
    <p:sldId id="799" r:id="rId23"/>
    <p:sldId id="917" r:id="rId24"/>
    <p:sldId id="899" r:id="rId25"/>
    <p:sldId id="1240" r:id="rId26"/>
    <p:sldId id="1241" r:id="rId27"/>
    <p:sldId id="1261" r:id="rId28"/>
    <p:sldId id="1260" r:id="rId29"/>
    <p:sldId id="1243" r:id="rId30"/>
    <p:sldId id="1244" r:id="rId31"/>
    <p:sldId id="1262" r:id="rId32"/>
    <p:sldId id="1245" r:id="rId33"/>
    <p:sldId id="1246" r:id="rId34"/>
    <p:sldId id="1247" r:id="rId35"/>
    <p:sldId id="1248" r:id="rId36"/>
    <p:sldId id="955" r:id="rId37"/>
    <p:sldId id="800" r:id="rId38"/>
    <p:sldId id="1016" r:id="rId39"/>
    <p:sldId id="902" r:id="rId40"/>
    <p:sldId id="1046" r:id="rId41"/>
    <p:sldId id="992" r:id="rId42"/>
    <p:sldId id="990" r:id="rId43"/>
    <p:sldId id="1073" r:id="rId44"/>
    <p:sldId id="1047" r:id="rId45"/>
    <p:sldId id="1051" r:id="rId46"/>
    <p:sldId id="1052" r:id="rId47"/>
    <p:sldId id="1053" r:id="rId48"/>
    <p:sldId id="1060" r:id="rId49"/>
    <p:sldId id="1063" r:id="rId50"/>
    <p:sldId id="1064" r:id="rId51"/>
    <p:sldId id="999" r:id="rId52"/>
    <p:sldId id="1065" r:id="rId53"/>
    <p:sldId id="1075" r:id="rId54"/>
    <p:sldId id="1030" r:id="rId55"/>
    <p:sldId id="1031" r:id="rId56"/>
    <p:sldId id="1076" r:id="rId57"/>
    <p:sldId id="805" r:id="rId58"/>
    <p:sldId id="716" r:id="rId59"/>
    <p:sldId id="1250" r:id="rId60"/>
    <p:sldId id="1251" r:id="rId61"/>
    <p:sldId id="1252" r:id="rId62"/>
    <p:sldId id="1253" r:id="rId63"/>
    <p:sldId id="1216" r:id="rId64"/>
    <p:sldId id="1254" r:id="rId65"/>
    <p:sldId id="1217" r:id="rId66"/>
    <p:sldId id="1218" r:id="rId67"/>
    <p:sldId id="1255" r:id="rId68"/>
    <p:sldId id="1220" r:id="rId69"/>
    <p:sldId id="1256" r:id="rId70"/>
    <p:sldId id="1222" r:id="rId71"/>
    <p:sldId id="1257" r:id="rId72"/>
    <p:sldId id="1224" r:id="rId73"/>
    <p:sldId id="1258" r:id="rId74"/>
    <p:sldId id="1228" r:id="rId75"/>
    <p:sldId id="1229" r:id="rId76"/>
    <p:sldId id="1230" r:id="rId77"/>
    <p:sldId id="1231" r:id="rId78"/>
    <p:sldId id="1232" r:id="rId79"/>
    <p:sldId id="1233" r:id="rId80"/>
    <p:sldId id="1234" r:id="rId81"/>
    <p:sldId id="1235" r:id="rId82"/>
    <p:sldId id="1211" r:id="rId83"/>
    <p:sldId id="1212" r:id="rId84"/>
    <p:sldId id="1210" r:id="rId85"/>
    <p:sldId id="1062" r:id="rId86"/>
    <p:sldId id="1188" r:id="rId87"/>
    <p:sldId id="1077" r:id="rId88"/>
    <p:sldId id="1189" r:id="rId89"/>
    <p:sldId id="1190" r:id="rId90"/>
    <p:sldId id="1191" r:id="rId91"/>
    <p:sldId id="1192" r:id="rId92"/>
    <p:sldId id="1193" r:id="rId93"/>
    <p:sldId id="1194" r:id="rId94"/>
    <p:sldId id="1195" r:id="rId95"/>
    <p:sldId id="983" r:id="rId96"/>
  </p:sldIdLst>
  <p:sldSz cx="9144000" cy="6858000" type="screen4x3"/>
  <p:notesSz cx="6735763" cy="9866313"/>
  <p:embeddedFontLst>
    <p:embeddedFont>
      <p:font typeface="Dosis" pitchFamily="2" charset="0"/>
      <p:regular r:id="rId98"/>
      <p:bold r:id="rId99"/>
    </p:embeddedFont>
    <p:embeddedFont>
      <p:font typeface="Dosis ExtraBold" pitchFamily="2" charset="0"/>
      <p:bold r:id="rId100"/>
    </p:embeddedFont>
    <p:embeddedFont>
      <p:font typeface="Dosis Medium" pitchFamily="2" charset="0"/>
      <p:regular r:id="rId101"/>
    </p:embeddedFont>
    <p:embeddedFont>
      <p:font typeface="Dosis SemiBold" pitchFamily="2" charset="0"/>
      <p:bold r:id="rId10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565F88"/>
    <a:srgbClr val="00ACA4"/>
    <a:srgbClr val="F26553"/>
    <a:srgbClr val="E84234"/>
    <a:srgbClr val="2AB6D7"/>
    <a:srgbClr val="55B7DE"/>
    <a:srgbClr val="A1A6BC"/>
    <a:srgbClr val="4B537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79" autoAdjust="0"/>
    <p:restoredTop sz="87607" autoAdjust="0"/>
  </p:normalViewPr>
  <p:slideViewPr>
    <p:cSldViewPr snapToGrid="0">
      <p:cViewPr varScale="1">
        <p:scale>
          <a:sx n="61" d="100"/>
          <a:sy n="61" d="100"/>
        </p:scale>
        <p:origin x="1500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84" Type="http://schemas.openxmlformats.org/officeDocument/2006/relationships/slide" Target="slides/slide67.xml"/><Relationship Id="rId89" Type="http://schemas.openxmlformats.org/officeDocument/2006/relationships/slide" Target="slides/slide72.xml"/><Relationship Id="rId16" Type="http://schemas.openxmlformats.org/officeDocument/2006/relationships/slideMaster" Target="slideMasters/slideMaster16.xml"/><Relationship Id="rId107" Type="http://schemas.microsoft.com/office/2018/10/relationships/authors" Target="authors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74" Type="http://schemas.openxmlformats.org/officeDocument/2006/relationships/slide" Target="slides/slide57.xml"/><Relationship Id="rId79" Type="http://schemas.openxmlformats.org/officeDocument/2006/relationships/slide" Target="slides/slide62.xml"/><Relationship Id="rId102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3.xml"/><Relationship Id="rId95" Type="http://schemas.openxmlformats.org/officeDocument/2006/relationships/slide" Target="slides/slide78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64" Type="http://schemas.openxmlformats.org/officeDocument/2006/relationships/slide" Target="slides/slide47.xml"/><Relationship Id="rId69" Type="http://schemas.openxmlformats.org/officeDocument/2006/relationships/slide" Target="slides/slide52.xml"/><Relationship Id="rId80" Type="http://schemas.openxmlformats.org/officeDocument/2006/relationships/slide" Target="slides/slide63.xml"/><Relationship Id="rId85" Type="http://schemas.openxmlformats.org/officeDocument/2006/relationships/slide" Target="slides/slide68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59" Type="http://schemas.openxmlformats.org/officeDocument/2006/relationships/slide" Target="slides/slide42.xml"/><Relationship Id="rId103" Type="http://schemas.openxmlformats.org/officeDocument/2006/relationships/presProps" Target="presProps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slide" Target="slides/slide53.xml"/><Relationship Id="rId75" Type="http://schemas.openxmlformats.org/officeDocument/2006/relationships/slide" Target="slides/slide58.xml"/><Relationship Id="rId83" Type="http://schemas.openxmlformats.org/officeDocument/2006/relationships/slide" Target="slides/slide66.xml"/><Relationship Id="rId88" Type="http://schemas.openxmlformats.org/officeDocument/2006/relationships/slide" Target="slides/slide71.xml"/><Relationship Id="rId91" Type="http://schemas.openxmlformats.org/officeDocument/2006/relationships/slide" Target="slides/slide74.xml"/><Relationship Id="rId96" Type="http://schemas.openxmlformats.org/officeDocument/2006/relationships/slide" Target="slides/slide7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6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slide" Target="slides/slide56.xml"/><Relationship Id="rId78" Type="http://schemas.openxmlformats.org/officeDocument/2006/relationships/slide" Target="slides/slide61.xml"/><Relationship Id="rId81" Type="http://schemas.openxmlformats.org/officeDocument/2006/relationships/slide" Target="slides/slide64.xml"/><Relationship Id="rId86" Type="http://schemas.openxmlformats.org/officeDocument/2006/relationships/slide" Target="slides/slide69.xml"/><Relationship Id="rId94" Type="http://schemas.openxmlformats.org/officeDocument/2006/relationships/slide" Target="slides/slide77.xml"/><Relationship Id="rId99" Type="http://schemas.openxmlformats.org/officeDocument/2006/relationships/font" Target="fonts/font2.fntdata"/><Relationship Id="rId101" Type="http://schemas.openxmlformats.org/officeDocument/2006/relationships/font" Target="fonts/font4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76" Type="http://schemas.openxmlformats.org/officeDocument/2006/relationships/slide" Target="slides/slide59.xml"/><Relationship Id="rId97" Type="http://schemas.openxmlformats.org/officeDocument/2006/relationships/notesMaster" Target="notesMasters/notesMaster1.xml"/><Relationship Id="rId10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4.xml"/><Relationship Id="rId92" Type="http://schemas.openxmlformats.org/officeDocument/2006/relationships/slide" Target="slides/slide7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2.xml"/><Relationship Id="rId24" Type="http://schemas.openxmlformats.org/officeDocument/2006/relationships/slide" Target="slides/slide7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66" Type="http://schemas.openxmlformats.org/officeDocument/2006/relationships/slide" Target="slides/slide49.xml"/><Relationship Id="rId87" Type="http://schemas.openxmlformats.org/officeDocument/2006/relationships/slide" Target="slides/slide70.xml"/><Relationship Id="rId61" Type="http://schemas.openxmlformats.org/officeDocument/2006/relationships/slide" Target="slides/slide44.xml"/><Relationship Id="rId82" Type="http://schemas.openxmlformats.org/officeDocument/2006/relationships/slide" Target="slides/slide65.xml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56" Type="http://schemas.openxmlformats.org/officeDocument/2006/relationships/slide" Target="slides/slide39.xml"/><Relationship Id="rId77" Type="http://schemas.openxmlformats.org/officeDocument/2006/relationships/slide" Target="slides/slide60.xml"/><Relationship Id="rId100" Type="http://schemas.openxmlformats.org/officeDocument/2006/relationships/font" Target="fonts/font3.fntdata"/><Relationship Id="rId105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slide" Target="slides/slide55.xml"/><Relationship Id="rId93" Type="http://schemas.openxmlformats.org/officeDocument/2006/relationships/slide" Target="slides/slide76.xml"/><Relationship Id="rId98" Type="http://schemas.openxmlformats.org/officeDocument/2006/relationships/font" Target="fonts/font1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8.xml"/><Relationship Id="rId46" Type="http://schemas.openxmlformats.org/officeDocument/2006/relationships/slide" Target="slides/slide29.xml"/><Relationship Id="rId67" Type="http://schemas.openxmlformats.org/officeDocument/2006/relationships/slide" Target="slides/slide5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A77C4-56BB-9A67-5DB3-181D8B7B3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BB8F278-563E-49C1-D040-68056370B2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A7F292E-6028-DBFA-FFCC-3A797DBD5A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98D1D6-657D-CA3B-8FAF-C19181E03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1065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0151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B3554-D7D7-F758-210A-6D87E4A1B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6DE8541-2DA9-7ED4-4A6F-F211E7D4CA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A91B2D2-F2A8-C119-1A60-69484F0857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FDBA886-7918-39B9-BE0C-674782999A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50400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EA0045-0312-9096-309B-9F59A44DF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887E1B8-67BB-67FE-6F19-97597428AA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00DD5F9-47C3-DD68-49F2-313483194B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FBDFB54-511B-38AF-F12B-074AB2B11F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91719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E24AF1-C63D-8071-6DCD-411E89B67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457B809-CD69-3F97-BB14-CD127CBE18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1AAD4EC-684A-26CF-72B0-7259001284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EC812F3-2CE3-D700-9D90-D54F1AA86D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86297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481F5-A8CC-59C5-4E55-88DE0894B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C50C6B-856E-72DF-9562-D0E9DFF2A2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BBC63E4-58C9-B25C-76F7-93DCD03DE3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145CB6-DCB5-5628-CF77-C54C4F2D61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71732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72745-4818-FD3C-7324-FA01082E0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A01E9BD-2879-65E3-B23F-2D3E86E60C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B8797D7-88A6-66AB-1A1A-D08A1D3DDF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D3CF433-3DEC-9FD9-8EFE-CC4FBE4B6D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499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FCA3C-B641-0C92-8A3D-96B26555A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FED717B-330E-1066-4339-27F648AD00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4877058-6B09-BDB8-1C2C-76AD287378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3EC868-8E80-9839-DA3C-63D36E73D9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90040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03D99-1952-F125-4671-27639135B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8C02AAF-145D-619D-EC70-C77CC70D3B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363C0F9-3EC2-0EE3-42DB-408BA51BAB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D941B5-7159-325A-DC6C-676008C67B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8308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A38A2-0266-4BC6-40A7-C987C0B55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CF3729-8C7E-C482-662B-0965E68FC1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39BF8D8-0107-F9B9-0C85-98FC56F50F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46FFAEA-26C8-459E-700F-75CB3D622E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18182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AD05C-144F-C233-48C7-51F0321CD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70E4A76-55DA-3F3A-2A7E-5EDBB3DCB1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C5E3E6A-95B6-A74B-EA28-FA69D2A0D1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495FBF-4B92-4BA1-2A29-A57381AB52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89007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E1CD1-D21C-FCC6-C6EA-F1B368ED7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02CA3FE-0CF8-1842-D4D0-7FD120A9DB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830EB76-24D2-D7E6-AA45-50A15F3735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E3DDA3A-2AD6-D307-B06C-6B2771320C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61683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29565-E5A6-A955-E2C9-1372E1532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40334FE-3FB6-09C3-1248-E9A21CF155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0AC2BEF-1BE1-0C94-6034-36866619CF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E6D476-49B1-3F8D-3029-FF327CD897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4544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4E6256-127D-40BA-CD4D-15B2D1C56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571A378-4C40-BA94-33D0-E5D3259A55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39BC054-7481-1CD9-BB59-10ED3CC668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DE41EEF-459B-AABA-D9A1-C5E0EC41D7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04106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E354B9-BC06-C66F-7447-328F4EAFE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ABE508E-D946-945F-697D-3A638FACA2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F1F4742-D8C0-CADB-7A30-E4495C1CD9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2B30EA-A21A-A3AD-072E-54578159C1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43488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DA8F31-F672-36B5-0505-0BD753DD9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ADB68C-868F-E5F0-7DDD-2DB2C9F935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90603C4-4A99-1DE4-6D9F-624DE43B48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1FAB54-F251-B767-7908-1A35696CC2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91821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26171-C16F-28AA-0C77-E63F5C2F2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5894359-A7B3-5DC9-CD03-E628DDACD1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2687034-8C3A-62D3-115D-E09CC313CC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1DF1835-59E2-2F1E-F1E8-3DC7231B60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84203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A3D1C-3352-6282-AA52-FAED4DE30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8771EE4-16F2-6805-6655-CC289E6E7F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093F1A2-DC3B-6B53-5C35-3E07F85192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466777-D973-F1BB-2E3B-BE0F402E32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35887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B1238-3859-906A-86DF-D330E6FAC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50EC797-7D5C-C025-BF38-EFD6E9D23D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186273A-BCEF-DF1C-BF9E-E614E36A38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8AD3F3F-0DC7-F63A-8708-2F6E00E32C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9373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0DDF07-64D9-E94A-5321-DF8A4EBDA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B2611F7-9B29-5169-092B-F583739955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0B1773A-D067-3E35-EC78-BE8451B5CC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0D5FAA0-D447-6421-A670-5C77D38F8E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91316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FEFF8-30EA-1A66-7E11-423085DA3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F6E3D3B-D045-D06B-E31C-8EA6188256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CC464B9-66A1-A794-2293-00FFAAAE11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93303C-85EE-D3B4-B54B-FAC9794F69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70195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0981F2-3A25-A2F9-B8A4-2A52298B0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1E3CB0D-219E-EA26-5042-8E9A19B512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1B6FDCE-F564-90C5-BB44-A03CAA7900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300E58-A80A-46B2-E1B1-2423A8C771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44070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38BFF-E583-79DC-C04C-9FA16CD22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3C477D9-E5BB-92E1-12CE-D97702E06C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7A3889C-2181-0DE5-C3E0-66C445AF64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DFC24D3-FD65-7B43-3B28-184128B9F0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7394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FDCE3-0166-C102-1C62-2A72CE501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B74D10-7F31-EF92-8B17-646E74931F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2802842-9BD8-3A45-9FC8-1731CE74CC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8E1114-9543-A5D9-728A-E3180F4D6A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54473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0A59E-FDC6-82B8-D36D-918EC96B7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B8BB6A3-519E-DC60-2E03-40CE84C937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DD8937E-B7BA-41E0-1C1C-D214274F2B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705AE9-C989-CD68-8AC6-10A93FFE01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33584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CD4EF-CC83-00FE-6270-2469B9800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58AC320-B09E-E48F-0BE2-D1E9A7897F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BBDAC68-194E-21C6-34E9-60318924FC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877C511-1CDA-FEAB-C1F6-AAEECA6DF2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07819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8F26A-73B8-189C-F17D-596B0B3D0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9B37D83-A27E-222C-04C2-3BA3E7D4E3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57E869F-6667-3AE2-5DF6-CDD8E3BA89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141258E-5676-B6D8-52FF-1EEFF7CCC1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46862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E57D3-25DF-9AD0-AF12-14999F4BF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1F447A8-18BC-923D-B0B8-6CDE0D4A8E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13C79C4-51B7-5299-1580-7CF70C0331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52D070-1CBD-EC80-07C8-C5AAEFE68A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650979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7EC4E-2647-ED39-D5B1-01E1C651D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157798D-C4DC-4C31-33FA-781C8FB093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91B941-2FB9-ACE8-302E-DC1ECF25E5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78D666E-21B1-9214-53F3-F78092219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118447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15920-27F8-597D-74B0-FD8DA973C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AEF06C-18B8-5512-3D91-69721E7896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52BD6D7-7148-3B30-17D9-0E41C50259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432D4EF-DFF0-CF59-F830-69ABB1444D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03087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039F5-B483-1978-3246-E4FAD6568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862DBEF-C290-BD40-9DF0-A7EFDF8C17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3B4A6DE-1AF4-407C-67A6-D2C109C678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2F631FA-B167-F438-C24E-D9F15AA4CA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154971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5EA2A-58E0-19F2-F24E-164197A58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2B982A1-3C5B-3BA1-015C-E1E72FDD17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2FF1C7-F661-FB41-93E2-D2952444A9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FFBE0F-8654-9EB3-DCA5-72AF962F78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463094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F81FD-9387-D869-62DD-BA8B9E7B0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F8E32B4-1AF6-8F89-C52E-1B9FBFFF9E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695D36C-953B-B6A4-0B5E-1B7033C4DA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E944AE9-9C00-CBD0-684B-81FDDA7121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814450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CBFBF-0492-021D-68C7-CD0831C3A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2FE6EB4-04B0-A435-AEB3-5BC671ACE8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8969EB-4ABD-BF5F-9307-5A9819E191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AD09EEE-E6B2-1F58-3B0A-A1B74128EB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8921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21454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DNL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1881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DNL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7652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 offerte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73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736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365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775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978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789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438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263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870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118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98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157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6799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596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91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1896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352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709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756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209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05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08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5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002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232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443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381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321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92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16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779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99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071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79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6970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30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3069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027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04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094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833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378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515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3762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66803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748519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2413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465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6393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069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824821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9691997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9777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213676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1300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298080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948014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768748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4562228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925838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76269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086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3233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9930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43704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81765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8885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546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3972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540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5450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0124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0021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5329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796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379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665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62810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023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6074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983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0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7.jp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84.xml"/><Relationship Id="rId9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89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98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Relationship Id="rId14" Type="http://schemas.openxmlformats.org/officeDocument/2006/relationships/image" Target="../media/image10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07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image" Target="../media/image10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5.xml"/><Relationship Id="rId9" Type="http://schemas.openxmlformats.org/officeDocument/2006/relationships/image" Target="../media/image2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slideLayout" Target="../slideLayouts/slideLayout132.xml"/><Relationship Id="rId7" Type="http://schemas.openxmlformats.org/officeDocument/2006/relationships/theme" Target="../theme/theme16.xml"/><Relationship Id="rId2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34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133.xml"/><Relationship Id="rId9" Type="http://schemas.openxmlformats.org/officeDocument/2006/relationships/image" Target="../media/image8.pn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37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40.xml"/><Relationship Id="rId15" Type="http://schemas.openxmlformats.org/officeDocument/2006/relationships/theme" Target="../theme/theme17.xml"/><Relationship Id="rId10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709847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698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8" y="209734"/>
            <a:ext cx="22076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42964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offerte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84985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12735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179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8" y="209734"/>
            <a:ext cx="168522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26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4031756" y="20973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6398878" y="209732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offerte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E12F176-5044-B2CA-7AFB-598382263CF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14FBDE-F6BA-7DF8-3842-E1F97D3349FA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16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8597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2419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5" y="134988"/>
            <a:ext cx="245775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français pour les sciences</a:t>
            </a:r>
          </a:p>
        </p:txBody>
      </p:sp>
    </p:spTree>
    <p:extLst>
      <p:ext uri="{BB962C8B-B14F-4D97-AF65-F5344CB8AC3E}">
        <p14:creationId xmlns:p14="http://schemas.microsoft.com/office/powerpoint/2010/main" val="3540995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2166" y="183180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312000" y="143757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1448" y="1793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094447" y="14210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190456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2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137.xml"/><Relationship Id="rId4" Type="http://schemas.openxmlformats.org/officeDocument/2006/relationships/video" Target="../media/media2.mp4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7.xml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31.gif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9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31.gif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7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7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7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7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7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microsoft.com/office/2007/relationships/hdphoto" Target="../media/hdphoto5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5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7.png"/><Relationship Id="rId5" Type="http://schemas.openxmlformats.org/officeDocument/2006/relationships/image" Target="../media/image31.gif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4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5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6.mp4"/><Relationship Id="rId7" Type="http://schemas.openxmlformats.org/officeDocument/2006/relationships/image" Target="../media/image25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30.xml"/><Relationship Id="rId10" Type="http://schemas.openxmlformats.org/officeDocument/2006/relationships/image" Target="../media/image28.png"/><Relationship Id="rId4" Type="http://schemas.openxmlformats.org/officeDocument/2006/relationships/video" Target="../media/media6.mp4"/><Relationship Id="rId9" Type="http://schemas.openxmlformats.org/officeDocument/2006/relationships/image" Target="../media/image2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0.xml"/><Relationship Id="rId4" Type="http://schemas.openxmlformats.org/officeDocument/2006/relationships/image" Target="../media/image2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0.xml"/><Relationship Id="rId4" Type="http://schemas.openxmlformats.org/officeDocument/2006/relationships/image" Target="../media/image2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0.xml"/><Relationship Id="rId4" Type="http://schemas.openxmlformats.org/officeDocument/2006/relationships/image" Target="../media/image2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0.xml"/><Relationship Id="rId4" Type="http://schemas.openxmlformats.org/officeDocument/2006/relationships/image" Target="../media/image2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0.xml"/><Relationship Id="rId4" Type="http://schemas.openxmlformats.org/officeDocument/2006/relationships/image" Target="../media/image2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0.xml"/><Relationship Id="rId4" Type="http://schemas.openxmlformats.org/officeDocument/2006/relationships/image" Target="../media/image2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0.xml"/><Relationship Id="rId4" Type="http://schemas.openxmlformats.org/officeDocument/2006/relationships/image" Target="../media/image2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0.xml"/><Relationship Id="rId4" Type="http://schemas.openxmlformats.org/officeDocument/2006/relationships/image" Target="../media/image2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0.xml"/><Relationship Id="rId4" Type="http://schemas.openxmlformats.org/officeDocument/2006/relationships/image" Target="../media/image2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0.xml"/><Relationship Id="rId4" Type="http://schemas.openxmlformats.org/officeDocument/2006/relationships/image" Target="../media/image2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0.xml"/><Relationship Id="rId4" Type="http://schemas.openxmlformats.org/officeDocument/2006/relationships/image" Target="../media/image2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0.xml"/><Relationship Id="rId4" Type="http://schemas.openxmlformats.org/officeDocument/2006/relationships/image" Target="../media/image2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0.xml"/><Relationship Id="rId4" Type="http://schemas.openxmlformats.org/officeDocument/2006/relationships/image" Target="../media/image2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0.xml"/><Relationship Id="rId4" Type="http://schemas.openxmlformats.org/officeDocument/2006/relationships/image" Target="../media/image2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0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0.xml"/><Relationship Id="rId4" Type="http://schemas.openxmlformats.org/officeDocument/2006/relationships/image" Target="../media/image2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0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0.xml"/><Relationship Id="rId4" Type="http://schemas.openxmlformats.org/officeDocument/2006/relationships/image" Target="../media/image2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0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0.xml"/><Relationship Id="rId4" Type="http://schemas.openxmlformats.org/officeDocument/2006/relationships/image" Target="../media/image2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0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0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0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0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5.xml"/><Relationship Id="rId4" Type="http://schemas.openxmlformats.org/officeDocument/2006/relationships/image" Target="../media/image26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0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5.xml"/><Relationship Id="rId4" Type="http://schemas.openxmlformats.org/officeDocument/2006/relationships/image" Target="../media/image26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0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0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5.xml"/><Relationship Id="rId4" Type="http://schemas.openxmlformats.org/officeDocument/2006/relationships/image" Target="../media/image26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0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0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5.xml"/><Relationship Id="rId4" Type="http://schemas.openxmlformats.org/officeDocument/2006/relationships/image" Target="../media/image26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0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5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07B4265-CFCC-E3A8-C262-42726993A5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5F20018-E921-58F2-4B87-A16BEF07C30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BC3750A-D4F7-DF7A-64F8-B0B4E9D24CD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96186DA-4009-1771-3810-55DBBDB7E61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0C86E624-8B17-C856-D006-BDDC43FCFCA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99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E4B5A-45D5-D764-15B4-F48759E17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81A42F9-C9DF-548D-C86B-431732F51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Contenu de la semaine </a:t>
            </a:r>
            <a:endParaRPr lang="fr-MA" sz="3200" dirty="0">
              <a:solidFill>
                <a:srgbClr val="424D7B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9A4F00C-2414-B1BF-3721-19814038776B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B388B7D-0C79-6FD7-146E-AE840AE633E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87BCA96-BCFB-FFFD-E2F4-EA8A0EBD1A2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05BA1795-ADF6-7EFA-7914-A42C74431F5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F4F10BA7-E8EA-9BF2-BA41-3F94111501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532" y="2733467"/>
            <a:ext cx="1499318" cy="247895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A833CBB-CC70-54DB-B16D-E042587D4B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6163" y="2733467"/>
            <a:ext cx="1690811" cy="247895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5F0885E-0944-9FE1-4E2C-7CD80BF3D8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7662" y="2733467"/>
            <a:ext cx="1601183" cy="247895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7738E26-D163-8659-5DCF-F4F737B9D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8845" y="2733467"/>
            <a:ext cx="1690812" cy="247895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70932D6-63A2-5D35-39EF-6196642C46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0624" y="2733467"/>
            <a:ext cx="1777944" cy="247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178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46A304F-9B76-7416-47A4-5FC586C73B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5350" y="1940880"/>
            <a:ext cx="3828620" cy="1359526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(fluidité) </a:t>
            </a:r>
          </a:p>
        </p:txBody>
      </p: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3C43C32C-6488-4D2E-922D-D5A4BA7D0488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</a:t>
            </a:r>
            <a:r>
              <a:rPr lang="fr-FR" dirty="0"/>
              <a:t>texte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628649" y="5220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844649" y="4968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808649" y="5419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(Compréhension 1)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4915350" y="2477857"/>
            <a:ext cx="3831420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(Compréhension  2)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DNL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51350" y="196562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B0A203-BE29-E955-7502-CB25154D7C78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B6629BD-3580-2994-C40B-0C6F424B622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84A04DD-1559-9F22-2691-2AA65052239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BD95F10D-0CC6-C679-F6C1-AC6F9486A1C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8CA2AA0-80E9-8B6C-B84B-F85280FD2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577" y="2045869"/>
            <a:ext cx="6242845" cy="1347333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Texte : Fluidité et compréhension.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Compter de 10000 à 100000.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4901452"/>
            <a:ext cx="540000" cy="54000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393202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21200" y="2162542"/>
            <a:ext cx="11572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Jouer un dialogue reprenant les actes de </a:t>
            </a:r>
            <a:r>
              <a:rPr lang="fr-FR" sz="1400"/>
              <a:t>parole enseignés. </a:t>
            </a:r>
            <a:endParaRPr lang="fr-FR" sz="1400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pic>
        <p:nvPicPr>
          <p:cNvPr id="3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F656464-B09E-AC66-4AB5-98E5BD83A5D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884952"/>
            <a:ext cx="540000" cy="540000"/>
          </a:xfrm>
          <a:prstGeom prst="rect">
            <a:avLst/>
          </a:prstGeom>
          <a:noFill/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F8F0C09-0B29-069E-F8AD-B28CE4FCCE5F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16D23A0-A9C1-7884-2EB2-24B44803352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D141A2D-59D4-F15A-B70E-D452C9AB97F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C68AED69-082E-18D7-DCF1-BEEEE68BEC47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8">
            <a:extLst>
              <a:ext uri="{FF2B5EF4-FFF2-40B4-BE49-F238E27FC236}">
                <a16:creationId xmlns:a16="http://schemas.microsoft.com/office/drawing/2014/main" id="{75F02BA1-4D98-976D-E5FB-AD2CFCDDB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AACF978-032E-1F37-A836-9F78931B106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57527C7-AF31-AB07-83A9-500FCAA09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1F17479-9BDB-FF67-37A9-FC177D0DA9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9B4E084B-DCCF-793D-3DB3-C07AD2B4CA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4AD6D55-9CCA-AF6C-FADD-C004619CFDD9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466"/>
          <a:stretch>
            <a:fillRect/>
          </a:stretch>
        </p:blipFill>
        <p:spPr>
          <a:xfrm flipH="1">
            <a:off x="2135345" y="2310148"/>
            <a:ext cx="2190013" cy="3497485"/>
          </a:xfrm>
        </p:spPr>
      </p:pic>
    </p:spTree>
    <p:extLst>
      <p:ext uri="{BB962C8B-B14F-4D97-AF65-F5344CB8AC3E}">
        <p14:creationId xmlns:p14="http://schemas.microsoft.com/office/powerpoint/2010/main" val="28157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8">
            <a:extLst>
              <a:ext uri="{FF2B5EF4-FFF2-40B4-BE49-F238E27FC236}">
                <a16:creationId xmlns:a16="http://schemas.microsoft.com/office/drawing/2014/main" id="{BE98E796-6839-6613-7734-54675A25B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un dialogue avec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83F23F2-BEA6-CD7B-DB47-BBFF52271A0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C7B09657-85F7-9D63-74E5-C98D5AA75F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3C5E0A0-B9F6-9FE6-F4F7-00D5565627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179C1DF5-959D-774A-0969-909207D91A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3266" y="2397020"/>
            <a:ext cx="4710907" cy="339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3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FR_N5_P1_W4_S4_Dialg">
            <a:hlinkClick r:id="" action="ppaction://media"/>
            <a:extLst>
              <a:ext uri="{FF2B5EF4-FFF2-40B4-BE49-F238E27FC236}">
                <a16:creationId xmlns:a16="http://schemas.microsoft.com/office/drawing/2014/main" id="{52262D83-0F3B-08E7-43BE-A97E7798C98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81000" y="2306396"/>
            <a:ext cx="8151000" cy="290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420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96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696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4D9E2E7E-2AC1-0EF4-3A51-DAD0EE6EF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Nous allons écouter le dialogue une deuxième fois.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17F793A-1DA5-22EB-2123-16A097276F6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6190981-7616-A898-0293-7E20B24B3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49E663-BE6D-9795-A2B1-8EC260B948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0DFEAA44-B3EC-7101-F74C-1E3C98D82D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2663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FR_N5_P1_W4_S4_Dialg">
            <a:hlinkClick r:id="" action="ppaction://media"/>
            <a:extLst>
              <a:ext uri="{FF2B5EF4-FFF2-40B4-BE49-F238E27FC236}">
                <a16:creationId xmlns:a16="http://schemas.microsoft.com/office/drawing/2014/main" id="{52262D83-0F3B-08E7-43BE-A97E7798C98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81000" y="2306396"/>
            <a:ext cx="8151000" cy="290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232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96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696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9EA4D-B888-5A32-6D18-E107126D4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re 1">
            <a:extLst>
              <a:ext uri="{FF2B5EF4-FFF2-40B4-BE49-F238E27FC236}">
                <a16:creationId xmlns:a16="http://schemas.microsoft.com/office/drawing/2014/main" id="{C122774D-7CCB-11A7-610B-6B8520701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Puis, on va continuer à répéter le dialogue.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BFD74FDC-98F8-814B-ACFC-3E91B7471AA3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66" name="Image 65">
              <a:extLst>
                <a:ext uri="{FF2B5EF4-FFF2-40B4-BE49-F238E27FC236}">
                  <a16:creationId xmlns:a16="http://schemas.microsoft.com/office/drawing/2014/main" id="{11B6BB36-C4F9-347F-A2B8-84D1C11F5A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92B39C3-B0A6-CE4A-2FFE-3C74C656C9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0" name="Image 39">
            <a:extLst>
              <a:ext uri="{FF2B5EF4-FFF2-40B4-BE49-F238E27FC236}">
                <a16:creationId xmlns:a16="http://schemas.microsoft.com/office/drawing/2014/main" id="{24F8843A-033B-6B15-4491-2A060B521F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658" y="1784607"/>
            <a:ext cx="6412684" cy="4080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37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re 1">
            <a:extLst>
              <a:ext uri="{FF2B5EF4-FFF2-40B4-BE49-F238E27FC236}">
                <a16:creationId xmlns:a16="http://schemas.microsoft.com/office/drawing/2014/main" id="{D780D286-4275-1EE9-37EB-E82DE36ED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On va continuer la répétition du dialogue.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F8E9047A-1211-4677-ECAD-84BB1217F832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66" name="Image 65">
              <a:extLst>
                <a:ext uri="{FF2B5EF4-FFF2-40B4-BE49-F238E27FC236}">
                  <a16:creationId xmlns:a16="http://schemas.microsoft.com/office/drawing/2014/main" id="{936F0967-38DC-4981-5B37-129D9B3DA4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3795B70-C01C-5047-520B-0B58C8C274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10E5D608-012B-B5A9-FF37-E40C2722BB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2943" y="1615550"/>
            <a:ext cx="5898114" cy="4691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47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AC078-50B2-4067-987F-054A4A87B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e 64">
            <a:extLst>
              <a:ext uri="{FF2B5EF4-FFF2-40B4-BE49-F238E27FC236}">
                <a16:creationId xmlns:a16="http://schemas.microsoft.com/office/drawing/2014/main" id="{093A1BA8-2936-6D00-B455-CE88F37D306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66" name="Image 65">
              <a:extLst>
                <a:ext uri="{FF2B5EF4-FFF2-40B4-BE49-F238E27FC236}">
                  <a16:creationId xmlns:a16="http://schemas.microsoft.com/office/drawing/2014/main" id="{8B52D453-E0C7-CD0F-3325-EE8E5DBBA1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BF91DB5-B85C-E77F-6CCC-BBFC1CEDD0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0" name="Titre 1">
            <a:extLst>
              <a:ext uri="{FF2B5EF4-FFF2-40B4-BE49-F238E27FC236}">
                <a16:creationId xmlns:a16="http://schemas.microsoft.com/office/drawing/2014/main" id="{A720DA9B-D517-00C7-7F69-2CADF1D62219}"/>
              </a:ext>
            </a:extLst>
          </p:cNvPr>
          <p:cNvSpPr txBox="1">
            <a:spLocks/>
          </p:cNvSpPr>
          <p:nvPr/>
        </p:nvSpPr>
        <p:spPr>
          <a:xfrm>
            <a:off x="1692000" y="788341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On va continuer la répétition du dialogue. Je vais lire chaque réplique et vous allez répéter après moi.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29D3450-3811-E1E3-0584-052085BE0E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9901" y="2169018"/>
            <a:ext cx="5844198" cy="2834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99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706B6-97BD-B419-CBA6-98C841441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e 64">
            <a:extLst>
              <a:ext uri="{FF2B5EF4-FFF2-40B4-BE49-F238E27FC236}">
                <a16:creationId xmlns:a16="http://schemas.microsoft.com/office/drawing/2014/main" id="{B4DD9AA5-F277-BBC4-CEC2-66C4CCE2338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66" name="Image 65">
              <a:extLst>
                <a:ext uri="{FF2B5EF4-FFF2-40B4-BE49-F238E27FC236}">
                  <a16:creationId xmlns:a16="http://schemas.microsoft.com/office/drawing/2014/main" id="{3930F5D8-2669-6989-B30B-553D27CC3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EC6B0E-6CF1-9831-4472-A9C0F8A072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0" name="Titre 1">
            <a:extLst>
              <a:ext uri="{FF2B5EF4-FFF2-40B4-BE49-F238E27FC236}">
                <a16:creationId xmlns:a16="http://schemas.microsoft.com/office/drawing/2014/main" id="{E4E15BD7-2CF0-50CE-EF3C-0686EB1736C4}"/>
              </a:ext>
            </a:extLst>
          </p:cNvPr>
          <p:cNvSpPr txBox="1">
            <a:spLocks/>
          </p:cNvSpPr>
          <p:nvPr/>
        </p:nvSpPr>
        <p:spPr>
          <a:xfrm>
            <a:off x="1692000" y="788341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Maintenant, on va répéter le dialogue ensemble. Je vais lire chaque réplique et vous allez répéter après moi.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6DA1833-E275-79D1-B169-584F258620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523" y="2049902"/>
            <a:ext cx="6248954" cy="3651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93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D6F3887B-CEC2-2B49-B051-61C34C29A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4DD56D-74F4-4546-36E6-87B37BD99F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4" name="AutoShape 4">
            <a:extLst>
              <a:ext uri="{FF2B5EF4-FFF2-40B4-BE49-F238E27FC236}">
                <a16:creationId xmlns:a16="http://schemas.microsoft.com/office/drawing/2014/main" id="{237AD3E1-1ADA-7724-E4BB-F151DC49B5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216142" y="305346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08B8212-7A29-D4C3-6925-632B819DC5E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8C27569-D4DD-771D-B197-4F9D092F4A6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CBE0B-141A-2891-2E6F-DAC32E43A200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102ECB3-D8F1-7EED-7A78-D7ABFF88777D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513A3D6-BB9C-7373-EC10-16667ECA3ACA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1B31378-5E55-C210-2A2B-C3A90AD128C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4487AC7-B84C-686A-3034-6E82EAE331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6665" y="1832975"/>
            <a:ext cx="5210669" cy="402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824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FB84C-67C7-525A-756E-8B3DFC662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91987670-9C92-B1C2-D63F-804BD7281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 </a:t>
            </a:r>
          </a:p>
        </p:txBody>
      </p:sp>
      <p:pic>
        <p:nvPicPr>
          <p:cNvPr id="1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43E953C-71B1-EFC9-DEE9-2202A8C138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46543F7-827C-41BF-EEE7-5A01C57CA445}"/>
              </a:ext>
            </a:extLst>
          </p:cNvPr>
          <p:cNvSpPr txBox="1"/>
          <p:nvPr/>
        </p:nvSpPr>
        <p:spPr>
          <a:xfrm>
            <a:off x="1324496" y="2263834"/>
            <a:ext cx="67247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garçon et la fille se rencontrent dans le quartier. Chacun demande à l’autre les questions suivantes: </a:t>
            </a:r>
          </a:p>
        </p:txBody>
      </p:sp>
      <p:sp>
        <p:nvSpPr>
          <p:cNvPr id="14" name="AutoShape 4">
            <a:extLst>
              <a:ext uri="{FF2B5EF4-FFF2-40B4-BE49-F238E27FC236}">
                <a16:creationId xmlns:a16="http://schemas.microsoft.com/office/drawing/2014/main" id="{B9E8508E-84C4-E8F3-CBB0-28CE40203B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31656" y="319014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51E1580-626A-A37B-DBBA-14DA88178A6E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1F76501-7683-07A8-7742-2A10A3A20AB9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B7C9018-0269-586D-8658-12F298AE05F0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47862F-830D-095A-CF7B-BD1F33B92F97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19CFAC9-6DE3-342C-6EA5-A605B7CE8809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9600311-57D8-FE34-A6AA-DBFBD7A088B7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5556FE-131D-CB86-EB5D-B54A6B282658}"/>
              </a:ext>
            </a:extLst>
          </p:cNvPr>
          <p:cNvSpPr txBox="1"/>
          <p:nvPr/>
        </p:nvSpPr>
        <p:spPr>
          <a:xfrm>
            <a:off x="485570" y="3106012"/>
            <a:ext cx="6029782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5250" marR="0" lvl="0" indent="-952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Est-ce que tu iras 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[ lieu ]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?</a:t>
            </a:r>
          </a:p>
          <a:p>
            <a:pPr marL="95250" marR="0" lvl="0" indent="-952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Où se trouve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[ lieu ]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?</a:t>
            </a:r>
          </a:p>
          <a:p>
            <a:pPr marL="95250" marR="0" lvl="0" indent="-952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Que veux-tu acheter pour ta recette ?</a:t>
            </a:r>
          </a:p>
          <a:p>
            <a:pPr marL="95250" marR="0" lvl="0" indent="-952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Combien voudrais-tu de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[ ingrédient ]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?</a:t>
            </a:r>
          </a:p>
          <a:p>
            <a:pPr marL="95250" marR="0" lvl="0" indent="-952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est-ce ?</a:t>
            </a:r>
          </a:p>
          <a:p>
            <a:pPr marL="95250" marR="0" lvl="0" indent="-952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Dans combien de temps tu vas voir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[ personne ]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?</a:t>
            </a:r>
          </a:p>
          <a:p>
            <a:pPr marL="95250" marR="0" lvl="0" indent="-952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Pourquoi tu vas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le/la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voir ?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8F45EED-720D-91FF-0E5F-8C2DC20F54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7181" y="2695672"/>
            <a:ext cx="3956647" cy="3054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4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98A3B-914C-149F-67CA-A82DE61D0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1DE9F0C3-0834-F6A4-0EC5-4B76CF229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le dialogue.</a:t>
            </a:r>
          </a:p>
        </p:txBody>
      </p:sp>
      <p:pic>
        <p:nvPicPr>
          <p:cNvPr id="1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260055B-111D-9DDB-36B9-3797AEFE62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02E1D90-8BAC-67F6-1D2B-04297CB243B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DA19700-4492-7786-3A2E-21763710B759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0FCC782-67F7-2424-AD55-17672208CF0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B0039BF-9646-8031-3411-E9C58273C8E6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4215C25-7D15-E3FA-B4FD-7720414A40D4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67950C4-D00D-D04C-8AAA-0822CF7497E9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0F96728-5180-891B-8E10-7ED94D5CE434}"/>
              </a:ext>
            </a:extLst>
          </p:cNvPr>
          <p:cNvSpPr txBox="1"/>
          <p:nvPr/>
        </p:nvSpPr>
        <p:spPr>
          <a:xfrm>
            <a:off x="517102" y="2326898"/>
            <a:ext cx="68296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garçon et la fille se rencontrent dans le quartier. Chacun demande à l’autre les questions suivantes: </a:t>
            </a:r>
          </a:p>
        </p:txBody>
      </p:sp>
      <p:sp>
        <p:nvSpPr>
          <p:cNvPr id="12" name="AutoShape 4">
            <a:extLst>
              <a:ext uri="{FF2B5EF4-FFF2-40B4-BE49-F238E27FC236}">
                <a16:creationId xmlns:a16="http://schemas.microsoft.com/office/drawing/2014/main" id="{4144DA9D-3172-EDA7-99AC-C8DBEF6A897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31656" y="319014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7757448-2BED-9A97-5231-0AC01BFB5D37}"/>
              </a:ext>
            </a:extLst>
          </p:cNvPr>
          <p:cNvSpPr txBox="1"/>
          <p:nvPr/>
        </p:nvSpPr>
        <p:spPr>
          <a:xfrm>
            <a:off x="485570" y="3106012"/>
            <a:ext cx="6029782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5250" marR="0" lvl="0" indent="-952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Est-ce que tu iras 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[ lieu ]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?</a:t>
            </a:r>
          </a:p>
          <a:p>
            <a:pPr marL="95250" marR="0" lvl="0" indent="-952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Où se trouve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[ lieu ]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?</a:t>
            </a:r>
          </a:p>
          <a:p>
            <a:pPr marL="95250" marR="0" lvl="0" indent="-952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Que veux-tu acheter pour ta recette ?</a:t>
            </a:r>
          </a:p>
          <a:p>
            <a:pPr marL="95250" marR="0" lvl="0" indent="-952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Combien voudrais-tu de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[ ingrédient ]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?</a:t>
            </a:r>
          </a:p>
          <a:p>
            <a:pPr marL="95250" marR="0" lvl="0" indent="-952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est-ce ?</a:t>
            </a:r>
          </a:p>
          <a:p>
            <a:pPr marL="95250" marR="0" lvl="0" indent="-952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Dans combien de temps tu vas voir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[ personne ]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?</a:t>
            </a:r>
          </a:p>
          <a:p>
            <a:pPr marL="95250" marR="0" lvl="0" indent="-952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Pourquoi tu vas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le/la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voir ?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E5412A29-7F15-297D-AE7D-12180BE5AC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434" y="2624161"/>
            <a:ext cx="3956647" cy="3054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516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57351-77B1-BF05-9B69-1E0C0DE86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A3974DE6-1777-C9C7-ED6D-20B580BE9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 Maintenant, vous allez jouer le dialogue. Qui veut passer au tableau ? </a:t>
            </a:r>
          </a:p>
        </p:txBody>
      </p:sp>
      <p:pic>
        <p:nvPicPr>
          <p:cNvPr id="1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3233119-79EC-F332-6762-AC6EAC91D3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88E84A8-6583-84BB-F1C4-DBEFC7A0FC14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2A289B7-CCCA-B208-7CCB-8883F27BA382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DE12DC3-5EC0-0F99-E86F-E93D762B4E7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8AEB546-29A1-7A27-E0BD-D131BB93FE42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FF7E10F-174B-555F-F50F-83CDBABFE540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A366133-2D0A-3F48-14B4-4869F9F998F1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CA7A8B-3E99-B2D2-946F-F6A5BCD5EE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6665" y="2079588"/>
            <a:ext cx="5210669" cy="402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410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8">
            <a:extLst>
              <a:ext uri="{FF2B5EF4-FFF2-40B4-BE49-F238E27FC236}">
                <a16:creationId xmlns:a16="http://schemas.microsoft.com/office/drawing/2014/main" id="{CCEBF468-DA27-85DB-0354-80B56EA2E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E819158-5420-8B00-7E6F-F4207C99D4F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B5EBF4F-03A0-3CAF-0E44-F9D2020825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F22E2A9-0053-5B15-96F9-27C2C8942F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26915DAE-49FF-81B9-C554-F25DBC3403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A737422-4846-4BB0-9391-7327826882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566" y="3532594"/>
            <a:ext cx="6242845" cy="1347333"/>
          </a:xfrm>
          <a:prstGeom prst="rect">
            <a:avLst/>
          </a:prstGeom>
        </p:spPr>
      </p:pic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Compter de 10000 à 100000.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09" y="3641803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Texte : fluidité et compréhension .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</a:t>
            </a:r>
            <a:r>
              <a:rPr lang="ar-MA" sz="3200" dirty="0"/>
              <a:t> 4</a:t>
            </a:r>
            <a:r>
              <a:rPr lang="fr-MA" sz="3200" dirty="0"/>
              <a:t> </a:t>
            </a:r>
          </a:p>
        </p:txBody>
      </p:sp>
      <p:pic>
        <p:nvPicPr>
          <p:cNvPr id="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B797EC90-A1C6-144F-45BF-0BC08DD3BE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75" y="3371803"/>
            <a:ext cx="540000" cy="540000"/>
          </a:xfrm>
          <a:prstGeom prst="rect">
            <a:avLst/>
          </a:prstGeom>
          <a:noFill/>
        </p:spPr>
      </p:pic>
      <p:pic>
        <p:nvPicPr>
          <p:cNvPr id="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BF54F1C-4A97-3E44-049B-6151DB444C4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30607" y="4832880"/>
            <a:ext cx="540000" cy="540000"/>
          </a:xfrm>
          <a:prstGeom prst="rect">
            <a:avLst/>
          </a:prstGeom>
          <a:noFill/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61B60CE-2001-A73E-43D2-5C8B2E940C27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F2C22C4-A244-0D0E-6CE0-7D9046E4032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7A93FC7-68E3-1C32-8834-E3BB3AED20A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0CEDED6B-78CA-AA37-BC06-CF7CF474EC39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393DAC3-4411-C836-3CDC-373549737EF3}"/>
              </a:ext>
            </a:extLst>
          </p:cNvPr>
          <p:cNvSpPr txBox="1">
            <a:spLocks/>
          </p:cNvSpPr>
          <p:nvPr/>
        </p:nvSpPr>
        <p:spPr>
          <a:xfrm>
            <a:off x="2201410" y="2497338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>
                <a:solidFill>
                  <a:srgbClr val="757575"/>
                </a:solidFill>
              </a:rPr>
              <a:t>Jouer un dialogue reprenant les actes de parole enseigné.</a:t>
            </a:r>
          </a:p>
        </p:txBody>
      </p: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41425F-0496-503A-BC0B-7BD53095E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AB37945-D9B7-53DC-A8DF-12DE6C61F6B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Description de la scène. </a:t>
            </a:r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BA2A9C0-DD14-58C9-7E51-CAF4F124C9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4EB6D6D-9B93-60C9-6DF7-01FB62900A4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dirty="0"/>
              <a:t>Bonjour - Au revoir  - Moi - Toi </a:t>
            </a:r>
          </a:p>
          <a:p>
            <a:r>
              <a:rPr lang="fr-FR" dirty="0"/>
              <a:t>Un avion - Un ananas - Un abricot - Une banane – Une école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FCF9D790-6DA7-1324-EB88-D8534BDF3D5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noFill/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87C39423-3F6F-A610-8E39-ABAB8946345F}"/>
              </a:ext>
            </a:extLst>
          </p:cNvPr>
          <p:cNvGrpSpPr/>
          <p:nvPr/>
        </p:nvGrpSpPr>
        <p:grpSpPr>
          <a:xfrm>
            <a:off x="3224463" y="0"/>
            <a:ext cx="2589196" cy="914877"/>
            <a:chOff x="3224463" y="0"/>
            <a:chExt cx="2589196" cy="91487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D9022AC-89B5-2FA3-EF14-710156386EB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C987553-F02E-9712-1BB0-6C426D5C04E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7BB6D3F-BEBE-4DFE-8AAB-DAF2D6B882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9732" y="4958781"/>
            <a:ext cx="6344535" cy="1495634"/>
          </a:xfrm>
          <a:prstGeom prst="rect">
            <a:avLst/>
          </a:prstGeom>
        </p:spPr>
      </p:pic>
      <p:pic>
        <p:nvPicPr>
          <p:cNvPr id="20" name="Espace réservé pour une image  19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4BBE3149-4C47-41CD-B419-7EAEEAF2B45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34302"/>
            <a:ext cx="540000" cy="540000"/>
          </a:xfr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BC0D7261-3116-C773-0D01-6EDD8FE77FA4}"/>
              </a:ext>
            </a:extLst>
          </p:cNvPr>
          <p:cNvSpPr txBox="1"/>
          <p:nvPr/>
        </p:nvSpPr>
        <p:spPr>
          <a:xfrm>
            <a:off x="2201410" y="5108401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Activités de vocabulaire  sur livret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F93B3894-7EEC-F08A-4EF0-0AC117FFEA5A}"/>
              </a:ext>
            </a:extLst>
          </p:cNvPr>
          <p:cNvSpPr txBox="1">
            <a:spLocks/>
          </p:cNvSpPr>
          <p:nvPr/>
        </p:nvSpPr>
        <p:spPr>
          <a:xfrm>
            <a:off x="2201410" y="549973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sur livret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8A6949A-BB39-22B4-BE0D-16F80BBAC38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FEAFB7D-899C-DDA8-5989-2D182EB18A7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58F4D73-495F-BF2F-CB37-4174EC8666C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4D349069-3C9F-EDE8-CF04-D26F29E160C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3F6F1A5E-7FEE-F3D0-D500-1484D07FFF73}"/>
              </a:ext>
            </a:extLst>
          </p:cNvPr>
          <p:cNvSpPr/>
          <p:nvPr/>
        </p:nvSpPr>
        <p:spPr>
          <a:xfrm>
            <a:off x="704326" y="1860373"/>
            <a:ext cx="7315200" cy="4553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D66F2D7-9798-77ED-AB7B-5B61D4419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391" y="2393391"/>
            <a:ext cx="3867674" cy="705267"/>
          </a:xfrm>
        </p:spPr>
        <p:txBody>
          <a:bodyPr/>
          <a:lstStyle/>
          <a:p>
            <a:pPr algn="l">
              <a:lnSpc>
                <a:spcPts val="3200"/>
              </a:lnSpc>
              <a:spcAft>
                <a:spcPts val="1200"/>
              </a:spcAft>
            </a:pPr>
            <a:r>
              <a:rPr lang="fr-MA" sz="2000" b="0" dirty="0"/>
              <a:t>Cette partie de la leçon nécessite l’utilisation du </a:t>
            </a:r>
            <a:r>
              <a:rPr lang="fr-MA" sz="2000" dirty="0"/>
              <a:t>livret de l’élève. </a:t>
            </a:r>
            <a:br>
              <a:rPr lang="fr-MA" sz="2000" b="0" dirty="0"/>
            </a:br>
            <a:br>
              <a:rPr lang="fr-MA" sz="2000" b="0" dirty="0"/>
            </a:br>
            <a:r>
              <a:rPr lang="fr-MA" sz="2000" b="0" dirty="0"/>
              <a:t>En cas </a:t>
            </a:r>
            <a:r>
              <a:rPr lang="fr-MA" sz="2000" dirty="0"/>
              <a:t>d’indisponibilité temporaire </a:t>
            </a:r>
            <a:r>
              <a:rPr lang="fr-MA" sz="2000" b="0" dirty="0"/>
              <a:t>du livret de l’élève, l’enseignant fait lire les élèves sur l’écran. </a:t>
            </a:r>
          </a:p>
        </p:txBody>
      </p:sp>
      <p:sp>
        <p:nvSpPr>
          <p:cNvPr id="33" name="Titre 1">
            <a:extLst>
              <a:ext uri="{FF2B5EF4-FFF2-40B4-BE49-F238E27FC236}">
                <a16:creationId xmlns:a16="http://schemas.microsoft.com/office/drawing/2014/main" id="{9E59C12F-0E8E-CED4-5398-3E2ACF9BC80A}"/>
              </a:ext>
            </a:extLst>
          </p:cNvPr>
          <p:cNvSpPr txBox="1">
            <a:spLocks/>
          </p:cNvSpPr>
          <p:nvPr/>
        </p:nvSpPr>
        <p:spPr>
          <a:xfrm>
            <a:off x="1018596" y="1635346"/>
            <a:ext cx="3867674" cy="705267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32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Remarque importante :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3EC7D1A-A486-D789-9FF0-7B8AE38602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5003" y="1239250"/>
            <a:ext cx="3684670" cy="478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57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662D6-7D07-FCF4-7AA6-E25B62893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EAD0B4-3A1D-DA25-9EDA-03A493489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9A22F12-4906-2BC9-187A-D571A25EDDE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9B6935A-EB7A-50D7-D814-9E9DF1ABB1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8B2EA27-86E2-1784-7843-98C88EB861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CB2E9222-73F3-C9E8-5F61-7F6189D3DF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3419" y="2405966"/>
            <a:ext cx="3917162" cy="2616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31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4FA07-8B4F-C9E4-7B1B-81559D1F5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AB4E4FC-10AE-B26C-A974-541CE4821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8725" y="1624017"/>
            <a:ext cx="3716006" cy="4824447"/>
          </a:xfrm>
          <a:prstGeom prst="rect">
            <a:avLst/>
          </a:prstGeom>
        </p:spPr>
      </p:pic>
      <p:sp>
        <p:nvSpPr>
          <p:cNvPr id="6" name="Titre 3">
            <a:extLst>
              <a:ext uri="{FF2B5EF4-FFF2-40B4-BE49-F238E27FC236}">
                <a16:creationId xmlns:a16="http://schemas.microsoft.com/office/drawing/2014/main" id="{BEABB45A-BD75-502A-D159-B658E5DE6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Ouvrez le manuel à la page 26. On va lire ce texte.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02851FE5-B876-95EA-0881-83B05C4AD8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7689B14-34F9-A236-4EAB-95C1D9A4F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FBF44C-C467-1161-119C-3A9D0985EC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76A4293-5CA4-AF9D-CDDA-B938B3A9DB1E}"/>
              </a:ext>
            </a:extLst>
          </p:cNvPr>
          <p:cNvSpPr/>
          <p:nvPr/>
        </p:nvSpPr>
        <p:spPr>
          <a:xfrm>
            <a:off x="3248929" y="1850826"/>
            <a:ext cx="3445802" cy="1743712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3395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A498B4-03D8-C09B-9274-7EB4C66BB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5F6E22-43D0-EBF3-0CB1-26084D328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 texte silencieusement sur votre livret.  Après, on écoutera une lecture audio.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5274E01-8DB7-89B8-F1FE-F03C090C456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DA3467C-E8CF-592F-3669-71FFDE3F16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CB847C9-ABC1-627B-0144-F4F2D00F43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EE5F75BE-63B5-D183-6FFE-6A7D9461AE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4257" y="1900361"/>
            <a:ext cx="7165249" cy="3943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635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642B4-099A-1713-AF88-44AAEE02E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614000B-3DA0-9A4D-F298-C078F0E2C3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sp>
        <p:nvSpPr>
          <p:cNvPr id="13" name="Titre 1">
            <a:extLst>
              <a:ext uri="{FF2B5EF4-FFF2-40B4-BE49-F238E27FC236}">
                <a16:creationId xmlns:a16="http://schemas.microsoft.com/office/drawing/2014/main" id="{E512E136-1766-29AC-2487-554EF75A8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ADC3A7-ADDD-6AF7-104B-D260ED0B63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4" name="full karaoke Une visite chez mon voisin">
            <a:hlinkClick r:id="" action="ppaction://media"/>
            <a:extLst>
              <a:ext uri="{FF2B5EF4-FFF2-40B4-BE49-F238E27FC236}">
                <a16:creationId xmlns:a16="http://schemas.microsoft.com/office/drawing/2014/main" id="{CB1F78A0-92A9-63BF-4462-41679517CA9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t="17213" b="19989"/>
          <a:stretch>
            <a:fillRect/>
          </a:stretch>
        </p:blipFill>
        <p:spPr>
          <a:xfrm>
            <a:off x="841751" y="2031697"/>
            <a:ext cx="7460497" cy="3492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434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3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434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37492-8F44-0D57-31BC-82ADF25CC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0BDBD61-75A7-1D50-D094-B36E1659C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le texte ? Je vais désigner plusieurs élèves. Chacun va lire un passage. 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2AB2C62-F506-28D4-469F-B6B47CCDB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2CF1DAE-A437-5354-46B0-4F06EB572A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783" y="1900361"/>
            <a:ext cx="7439723" cy="4094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3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9BF5A-2266-8084-19E8-BBDDDA18E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046FE284-6656-8863-DD98-08F62AC15A0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3DAFBD4-777D-A2D5-000D-15EA181E9B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134A7B5-22B2-390D-E051-AB35B6E679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3">
            <a:extLst>
              <a:ext uri="{FF2B5EF4-FFF2-40B4-BE49-F238E27FC236}">
                <a16:creationId xmlns:a16="http://schemas.microsoft.com/office/drawing/2014/main" id="{D55F1368-8FEF-3917-3FDC-13AAB0443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On va répondre à des questions de compréhension.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4B0FDF5-D499-3305-D4C5-476F012828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526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AFCEF-B44C-06AA-FD10-EDD4EC93C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5A0E5881-552A-AFE6-7C3A-AD17998F33E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4325968-8A2A-4B53-4EA3-3072D38387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EC2C571-317C-9B6D-5229-2AD0BB19D6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BF58FC95-EC17-341C-6971-EA1189E23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texte.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11204E9-8CDC-B1DD-D7D7-544BC4E1FE6F}"/>
              </a:ext>
            </a:extLst>
          </p:cNvPr>
          <p:cNvSpPr txBox="1">
            <a:spLocks/>
          </p:cNvSpPr>
          <p:nvPr/>
        </p:nvSpPr>
        <p:spPr>
          <a:xfrm>
            <a:off x="96835" y="1681768"/>
            <a:ext cx="8721601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MA" sz="2800" b="1" dirty="0">
                <a:solidFill>
                  <a:srgbClr val="565F88"/>
                </a:solidFill>
                <a:latin typeface="Dosis" pitchFamily="2" charset="0"/>
              </a:rPr>
              <a:t>Qu’offre Hamza à </a:t>
            </a:r>
            <a:r>
              <a:rPr lang="fr-MA" sz="2800" b="1" dirty="0" err="1">
                <a:solidFill>
                  <a:srgbClr val="565F88"/>
                </a:solidFill>
                <a:latin typeface="Dosis" pitchFamily="2" charset="0"/>
              </a:rPr>
              <a:t>Aymene</a:t>
            </a:r>
            <a:r>
              <a:rPr lang="fr-MA" sz="2800" b="1" dirty="0">
                <a:solidFill>
                  <a:srgbClr val="565F88"/>
                </a:solidFill>
                <a:latin typeface="Dosis" pitchFamily="2" charset="0"/>
              </a:rPr>
              <a:t> </a:t>
            </a:r>
            <a:r>
              <a:rPr lang="fr-FR" sz="2800" b="1" dirty="0">
                <a:solidFill>
                  <a:srgbClr val="424D7B"/>
                </a:solidFill>
                <a:latin typeface="Dosis" pitchFamily="2" charset="0"/>
              </a:rPr>
              <a:t>?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D3189B1-DBCE-D884-F784-427F9DD949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4744" y="2387035"/>
            <a:ext cx="7165249" cy="3943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50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0D685-D366-15A7-5744-6638E7DDE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AB387930-8F14-F325-EBA0-9E1F0583ADA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1A9B33F-EBE2-0AD4-B2C9-70CFEA66C8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CEF343C-3E08-2FE1-DB97-AA352A3A3E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C1563A8F-19E2-37A9-E488-546AE42EC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numéro de la bonne réponse sur vos ardoises.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F0D6939-7260-C673-3A48-F1A5763543B6}"/>
              </a:ext>
            </a:extLst>
          </p:cNvPr>
          <p:cNvSpPr txBox="1"/>
          <p:nvPr/>
        </p:nvSpPr>
        <p:spPr>
          <a:xfrm>
            <a:off x="1447174" y="2893343"/>
            <a:ext cx="7013014" cy="2596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 Du pain et du lait.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Des pommes, des oranges et des livres. 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 Des jouets et des habits. 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 Une couverture et du chocolat.</a:t>
            </a:r>
            <a:endParaRPr kumimoji="0" lang="fr-MA" sz="280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32666CA-FEF7-10B0-B67B-98D926031BDE}"/>
              </a:ext>
            </a:extLst>
          </p:cNvPr>
          <p:cNvSpPr txBox="1">
            <a:spLocks/>
          </p:cNvSpPr>
          <p:nvPr/>
        </p:nvSpPr>
        <p:spPr>
          <a:xfrm>
            <a:off x="502353" y="2034055"/>
            <a:ext cx="7663638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MA" sz="2800" b="1" dirty="0">
                <a:solidFill>
                  <a:srgbClr val="565F88"/>
                </a:solidFill>
                <a:latin typeface="Dosis SemiBold" pitchFamily="2" charset="0"/>
              </a:rPr>
              <a:t>Qu’offre Hamza à </a:t>
            </a:r>
            <a:r>
              <a:rPr lang="fr-MA" sz="2800" b="1" dirty="0" err="1">
                <a:solidFill>
                  <a:srgbClr val="565F88"/>
                </a:solidFill>
                <a:latin typeface="Dosis SemiBold" pitchFamily="2" charset="0"/>
              </a:rPr>
              <a:t>Aymene</a:t>
            </a:r>
            <a:r>
              <a:rPr lang="fr-MA" sz="2800" b="1" dirty="0">
                <a:solidFill>
                  <a:srgbClr val="565F88"/>
                </a:solidFill>
                <a:latin typeface="Dosis SemiBold" pitchFamily="2" charset="0"/>
              </a:rPr>
              <a:t>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60775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48D8B-1091-EFDF-7E56-FDC842CF6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5019D348-D7FB-83DF-46BA-A7151FB95F0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7BC8789-8138-FBC3-9F31-7543183A12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96D9188-84D0-45B6-9447-B3E7E57818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3">
            <a:extLst>
              <a:ext uri="{FF2B5EF4-FFF2-40B4-BE49-F238E27FC236}">
                <a16:creationId xmlns:a16="http://schemas.microsoft.com/office/drawing/2014/main" id="{09C82B9A-E462-3BD0-2C29-953B35790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8" y="756000"/>
            <a:ext cx="701301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La bonne réponse est :  « Des pommes, des oranges et des livres. »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D662441-2BCF-D69D-C3A7-6FA7ADA507F5}"/>
              </a:ext>
            </a:extLst>
          </p:cNvPr>
          <p:cNvSpPr txBox="1"/>
          <p:nvPr/>
        </p:nvSpPr>
        <p:spPr>
          <a:xfrm>
            <a:off x="1447174" y="2893343"/>
            <a:ext cx="7013014" cy="2596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 Du pain et du lait.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800" dirty="0">
                <a:solidFill>
                  <a:srgbClr val="C00000"/>
                </a:solidFill>
                <a:latin typeface="Dosis SemiBold" pitchFamily="2" charset="0"/>
              </a:rPr>
              <a:t>Des pommes, des oranges et des livres. 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 Des jouets et des habits. 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 Une couverture et du chocolat.</a:t>
            </a:r>
            <a:endParaRPr kumimoji="0" lang="fr-MA" sz="280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527911E9-BAB4-63EE-EB50-F5B64C1EC005}"/>
              </a:ext>
            </a:extLst>
          </p:cNvPr>
          <p:cNvSpPr txBox="1">
            <a:spLocks/>
          </p:cNvSpPr>
          <p:nvPr/>
        </p:nvSpPr>
        <p:spPr>
          <a:xfrm>
            <a:off x="502353" y="2034055"/>
            <a:ext cx="7663638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MA" sz="2800" b="1" dirty="0">
                <a:solidFill>
                  <a:srgbClr val="565F88"/>
                </a:solidFill>
                <a:latin typeface="Dosis SemiBold" pitchFamily="2" charset="0"/>
              </a:rPr>
              <a:t>Qu’offre Hamza à </a:t>
            </a:r>
            <a:r>
              <a:rPr lang="fr-MA" sz="2800" b="1" dirty="0" err="1">
                <a:solidFill>
                  <a:srgbClr val="565F88"/>
                </a:solidFill>
                <a:latin typeface="Dosis SemiBold" pitchFamily="2" charset="0"/>
              </a:rPr>
              <a:t>Aymene</a:t>
            </a:r>
            <a:r>
              <a:rPr lang="fr-MA" sz="2800" b="1" dirty="0">
                <a:solidFill>
                  <a:srgbClr val="565F88"/>
                </a:solidFill>
                <a:latin typeface="Dosis SemiBold" pitchFamily="2" charset="0"/>
              </a:rPr>
              <a:t>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3826760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8E790-5984-7F67-F85E-9AD03B5F5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D7E1FBE1-2A5C-5922-EAD0-6A8E6B3505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4BC76B7-6E00-C77F-B56E-64E1AFB1AC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012E8EB-0C8F-676E-E353-EFDBFCD5F1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3">
            <a:extLst>
              <a:ext uri="{FF2B5EF4-FFF2-40B4-BE49-F238E27FC236}">
                <a16:creationId xmlns:a16="http://schemas.microsoft.com/office/drawing/2014/main" id="{0876B494-C567-DDC3-97E3-D99FE3481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1B1F983-F6AD-1CB4-949F-E502AFCBBE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95314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CADAC-4490-C446-8621-404DCB504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22635A95-376F-49CC-E397-7A238ACE9B8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FA8D6DA-FB10-F309-C853-47B2AF650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748A1E-9474-884B-EE80-341AE5DA2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C737A69E-722F-1393-D9CF-8DB854BC3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6C084B3-EF4F-DF50-CA57-C35C02E8DF09}"/>
              </a:ext>
            </a:extLst>
          </p:cNvPr>
          <p:cNvSpPr txBox="1">
            <a:spLocks/>
          </p:cNvSpPr>
          <p:nvPr/>
        </p:nvSpPr>
        <p:spPr>
          <a:xfrm>
            <a:off x="645300" y="1880034"/>
            <a:ext cx="7886700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800" b="1" dirty="0">
                <a:solidFill>
                  <a:srgbClr val="424D7B"/>
                </a:solidFill>
                <a:latin typeface="Dosis" pitchFamily="2" charset="0"/>
              </a:rPr>
              <a:t>Où Hamza achète-t-il les fruits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E04D802-6C60-1A38-8891-FF588DE919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6855" y="2585301"/>
            <a:ext cx="6403590" cy="3524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97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D02B1-D796-89D3-2470-7DE499F6B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5DA4D9E-DBA4-D31C-A2B1-0E584F1DF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AEF287-D6E9-E70E-AF76-9C9A362666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E464A3B-6F5B-9B55-C3EA-DD8C3008D5F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13355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609ABD5-A2AC-58D7-C202-588875E88E94}"/>
              </a:ext>
            </a:extLst>
          </p:cNvPr>
          <p:cNvSpPr txBox="1">
            <a:spLocks/>
          </p:cNvSpPr>
          <p:nvPr/>
        </p:nvSpPr>
        <p:spPr>
          <a:xfrm>
            <a:off x="1001435" y="2028278"/>
            <a:ext cx="7886700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Où Hamza achète-t-il les fruits ? </a:t>
            </a:r>
          </a:p>
        </p:txBody>
      </p:sp>
    </p:spTree>
    <p:extLst>
      <p:ext uri="{BB962C8B-B14F-4D97-AF65-F5344CB8AC3E}">
        <p14:creationId xmlns:p14="http://schemas.microsoft.com/office/powerpoint/2010/main" val="332494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F7893-DDA8-BC3B-C9DF-14EA5BB30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504358DE-DBD8-6499-967B-89264654E52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0C8AD51-9158-6405-49D6-20B300D142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65A4FC9-6FC9-F4F3-F835-2A6587F2EE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DD4AF10D-5646-142D-E1EF-C77920D8F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10214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question est : où ? Je cherche un lieu dans le texte. La réponse  est : « Chez l’épicier du quartier.»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347C0E4-2547-0CC3-04B4-E486057C0B95}"/>
              </a:ext>
            </a:extLst>
          </p:cNvPr>
          <p:cNvSpPr txBox="1"/>
          <p:nvPr/>
        </p:nvSpPr>
        <p:spPr>
          <a:xfrm>
            <a:off x="849461" y="3429000"/>
            <a:ext cx="7445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</a:rPr>
              <a:t>Hamza achète les fruits </a:t>
            </a:r>
            <a:r>
              <a:rPr lang="fr-FR" sz="2800" b="1" dirty="0">
                <a:solidFill>
                  <a:srgbClr val="C00000"/>
                </a:solidFill>
                <a:latin typeface="Dosis" pitchFamily="2" charset="0"/>
              </a:rPr>
              <a:t>c</a:t>
            </a: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</a:rPr>
              <a:t>hez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</a:rPr>
              <a:t> l’épicier du quartier.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3EC1C44-B85A-39D0-7A05-54E3443B2D2A}"/>
              </a:ext>
            </a:extLst>
          </p:cNvPr>
          <p:cNvSpPr txBox="1">
            <a:spLocks/>
          </p:cNvSpPr>
          <p:nvPr/>
        </p:nvSpPr>
        <p:spPr>
          <a:xfrm>
            <a:off x="628650" y="2302877"/>
            <a:ext cx="7886700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Où Hamza achète-t-il les fruits ? </a:t>
            </a:r>
          </a:p>
        </p:txBody>
      </p:sp>
    </p:spTree>
    <p:extLst>
      <p:ext uri="{BB962C8B-B14F-4D97-AF65-F5344CB8AC3E}">
        <p14:creationId xmlns:p14="http://schemas.microsoft.com/office/powerpoint/2010/main" val="279101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3F9B3F-5DB1-635D-1EBC-52BBBDF39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9287E868-2CB9-71B6-AF1F-16DAFE5A7B7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BADDA47-86CE-4A57-698A-35E2828F93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E9CFE7C-ED54-8CCE-4BF4-B8D19EF882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B9CC8A27-7438-0B99-1AE4-B5763ECAB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 Je vais passer entre les rangs pour vous aider.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5A1D298-A728-13A5-7802-9836E95E6F2E}"/>
              </a:ext>
            </a:extLst>
          </p:cNvPr>
          <p:cNvSpPr txBox="1">
            <a:spLocks/>
          </p:cNvSpPr>
          <p:nvPr/>
        </p:nvSpPr>
        <p:spPr>
          <a:xfrm>
            <a:off x="645300" y="1915346"/>
            <a:ext cx="7886700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Que fait la maman d’</a:t>
            </a: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Aymene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quand Hamza arrive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0EB4B32-5D76-092B-5306-CFFF439DE0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9414" y="2655926"/>
            <a:ext cx="6445172" cy="354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651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909C3-1EA7-4304-204E-234C54F46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49BF7D4-51C3-147D-9F95-F26EDADB0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CC458A8-D381-544A-A7C8-B2DABB5753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BF82A97-B10F-E14C-C0F8-D987A3F79B3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13355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0F53F0FF-BC7E-A4F0-8609-95D3373EC98B}"/>
              </a:ext>
            </a:extLst>
          </p:cNvPr>
          <p:cNvSpPr txBox="1">
            <a:spLocks/>
          </p:cNvSpPr>
          <p:nvPr/>
        </p:nvSpPr>
        <p:spPr>
          <a:xfrm>
            <a:off x="1049175" y="1898142"/>
            <a:ext cx="7601433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Que fait la maman d’</a:t>
            </a: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Aymene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quand Hamza arrive ? </a:t>
            </a:r>
          </a:p>
        </p:txBody>
      </p:sp>
    </p:spTree>
    <p:extLst>
      <p:ext uri="{BB962C8B-B14F-4D97-AF65-F5344CB8AC3E}">
        <p14:creationId xmlns:p14="http://schemas.microsoft.com/office/powerpoint/2010/main" val="296768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23252-52C0-EE7C-28C6-0E6DA98FC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EA9F2640-DDAC-3E48-A1B1-8695FC791D4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00A04ED-3559-22CF-8525-D534025E7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A57C6DA-E621-5880-C91F-172059CDDD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99356945-DF42-0E26-EA5E-0377B342C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77795"/>
            <a:ext cx="702617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question est : « Que fait la maman d’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Aymene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quand Hamza arrive ? ». La réponse est </a:t>
            </a:r>
            <a:r>
              <a:rPr lang="fr-FR" dirty="0">
                <a:solidFill>
                  <a:schemeClr val="tx1"/>
                </a:solidFill>
                <a:latin typeface="Dosis" pitchFamily="2" charset="0"/>
              </a:rPr>
              <a:t>: sa maman lui ouvre la porte.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24BE2D2-CC8F-9C6D-3902-486943E23E1F}"/>
              </a:ext>
            </a:extLst>
          </p:cNvPr>
          <p:cNvSpPr txBox="1"/>
          <p:nvPr/>
        </p:nvSpPr>
        <p:spPr>
          <a:xfrm>
            <a:off x="902820" y="3618186"/>
            <a:ext cx="78153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fr-FR" sz="2800" b="1" dirty="0">
                <a:solidFill>
                  <a:srgbClr val="C00000"/>
                </a:solidFill>
                <a:latin typeface="Dosis" pitchFamily="2" charset="0"/>
              </a:rPr>
              <a:t>Sa maman lui ouvre la porte.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60ABF37-FAE7-9E92-4EB4-09DB7FCCFEC3}"/>
              </a:ext>
            </a:extLst>
          </p:cNvPr>
          <p:cNvSpPr txBox="1">
            <a:spLocks/>
          </p:cNvSpPr>
          <p:nvPr/>
        </p:nvSpPr>
        <p:spPr>
          <a:xfrm>
            <a:off x="628650" y="2440415"/>
            <a:ext cx="7886700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Que fait la maman d’</a:t>
            </a: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Aymene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quand Hamza arrive ? </a:t>
            </a:r>
          </a:p>
        </p:txBody>
      </p:sp>
    </p:spTree>
    <p:extLst>
      <p:ext uri="{BB962C8B-B14F-4D97-AF65-F5344CB8AC3E}">
        <p14:creationId xmlns:p14="http://schemas.microsoft.com/office/powerpoint/2010/main" val="3862896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EA3D9-75D0-0948-7841-A9115DC46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58FB903B-7F74-2972-186F-606F4F88905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924A9FD-C833-16B6-D13F-4F43DC66E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235F821-BB69-B5D5-4460-DF501C390C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009886BD-7E81-EDBD-FA97-6A4CC0823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chacun va parler de lui-même. Répondez à cette question sur vos cahiers. Je vais passer entre les rangs pour vous aider.  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6343BBF0-6DA8-E1D6-67F3-F788DDA59358}"/>
              </a:ext>
            </a:extLst>
          </p:cNvPr>
          <p:cNvSpPr txBox="1">
            <a:spLocks/>
          </p:cNvSpPr>
          <p:nvPr/>
        </p:nvSpPr>
        <p:spPr>
          <a:xfrm>
            <a:off x="690522" y="2976954"/>
            <a:ext cx="4768802" cy="13619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ctr" defTabSz="514337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Et toi, que pourrais-tu apporter à un ami malade ?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E6CFDA4-2BB7-8CE2-7FA0-058A2495AF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324" y="2070098"/>
            <a:ext cx="3175672" cy="3175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52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060FD-9EDF-6FA5-BC35-926C0F00C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25B3494-8F86-B421-31D3-776693B3C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0A48567-9335-D51B-62C1-F5642BEC0C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22949B0-E373-9FEC-0AEC-8D694EA4464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49931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9DDB890B-4FD2-8136-BF41-B4657A480897}"/>
              </a:ext>
            </a:extLst>
          </p:cNvPr>
          <p:cNvSpPr txBox="1">
            <a:spLocks/>
          </p:cNvSpPr>
          <p:nvPr/>
        </p:nvSpPr>
        <p:spPr>
          <a:xfrm>
            <a:off x="227019" y="1742013"/>
            <a:ext cx="8689961" cy="13619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ctr" defTabSz="514337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Et toi, que pourrais-tu apporter à un ami malade ?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06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56C0C5EB-0BAA-AB78-2535-4DBA44912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811" y="5038233"/>
            <a:ext cx="6242845" cy="1347333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Texte : Fluidité et compréhension.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sz="1400" dirty="0"/>
              <a:t>Jouer un dialogue reprenant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01410" y="5133855"/>
            <a:ext cx="21183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DNL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Compter de 10000 à 100000.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436CF52F-EB33-43E1-19BB-ADA739EBB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4</a:t>
            </a:r>
          </a:p>
        </p:txBody>
      </p:sp>
      <p:pic>
        <p:nvPicPr>
          <p:cNvPr id="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1C7B977-905E-5F19-5394-8B6C52AAB7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16586"/>
            <a:ext cx="540000" cy="540000"/>
          </a:xfrm>
          <a:prstGeom prst="rect">
            <a:avLst/>
          </a:prstGeom>
          <a:noFill/>
        </p:spPr>
      </p:pic>
      <p:pic>
        <p:nvPicPr>
          <p:cNvPr id="4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94D554E7-4201-CE61-8FB4-819F085ADA8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34306" y="4970046"/>
            <a:ext cx="540000" cy="540000"/>
          </a:xfrm>
          <a:prstGeom prst="rect">
            <a:avLst/>
          </a:prstGeom>
          <a:noFill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6B60B49-FB08-2707-F8BF-E97124F71F39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51DEFF5-EC68-483A-EA1C-160E1CBE1C3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A687BAE-8D50-9CA4-E762-F5F76439159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5E14EB14-90A7-0F1C-DE7B-51007912B9D7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A12B-2966-1DC4-3DFB-737DA70E4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B3D7697C-411D-47DD-1732-131B47FC3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apprendre à compter en français. Soyez attentifs.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CC56E60-3F91-2037-6493-593A128550C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50EEC69-02F7-14D6-F52C-D59AF9CE41A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450D2AD-DECD-3179-DB79-1AEC762AC0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15D242E0-502A-B8AD-5244-60584850BD7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63E2BD05-C812-22B0-7C99-949FD4EAEAC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98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0C84C-9FCE-25A8-BA9D-8C50F1EC8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E2938B4A-6A84-3082-6940-3D91FA68582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9F51E8E-4B09-410B-CB93-6348BCED9AE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67551A4-021C-2589-EE7C-09C15A95CF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7692915-E979-9374-A070-6A1E18BF22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39E781B6-F1E9-8634-F85F-CF6D9346BD52}"/>
              </a:ext>
            </a:extLst>
          </p:cNvPr>
          <p:cNvSpPr txBox="1"/>
          <p:nvPr/>
        </p:nvSpPr>
        <p:spPr>
          <a:xfrm>
            <a:off x="766426" y="2765792"/>
            <a:ext cx="7915950" cy="19967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1000    2000   3000   4000   5000  </a:t>
            </a:r>
          </a:p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6000   7000    8000   9000  10000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BEC1C46-3AFD-3D93-0A15-AF3087675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Rappelons-nous des nombres de la semaine dernière : les nombres de 1000 à 10000. Lisons ensemble ces nombres. </a:t>
            </a:r>
          </a:p>
        </p:txBody>
      </p:sp>
    </p:spTree>
    <p:extLst>
      <p:ext uri="{BB962C8B-B14F-4D97-AF65-F5344CB8AC3E}">
        <p14:creationId xmlns:p14="http://schemas.microsoft.com/office/powerpoint/2010/main" val="1843360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B03DB-1149-6CF3-5686-396EFEBE5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E287FD61-5003-A522-DFDE-4C2DD2C8B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Lisons ensemble ces nombres.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8E2A1895-320C-7EB0-E1C2-0B9F800D5EC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1CC82F6D-6438-74C0-54AD-D011FEA75CB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DDCDD27-3443-2861-46F5-B92493392F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7FCDD06-2831-30F3-490F-01F6979909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87D4C74E-D06F-49EA-4A56-200172E723B4}"/>
              </a:ext>
            </a:extLst>
          </p:cNvPr>
          <p:cNvSpPr txBox="1"/>
          <p:nvPr/>
        </p:nvSpPr>
        <p:spPr>
          <a:xfrm>
            <a:off x="891460" y="2765792"/>
            <a:ext cx="7665881" cy="19967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1300   2400   4300   7400   2800  </a:t>
            </a:r>
          </a:p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6700   7100   9500   5600   9300</a:t>
            </a:r>
          </a:p>
        </p:txBody>
      </p:sp>
    </p:spTree>
    <p:extLst>
      <p:ext uri="{BB962C8B-B14F-4D97-AF65-F5344CB8AC3E}">
        <p14:creationId xmlns:p14="http://schemas.microsoft.com/office/powerpoint/2010/main" val="4040550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C6FF5-0C3A-BE25-186D-60F5B41EB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AEA83E7E-4435-0F72-0223-90756928D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Aujourd’hui, on va voir les nombres de 10000 à 100000.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EBBEBD7E-A75A-C9E0-820D-E7FC8F7B6D5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899EFD7-2469-189B-CD26-FC8DEA484BC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B54E81C-76E1-C9D8-3B62-3978CB322B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5C76798-5E90-582D-2485-10F4AFDDF9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6B9DBD94-2A60-B017-07A9-6679C93E1B46}"/>
              </a:ext>
            </a:extLst>
          </p:cNvPr>
          <p:cNvSpPr txBox="1"/>
          <p:nvPr/>
        </p:nvSpPr>
        <p:spPr>
          <a:xfrm>
            <a:off x="2102528" y="2148406"/>
            <a:ext cx="5243743" cy="2256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nombres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de 10000 à 100000</a:t>
            </a:r>
          </a:p>
        </p:txBody>
      </p:sp>
    </p:spTree>
    <p:extLst>
      <p:ext uri="{BB962C8B-B14F-4D97-AF65-F5344CB8AC3E}">
        <p14:creationId xmlns:p14="http://schemas.microsoft.com/office/powerpoint/2010/main" val="3273810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2597D-A51B-BEF7-224A-30F9C444E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38F03D99-BCED-EFAA-9A9E-EBCABE402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Lisons ensemble ces nombres.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E64297AE-25AD-AF4B-AC9A-85B188D5B66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C736CDD-4D55-5A90-069D-2C45C602680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C9C466C-FD06-08D2-3DD0-45F2025F97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9FBA8AD-C130-26A8-4245-0E5ACC4AE2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1E95A8C-EA66-EA35-E8AE-D034536D48C5}"/>
              </a:ext>
            </a:extLst>
          </p:cNvPr>
          <p:cNvSpPr txBox="1"/>
          <p:nvPr/>
        </p:nvSpPr>
        <p:spPr>
          <a:xfrm>
            <a:off x="806501" y="2765792"/>
            <a:ext cx="7835799" cy="1650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10000   200O0   30000   40000   50000  </a:t>
            </a:r>
          </a:p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60000   70000   80000   90000   100000</a:t>
            </a:r>
          </a:p>
        </p:txBody>
      </p:sp>
    </p:spTree>
    <p:extLst>
      <p:ext uri="{BB962C8B-B14F-4D97-AF65-F5344CB8AC3E}">
        <p14:creationId xmlns:p14="http://schemas.microsoft.com/office/powerpoint/2010/main" val="207293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F41E7-1FFC-51A0-E0CD-D428ED2F7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EE011CEE-179F-E855-51E4-FE1807FF8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?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B665017D-7CC1-CCE3-435F-637D498E756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A3AA41FF-68BC-38B1-FB40-0F80A015356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55092E3-8CE9-8C28-3C00-2CD6A7DAA9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4829DBE-8BF9-417A-DBFA-9510F10EA2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947CFEC9-715D-EFEF-9AFA-CC6EAC34D468}"/>
              </a:ext>
            </a:extLst>
          </p:cNvPr>
          <p:cNvSpPr txBox="1"/>
          <p:nvPr/>
        </p:nvSpPr>
        <p:spPr>
          <a:xfrm>
            <a:off x="806501" y="2765792"/>
            <a:ext cx="7835799" cy="1650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10000   200O0   30000   40000   50000  </a:t>
            </a:r>
          </a:p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60000   </a:t>
            </a:r>
            <a:r>
              <a:rPr lang="fr-FR" sz="3600" b="1" dirty="0">
                <a:solidFill>
                  <a:srgbClr val="424D7B"/>
                </a:solidFill>
                <a:latin typeface="Dosis" pitchFamily="2" charset="0"/>
              </a:rPr>
              <a:t>70000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80000   90000   100000</a:t>
            </a:r>
          </a:p>
        </p:txBody>
      </p:sp>
    </p:spTree>
    <p:extLst>
      <p:ext uri="{BB962C8B-B14F-4D97-AF65-F5344CB8AC3E}">
        <p14:creationId xmlns:p14="http://schemas.microsoft.com/office/powerpoint/2010/main" val="3446678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EDDD3-78DE-5E01-D68C-E6D1AAE13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DB3AED98-CA4F-35F1-8CD5-95C41552F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Lisons ensemble ces nombres.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1A1E6ABA-CA95-EC63-86B5-32CF01F6D9F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47F38BF-C897-0616-5399-220EB383C66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06AE667-F5C6-14BB-0D01-3A25F80CEA99}"/>
              </a:ext>
            </a:extLst>
          </p:cNvPr>
          <p:cNvSpPr txBox="1"/>
          <p:nvPr/>
        </p:nvSpPr>
        <p:spPr>
          <a:xfrm>
            <a:off x="906689" y="2765792"/>
            <a:ext cx="7635424" cy="1731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11000   12000   13000   14000   15000  </a:t>
            </a:r>
          </a:p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16000   17000  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18000   19000   20000</a:t>
            </a:r>
          </a:p>
        </p:txBody>
      </p:sp>
    </p:spTree>
    <p:extLst>
      <p:ext uri="{BB962C8B-B14F-4D97-AF65-F5344CB8AC3E}">
        <p14:creationId xmlns:p14="http://schemas.microsoft.com/office/powerpoint/2010/main" val="4290586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DF21D-34F1-D8FB-2659-006C47FEA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C369DA88-A557-D310-F50E-F58C7270E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?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79AC614C-5629-896D-FD04-537F2ED7A95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AD93E2A-9BD7-70D3-6157-93D0AA80F63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1B51E00-6E61-BCEB-BCDF-69E0EA3D4311}"/>
              </a:ext>
            </a:extLst>
          </p:cNvPr>
          <p:cNvSpPr txBox="1"/>
          <p:nvPr/>
        </p:nvSpPr>
        <p:spPr>
          <a:xfrm>
            <a:off x="906689" y="2765792"/>
            <a:ext cx="7635424" cy="1731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11000   </a:t>
            </a:r>
            <a:r>
              <a:rPr lang="fr-FR" sz="3600" b="1" dirty="0">
                <a:solidFill>
                  <a:srgbClr val="424D7B"/>
                </a:solidFill>
                <a:latin typeface="Dosis" pitchFamily="2" charset="0"/>
              </a:rPr>
              <a:t>1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2000   </a:t>
            </a:r>
            <a:r>
              <a:rPr lang="fr-FR" sz="3600" b="1" dirty="0">
                <a:solidFill>
                  <a:srgbClr val="424D7B"/>
                </a:solidFill>
                <a:latin typeface="Dosis" pitchFamily="2" charset="0"/>
              </a:rPr>
              <a:t>1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3000   </a:t>
            </a:r>
            <a:r>
              <a:rPr lang="fr-FR" sz="3600" b="1" dirty="0">
                <a:solidFill>
                  <a:srgbClr val="424D7B"/>
                </a:solidFill>
                <a:latin typeface="Dosis" pitchFamily="2" charset="0"/>
              </a:rPr>
              <a:t>1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400</a:t>
            </a:r>
            <a:r>
              <a:rPr lang="fr-FR" sz="3600" b="1" dirty="0">
                <a:solidFill>
                  <a:srgbClr val="424D7B"/>
                </a:solidFill>
                <a:latin typeface="Dosis" pitchFamily="2" charset="0"/>
              </a:rPr>
              <a:t>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lang="fr-FR" sz="3600" b="1" dirty="0">
                <a:solidFill>
                  <a:srgbClr val="424D7B"/>
                </a:solidFill>
                <a:latin typeface="Dosis" pitchFamily="2" charset="0"/>
              </a:rPr>
              <a:t>1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5000  </a:t>
            </a:r>
          </a:p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24D7B"/>
                </a:solidFill>
                <a:latin typeface="Dosis" pitchFamily="2" charset="0"/>
              </a:rPr>
              <a:t>1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6000   </a:t>
            </a:r>
            <a:r>
              <a:rPr lang="fr-FR" sz="3600" b="1" dirty="0">
                <a:solidFill>
                  <a:srgbClr val="424D7B"/>
                </a:solidFill>
                <a:latin typeface="Dosis" pitchFamily="2" charset="0"/>
              </a:rPr>
              <a:t>17000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18000   19000   </a:t>
            </a:r>
            <a:r>
              <a:rPr lang="fr-FR" sz="4000" b="1" dirty="0">
                <a:solidFill>
                  <a:srgbClr val="424D7B"/>
                </a:solidFill>
                <a:latin typeface="Dosis" pitchFamily="2" charset="0"/>
              </a:rPr>
              <a:t>2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0000</a:t>
            </a:r>
          </a:p>
        </p:txBody>
      </p:sp>
    </p:spTree>
    <p:extLst>
      <p:ext uri="{BB962C8B-B14F-4D97-AF65-F5344CB8AC3E}">
        <p14:creationId xmlns:p14="http://schemas.microsoft.com/office/powerpoint/2010/main" val="3714313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86EF6-125A-141E-3C03-D34B49DAC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604B6651-CE99-755C-EF25-20C75384F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Lisons ensemble ces nombres.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395822B1-7DE2-7BD4-A1FD-C7AB043F50C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8B101C50-96EC-7CBE-A4DE-FE1B63131B8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555064D-ADFC-80FD-A97A-92C55670E7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2CFF2C8-297A-B521-E72F-24042C8CED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A041836A-A995-3765-2B8C-FF7026B6CEF4}"/>
              </a:ext>
            </a:extLst>
          </p:cNvPr>
          <p:cNvSpPr txBox="1"/>
          <p:nvPr/>
        </p:nvSpPr>
        <p:spPr>
          <a:xfrm>
            <a:off x="594790" y="2702730"/>
            <a:ext cx="7954422" cy="1650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21000    22000    23000    24000    25000 </a:t>
            </a:r>
          </a:p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26000    27000    28000    29000    30000</a:t>
            </a:r>
          </a:p>
        </p:txBody>
      </p:sp>
    </p:spTree>
    <p:extLst>
      <p:ext uri="{BB962C8B-B14F-4D97-AF65-F5344CB8AC3E}">
        <p14:creationId xmlns:p14="http://schemas.microsoft.com/office/powerpoint/2010/main" val="2355081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413C5-CB25-97A1-0788-11C89FA41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798010F0-49F5-B33A-DF0D-C6132A992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?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A0B3B61F-8A2A-A17D-93D4-334E7E0D6C0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F5FC7DE-84DA-5C0E-864B-E9F8F50C623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CEAA95B-D961-1001-79EF-3D5BF13456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0B86734-F25E-906C-E326-601376C7A1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7253CA8-B3E7-C259-AF3C-37E9702DC5C5}"/>
              </a:ext>
            </a:extLst>
          </p:cNvPr>
          <p:cNvSpPr txBox="1"/>
          <p:nvPr/>
        </p:nvSpPr>
        <p:spPr>
          <a:xfrm>
            <a:off x="594790" y="2702730"/>
            <a:ext cx="7954422" cy="1650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21000    22000    23000    24000    25000 </a:t>
            </a:r>
          </a:p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26000    27000    28000    29000    30000</a:t>
            </a:r>
          </a:p>
        </p:txBody>
      </p:sp>
    </p:spTree>
    <p:extLst>
      <p:ext uri="{BB962C8B-B14F-4D97-AF65-F5344CB8AC3E}">
        <p14:creationId xmlns:p14="http://schemas.microsoft.com/office/powerpoint/2010/main" val="3231512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0B829-78D8-F3D5-2297-67E8CA35F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0AD5357E-FD7B-C1BD-11FB-C06E4789A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Lisons ensemble ces nombres.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AD61B308-6BA6-7B26-2822-DFD3083B097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FD30C329-FED6-E7DB-C3F9-A8DEF482C9E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B577596-1A9E-7F8E-11FE-5040CE5BAC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2EC07BB-E056-1C2A-86E7-2737030797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56BD211-C3F8-8593-2053-CD64AE8E7C6A}"/>
              </a:ext>
            </a:extLst>
          </p:cNvPr>
          <p:cNvSpPr txBox="1"/>
          <p:nvPr/>
        </p:nvSpPr>
        <p:spPr>
          <a:xfrm>
            <a:off x="523457" y="2734261"/>
            <a:ext cx="8097088" cy="1650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31000     32000     33000    34000    35000 </a:t>
            </a:r>
          </a:p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36000    37000     38000    39000    40000</a:t>
            </a:r>
          </a:p>
        </p:txBody>
      </p:sp>
    </p:spTree>
    <p:extLst>
      <p:ext uri="{BB962C8B-B14F-4D97-AF65-F5344CB8AC3E}">
        <p14:creationId xmlns:p14="http://schemas.microsoft.com/office/powerpoint/2010/main" val="151425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48156-ED86-634B-7D4F-1256E7926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07996780-3759-178F-4F3B-B376D3E4D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?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CA1C00CA-07F9-A7E8-8CB4-0ADB64CDD4B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C3BAEBF8-0F9E-82B2-346B-07DBADC4DEC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76611FA-8F28-693A-11DB-E63BDD9E52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5A3B980-EC94-6E39-B390-51BC974E57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778C2A65-3EC7-D775-C54E-386789FA8818}"/>
              </a:ext>
            </a:extLst>
          </p:cNvPr>
          <p:cNvSpPr txBox="1"/>
          <p:nvPr/>
        </p:nvSpPr>
        <p:spPr>
          <a:xfrm>
            <a:off x="523457" y="2734261"/>
            <a:ext cx="8097088" cy="1650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31000     32000     33000    34000    35000 </a:t>
            </a:r>
          </a:p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36000    37000     38000    39000    40000</a:t>
            </a:r>
          </a:p>
        </p:txBody>
      </p:sp>
    </p:spTree>
    <p:extLst>
      <p:ext uri="{BB962C8B-B14F-4D97-AF65-F5344CB8AC3E}">
        <p14:creationId xmlns:p14="http://schemas.microsoft.com/office/powerpoint/2010/main" val="668861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A8083-AC8F-A173-F849-AF856F2BF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46FB4D65-32E4-1C62-BA20-DD1FA13D0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Lisons ensemble ces nombres.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70D283BD-0D99-33E0-A411-07301599D38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F44C93C1-17B6-0DD1-B87E-4B787D9E1F2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E90603F-F519-817A-0102-2DC8C6F942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538A602-124C-A07D-7BF1-058C3D94B6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E51AB95A-FE33-1528-2532-713175544051}"/>
              </a:ext>
            </a:extLst>
          </p:cNvPr>
          <p:cNvSpPr txBox="1"/>
          <p:nvPr/>
        </p:nvSpPr>
        <p:spPr>
          <a:xfrm>
            <a:off x="636469" y="2734261"/>
            <a:ext cx="7871065" cy="1650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41000    42000    43000    44000    45000 </a:t>
            </a:r>
          </a:p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46000    47000    48000    49000   500</a:t>
            </a:r>
            <a:r>
              <a:rPr lang="fr-FR" sz="3600" b="1" dirty="0">
                <a:solidFill>
                  <a:srgbClr val="424D7B"/>
                </a:solidFill>
                <a:latin typeface="Dosis" pitchFamily="2" charset="0"/>
              </a:rPr>
              <a:t>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67458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CB21C-12D3-C18A-2B03-9AE7F3BB8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085390FF-39EF-30EB-4B98-26EBE120D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?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F7565748-1F09-26C3-12F2-D1AA961815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00A19280-3F24-C306-A17A-ECD2C6779F8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D409723-6370-CCE4-155D-B1056A9EB0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F050F50-2728-05D7-9C00-233708886B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FF8CCEA8-2872-0C83-98E2-8BFB7C1BA9A0}"/>
              </a:ext>
            </a:extLst>
          </p:cNvPr>
          <p:cNvSpPr txBox="1"/>
          <p:nvPr/>
        </p:nvSpPr>
        <p:spPr>
          <a:xfrm>
            <a:off x="636469" y="2734261"/>
            <a:ext cx="7871065" cy="1650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41000    42000    43000    44000    45000 </a:t>
            </a:r>
          </a:p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46000    47000    48000    49000   500</a:t>
            </a:r>
            <a:r>
              <a:rPr lang="fr-FR" sz="3600" b="1" dirty="0">
                <a:solidFill>
                  <a:srgbClr val="424D7B"/>
                </a:solidFill>
                <a:latin typeface="Dosis" pitchFamily="2" charset="0"/>
              </a:rPr>
              <a:t>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976157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267EC-D621-E57A-A9FA-48ADC48E4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C9A21EF4-9BB3-6131-E50D-93C7D084F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Lisons ensemble ces nombres.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C8488CF2-394D-1C81-326B-0951D3805C3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C15AC013-1AE7-79EC-516C-C2A4F8B64C9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999FF60-A2BC-9F2E-F356-4A39C1516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A91D4C5-2866-89A0-AC79-3300CE3839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416A5236-77F0-8787-6856-87C0972A6232}"/>
              </a:ext>
            </a:extLst>
          </p:cNvPr>
          <p:cNvSpPr txBox="1"/>
          <p:nvPr/>
        </p:nvSpPr>
        <p:spPr>
          <a:xfrm>
            <a:off x="737572" y="2734261"/>
            <a:ext cx="7973658" cy="1650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51000    52000    53000    54000    55000 </a:t>
            </a:r>
          </a:p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56000    57000    58000    59000    60000</a:t>
            </a:r>
          </a:p>
        </p:txBody>
      </p:sp>
    </p:spTree>
    <p:extLst>
      <p:ext uri="{BB962C8B-B14F-4D97-AF65-F5344CB8AC3E}">
        <p14:creationId xmlns:p14="http://schemas.microsoft.com/office/powerpoint/2010/main" val="2917620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3B7-B998-286E-130D-774612FCF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D9DAB1C7-B36C-29EB-2388-6D3305E42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?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5372712A-C417-54CC-ADBD-CD7A3389615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C2155D5F-8B09-75EF-09BE-E9B8F3705D6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5C854D3-0F32-71B1-7B5B-6662C78FA5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7253CF-0D34-FC83-2CFD-A2F2C3DFA7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5532FDC-A547-FABF-36FA-FA108879F813}"/>
              </a:ext>
            </a:extLst>
          </p:cNvPr>
          <p:cNvSpPr txBox="1"/>
          <p:nvPr/>
        </p:nvSpPr>
        <p:spPr>
          <a:xfrm>
            <a:off x="737572" y="2734261"/>
            <a:ext cx="7973658" cy="1650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51000    52000    53000    54000    55000 </a:t>
            </a:r>
          </a:p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56000    57000    58000    59000    60000</a:t>
            </a:r>
          </a:p>
        </p:txBody>
      </p:sp>
    </p:spTree>
    <p:extLst>
      <p:ext uri="{BB962C8B-B14F-4D97-AF65-F5344CB8AC3E}">
        <p14:creationId xmlns:p14="http://schemas.microsoft.com/office/powerpoint/2010/main" val="344048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803C5A-896E-CC65-304A-5E52C1006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7799A641-7B44-4CDC-1CC3-D3CE5BC15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Lisons ensemble ces nombres.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3C904B89-F5FD-8786-E9F5-36FBB808C9B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83CA7BC-1A8A-BD91-A1E1-BDBDF3FEA46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EEC7393-C1C0-B5ED-BCD8-84DC75C24A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8962F8C-FA5D-EC85-2283-9F747D8469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7CD5F7C8-3E6B-5D84-BDDD-D7A2E82C5B4C}"/>
              </a:ext>
            </a:extLst>
          </p:cNvPr>
          <p:cNvSpPr txBox="1"/>
          <p:nvPr/>
        </p:nvSpPr>
        <p:spPr>
          <a:xfrm>
            <a:off x="594878" y="2765792"/>
            <a:ext cx="7975260" cy="1650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61000    62000    63000    64000    65000 </a:t>
            </a:r>
          </a:p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66000    67000    68000    69000    70000</a:t>
            </a:r>
          </a:p>
        </p:txBody>
      </p:sp>
    </p:spTree>
    <p:extLst>
      <p:ext uri="{BB962C8B-B14F-4D97-AF65-F5344CB8AC3E}">
        <p14:creationId xmlns:p14="http://schemas.microsoft.com/office/powerpoint/2010/main" val="2152845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B23183-3638-F338-30F9-B98D15ADD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0B7F6313-D7FB-A0E9-2F78-548F99B3D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?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140A288C-9AF0-801D-5E4B-3F16EEAE07D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B1F1CB6-9268-A61D-EBC3-DB03F358D85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FA3D97D-66D2-17A6-27F4-3D81AEBE6D3C}"/>
              </a:ext>
            </a:extLst>
          </p:cNvPr>
          <p:cNvSpPr txBox="1"/>
          <p:nvPr/>
        </p:nvSpPr>
        <p:spPr>
          <a:xfrm>
            <a:off x="594878" y="2765792"/>
            <a:ext cx="7975260" cy="1650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61000    62000    63000    64000    65000 </a:t>
            </a:r>
          </a:p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66000    67000    68000    69000    70000</a:t>
            </a:r>
          </a:p>
        </p:txBody>
      </p:sp>
    </p:spTree>
    <p:extLst>
      <p:ext uri="{BB962C8B-B14F-4D97-AF65-F5344CB8AC3E}">
        <p14:creationId xmlns:p14="http://schemas.microsoft.com/office/powerpoint/2010/main" val="583682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2937D-AF34-5D3F-7013-ADB136A12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12ADE0E7-BA91-6B40-B63E-4819F284D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Lisons ensemble ces nombres.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62E2292C-778B-B9DC-FE51-55AF9FA5ECE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03A6A2E-49B7-13AB-B672-16B38AA455B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6056740-A07E-5E7B-143C-E30B5792AB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B128B56-A522-133D-DF78-E356E81AE2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677981EF-E959-39BC-8A4C-978AE4D388FA}"/>
              </a:ext>
            </a:extLst>
          </p:cNvPr>
          <p:cNvSpPr txBox="1"/>
          <p:nvPr/>
        </p:nvSpPr>
        <p:spPr>
          <a:xfrm>
            <a:off x="750395" y="2583050"/>
            <a:ext cx="7948010" cy="1650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71000    72000    73000    74000     75000 </a:t>
            </a:r>
          </a:p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76000    77000    78000    79000    80000</a:t>
            </a:r>
          </a:p>
        </p:txBody>
      </p:sp>
    </p:spTree>
    <p:extLst>
      <p:ext uri="{BB962C8B-B14F-4D97-AF65-F5344CB8AC3E}">
        <p14:creationId xmlns:p14="http://schemas.microsoft.com/office/powerpoint/2010/main" val="2744840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9B23A-5F6E-9196-F243-DF811A0E2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06D5BD23-388F-7E9B-A154-A5C79E353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?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0CACE115-0326-99ED-9EC4-E84E34C4784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ABF6C32-EC0D-4935-6EAB-F2D9CA5E734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8CA0A55-1016-2798-0579-EAB3EDF15263}"/>
              </a:ext>
            </a:extLst>
          </p:cNvPr>
          <p:cNvSpPr txBox="1"/>
          <p:nvPr/>
        </p:nvSpPr>
        <p:spPr>
          <a:xfrm>
            <a:off x="750395" y="2583050"/>
            <a:ext cx="7948010" cy="1650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71000    72000    73000    74000     75000 </a:t>
            </a:r>
          </a:p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76000    77000    78000    79000    80000</a:t>
            </a:r>
          </a:p>
        </p:txBody>
      </p:sp>
    </p:spTree>
    <p:extLst>
      <p:ext uri="{BB962C8B-B14F-4D97-AF65-F5344CB8AC3E}">
        <p14:creationId xmlns:p14="http://schemas.microsoft.com/office/powerpoint/2010/main" val="324223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29B2E-1E27-6E85-AB70-72F146E83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F41AE99A-BCC7-67DC-1894-FAD7D89E2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Lisons ensemble ces nombres.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0F256D3F-1F5E-4D72-5E25-08EF3C701E8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4D139976-7D80-D75B-AFB2-E01474EA5C3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B45FB94-B1B0-B694-6E04-DFA22EA153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D88919C-7E24-EB53-B5F7-0797EF3BC6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F4A3DF4-6DCB-306B-2D11-173402E8D6F5}"/>
              </a:ext>
            </a:extLst>
          </p:cNvPr>
          <p:cNvSpPr txBox="1"/>
          <p:nvPr/>
        </p:nvSpPr>
        <p:spPr>
          <a:xfrm>
            <a:off x="711924" y="2583050"/>
            <a:ext cx="8024954" cy="1650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81000    82000    83000    84000    85000 </a:t>
            </a:r>
          </a:p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86000    87000    88000    89000    90000</a:t>
            </a:r>
          </a:p>
        </p:txBody>
      </p:sp>
    </p:spTree>
    <p:extLst>
      <p:ext uri="{BB962C8B-B14F-4D97-AF65-F5344CB8AC3E}">
        <p14:creationId xmlns:p14="http://schemas.microsoft.com/office/powerpoint/2010/main" val="1785490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17283-1350-B549-E314-8CD78674D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DDBE40B1-23EE-92C7-3D0B-EEE47394B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?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F608D978-F3A0-7E7C-6822-3C33381F389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A161132-88BA-3ED6-CA2C-489CED7CB0B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1D7E010-4607-5A99-8DBC-B4FAF6516CEB}"/>
              </a:ext>
            </a:extLst>
          </p:cNvPr>
          <p:cNvSpPr txBox="1"/>
          <p:nvPr/>
        </p:nvSpPr>
        <p:spPr>
          <a:xfrm>
            <a:off x="711924" y="2583050"/>
            <a:ext cx="8024954" cy="1650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81000    82000    83000    84000    85000 </a:t>
            </a:r>
          </a:p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86000    87000    88000    89000    90000</a:t>
            </a:r>
          </a:p>
        </p:txBody>
      </p:sp>
    </p:spTree>
    <p:extLst>
      <p:ext uri="{BB962C8B-B14F-4D97-AF65-F5344CB8AC3E}">
        <p14:creationId xmlns:p14="http://schemas.microsoft.com/office/powerpoint/2010/main" val="717108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101CF-1AC9-BC42-32C8-DFE044E5B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82C0FDD0-C1A2-0ED2-C75F-B34E1EEFA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Lisons ensemble ces nombres.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0361AE1D-DCFE-C6D3-DF6D-84A75D4D10B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C939B5FA-DB6F-762F-CFA1-2A2BF5C1793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994EDD3-AF19-A793-2755-44D17DDA67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213CC8F-43F9-ED29-7067-50317A5B04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64AE5B90-FC5A-8C22-F1E8-FFD614582569}"/>
              </a:ext>
            </a:extLst>
          </p:cNvPr>
          <p:cNvSpPr txBox="1"/>
          <p:nvPr/>
        </p:nvSpPr>
        <p:spPr>
          <a:xfrm>
            <a:off x="520405" y="2583050"/>
            <a:ext cx="8188460" cy="1650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91000    92000    93000    94000    95000 </a:t>
            </a:r>
          </a:p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96000    97000    98000    99000    100000</a:t>
            </a:r>
          </a:p>
        </p:txBody>
      </p:sp>
    </p:spTree>
    <p:extLst>
      <p:ext uri="{BB962C8B-B14F-4D97-AF65-F5344CB8AC3E}">
        <p14:creationId xmlns:p14="http://schemas.microsoft.com/office/powerpoint/2010/main" val="235939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AECA8E-900D-6862-07D7-828AFD011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B553D3D2-F783-C221-D045-0D948250D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?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A3075EE8-7B20-4CF8-E056-E71ECB61197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E763938-9A10-2EFD-033D-744F8046B0D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29A4AC9-7CDF-474A-BA06-16FAD222DC2E}"/>
              </a:ext>
            </a:extLst>
          </p:cNvPr>
          <p:cNvSpPr txBox="1"/>
          <p:nvPr/>
        </p:nvSpPr>
        <p:spPr>
          <a:xfrm>
            <a:off x="520405" y="2583050"/>
            <a:ext cx="8188460" cy="1650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91000    92000    93000    94000    95000 </a:t>
            </a:r>
          </a:p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96000    97000    98000    99000    100000</a:t>
            </a:r>
          </a:p>
        </p:txBody>
      </p:sp>
    </p:spTree>
    <p:extLst>
      <p:ext uri="{BB962C8B-B14F-4D97-AF65-F5344CB8AC3E}">
        <p14:creationId xmlns:p14="http://schemas.microsoft.com/office/powerpoint/2010/main" val="3984542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6FE4E-0F6C-0BFD-1A19-2000B3E0E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80C4E9BF-0496-F5E5-E1A8-86939626E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?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4362A0FC-90AD-A050-786C-06E5CA5BCA2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03DAA2D-B02D-4DA6-B1AE-F0D2D5D5E14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39553BF-0DE7-875F-0A4A-49D17BEE9618}"/>
              </a:ext>
            </a:extLst>
          </p:cNvPr>
          <p:cNvSpPr txBox="1"/>
          <p:nvPr/>
        </p:nvSpPr>
        <p:spPr>
          <a:xfrm>
            <a:off x="985120" y="2998113"/>
            <a:ext cx="717375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24000       77000       65000</a:t>
            </a:r>
          </a:p>
        </p:txBody>
      </p:sp>
    </p:spTree>
    <p:extLst>
      <p:ext uri="{BB962C8B-B14F-4D97-AF65-F5344CB8AC3E}">
        <p14:creationId xmlns:p14="http://schemas.microsoft.com/office/powerpoint/2010/main" val="59472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DFFDC-32EF-0123-6DF1-5DEAB46BB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EB282184-51D2-267A-7257-0593232A3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?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E4462FAF-1CEB-957D-6A9C-AB81023624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8A1A2EE-F12E-66C4-BF86-2DC1D258630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142A2FF-5886-DA05-8915-5290280B3337}"/>
              </a:ext>
            </a:extLst>
          </p:cNvPr>
          <p:cNvSpPr txBox="1"/>
          <p:nvPr/>
        </p:nvSpPr>
        <p:spPr>
          <a:xfrm>
            <a:off x="1236792" y="2998113"/>
            <a:ext cx="667041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000" b="1" dirty="0">
                <a:solidFill>
                  <a:srgbClr val="424D7B"/>
                </a:solidFill>
                <a:latin typeface="Dosis" pitchFamily="2" charset="0"/>
              </a:rPr>
              <a:t>12500</a:t>
            </a:r>
            <a:r>
              <a:rPr kumimoji="0" lang="fr-FR" sz="5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343500     62600</a:t>
            </a:r>
          </a:p>
        </p:txBody>
      </p:sp>
    </p:spTree>
    <p:extLst>
      <p:ext uri="{BB962C8B-B14F-4D97-AF65-F5344CB8AC3E}">
        <p14:creationId xmlns:p14="http://schemas.microsoft.com/office/powerpoint/2010/main" val="2196977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580059-749A-9E29-C243-FA40BBAE8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F2A6840B-B866-111C-EB08-B4D1C07F7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?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42B7100C-EE54-57EA-F6D5-D4C0B6C70D5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227BB76-C9B3-37A4-5983-77E183D0FF0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CDB34EA-24D1-D863-CB07-61574C63C033}"/>
              </a:ext>
            </a:extLst>
          </p:cNvPr>
          <p:cNvSpPr txBox="1"/>
          <p:nvPr/>
        </p:nvSpPr>
        <p:spPr>
          <a:xfrm>
            <a:off x="1049355" y="2998113"/>
            <a:ext cx="735008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19750      54200      2</a:t>
            </a:r>
            <a:r>
              <a:rPr lang="fr-FR" sz="5000" b="1" dirty="0">
                <a:solidFill>
                  <a:srgbClr val="424D7B"/>
                </a:solidFill>
                <a:latin typeface="Dosis" pitchFamily="2" charset="0"/>
              </a:rPr>
              <a:t>88</a:t>
            </a:r>
            <a:r>
              <a:rPr kumimoji="0" lang="fr-FR" sz="5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30    </a:t>
            </a:r>
          </a:p>
        </p:txBody>
      </p:sp>
    </p:spTree>
    <p:extLst>
      <p:ext uri="{BB962C8B-B14F-4D97-AF65-F5344CB8AC3E}">
        <p14:creationId xmlns:p14="http://schemas.microsoft.com/office/powerpoint/2010/main" val="2463382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25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4700E-88B4-936E-18E1-49F20886C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9D003F11-1EA6-157D-2DC3-498C9152C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Ecrivez en chiffres le nombre suivant.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66FBB836-FB04-5BBD-3051-88C60D3C58D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0B240F2-D78C-EBB4-6502-8A70BB1E49C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A4A88A5-2BC7-74B2-D37F-7FC7FA96BC78}"/>
              </a:ext>
            </a:extLst>
          </p:cNvPr>
          <p:cNvSpPr txBox="1"/>
          <p:nvPr/>
        </p:nvSpPr>
        <p:spPr>
          <a:xfrm>
            <a:off x="431721" y="3181290"/>
            <a:ext cx="797575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Vingt six mille cinq cents</a:t>
            </a:r>
          </a:p>
        </p:txBody>
      </p:sp>
    </p:spTree>
    <p:extLst>
      <p:ext uri="{BB962C8B-B14F-4D97-AF65-F5344CB8AC3E}">
        <p14:creationId xmlns:p14="http://schemas.microsoft.com/office/powerpoint/2010/main" val="1121258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891FD-EE99-177E-EE5A-4373839C1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5EA9C1-C407-A37E-84B4-F10424297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461F661-D1CB-D5F3-E188-053AB7902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E755F435-62E4-1849-4345-7DFFC915048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312CE4E-3F10-8A5E-2564-4EB86F294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33E8F9-999C-5BD3-8CEB-EA97FEE10A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570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EBCBB-0B0E-FE86-99A1-D01001759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4EF8293D-F5EA-9328-7721-9CEEFE845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B94C9BB0-55AC-5444-A798-3EC90ED24C4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048727E-8DD1-1439-AC0F-DCD02D6BC93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F6917EE-D3ED-73EF-18AD-780C00836E4E}"/>
              </a:ext>
            </a:extLst>
          </p:cNvPr>
          <p:cNvSpPr txBox="1"/>
          <p:nvPr/>
        </p:nvSpPr>
        <p:spPr>
          <a:xfrm>
            <a:off x="2252976" y="2767280"/>
            <a:ext cx="43332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26500</a:t>
            </a:r>
          </a:p>
        </p:txBody>
      </p:sp>
    </p:spTree>
    <p:extLst>
      <p:ext uri="{BB962C8B-B14F-4D97-AF65-F5344CB8AC3E}">
        <p14:creationId xmlns:p14="http://schemas.microsoft.com/office/powerpoint/2010/main" val="185719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A1B0FE-701F-67CD-ACC7-D9AC1F259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24F14E1C-6A7D-C98A-3981-655B7E3EC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Ecrivez en chiffres le nombre suivant.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CB185BA6-114D-2340-606D-60175BB94F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59712B7-F0B3-BB8A-D9A3-26331858BDF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4F7FB6F-DA9F-08E9-1EBA-ADA766453437}"/>
              </a:ext>
            </a:extLst>
          </p:cNvPr>
          <p:cNvSpPr txBox="1"/>
          <p:nvPr/>
        </p:nvSpPr>
        <p:spPr>
          <a:xfrm>
            <a:off x="473568" y="3181290"/>
            <a:ext cx="819686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Trente cinq mille huit cents</a:t>
            </a:r>
          </a:p>
        </p:txBody>
      </p:sp>
    </p:spTree>
    <p:extLst>
      <p:ext uri="{BB962C8B-B14F-4D97-AF65-F5344CB8AC3E}">
        <p14:creationId xmlns:p14="http://schemas.microsoft.com/office/powerpoint/2010/main" val="703798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B8615-FB13-3D87-6604-853D23D00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1E4F14-11E8-793E-FA57-0CCF5F858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6298CEC-35A1-2FF4-0D96-EAAE2462C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9E318D4-7FB9-860B-1337-92F40FC413D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2C0448C-5BB7-E54D-F6C6-9DF2C6236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1E72D60-C410-947C-E9A1-08ECF02F71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0337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A7A7B-9FA6-038F-3AD2-40A5023AB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A35A15BA-8FAE-3A3E-480C-38790A51A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D7ED8A77-AFB9-DB2E-C598-3D4E2B4283A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C918337-7A60-19E8-CE50-A9B6B5EA50A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EDED6B6-C946-663D-0CC6-AF0526ED97F2}"/>
              </a:ext>
            </a:extLst>
          </p:cNvPr>
          <p:cNvSpPr txBox="1"/>
          <p:nvPr/>
        </p:nvSpPr>
        <p:spPr>
          <a:xfrm>
            <a:off x="1872687" y="2919680"/>
            <a:ext cx="53986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35800</a:t>
            </a:r>
          </a:p>
        </p:txBody>
      </p:sp>
    </p:spTree>
    <p:extLst>
      <p:ext uri="{BB962C8B-B14F-4D97-AF65-F5344CB8AC3E}">
        <p14:creationId xmlns:p14="http://schemas.microsoft.com/office/powerpoint/2010/main" val="180232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6DA2A-8D60-C2D9-8A9C-EEA61920E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DB790E82-8528-BCA2-D500-1461BB3A2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Ecrivez en chiffres le nombre suivant.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112F764C-BD1A-BFC4-ADB2-90BF5C32901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357E4D-CD14-A413-8413-2C63886730E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8373372-E4C5-71BB-8F11-1B81E21DA2EF}"/>
              </a:ext>
            </a:extLst>
          </p:cNvPr>
          <p:cNvSpPr txBox="1"/>
          <p:nvPr/>
        </p:nvSpPr>
        <p:spPr>
          <a:xfrm>
            <a:off x="-479007" y="3028890"/>
            <a:ext cx="1040681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Cinquante cinq mille six cents</a:t>
            </a:r>
            <a:endParaRPr kumimoji="0" lang="fr-FR" sz="46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5527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B809F-FED4-A9D8-1F5B-1D00C645F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5CAD8C-5D13-6971-23F1-2876D436B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D30C7D-CF10-839E-E28B-D0A81491C6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A0DBBEF-F55D-9733-5A68-4513D77BD37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8EA1A31-6791-31E9-86C5-BB4B0E4AB5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4C3B541-B871-7409-DA48-FFDF58861D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49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F438A-E44B-59D0-E0A0-3F25F3915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EA03F0E2-B85B-1089-2026-7B3C80F65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EF38EB04-EE1D-3C29-EC26-D44A87081B0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B8D1E6A-7675-02C7-D1F6-F3EB9A2A110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E43BBE1-1874-DF26-3F88-15E7C11E78F4}"/>
              </a:ext>
            </a:extLst>
          </p:cNvPr>
          <p:cNvSpPr txBox="1"/>
          <p:nvPr/>
        </p:nvSpPr>
        <p:spPr>
          <a:xfrm>
            <a:off x="2087005" y="2767280"/>
            <a:ext cx="46651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55600</a:t>
            </a:r>
          </a:p>
        </p:txBody>
      </p:sp>
    </p:spTree>
    <p:extLst>
      <p:ext uri="{BB962C8B-B14F-4D97-AF65-F5344CB8AC3E}">
        <p14:creationId xmlns:p14="http://schemas.microsoft.com/office/powerpoint/2010/main" val="204848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 relisez le texte.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8F03A6ED-8091-1670-C590-B575DFF4811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2901" y="2463948"/>
            <a:ext cx="2272592" cy="362936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8F064E0-1057-F239-4C13-515212327C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98C6B0A-5209-E37C-99EC-ECF74490F5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2356" y="1684938"/>
            <a:ext cx="3598462" cy="440837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6F73D15-5CE6-4F5C-4A5A-B9F27D01448C}"/>
              </a:ext>
            </a:extLst>
          </p:cNvPr>
          <p:cNvSpPr/>
          <p:nvPr/>
        </p:nvSpPr>
        <p:spPr>
          <a:xfrm>
            <a:off x="4572000" y="2463948"/>
            <a:ext cx="3073143" cy="1456049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058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8846</TotalTime>
  <Words>1601</Words>
  <Application>Microsoft Office PowerPoint</Application>
  <PresentationFormat>Affichage à l'écran (4:3)</PresentationFormat>
  <Paragraphs>265</Paragraphs>
  <Slides>79</Slides>
  <Notes>35</Notes>
  <HiddenSlides>0</HiddenSlides>
  <MMClips>8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79</vt:i4>
      </vt:variant>
    </vt:vector>
  </HeadingPairs>
  <TitlesOfParts>
    <vt:vector size="105" baseType="lpstr">
      <vt:lpstr>Dosis</vt:lpstr>
      <vt:lpstr>Dosis SemiBold</vt:lpstr>
      <vt:lpstr>Aptos Display</vt:lpstr>
      <vt:lpstr>Calibri</vt:lpstr>
      <vt:lpstr>Wingdings</vt:lpstr>
      <vt:lpstr>Dosis ExtraBold</vt:lpstr>
      <vt:lpstr>Dosis Medium</vt:lpstr>
      <vt:lpstr>Aptos</vt:lpstr>
      <vt:lpstr>Arial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3_New Voc_01-Présentation</vt:lpstr>
      <vt:lpstr>4_New Voc_01-Livret</vt:lpstr>
      <vt:lpstr>1_Ecriture</vt:lpstr>
      <vt:lpstr>2_Lecture</vt:lpstr>
      <vt:lpstr>3_Lecture</vt:lpstr>
      <vt:lpstr>1_Env-Enseignant</vt:lpstr>
      <vt:lpstr>Thème Office</vt:lpstr>
      <vt:lpstr>lecture offerte</vt:lpstr>
      <vt:lpstr>2_Oral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</vt:lpstr>
      <vt:lpstr>Bonjour les enfants !  La leçon de français commence maintenant. </vt:lpstr>
      <vt:lpstr>Aujourd’hui, nous allons apprendre un dialogue avec Majd et Nada. </vt:lpstr>
      <vt:lpstr>Lecture de la vidéo.</vt:lpstr>
      <vt:lpstr>Nous allons écouter le dialogue une deuxième fois.</vt:lpstr>
      <vt:lpstr>Lecture de la vidéo.</vt:lpstr>
      <vt:lpstr>Maintenant, on va répéter le dialogue ensemble. Je vais lire chaque réplique et vous allez répéter après moi. Puis, on va continuer à répéter le dialogue.</vt:lpstr>
      <vt:lpstr>On va continuer la répétition du dialogue. Je vais lire chaque réplique et vous allez répéter après moi. </vt:lpstr>
      <vt:lpstr>Présentation PowerPoint</vt:lpstr>
      <vt:lpstr>Présentation PowerPoint</vt:lpstr>
      <vt:lpstr>Maintenant, on va jouer ce dialogue. On va le faire en 3 étapes. Soyez attentifs. </vt:lpstr>
      <vt:lpstr>Etape 1. Je vais vous expliquer la situation.  </vt:lpstr>
      <vt:lpstr>Etape 2.  Chacun réfléchit silencieusement à ce qu’il va dire dans le dialogue.</vt:lpstr>
      <vt:lpstr>Etape 3.  Maintenant, vous allez jouer le dialogue. Qui veut passer au tableau ? </vt:lpstr>
      <vt:lpstr>Maintenant, tout le monde participe. Jouez le dialogue avec votre voisin.</vt:lpstr>
      <vt:lpstr>Plan de la séance  4 </vt:lpstr>
      <vt:lpstr>Cette partie de la leçon nécessite l’utilisation du livret de l’élève.   En cas d’indisponibilité temporaire du livret de l’élève, l’enseignant fait lire les élèves sur l’écran. </vt:lpstr>
      <vt:lpstr>Maintenant, on va faire de la lecture. </vt:lpstr>
      <vt:lpstr>Ouvrez le manuel à la page 26. On va lire ce texte. </vt:lpstr>
      <vt:lpstr>Lisez le texte silencieusement sur votre livret.  Après, on écoutera une lecture audio. </vt:lpstr>
      <vt:lpstr>Lecture de la vidéo.</vt:lpstr>
      <vt:lpstr>Qui veut lire le texte ? Je vais désigner plusieurs élèves. Chacun va lire un passage. </vt:lpstr>
      <vt:lpstr>Prenez vos ardoises. On va répondre à des questions de compréhension. </vt:lpstr>
      <vt:lpstr>Lisez la question et cherchez la réponse dans le texte. </vt:lpstr>
      <vt:lpstr>Écrivez le numéro de la bonne réponse sur vos ardoises.</vt:lpstr>
      <vt:lpstr>Levez vos ardoises. La bonne réponse est :  « Des pommes, des oranges et des livres. »</vt:lpstr>
      <vt:lpstr>Prenez vos cahiers.</vt:lpstr>
      <vt:lpstr>Répondez à cette question sur vos cahiers. Je vais passer entre les rangs pour vous aider. </vt:lpstr>
      <vt:lpstr>Qui veut lire sa réponse ?</vt:lpstr>
      <vt:lpstr>La question est : où ? Je cherche un lieu dans le texte. La réponse  est : « Chez l’épicier du quartier.»</vt:lpstr>
      <vt:lpstr>Répondez à cette question sur vos cahiers.  Je vais passer entre les rangs pour vous aider. </vt:lpstr>
      <vt:lpstr>Qui veut lire sa réponse ?</vt:lpstr>
      <vt:lpstr>La question est : « Que fait la maman d’Aymene quand Hamza arrive ? ». La réponse est : sa maman lui ouvre la porte. </vt:lpstr>
      <vt:lpstr>Maintenant, chacun va parler de lui-même. Répondez à cette question sur vos cahiers. Je vais passer entre les rangs pour vous aider.  </vt:lpstr>
      <vt:lpstr>Qui veut lire sa réponse ?</vt:lpstr>
      <vt:lpstr>Plan de la séance 4</vt:lpstr>
      <vt:lpstr>Maintenant, nous allons apprendre à compter en français. Soyez attentifs. </vt:lpstr>
      <vt:lpstr>Rappelons-nous des nombres de la semaine dernière : les nombres de 1000 à 10000. Lisons ensemble ces nombres. </vt:lpstr>
      <vt:lpstr>Lisons ensemble ces nombres. </vt:lpstr>
      <vt:lpstr>Aujourd’hui, on va voir les nombres de 10000 à 100000.</vt:lpstr>
      <vt:lpstr>Lisons ensemble ces nombres. </vt:lpstr>
      <vt:lpstr>Qui veut lire ? </vt:lpstr>
      <vt:lpstr>Lisons ensemble ces nombres. </vt:lpstr>
      <vt:lpstr>Qui veut lire ? </vt:lpstr>
      <vt:lpstr>Lisons ensemble ces nombres. </vt:lpstr>
      <vt:lpstr>Qui veut lire ? </vt:lpstr>
      <vt:lpstr>Lisons ensemble ces nombres. </vt:lpstr>
      <vt:lpstr>Qui veut lire ?</vt:lpstr>
      <vt:lpstr>Lisons ensemble ces nombres. </vt:lpstr>
      <vt:lpstr>Qui veut lire ?</vt:lpstr>
      <vt:lpstr>Lisons ensemble ces nombres. </vt:lpstr>
      <vt:lpstr>Qui veut lire ?</vt:lpstr>
      <vt:lpstr>Lisons ensemble ces nombres. </vt:lpstr>
      <vt:lpstr>Qui veut lire ? </vt:lpstr>
      <vt:lpstr>Lisons ensemble ces nombres. </vt:lpstr>
      <vt:lpstr>Qui veut lire ? </vt:lpstr>
      <vt:lpstr>Lisons ensemble ces nombres. </vt:lpstr>
      <vt:lpstr>Qui veut lire ? </vt:lpstr>
      <vt:lpstr>Lisons ensemble ces nombres. </vt:lpstr>
      <vt:lpstr>Qui veut lire ? </vt:lpstr>
      <vt:lpstr>Qui veut lire ? </vt:lpstr>
      <vt:lpstr>Qui veut lire ? </vt:lpstr>
      <vt:lpstr>Qui veut lire ? </vt:lpstr>
      <vt:lpstr>Prenez vos ardoises. </vt:lpstr>
      <vt:lpstr>Ecrivez en chiffres le nombre suivant. </vt:lpstr>
      <vt:lpstr>Levez les ardoises. </vt:lpstr>
      <vt:lpstr>Corrigez. </vt:lpstr>
      <vt:lpstr>Ecrivez en chiffres le nombre suivant. </vt:lpstr>
      <vt:lpstr>Levez les ardoises. </vt:lpstr>
      <vt:lpstr>Corrigez. </vt:lpstr>
      <vt:lpstr>Ecrivez en chiffres le nombre suivant. </vt:lpstr>
      <vt:lpstr>Levez les ardoises. </vt:lpstr>
      <vt:lpstr>Corrigez. </vt:lpstr>
      <vt:lpstr>La séance d’aujourd’hui est terminée. À la maison relisez le texte.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khalid ramni</dc:creator>
  <cp:lastModifiedBy>KHALID.RAMNI</cp:lastModifiedBy>
  <cp:revision>10</cp:revision>
  <cp:lastPrinted>2025-08-13T10:11:39Z</cp:lastPrinted>
  <dcterms:created xsi:type="dcterms:W3CDTF">2025-08-01T12:31:49Z</dcterms:created>
  <dcterms:modified xsi:type="dcterms:W3CDTF">2025-11-21T18:14:54Z</dcterms:modified>
</cp:coreProperties>
</file>