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9" r:id="rId8"/>
    <p:sldMasterId id="2147483789" r:id="rId9"/>
  </p:sldMasterIdLst>
  <p:notesMasterIdLst>
    <p:notesMasterId r:id="rId58"/>
  </p:notesMasterIdLst>
  <p:sldIdLst>
    <p:sldId id="257" r:id="rId10"/>
    <p:sldId id="1030" r:id="rId11"/>
    <p:sldId id="998" r:id="rId12"/>
    <p:sldId id="1081" r:id="rId13"/>
    <p:sldId id="1052" r:id="rId14"/>
    <p:sldId id="947" r:id="rId15"/>
    <p:sldId id="1058" r:id="rId16"/>
    <p:sldId id="1036" r:id="rId17"/>
    <p:sldId id="942" r:id="rId18"/>
    <p:sldId id="1059" r:id="rId19"/>
    <p:sldId id="904" r:id="rId20"/>
    <p:sldId id="948" r:id="rId21"/>
    <p:sldId id="1037" r:id="rId22"/>
    <p:sldId id="911" r:id="rId23"/>
    <p:sldId id="1086" r:id="rId24"/>
    <p:sldId id="912" r:id="rId25"/>
    <p:sldId id="913" r:id="rId26"/>
    <p:sldId id="1042" r:id="rId27"/>
    <p:sldId id="1043" r:id="rId28"/>
    <p:sldId id="1019" r:id="rId29"/>
    <p:sldId id="909" r:id="rId30"/>
    <p:sldId id="800" r:id="rId31"/>
    <p:sldId id="1087" r:id="rId32"/>
    <p:sldId id="1088" r:id="rId33"/>
    <p:sldId id="1089" r:id="rId34"/>
    <p:sldId id="1090" r:id="rId35"/>
    <p:sldId id="1048" r:id="rId36"/>
    <p:sldId id="1060" r:id="rId37"/>
    <p:sldId id="1061" r:id="rId38"/>
    <p:sldId id="1016" r:id="rId39"/>
    <p:sldId id="932" r:id="rId40"/>
    <p:sldId id="1025" r:id="rId41"/>
    <p:sldId id="950" r:id="rId42"/>
    <p:sldId id="935" r:id="rId43"/>
    <p:sldId id="957" r:id="rId44"/>
    <p:sldId id="937" r:id="rId45"/>
    <p:sldId id="945" r:id="rId46"/>
    <p:sldId id="941" r:id="rId47"/>
    <p:sldId id="946" r:id="rId48"/>
    <p:sldId id="952" r:id="rId49"/>
    <p:sldId id="953" r:id="rId50"/>
    <p:sldId id="958" r:id="rId51"/>
    <p:sldId id="955" r:id="rId52"/>
    <p:sldId id="959" r:id="rId53"/>
    <p:sldId id="1051" r:id="rId54"/>
    <p:sldId id="817" r:id="rId55"/>
    <p:sldId id="943" r:id="rId56"/>
    <p:sldId id="1017" r:id="rId57"/>
  </p:sldIdLst>
  <p:sldSz cx="9144000" cy="6858000" type="screen4x3"/>
  <p:notesSz cx="6735763" cy="9866313"/>
  <p:embeddedFontLst>
    <p:embeddedFont>
      <p:font typeface="Dosis" pitchFamily="2" charset="0"/>
      <p:regular r:id="rId59"/>
      <p:bold r:id="rId60"/>
    </p:embeddedFont>
    <p:embeddedFont>
      <p:font typeface="Dosis ExtraBold" pitchFamily="2" charset="0"/>
      <p:bold r:id="rId61"/>
    </p:embeddedFont>
    <p:embeddedFont>
      <p:font typeface="Dosis Medium" pitchFamily="2" charset="0"/>
      <p:regular r:id="rId62"/>
    </p:embeddedFont>
    <p:embeddedFont>
      <p:font typeface="Dosis SemiBold" pitchFamily="2" charset="0"/>
      <p:bold r:id="rId6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24D7B"/>
    <a:srgbClr val="2AB6D7"/>
    <a:srgbClr val="445C7E"/>
    <a:srgbClr val="CD783F"/>
    <a:srgbClr val="8D6F91"/>
    <a:srgbClr val="D58E5F"/>
    <a:srgbClr val="F26553"/>
    <a:srgbClr val="565F88"/>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87607" autoAdjust="0"/>
  </p:normalViewPr>
  <p:slideViewPr>
    <p:cSldViewPr snapToGrid="0">
      <p:cViewPr varScale="1">
        <p:scale>
          <a:sx n="61" d="100"/>
          <a:sy n="61" d="100"/>
        </p:scale>
        <p:origin x="1506"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font" Target="fonts/font5.fntdata"/><Relationship Id="rId68"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notesMaster" Target="notesMasters/notesMaster1.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font" Target="fonts/font3.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font" Target="fonts/font1.fntdata"/><Relationship Id="rId67"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font" Target="fonts/font2.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3T00:29:46.9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3T00:29:54.0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19/11/2025</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A77C4-56BB-9A67-5DB3-181D8B7B33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B8F278-563E-49C1-D040-68056370B2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7F292E-6028-DBFA-FFCC-3A797DBD5A46}"/>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6698D1D6-657D-CA3B-8FAF-C19181E03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065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4C653C7E-4F41-C1BF-E508-41F926725681}"/>
              </a:ext>
            </a:extLst>
          </p:cNvPr>
          <p:cNvPicPr>
            <a:picLocks noChangeAspect="1"/>
          </p:cNvPicPr>
          <p:nvPr userDrawn="1"/>
        </p:nvPicPr>
        <p:blipFill>
          <a:blip r:embed="rId2">
            <a:extLst>
              <a:ext uri="{28A0092B-C50C-407E-A947-70E740481C1C}">
                <a14:useLocalDpi xmlns:a14="http://schemas.microsoft.com/office/drawing/2010/main" val="0"/>
              </a:ext>
            </a:extLst>
          </a:blip>
          <a:srcRect t="-116" b="5091"/>
          <a:stretch>
            <a:fillRect/>
          </a:stretch>
        </p:blipFill>
        <p:spPr>
          <a:xfrm>
            <a:off x="0" y="-93133"/>
            <a:ext cx="9144000" cy="6951133"/>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84957085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49322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1104250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19/11/2025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10465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19/11/2025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5548083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19/11/2025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175236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19/11/2025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0920348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19/11/2025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929761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538894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19/11/2025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695153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414064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19/11/2025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2102107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963051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2170414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98475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520466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551826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148707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917874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150585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709224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05026745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7834673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6498393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0047336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66182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766955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7067085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9.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image" Target="../media/image8.png"/><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11.jpg"/><Relationship Id="rId5" Type="http://schemas.openxmlformats.org/officeDocument/2006/relationships/slideLayout" Target="../slideLayouts/slideLayout66.xml"/><Relationship Id="rId10" Type="http://schemas.openxmlformats.org/officeDocument/2006/relationships/theme" Target="../theme/theme8.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10.pn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97" r:id="rId14"/>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19/11/2025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25634111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341262131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6547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3.png"/><Relationship Id="rId5" Type="http://schemas.openxmlformats.org/officeDocument/2006/relationships/image" Target="../media/image32.gif"/><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8.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png"/><Relationship Id="rId5" Type="http://schemas.openxmlformats.org/officeDocument/2006/relationships/image" Target="../media/image32.gif"/><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6.png"/><Relationship Id="rId2" Type="http://schemas.openxmlformats.org/officeDocument/2006/relationships/image" Target="../media/image27.png"/><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5.png"/><Relationship Id="rId5" Type="http://schemas.openxmlformats.org/officeDocument/2006/relationships/image" Target="../media/image32.gif"/><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2.png"/><Relationship Id="rId2" Type="http://schemas.openxmlformats.org/officeDocument/2006/relationships/customXml" Target="../ink/ink1.xml"/><Relationship Id="rId1" Type="http://schemas.openxmlformats.org/officeDocument/2006/relationships/slideLayout" Target="../slideLayouts/slideLayout32.xml"/><Relationship Id="rId6" Type="http://schemas.openxmlformats.org/officeDocument/2006/relationships/image" Target="../media/image51.png"/><Relationship Id="rId5" Type="http://schemas.openxmlformats.org/officeDocument/2006/relationships/image" Target="../media/image28.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customXml" Target="../ink/ink2.xml"/><Relationship Id="rId1" Type="http://schemas.openxmlformats.org/officeDocument/2006/relationships/slideLayout" Target="../slideLayouts/slideLayout32.xml"/><Relationship Id="rId6" Type="http://schemas.openxmlformats.org/officeDocument/2006/relationships/image" Target="../media/image52.png"/><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8" Type="http://schemas.openxmlformats.org/officeDocument/2006/relationships/image" Target="../media/image27.png"/><Relationship Id="rId7" Type="http://schemas.openxmlformats.org/officeDocument/2006/relationships/image" Target="../media/image230.png"/><Relationship Id="rId2" Type="http://schemas.openxmlformats.org/officeDocument/2006/relationships/customXml" Target="../ink/ink3.xml"/><Relationship Id="rId1" Type="http://schemas.openxmlformats.org/officeDocument/2006/relationships/slideLayout" Target="../slideLayouts/slideLayout41.xml"/><Relationship Id="rId6" Type="http://schemas.openxmlformats.org/officeDocument/2006/relationships/customXml" Target="../ink/ink4.xml"/><Relationship Id="rId5" Type="http://schemas.openxmlformats.org/officeDocument/2006/relationships/image" Target="../media/image220.png"/><Relationship Id="rId10" Type="http://schemas.openxmlformats.org/officeDocument/2006/relationships/image" Target="../media/image54.png"/><Relationship Id="rId9" Type="http://schemas.openxmlformats.org/officeDocument/2006/relationships/image" Target="../media/image28.png"/></Relationships>
</file>

<file path=ppt/slides/_rels/slide35.xml.rels><?xml version="1.0" encoding="UTF-8" standalone="yes"?>
<Relationships xmlns="http://schemas.openxmlformats.org/package/2006/relationships"><Relationship Id="rId8" Type="http://schemas.openxmlformats.org/officeDocument/2006/relationships/image" Target="../media/image28.png"/><Relationship Id="rId7" Type="http://schemas.openxmlformats.org/officeDocument/2006/relationships/image" Target="../media/image27.png"/><Relationship Id="rId2" Type="http://schemas.openxmlformats.org/officeDocument/2006/relationships/customXml" Target="../ink/ink5.xml"/><Relationship Id="rId1" Type="http://schemas.openxmlformats.org/officeDocument/2006/relationships/slideLayout" Target="../slideLayouts/slideLayout70.xml"/><Relationship Id="rId6" Type="http://schemas.openxmlformats.org/officeDocument/2006/relationships/image" Target="../media/image540.png"/><Relationship Id="rId5" Type="http://schemas.openxmlformats.org/officeDocument/2006/relationships/customXml" Target="../ink/ink6.xml"/><Relationship Id="rId4" Type="http://schemas.openxmlformats.org/officeDocument/2006/relationships/image" Target="../media/image530.png"/><Relationship Id="rId9" Type="http://schemas.openxmlformats.org/officeDocument/2006/relationships/image" Target="../media/image55.png"/></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7" Type="http://schemas.openxmlformats.org/officeDocument/2006/relationships/image" Target="../media/image27.png"/><Relationship Id="rId2" Type="http://schemas.openxmlformats.org/officeDocument/2006/relationships/customXml" Target="../ink/ink7.xml"/><Relationship Id="rId1" Type="http://schemas.openxmlformats.org/officeDocument/2006/relationships/slideLayout" Target="../slideLayouts/slideLayout70.xml"/><Relationship Id="rId6" Type="http://schemas.openxmlformats.org/officeDocument/2006/relationships/image" Target="../media/image330.png"/><Relationship Id="rId5" Type="http://schemas.openxmlformats.org/officeDocument/2006/relationships/customXml" Target="../ink/ink8.xml"/><Relationship Id="rId4" Type="http://schemas.openxmlformats.org/officeDocument/2006/relationships/image" Target="../media/image320.png"/></Relationships>
</file>

<file path=ppt/slides/_rels/slide37.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slideLayout" Target="../slideLayouts/slideLayout70.xml"/><Relationship Id="rId7" Type="http://schemas.openxmlformats.org/officeDocument/2006/relationships/image" Target="../media/image490.png"/><Relationship Id="rId12" Type="http://schemas.openxmlformats.org/officeDocument/2006/relationships/image" Target="../media/image56.png"/><Relationship Id="rId2" Type="http://schemas.openxmlformats.org/officeDocument/2006/relationships/video" Target="../media/media6.mp4"/><Relationship Id="rId1" Type="http://schemas.microsoft.com/office/2007/relationships/media" Target="../media/media6.mp4"/><Relationship Id="rId11" Type="http://schemas.openxmlformats.org/officeDocument/2006/relationships/image" Target="../media/image32.gif"/><Relationship Id="rId10" Type="http://schemas.openxmlformats.org/officeDocument/2006/relationships/image" Target="../media/image31.png"/><Relationship Id="rId4" Type="http://schemas.openxmlformats.org/officeDocument/2006/relationships/customXml" Target="../ink/ink9.xml"/><Relationship Id="rId9" Type="http://schemas.openxmlformats.org/officeDocument/2006/relationships/image" Target="../media/image501.png"/></Relationships>
</file>

<file path=ppt/slides/_rels/slide38.xml.rels><?xml version="1.0" encoding="UTF-8" standalone="yes"?>
<Relationships xmlns="http://schemas.openxmlformats.org/package/2006/relationships"><Relationship Id="rId8" Type="http://schemas.openxmlformats.org/officeDocument/2006/relationships/image" Target="../media/image35.png"/><Relationship Id="rId7" Type="http://schemas.openxmlformats.org/officeDocument/2006/relationships/image" Target="../media/image470.png"/><Relationship Id="rId2" Type="http://schemas.openxmlformats.org/officeDocument/2006/relationships/customXml" Target="../ink/ink11.xml"/><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70.png"/><Relationship Id="rId7" Type="http://schemas.openxmlformats.org/officeDocument/2006/relationships/image" Target="../media/image27.png"/><Relationship Id="rId2" Type="http://schemas.openxmlformats.org/officeDocument/2006/relationships/customXml" Target="../ink/ink12.xml"/><Relationship Id="rId1" Type="http://schemas.openxmlformats.org/officeDocument/2006/relationships/slideLayout" Target="../slideLayouts/slideLayout70.xml"/><Relationship Id="rId6" Type="http://schemas.openxmlformats.org/officeDocument/2006/relationships/image" Target="../media/image330.png"/><Relationship Id="rId4" Type="http://schemas.openxmlformats.org/officeDocument/2006/relationships/customXml" Target="../ink/ink13.xml"/></Relationships>
</file>

<file path=ppt/slides/_rels/slide40.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slideLayout" Target="../slideLayouts/slideLayout70.xml"/><Relationship Id="rId7" Type="http://schemas.openxmlformats.org/officeDocument/2006/relationships/image" Target="../media/image490.png"/><Relationship Id="rId12" Type="http://schemas.openxmlformats.org/officeDocument/2006/relationships/image" Target="../media/image57.png"/><Relationship Id="rId2" Type="http://schemas.openxmlformats.org/officeDocument/2006/relationships/video" Target="../media/media7.mp4"/><Relationship Id="rId1" Type="http://schemas.microsoft.com/office/2007/relationships/media" Target="../media/media7.mp4"/><Relationship Id="rId11" Type="http://schemas.openxmlformats.org/officeDocument/2006/relationships/image" Target="../media/image32.gif"/><Relationship Id="rId10" Type="http://schemas.openxmlformats.org/officeDocument/2006/relationships/image" Target="../media/image31.png"/><Relationship Id="rId4" Type="http://schemas.openxmlformats.org/officeDocument/2006/relationships/customXml" Target="../ink/ink14.xml"/><Relationship Id="rId9" Type="http://schemas.openxmlformats.org/officeDocument/2006/relationships/image" Target="../media/image501.png"/></Relationships>
</file>

<file path=ppt/slides/_rels/slide41.xml.rels><?xml version="1.0" encoding="UTF-8" standalone="yes"?>
<Relationships xmlns="http://schemas.openxmlformats.org/package/2006/relationships"><Relationship Id="rId8" Type="http://schemas.openxmlformats.org/officeDocument/2006/relationships/image" Target="../media/image35.png"/><Relationship Id="rId7" Type="http://schemas.openxmlformats.org/officeDocument/2006/relationships/image" Target="../media/image470.png"/><Relationship Id="rId2" Type="http://schemas.openxmlformats.org/officeDocument/2006/relationships/customXml" Target="../ink/ink16.xml"/><Relationship Id="rId1" Type="http://schemas.openxmlformats.org/officeDocument/2006/relationships/slideLayout" Target="../slideLayouts/slideLayout70.xml"/><Relationship Id="rId6" Type="http://schemas.openxmlformats.org/officeDocument/2006/relationships/customXml" Target="../ink/ink17.xml"/><Relationship Id="rId5" Type="http://schemas.openxmlformats.org/officeDocument/2006/relationships/image" Target="../media/image4100.png"/></Relationships>
</file>

<file path=ppt/slides/_rels/slide4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00.png"/><Relationship Id="rId7" Type="http://schemas.openxmlformats.org/officeDocument/2006/relationships/image" Target="../media/image27.png"/><Relationship Id="rId2" Type="http://schemas.openxmlformats.org/officeDocument/2006/relationships/customXml" Target="../ink/ink18.xml"/><Relationship Id="rId1" Type="http://schemas.openxmlformats.org/officeDocument/2006/relationships/slideLayout" Target="../slideLayouts/slideLayout70.xml"/><Relationship Id="rId6" Type="http://schemas.openxmlformats.org/officeDocument/2006/relationships/image" Target="../media/image330.png"/><Relationship Id="rId4" Type="http://schemas.openxmlformats.org/officeDocument/2006/relationships/customXml" Target="../ink/ink19.xml"/></Relationships>
</file>

<file path=ppt/slides/_rels/slide43.xml.rels><?xml version="1.0" encoding="UTF-8" standalone="yes"?>
<Relationships xmlns="http://schemas.openxmlformats.org/package/2006/relationships"><Relationship Id="rId8" Type="http://schemas.openxmlformats.org/officeDocument/2006/relationships/customXml" Target="../ink/ink21.xml"/><Relationship Id="rId13" Type="http://schemas.openxmlformats.org/officeDocument/2006/relationships/image" Target="../media/image600.png"/><Relationship Id="rId3" Type="http://schemas.openxmlformats.org/officeDocument/2006/relationships/slideLayout" Target="../slideLayouts/slideLayout70.xml"/><Relationship Id="rId7" Type="http://schemas.openxmlformats.org/officeDocument/2006/relationships/image" Target="../media/image490.png"/><Relationship Id="rId12" Type="http://schemas.openxmlformats.org/officeDocument/2006/relationships/customXml" Target="../ink/ink22.xml"/><Relationship Id="rId2" Type="http://schemas.openxmlformats.org/officeDocument/2006/relationships/video" Target="../media/media8.mp4"/><Relationship Id="rId1" Type="http://schemas.microsoft.com/office/2007/relationships/media" Target="../media/media8.mp4"/><Relationship Id="rId11" Type="http://schemas.openxmlformats.org/officeDocument/2006/relationships/image" Target="../media/image32.gif"/><Relationship Id="rId10" Type="http://schemas.openxmlformats.org/officeDocument/2006/relationships/image" Target="../media/image31.png"/><Relationship Id="rId4" Type="http://schemas.openxmlformats.org/officeDocument/2006/relationships/customXml" Target="../ink/ink20.xml"/><Relationship Id="rId9" Type="http://schemas.openxmlformats.org/officeDocument/2006/relationships/image" Target="../media/image501.png"/><Relationship Id="rId14" Type="http://schemas.openxmlformats.org/officeDocument/2006/relationships/image" Target="../media/image58.png"/></Relationships>
</file>

<file path=ppt/slides/_rels/slide44.xml.rels><?xml version="1.0" encoding="UTF-8" standalone="yes"?>
<Relationships xmlns="http://schemas.openxmlformats.org/package/2006/relationships"><Relationship Id="rId8" Type="http://schemas.openxmlformats.org/officeDocument/2006/relationships/image" Target="../media/image35.png"/><Relationship Id="rId7" Type="http://schemas.openxmlformats.org/officeDocument/2006/relationships/image" Target="../media/image470.png"/><Relationship Id="rId2" Type="http://schemas.openxmlformats.org/officeDocument/2006/relationships/customXml" Target="../ink/ink23.xml"/><Relationship Id="rId1" Type="http://schemas.openxmlformats.org/officeDocument/2006/relationships/slideLayout" Target="../slideLayouts/slideLayout70.xml"/><Relationship Id="rId6" Type="http://schemas.openxmlformats.org/officeDocument/2006/relationships/customXml" Target="../ink/ink24.xml"/><Relationship Id="rId5" Type="http://schemas.openxmlformats.org/officeDocument/2006/relationships/image" Target="../media/image4100.png"/><Relationship Id="rId10" Type="http://schemas.openxmlformats.org/officeDocument/2006/relationships/image" Target="../media/image600.png"/><Relationship Id="rId9" Type="http://schemas.openxmlformats.org/officeDocument/2006/relationships/customXml" Target="../ink/ink25.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76.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5.wdp"/></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00.png"/><Relationship Id="rId7" Type="http://schemas.openxmlformats.org/officeDocument/2006/relationships/image" Target="../media/image28.png"/><Relationship Id="rId2" Type="http://schemas.openxmlformats.org/officeDocument/2006/relationships/customXml" Target="../ink/ink26.xml"/><Relationship Id="rId1" Type="http://schemas.openxmlformats.org/officeDocument/2006/relationships/slideLayout" Target="../slideLayouts/slideLayout70.xml"/><Relationship Id="rId6" Type="http://schemas.openxmlformats.org/officeDocument/2006/relationships/image" Target="../media/image27.png"/><Relationship Id="rId5" Type="http://schemas.openxmlformats.org/officeDocument/2006/relationships/image" Target="../media/image5100.png"/><Relationship Id="rId4" Type="http://schemas.openxmlformats.org/officeDocument/2006/relationships/customXml" Target="../ink/ink27.xml"/></Relationships>
</file>

<file path=ppt/slides/_rels/slide4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30.emf"/><Relationship Id="rId7" Type="http://schemas.openxmlformats.org/officeDocument/2006/relationships/image" Target="../media/image28.png"/><Relationship Id="rId2" Type="http://schemas.openxmlformats.org/officeDocument/2006/relationships/customXml" Target="../ink/ink28.xml"/><Relationship Id="rId1" Type="http://schemas.openxmlformats.org/officeDocument/2006/relationships/slideLayout" Target="../slideLayouts/slideLayout70.xml"/><Relationship Id="rId6" Type="http://schemas.openxmlformats.org/officeDocument/2006/relationships/image" Target="../media/image27.png"/><Relationship Id="rId5" Type="http://schemas.openxmlformats.org/officeDocument/2006/relationships/image" Target="../media/image54.emf"/><Relationship Id="rId4" Type="http://schemas.openxmlformats.org/officeDocument/2006/relationships/customXml" Target="../ink/ink29.xml"/><Relationship Id="rId9"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5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2D81335-4A6D-905E-8583-DAA52567F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02"/>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grpSp>
        <p:nvGrpSpPr>
          <p:cNvPr id="3" name="Groupe 2">
            <a:extLst>
              <a:ext uri="{FF2B5EF4-FFF2-40B4-BE49-F238E27FC236}">
                <a16:creationId xmlns:a16="http://schemas.microsoft.com/office/drawing/2014/main" id="{95F20018-E921-58F2-4B87-A16BEF07C30E}"/>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ABC3750A-D4F7-DF7A-64F8-B0B4E9D24C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96186DA-4009-1771-3810-55DBBDB7E61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0C86E624-8B17-C856-D006-BDDC43FCFCA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899901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4B5A-45D5-D764-15B4-F48759E17204}"/>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81A42F9-C9DF-548D-C86B-431732F515B8}"/>
              </a:ext>
            </a:extLst>
          </p:cNvPr>
          <p:cNvSpPr>
            <a:spLocks noGrp="1"/>
          </p:cNvSpPr>
          <p:nvPr>
            <p:ph type="title"/>
          </p:nvPr>
        </p:nvSpPr>
        <p:spPr>
          <a:xfrm>
            <a:off x="701868" y="1496921"/>
            <a:ext cx="7886700" cy="720000"/>
          </a:xfrm>
        </p:spPr>
        <p:txBody>
          <a:bodyPr/>
          <a:lstStyle/>
          <a:p>
            <a:r>
              <a:rPr lang="fr-MA" sz="3200">
                <a:solidFill>
                  <a:srgbClr val="424D7B"/>
                </a:solidFill>
              </a:rPr>
              <a:t>Contenu de la semaine </a:t>
            </a:r>
            <a:endParaRPr lang="fr-MA" sz="3200" dirty="0">
              <a:solidFill>
                <a:srgbClr val="424D7B"/>
              </a:solidFill>
            </a:endParaRPr>
          </a:p>
        </p:txBody>
      </p:sp>
      <p:grpSp>
        <p:nvGrpSpPr>
          <p:cNvPr id="2" name="Groupe 1">
            <a:extLst>
              <a:ext uri="{FF2B5EF4-FFF2-40B4-BE49-F238E27FC236}">
                <a16:creationId xmlns:a16="http://schemas.microsoft.com/office/drawing/2014/main" id="{E9A4F00C-2414-B1BF-3721-19814038776B}"/>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B388B7D-0C79-6FD7-146E-AE840AE633E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87BCA96-BCFB-FFFD-E2F4-EA8A0EBD1A2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5BA1795-ADF6-7EFA-7914-A42C74431F5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Image 7">
            <a:extLst>
              <a:ext uri="{FF2B5EF4-FFF2-40B4-BE49-F238E27FC236}">
                <a16:creationId xmlns:a16="http://schemas.microsoft.com/office/drawing/2014/main" id="{F4F10BA7-E8EA-9BF2-BA41-3F9411150157}"/>
              </a:ext>
            </a:extLst>
          </p:cNvPr>
          <p:cNvPicPr>
            <a:picLocks noChangeAspect="1"/>
          </p:cNvPicPr>
          <p:nvPr/>
        </p:nvPicPr>
        <p:blipFill>
          <a:blip r:embed="rId3"/>
          <a:stretch>
            <a:fillRect/>
          </a:stretch>
        </p:blipFill>
        <p:spPr>
          <a:xfrm>
            <a:off x="237532" y="2733467"/>
            <a:ext cx="1499318" cy="2478954"/>
          </a:xfrm>
          <a:prstGeom prst="rect">
            <a:avLst/>
          </a:prstGeom>
        </p:spPr>
      </p:pic>
      <p:pic>
        <p:nvPicPr>
          <p:cNvPr id="12" name="Image 11">
            <a:extLst>
              <a:ext uri="{FF2B5EF4-FFF2-40B4-BE49-F238E27FC236}">
                <a16:creationId xmlns:a16="http://schemas.microsoft.com/office/drawing/2014/main" id="{EA833CBB-CC70-54DB-B16D-E042587D4BFA}"/>
              </a:ext>
            </a:extLst>
          </p:cNvPr>
          <p:cNvPicPr>
            <a:picLocks noChangeAspect="1"/>
          </p:cNvPicPr>
          <p:nvPr/>
        </p:nvPicPr>
        <p:blipFill>
          <a:blip r:embed="rId4"/>
          <a:stretch>
            <a:fillRect/>
          </a:stretch>
        </p:blipFill>
        <p:spPr>
          <a:xfrm>
            <a:off x="1866163" y="2733467"/>
            <a:ext cx="1690811" cy="2478954"/>
          </a:xfrm>
          <a:prstGeom prst="rect">
            <a:avLst/>
          </a:prstGeom>
        </p:spPr>
      </p:pic>
      <p:pic>
        <p:nvPicPr>
          <p:cNvPr id="15" name="Image 14">
            <a:extLst>
              <a:ext uri="{FF2B5EF4-FFF2-40B4-BE49-F238E27FC236}">
                <a16:creationId xmlns:a16="http://schemas.microsoft.com/office/drawing/2014/main" id="{65F0885E-0944-9FE1-4E2C-7CD80BF3D803}"/>
              </a:ext>
            </a:extLst>
          </p:cNvPr>
          <p:cNvPicPr>
            <a:picLocks noChangeAspect="1"/>
          </p:cNvPicPr>
          <p:nvPr/>
        </p:nvPicPr>
        <p:blipFill>
          <a:blip r:embed="rId5"/>
          <a:stretch>
            <a:fillRect/>
          </a:stretch>
        </p:blipFill>
        <p:spPr>
          <a:xfrm>
            <a:off x="3427662" y="2733467"/>
            <a:ext cx="1601183" cy="2478954"/>
          </a:xfrm>
          <a:prstGeom prst="rect">
            <a:avLst/>
          </a:prstGeom>
        </p:spPr>
      </p:pic>
      <p:pic>
        <p:nvPicPr>
          <p:cNvPr id="17" name="Image 16">
            <a:extLst>
              <a:ext uri="{FF2B5EF4-FFF2-40B4-BE49-F238E27FC236}">
                <a16:creationId xmlns:a16="http://schemas.microsoft.com/office/drawing/2014/main" id="{C7738E26-D163-8659-5DCF-F4F737B9D3E0}"/>
              </a:ext>
            </a:extLst>
          </p:cNvPr>
          <p:cNvPicPr>
            <a:picLocks noChangeAspect="1"/>
          </p:cNvPicPr>
          <p:nvPr/>
        </p:nvPicPr>
        <p:blipFill>
          <a:blip r:embed="rId6"/>
          <a:stretch>
            <a:fillRect/>
          </a:stretch>
        </p:blipFill>
        <p:spPr>
          <a:xfrm>
            <a:off x="5028845" y="2733467"/>
            <a:ext cx="1690812" cy="2478955"/>
          </a:xfrm>
          <a:prstGeom prst="rect">
            <a:avLst/>
          </a:prstGeom>
        </p:spPr>
      </p:pic>
      <p:pic>
        <p:nvPicPr>
          <p:cNvPr id="20" name="Image 19">
            <a:extLst>
              <a:ext uri="{FF2B5EF4-FFF2-40B4-BE49-F238E27FC236}">
                <a16:creationId xmlns:a16="http://schemas.microsoft.com/office/drawing/2014/main" id="{170932D6-63A2-5D35-39EF-6196642C4689}"/>
              </a:ext>
            </a:extLst>
          </p:cNvPr>
          <p:cNvPicPr>
            <a:picLocks noChangeAspect="1"/>
          </p:cNvPicPr>
          <p:nvPr/>
        </p:nvPicPr>
        <p:blipFill>
          <a:blip r:embed="rId7"/>
          <a:stretch>
            <a:fillRect/>
          </a:stretch>
        </p:blipFill>
        <p:spPr>
          <a:xfrm>
            <a:off x="6810624" y="2733467"/>
            <a:ext cx="1777944" cy="2478954"/>
          </a:xfrm>
          <a:prstGeom prst="rect">
            <a:avLst/>
          </a:prstGeom>
        </p:spPr>
      </p:pic>
    </p:spTree>
    <p:extLst>
      <p:ext uri="{BB962C8B-B14F-4D97-AF65-F5344CB8AC3E}">
        <p14:creationId xmlns:p14="http://schemas.microsoft.com/office/powerpoint/2010/main" val="19851780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333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4" name="Rectangle : coins arrondis 33">
            <a:extLst>
              <a:ext uri="{FF2B5EF4-FFF2-40B4-BE49-F238E27FC236}">
                <a16:creationId xmlns:a16="http://schemas.microsoft.com/office/drawing/2014/main" id="{27B67DEB-FA14-C68A-D306-A4EAF613FB6E}"/>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Organigramme : Terminateur 34">
            <a:extLst>
              <a:ext uri="{FF2B5EF4-FFF2-40B4-BE49-F238E27FC236}">
                <a16:creationId xmlns:a16="http://schemas.microsoft.com/office/drawing/2014/main" id="{B2B40A44-646F-CFD1-8BD6-641115BE99B3}"/>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 name="Espace réservé du texte 60">
            <a:extLst>
              <a:ext uri="{FF2B5EF4-FFF2-40B4-BE49-F238E27FC236}">
                <a16:creationId xmlns:a16="http://schemas.microsoft.com/office/drawing/2014/main" id="{B1633320-881D-3046-CC25-D40DFB941180}"/>
              </a:ext>
            </a:extLst>
          </p:cNvPr>
          <p:cNvSpPr txBox="1">
            <a:spLocks/>
          </p:cNvSpPr>
          <p:nvPr/>
        </p:nvSpPr>
        <p:spPr>
          <a:xfrm>
            <a:off x="808649" y="5474576"/>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Ecrit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Lecture – Texte : Compréhension 1.</a:t>
            </a:r>
          </a:p>
        </p:txBody>
      </p:sp>
      <p:sp>
        <p:nvSpPr>
          <p:cNvPr id="3" name="Espace réservé du texte 5">
            <a:extLst>
              <a:ext uri="{FF2B5EF4-FFF2-40B4-BE49-F238E27FC236}">
                <a16:creationId xmlns:a16="http://schemas.microsoft.com/office/drawing/2014/main" id="{106D8CA2-60E3-9232-FFC0-312BF804780F}"/>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4" name="Espace réservé du texte 5">
            <a:extLst>
              <a:ext uri="{FF2B5EF4-FFF2-40B4-BE49-F238E27FC236}">
                <a16:creationId xmlns:a16="http://schemas.microsoft.com/office/drawing/2014/main" id="{69B3428C-7F7F-4E71-B064-80FE895C10F7}"/>
              </a:ext>
            </a:extLst>
          </p:cNvPr>
          <p:cNvSpPr txBox="1">
            <a:spLocks/>
          </p:cNvSpPr>
          <p:nvPr/>
        </p:nvSpPr>
        <p:spPr>
          <a:xfrm>
            <a:off x="802706" y="2417013"/>
            <a:ext cx="3420000" cy="792000"/>
          </a:xfrm>
          <a:prstGeom prst="roundRect">
            <a:avLst/>
          </a:prstGeom>
          <a:solidFill>
            <a:schemeClr val="bg2"/>
          </a:solidFill>
        </p:spPr>
        <p:txBody>
          <a:bodyPr anchor="ctr"/>
          <a:lstStyle>
            <a:defPPr>
              <a:defRPr lang="fr-FR"/>
            </a:defPPr>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Travail sur livret</a:t>
            </a:r>
          </a:p>
        </p:txBody>
      </p:sp>
      <p:sp>
        <p:nvSpPr>
          <p:cNvPr id="5" name="Espace réservé du texte 5">
            <a:extLst>
              <a:ext uri="{FF2B5EF4-FFF2-40B4-BE49-F238E27FC236}">
                <a16:creationId xmlns:a16="http://schemas.microsoft.com/office/drawing/2014/main" id="{EBFAD96D-5FEA-AA42-9005-A218CD1D9E8D}"/>
              </a:ext>
            </a:extLst>
          </p:cNvPr>
          <p:cNvSpPr txBox="1">
            <a:spLocks/>
          </p:cNvSpPr>
          <p:nvPr/>
        </p:nvSpPr>
        <p:spPr>
          <a:xfrm>
            <a:off x="4896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sp>
        <p:nvSpPr>
          <p:cNvPr id="7" name="Espace réservé du texte 5">
            <a:extLst>
              <a:ext uri="{FF2B5EF4-FFF2-40B4-BE49-F238E27FC236}">
                <a16:creationId xmlns:a16="http://schemas.microsoft.com/office/drawing/2014/main" id="{4B9D94D2-948F-A6A8-1CAC-6BC21867784E}"/>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12" name="Rectangle : coins arrondis 11">
            <a:extLst>
              <a:ext uri="{FF2B5EF4-FFF2-40B4-BE49-F238E27FC236}">
                <a16:creationId xmlns:a16="http://schemas.microsoft.com/office/drawing/2014/main" id="{163DB757-7C3D-BA35-87C1-AACF4198E876}"/>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Espace réservé du texte 5">
            <a:extLst>
              <a:ext uri="{FF2B5EF4-FFF2-40B4-BE49-F238E27FC236}">
                <a16:creationId xmlns:a16="http://schemas.microsoft.com/office/drawing/2014/main" id="{442FDABA-C7C8-E3A0-6491-582EC66A5821}"/>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a - A</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a - A</a:t>
            </a:r>
          </a:p>
        </p:txBody>
      </p:sp>
      <p:sp>
        <p:nvSpPr>
          <p:cNvPr id="14" name="Rectangle : coins arrondis 13">
            <a:extLst>
              <a:ext uri="{FF2B5EF4-FFF2-40B4-BE49-F238E27FC236}">
                <a16:creationId xmlns:a16="http://schemas.microsoft.com/office/drawing/2014/main" id="{7D1ACA2B-BFD3-B131-6BF7-D2A7955F9D5B}"/>
              </a:ext>
            </a:extLst>
          </p:cNvPr>
          <p:cNvSpPr/>
          <p:nvPr/>
        </p:nvSpPr>
        <p:spPr>
          <a:xfrm>
            <a:off x="628649" y="3691639"/>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rganigramme : Terminateur 14">
            <a:extLst>
              <a:ext uri="{FF2B5EF4-FFF2-40B4-BE49-F238E27FC236}">
                <a16:creationId xmlns:a16="http://schemas.microsoft.com/office/drawing/2014/main" id="{0A118541-6BA8-BB7E-AE58-3425554DD650}"/>
              </a:ext>
            </a:extLst>
          </p:cNvPr>
          <p:cNvSpPr/>
          <p:nvPr/>
        </p:nvSpPr>
        <p:spPr>
          <a:xfrm>
            <a:off x="857457" y="3437892"/>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24D7B"/>
                </a:solidFill>
                <a:effectLst/>
                <a:uLnTx/>
                <a:uFillTx/>
                <a:latin typeface="Dosis ExtraBold" pitchFamily="2" charset="0"/>
                <a:ea typeface="+mn-ea"/>
                <a:cs typeface="+mn-cs"/>
              </a:rPr>
              <a:t>Séance 2</a:t>
            </a:r>
          </a:p>
        </p:txBody>
      </p:sp>
      <p:sp>
        <p:nvSpPr>
          <p:cNvPr id="16" name="Rectangle : coins arrondis 15">
            <a:extLst>
              <a:ext uri="{FF2B5EF4-FFF2-40B4-BE49-F238E27FC236}">
                <a16:creationId xmlns:a16="http://schemas.microsoft.com/office/drawing/2014/main" id="{3B0CEE0E-931E-BC8E-6E37-F46F71039430}"/>
              </a:ext>
            </a:extLst>
          </p:cNvPr>
          <p:cNvSpPr/>
          <p:nvPr/>
        </p:nvSpPr>
        <p:spPr>
          <a:xfrm>
            <a:off x="828000" y="3904371"/>
            <a:ext cx="3412875" cy="783350"/>
          </a:xfrm>
          <a:prstGeom prst="roundRect">
            <a:avLst/>
          </a:prstGeom>
          <a:solidFill>
            <a:srgbClr val="EA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Espace réservé du texte 5">
            <a:extLst>
              <a:ext uri="{FF2B5EF4-FFF2-40B4-BE49-F238E27FC236}">
                <a16:creationId xmlns:a16="http://schemas.microsoft.com/office/drawing/2014/main" id="{DB4F95E1-E3C8-4F00-C2F5-F2BDCB6E2DCC}"/>
              </a:ext>
            </a:extLst>
          </p:cNvPr>
          <p:cNvSpPr txBox="1">
            <a:spLocks/>
          </p:cNvSpPr>
          <p:nvPr/>
        </p:nvSpPr>
        <p:spPr>
          <a:xfrm>
            <a:off x="857457" y="3895721"/>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sym typeface="Wingdings" panose="05000000000000000000" pitchFamily="2" charset="2"/>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sym typeface="Wingdings" panose="05000000000000000000" pitchFamily="2" charset="2"/>
              </a:rPr>
              <a:t>Ecriture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sym typeface="Wingdings" panose="05000000000000000000" pitchFamily="2" charset="2"/>
              </a:rPr>
              <a:t>Lecture – Texte : Fluidité. </a:t>
            </a:r>
          </a:p>
        </p:txBody>
      </p:sp>
      <p:sp>
        <p:nvSpPr>
          <p:cNvPr id="20" name="Titre 30">
            <a:extLst>
              <a:ext uri="{FF2B5EF4-FFF2-40B4-BE49-F238E27FC236}">
                <a16:creationId xmlns:a16="http://schemas.microsoft.com/office/drawing/2014/main" id="{32810026-5F34-F9FA-D80E-E50AFB04BD15}"/>
              </a:ext>
            </a:extLst>
          </p:cNvPr>
          <p:cNvSpPr txBox="1">
            <a:spLocks/>
          </p:cNvSpPr>
          <p:nvPr/>
        </p:nvSpPr>
        <p:spPr>
          <a:xfrm>
            <a:off x="429300" y="1076588"/>
            <a:ext cx="7886700" cy="720000"/>
          </a:xfrm>
          <a:prstGeom prst="rect">
            <a:avLst/>
          </a:prstGeom>
        </p:spPr>
        <p:txBody>
          <a:bodyPr anchor="ctr"/>
          <a:lstStyle>
            <a:lvl1pPr algn="ctr" defTabSz="914400" rtl="0" eaLnBrk="1" latinLnBrk="0" hangingPunct="1">
              <a:lnSpc>
                <a:spcPct val="90000"/>
              </a:lnSpc>
              <a:spcBef>
                <a:spcPct val="0"/>
              </a:spcBef>
              <a:buNone/>
              <a:defRPr lang="fr-MA" sz="3600" b="1" kern="1200">
                <a:solidFill>
                  <a:srgbClr val="565F88"/>
                </a:solidFill>
                <a:latin typeface="Dosis" pitchFamily="2"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pitchFamily="2" charset="0"/>
                <a:ea typeface="+mj-ea"/>
                <a:cs typeface="Arial" panose="020B0604020202020204" pitchFamily="34" charset="0"/>
              </a:rPr>
              <a:t>Organisation de la semaine</a:t>
            </a:r>
          </a:p>
        </p:txBody>
      </p:sp>
      <p:grpSp>
        <p:nvGrpSpPr>
          <p:cNvPr id="21" name="Groupe 20">
            <a:extLst>
              <a:ext uri="{FF2B5EF4-FFF2-40B4-BE49-F238E27FC236}">
                <a16:creationId xmlns:a16="http://schemas.microsoft.com/office/drawing/2014/main" id="{7E05167C-6008-9D73-C668-A2506D636D42}"/>
              </a:ext>
            </a:extLst>
          </p:cNvPr>
          <p:cNvGrpSpPr/>
          <p:nvPr/>
        </p:nvGrpSpPr>
        <p:grpSpPr>
          <a:xfrm>
            <a:off x="3120265" y="0"/>
            <a:ext cx="2741519" cy="1084434"/>
            <a:chOff x="3072140" y="0"/>
            <a:chExt cx="2741519" cy="1084434"/>
          </a:xfrm>
        </p:grpSpPr>
        <p:sp>
          <p:nvSpPr>
            <p:cNvPr id="22" name="Rectangle 21">
              <a:extLst>
                <a:ext uri="{FF2B5EF4-FFF2-40B4-BE49-F238E27FC236}">
                  <a16:creationId xmlns:a16="http://schemas.microsoft.com/office/drawing/2014/main" id="{A6C427B5-0910-4D26-8972-5FDA44B4B88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92FB3778-AF11-363D-931E-EF9B0455927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Titre 53">
              <a:extLst>
                <a:ext uri="{FF2B5EF4-FFF2-40B4-BE49-F238E27FC236}">
                  <a16:creationId xmlns:a16="http://schemas.microsoft.com/office/drawing/2014/main" id="{966875DD-AAE1-5C5C-0B04-A348CD64F30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7964474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Comment ça va ?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89DC79B1-1704-F0E7-E55C-A3EF5C987792}"/>
              </a:ext>
            </a:extLst>
          </p:cNvPr>
          <p:cNvPicPr>
            <a:picLocks noChangeAspect="1"/>
          </p:cNvPicPr>
          <p:nvPr/>
        </p:nvPicPr>
        <p:blipFill>
          <a:blip r:embed="rId2"/>
          <a:stretch>
            <a:fillRect/>
          </a:stretch>
        </p:blipFill>
        <p:spPr>
          <a:xfrm>
            <a:off x="1366390" y="1998092"/>
            <a:ext cx="6411220" cy="1409897"/>
          </a:xfrm>
          <a:prstGeom prst="rect">
            <a:avLst/>
          </a:prstGeom>
        </p:spPr>
      </p:pic>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3" name="Espace réservé du texte 12">
            <a:extLst>
              <a:ext uri="{FF2B5EF4-FFF2-40B4-BE49-F238E27FC236}">
                <a16:creationId xmlns:a16="http://schemas.microsoft.com/office/drawing/2014/main" id="{373A5D2A-B2B0-8E96-C118-05EF33021E65}"/>
              </a:ext>
            </a:extLst>
          </p:cNvPr>
          <p:cNvSpPr>
            <a:spLocks noGrp="1"/>
          </p:cNvSpPr>
          <p:nvPr>
            <p:ph type="body" sz="quarter" idx="19"/>
          </p:nvPr>
        </p:nvSpPr>
        <p:spPr>
          <a:xfrm>
            <a:off x="2239321" y="3997654"/>
            <a:ext cx="4960805" cy="756000"/>
          </a:xfrm>
        </p:spPr>
        <p:txBody>
          <a:bodyPr/>
          <a:lstStyle/>
          <a:p>
            <a:r>
              <a:rPr lang="fr-FR" sz="1400" dirty="0"/>
              <a:t>Les marqueurs du futur.</a:t>
            </a:r>
          </a:p>
        </p:txBody>
      </p:sp>
      <p:sp>
        <p:nvSpPr>
          <p:cNvPr id="25" name="Espace réservé du texte 13">
            <a:extLst>
              <a:ext uri="{FF2B5EF4-FFF2-40B4-BE49-F238E27FC236}">
                <a16:creationId xmlns:a16="http://schemas.microsoft.com/office/drawing/2014/main" id="{0FE69516-1712-98D7-CA3F-DFCBBF4736AB}"/>
              </a:ext>
            </a:extLst>
          </p:cNvPr>
          <p:cNvSpPr>
            <a:spLocks noGrp="1"/>
          </p:cNvSpPr>
          <p:nvPr>
            <p:ph type="body" sz="quarter" idx="20"/>
          </p:nvPr>
        </p:nvSpPr>
        <p:spPr>
          <a:xfrm>
            <a:off x="2247934" y="5477948"/>
            <a:ext cx="4960805" cy="756000"/>
          </a:xfrm>
        </p:spPr>
        <p:txBody>
          <a:bodyPr/>
          <a:lstStyle/>
          <a:p>
            <a:r>
              <a:rPr lang="fr-FR" sz="1400" dirty="0"/>
              <a:t>Texte : fluidité.</a:t>
            </a:r>
            <a:endParaRPr lang="fr-MA" sz="1400" dirty="0"/>
          </a:p>
        </p:txBody>
      </p:sp>
      <p:sp>
        <p:nvSpPr>
          <p:cNvPr id="26" name="Espace réservé du texte 5">
            <a:extLst>
              <a:ext uri="{FF2B5EF4-FFF2-40B4-BE49-F238E27FC236}">
                <a16:creationId xmlns:a16="http://schemas.microsoft.com/office/drawing/2014/main" id="{59461AF7-2B2C-449D-72B0-56D988C8BAD7}"/>
              </a:ext>
            </a:extLst>
          </p:cNvPr>
          <p:cNvSpPr txBox="1">
            <a:spLocks/>
          </p:cNvSpPr>
          <p:nvPr/>
        </p:nvSpPr>
        <p:spPr>
          <a:xfrm>
            <a:off x="2267724" y="2486381"/>
            <a:ext cx="4960805"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Acte de parole 1 : « Parler de mes voisins ». </a:t>
            </a:r>
          </a:p>
        </p:txBody>
      </p:sp>
      <p:pic>
        <p:nvPicPr>
          <p:cNvPr id="15" name="Espace réservé pour une image  21" descr="Une image contenant horloge, cercle, symbole, Police&#10;&#10;Le contenu généré par l’IA peut être incorrect.">
            <a:extLst>
              <a:ext uri="{FF2B5EF4-FFF2-40B4-BE49-F238E27FC236}">
                <a16:creationId xmlns:a16="http://schemas.microsoft.com/office/drawing/2014/main" id="{6B0AD656-7CF6-177A-ED78-98EC2F6B5BD9}"/>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a:prstGeom prst="rect">
            <a:avLst/>
          </a:prstGeom>
          <a:noFill/>
        </p:spPr>
      </p:pic>
      <p:pic>
        <p:nvPicPr>
          <p:cNvPr id="18" name="Espace réservé pour une image  19" descr="Une image contenant horloge, cercle, symbole, Police&#10;&#10;Le contenu généré par l’IA peut être incorrect.">
            <a:extLst>
              <a:ext uri="{FF2B5EF4-FFF2-40B4-BE49-F238E27FC236}">
                <a16:creationId xmlns:a16="http://schemas.microsoft.com/office/drawing/2014/main" id="{DABEC941-4459-132D-9D0C-7FCB3C845113}"/>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9" name="Espace réservé pour une image  2">
            <a:extLst>
              <a:ext uri="{FF2B5EF4-FFF2-40B4-BE49-F238E27FC236}">
                <a16:creationId xmlns:a16="http://schemas.microsoft.com/office/drawing/2014/main" id="{2CB27E79-FEB1-C366-F1BB-CC8AE09D103D}"/>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1438051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2F65193-B5F4-FD68-D507-8432932A52EB}"/>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5573" y="558264"/>
            <a:ext cx="1393241" cy="1024294"/>
          </a:xfrm>
          <a:prstGeom prst="ellipse">
            <a:avLst/>
          </a:prstGeom>
        </p:spPr>
      </p:pic>
      <p:pic>
        <p:nvPicPr>
          <p:cNvPr id="6" name="Nada-Wave">
            <a:hlinkClick r:id="" action="ppaction://media"/>
            <a:extLst>
              <a:ext uri="{FF2B5EF4-FFF2-40B4-BE49-F238E27FC236}">
                <a16:creationId xmlns:a16="http://schemas.microsoft.com/office/drawing/2014/main" id="{4CA2EFBD-4162-8CD8-90C1-D6E6CD5727D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389D8358-B4CD-2373-68CF-12C06B737147}"/>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8"/>
          <a:srcRect b="1466"/>
          <a:stretch>
            <a:fillRect/>
          </a:stretch>
        </p:blipFill>
        <p:spPr>
          <a:xfrm>
            <a:off x="2575387" y="2362200"/>
            <a:ext cx="1996613" cy="3497484"/>
          </a:xfrm>
        </p:spPr>
      </p:pic>
    </p:spTree>
    <p:extLst>
      <p:ext uri="{BB962C8B-B14F-4D97-AF65-F5344CB8AC3E}">
        <p14:creationId xmlns:p14="http://schemas.microsoft.com/office/powerpoint/2010/main" val="194762060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ABA7517-9C48-E508-658A-B80196256E85}"/>
              </a:ext>
            </a:extLst>
          </p:cNvPr>
          <p:cNvPicPr>
            <a:picLocks noChangeAspect="1"/>
          </p:cNvPicPr>
          <p:nvPr/>
        </p:nvPicPr>
        <p:blipFill>
          <a:blip r:embed="rId2"/>
          <a:stretch>
            <a:fillRect/>
          </a:stretch>
        </p:blipFill>
        <p:spPr>
          <a:xfrm>
            <a:off x="2992430" y="1608296"/>
            <a:ext cx="3165774" cy="4995660"/>
          </a:xfrm>
          <a:prstGeom prst="rect">
            <a:avLst/>
          </a:prstGeom>
        </p:spPr>
      </p:pic>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Avant de commencer, nous allons corriger les activités de vocabulaire.</a:t>
            </a:r>
            <a:endParaRPr lang="fr-MA" dirty="0">
              <a:solidFill>
                <a:schemeClr val="tx1">
                  <a:lumMod val="65000"/>
                  <a:lumOff val="35000"/>
                </a:schemeClr>
              </a:solidFill>
              <a:latin typeface="Dosis Medium" pitchFamily="2" charset="0"/>
            </a:endParaRPr>
          </a:p>
        </p:txBody>
      </p:sp>
      <p:grpSp>
        <p:nvGrpSpPr>
          <p:cNvPr id="10" name="Groupe 9">
            <a:extLst>
              <a:ext uri="{FF2B5EF4-FFF2-40B4-BE49-F238E27FC236}">
                <a16:creationId xmlns:a16="http://schemas.microsoft.com/office/drawing/2014/main" id="{E0CE5F9F-7549-BF05-ACAD-FEFE53629C3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D8F97FA-7460-B7F7-FF8C-8BFAD2A7F05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C844607-843A-F646-B179-4582C0BF29D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96EA05B9-F927-A63D-BB15-9E0E57CAC8BD}"/>
              </a:ext>
            </a:extLst>
          </p:cNvPr>
          <p:cNvSpPr/>
          <p:nvPr/>
        </p:nvSpPr>
        <p:spPr>
          <a:xfrm>
            <a:off x="3168869" y="2252142"/>
            <a:ext cx="2837794" cy="399174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2902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26" presetClass="emph" presetSubtype="0" fill="hold" grpId="0" nodeType="withEffect">
                                  <p:stCondLst>
                                    <p:cond delay="1000"/>
                                  </p:stCondLst>
                                  <p:childTnLst>
                                    <p:animEffect transition="out" filter="fade">
                                      <p:cBhvr>
                                        <p:cTn id="8" dur="500" tmFilter="0, 0; .2, .5; .8, .5; 1, 0"/>
                                        <p:tgtEl>
                                          <p:spTgt spid="4"/>
                                        </p:tgtEl>
                                      </p:cBhvr>
                                    </p:animEffect>
                                    <p:animScale>
                                      <p:cBhvr>
                                        <p:cTn id="9"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0D40-C5C4-42C1-766D-847A0AE90C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1B8A15-E2D4-5B4D-CB18-463972E9715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sur votre livret. </a:t>
            </a:r>
          </a:p>
        </p:txBody>
      </p:sp>
      <p:grpSp>
        <p:nvGrpSpPr>
          <p:cNvPr id="4" name="Groupe 3">
            <a:extLst>
              <a:ext uri="{FF2B5EF4-FFF2-40B4-BE49-F238E27FC236}">
                <a16:creationId xmlns:a16="http://schemas.microsoft.com/office/drawing/2014/main" id="{2850A591-A1B3-14EE-3E50-B7145F2BE73C}"/>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389E8CB-9AF8-9F1E-BD65-E3EAD7B3554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E26D8D-00C6-C864-74D4-A51AAB33D37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5DA0D40B-6462-716A-B68E-0C3BBA1AA643}"/>
              </a:ext>
            </a:extLst>
          </p:cNvPr>
          <p:cNvPicPr>
            <a:picLocks noChangeAspect="1"/>
          </p:cNvPicPr>
          <p:nvPr/>
        </p:nvPicPr>
        <p:blipFill>
          <a:blip r:embed="rId4"/>
          <a:stretch>
            <a:fillRect/>
          </a:stretch>
        </p:blipFill>
        <p:spPr>
          <a:xfrm>
            <a:off x="1572967" y="1624017"/>
            <a:ext cx="5791702" cy="4168501"/>
          </a:xfrm>
          <a:prstGeom prst="rect">
            <a:avLst/>
          </a:prstGeom>
        </p:spPr>
      </p:pic>
      <p:sp>
        <p:nvSpPr>
          <p:cNvPr id="10" name="ZoneTexte 9">
            <a:extLst>
              <a:ext uri="{FF2B5EF4-FFF2-40B4-BE49-F238E27FC236}">
                <a16:creationId xmlns:a16="http://schemas.microsoft.com/office/drawing/2014/main" id="{0F96C4FB-0855-46A8-A738-1DF6C3EC1DFB}"/>
              </a:ext>
            </a:extLst>
          </p:cNvPr>
          <p:cNvSpPr txBox="1"/>
          <p:nvPr/>
        </p:nvSpPr>
        <p:spPr>
          <a:xfrm>
            <a:off x="3361634"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Répondre</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37CD7CC2-E43D-6324-E1A6-004DE8CBC341}"/>
              </a:ext>
            </a:extLst>
          </p:cNvPr>
          <p:cNvSpPr txBox="1"/>
          <p:nvPr/>
        </p:nvSpPr>
        <p:spPr>
          <a:xfrm>
            <a:off x="1999959" y="2658291"/>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Inviter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9228CB04-2955-4FD4-1219-3C0A50C2FEF2}"/>
              </a:ext>
            </a:extLst>
          </p:cNvPr>
          <p:cNvSpPr txBox="1"/>
          <p:nvPr/>
        </p:nvSpPr>
        <p:spPr>
          <a:xfrm>
            <a:off x="4468818" y="4007896"/>
            <a:ext cx="13378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Déménager </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81C6C6EB-E15A-A747-B1CD-5B515B7D5F31}"/>
              </a:ext>
            </a:extLst>
          </p:cNvPr>
          <p:cNvSpPr txBox="1"/>
          <p:nvPr/>
        </p:nvSpPr>
        <p:spPr>
          <a:xfrm>
            <a:off x="1455089" y="5372861"/>
            <a:ext cx="184486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Dans dix minutes</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70A12011-5F78-2E16-1D48-8E9182D25FB8}"/>
              </a:ext>
            </a:extLst>
          </p:cNvPr>
          <p:cNvSpPr txBox="1"/>
          <p:nvPr/>
        </p:nvSpPr>
        <p:spPr>
          <a:xfrm>
            <a:off x="1899986" y="4007896"/>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Se voir </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DFD87909-2706-AE3C-5D4D-F73630037FDA}"/>
              </a:ext>
            </a:extLst>
          </p:cNvPr>
          <p:cNvSpPr txBox="1"/>
          <p:nvPr/>
        </p:nvSpPr>
        <p:spPr>
          <a:xfrm>
            <a:off x="6051121" y="4024160"/>
            <a:ext cx="131354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Se souvenir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CFD0BED0-094D-58CE-AF2C-91FEA90288CA}"/>
              </a:ext>
            </a:extLst>
          </p:cNvPr>
          <p:cNvSpPr txBox="1"/>
          <p:nvPr/>
        </p:nvSpPr>
        <p:spPr>
          <a:xfrm>
            <a:off x="4428425" y="2658291"/>
            <a:ext cx="153206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rPr>
              <a:t>Dans une heure</a:t>
            </a:r>
          </a:p>
        </p:txBody>
      </p:sp>
      <p:sp>
        <p:nvSpPr>
          <p:cNvPr id="17" name="ZoneTexte 16">
            <a:extLst>
              <a:ext uri="{FF2B5EF4-FFF2-40B4-BE49-F238E27FC236}">
                <a16:creationId xmlns:a16="http://schemas.microsoft.com/office/drawing/2014/main" id="{9805E976-286A-BB59-B80C-EC7286C50EAB}"/>
              </a:ext>
            </a:extLst>
          </p:cNvPr>
          <p:cNvSpPr txBox="1"/>
          <p:nvPr/>
        </p:nvSpPr>
        <p:spPr>
          <a:xfrm>
            <a:off x="6124988" y="2663561"/>
            <a:ext cx="123968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Remercier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7D2FC442-02D6-4D02-D893-35E321E4E7C3}"/>
              </a:ext>
            </a:extLst>
          </p:cNvPr>
          <p:cNvSpPr txBox="1"/>
          <p:nvPr/>
        </p:nvSpPr>
        <p:spPr>
          <a:xfrm>
            <a:off x="3271639" y="267365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Appeler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DB8C19FF-C5AC-6E14-5AAE-917108FEB20E}"/>
              </a:ext>
            </a:extLst>
          </p:cNvPr>
          <p:cNvSpPr txBox="1"/>
          <p:nvPr/>
        </p:nvSpPr>
        <p:spPr>
          <a:xfrm>
            <a:off x="3334189" y="3998024"/>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Heureux</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FF3C6F13-27AF-BF80-803C-B8ECE747987E}"/>
              </a:ext>
            </a:extLst>
          </p:cNvPr>
          <p:cNvSpPr txBox="1"/>
          <p:nvPr/>
        </p:nvSpPr>
        <p:spPr>
          <a:xfrm>
            <a:off x="4797810"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Consoler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96B0D479-5E2B-DB0B-448B-92DE02F9B50A}"/>
              </a:ext>
            </a:extLst>
          </p:cNvPr>
          <p:cNvSpPr txBox="1"/>
          <p:nvPr/>
        </p:nvSpPr>
        <p:spPr>
          <a:xfrm>
            <a:off x="6275956"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Aider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85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736C2-1505-9FDE-41BE-207D200F01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2A6CF5-7CDC-D5B3-06BF-EEFCDCADB86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Répétons ensemble ces mots. </a:t>
            </a:r>
          </a:p>
        </p:txBody>
      </p:sp>
      <p:grpSp>
        <p:nvGrpSpPr>
          <p:cNvPr id="4" name="Groupe 3">
            <a:extLst>
              <a:ext uri="{FF2B5EF4-FFF2-40B4-BE49-F238E27FC236}">
                <a16:creationId xmlns:a16="http://schemas.microsoft.com/office/drawing/2014/main" id="{D63666C7-A059-FABB-CD68-975CE51D3B85}"/>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234A1EE1-1B87-CC6F-8B4D-361B2B060E0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E56F442-71EB-5360-A2DC-2C0CBE4B2A2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8CFE39EB-3F6B-CB42-905B-DB6291560E74}"/>
              </a:ext>
            </a:extLst>
          </p:cNvPr>
          <p:cNvPicPr>
            <a:picLocks noChangeAspect="1"/>
          </p:cNvPicPr>
          <p:nvPr/>
        </p:nvPicPr>
        <p:blipFill>
          <a:blip r:embed="rId4"/>
          <a:stretch>
            <a:fillRect/>
          </a:stretch>
        </p:blipFill>
        <p:spPr>
          <a:xfrm>
            <a:off x="1572967" y="1624017"/>
            <a:ext cx="5791702" cy="4168501"/>
          </a:xfrm>
          <a:prstGeom prst="rect">
            <a:avLst/>
          </a:prstGeom>
        </p:spPr>
      </p:pic>
      <p:sp>
        <p:nvSpPr>
          <p:cNvPr id="10" name="ZoneTexte 9">
            <a:extLst>
              <a:ext uri="{FF2B5EF4-FFF2-40B4-BE49-F238E27FC236}">
                <a16:creationId xmlns:a16="http://schemas.microsoft.com/office/drawing/2014/main" id="{DD963AA3-AB41-527B-2025-D20509868D05}"/>
              </a:ext>
            </a:extLst>
          </p:cNvPr>
          <p:cNvSpPr txBox="1"/>
          <p:nvPr/>
        </p:nvSpPr>
        <p:spPr>
          <a:xfrm>
            <a:off x="3361634"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Répondre</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C824DC44-6301-F796-E680-F2929F280FCE}"/>
              </a:ext>
            </a:extLst>
          </p:cNvPr>
          <p:cNvSpPr txBox="1"/>
          <p:nvPr/>
        </p:nvSpPr>
        <p:spPr>
          <a:xfrm>
            <a:off x="1999959" y="2658291"/>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Inviter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30B7A804-D907-E073-822F-0E7EA6D389BA}"/>
              </a:ext>
            </a:extLst>
          </p:cNvPr>
          <p:cNvSpPr txBox="1"/>
          <p:nvPr/>
        </p:nvSpPr>
        <p:spPr>
          <a:xfrm>
            <a:off x="4468818" y="4007896"/>
            <a:ext cx="13378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Déménager </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3192DD79-8681-4820-AE90-DEA4A1B061B6}"/>
              </a:ext>
            </a:extLst>
          </p:cNvPr>
          <p:cNvSpPr txBox="1"/>
          <p:nvPr/>
        </p:nvSpPr>
        <p:spPr>
          <a:xfrm>
            <a:off x="1455089" y="5372861"/>
            <a:ext cx="184486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Dans dix minutes</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A83C6DEF-3CC3-DD42-13BC-0DEA2A851F64}"/>
              </a:ext>
            </a:extLst>
          </p:cNvPr>
          <p:cNvSpPr txBox="1"/>
          <p:nvPr/>
        </p:nvSpPr>
        <p:spPr>
          <a:xfrm>
            <a:off x="1899986" y="4007896"/>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Se voir </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90A13AD1-8506-5209-1618-ADC0B2566F58}"/>
              </a:ext>
            </a:extLst>
          </p:cNvPr>
          <p:cNvSpPr txBox="1"/>
          <p:nvPr/>
        </p:nvSpPr>
        <p:spPr>
          <a:xfrm>
            <a:off x="6051121" y="4024160"/>
            <a:ext cx="131354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Se souvenir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5F5D862-7202-B4DD-DDC7-0753CD260DE9}"/>
              </a:ext>
            </a:extLst>
          </p:cNvPr>
          <p:cNvSpPr txBox="1"/>
          <p:nvPr/>
        </p:nvSpPr>
        <p:spPr>
          <a:xfrm>
            <a:off x="4428425" y="2658291"/>
            <a:ext cx="153206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rPr>
              <a:t>Dans une heure</a:t>
            </a:r>
          </a:p>
        </p:txBody>
      </p:sp>
      <p:sp>
        <p:nvSpPr>
          <p:cNvPr id="17" name="ZoneTexte 16">
            <a:extLst>
              <a:ext uri="{FF2B5EF4-FFF2-40B4-BE49-F238E27FC236}">
                <a16:creationId xmlns:a16="http://schemas.microsoft.com/office/drawing/2014/main" id="{73EDE61E-F23A-C7EB-4887-4AD6D58682E0}"/>
              </a:ext>
            </a:extLst>
          </p:cNvPr>
          <p:cNvSpPr txBox="1"/>
          <p:nvPr/>
        </p:nvSpPr>
        <p:spPr>
          <a:xfrm>
            <a:off x="6124988" y="2663561"/>
            <a:ext cx="123968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Remercier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735B45C3-F719-F139-09DE-E99C71083AC9}"/>
              </a:ext>
            </a:extLst>
          </p:cNvPr>
          <p:cNvSpPr txBox="1"/>
          <p:nvPr/>
        </p:nvSpPr>
        <p:spPr>
          <a:xfrm>
            <a:off x="3271639" y="267365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Appeler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8D4BA0C-D761-9641-0AB4-000768297DE6}"/>
              </a:ext>
            </a:extLst>
          </p:cNvPr>
          <p:cNvSpPr txBox="1"/>
          <p:nvPr/>
        </p:nvSpPr>
        <p:spPr>
          <a:xfrm>
            <a:off x="3334189" y="3998024"/>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Heureux</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70489EB1-C0D9-8250-D826-6CA25292AC3E}"/>
              </a:ext>
            </a:extLst>
          </p:cNvPr>
          <p:cNvSpPr txBox="1"/>
          <p:nvPr/>
        </p:nvSpPr>
        <p:spPr>
          <a:xfrm>
            <a:off x="4797810"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Consoler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7AEB1DA-408E-B962-2B8E-CA3C1C9353AB}"/>
              </a:ext>
            </a:extLst>
          </p:cNvPr>
          <p:cNvSpPr txBox="1"/>
          <p:nvPr/>
        </p:nvSpPr>
        <p:spPr>
          <a:xfrm>
            <a:off x="6275956" y="5384760"/>
            <a:ext cx="1107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Calibri" panose="020F0502020204030204"/>
                <a:ea typeface="+mn-ea"/>
                <a:cs typeface="+mn-cs"/>
              </a:rPr>
              <a:t>Aider</a:t>
            </a:r>
            <a:endParaRPr kumimoji="0" lang="fr-MA" sz="16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5975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grpSp>
        <p:nvGrpSpPr>
          <p:cNvPr id="10" name="Groupe 9">
            <a:extLst>
              <a:ext uri="{FF2B5EF4-FFF2-40B4-BE49-F238E27FC236}">
                <a16:creationId xmlns:a16="http://schemas.microsoft.com/office/drawing/2014/main" id="{1B102358-AB30-611A-3A58-0F9386F391F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2D23E1C-C603-7396-D136-0EC6131D239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A5D2D2-8619-30ED-BC95-26540C3AF9A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30594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E876ED49-9D6C-265D-7257-3F1B6C9DB60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9C968453-2005-C61C-5624-8F19E5267235}"/>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8E70D5A4-820E-84BD-AE03-9A8B40AE87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N6_P1_W4_S2_AdP_P01">
            <a:hlinkClick r:id="" action="ppaction://media"/>
            <a:extLst>
              <a:ext uri="{FF2B5EF4-FFF2-40B4-BE49-F238E27FC236}">
                <a16:creationId xmlns:a16="http://schemas.microsoft.com/office/drawing/2014/main" id="{C0F0DFC8-5492-7C30-4226-21D91A3C705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8130" y="1901396"/>
            <a:ext cx="7467740" cy="4200604"/>
          </a:xfrm>
          <a:prstGeom prst="rect">
            <a:avLst/>
          </a:prstGeom>
        </p:spPr>
      </p:pic>
    </p:spTree>
    <p:extLst>
      <p:ext uri="{BB962C8B-B14F-4D97-AF65-F5344CB8AC3E}">
        <p14:creationId xmlns:p14="http://schemas.microsoft.com/office/powerpoint/2010/main" val="4062469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687" fill="hold"/>
                                        <p:tgtEl>
                                          <p:spTgt spid="2"/>
                                        </p:tgtEl>
                                      </p:cBhvr>
                                    </p:cmd>
                                  </p:childTnLst>
                                </p:cTn>
                              </p:par>
                            </p:childTnLst>
                          </p:cTn>
                        </p:par>
                        <p:par>
                          <p:cTn id="7" fill="hold">
                            <p:stCondLst>
                              <p:cond delay="58687"/>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poser la question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et Nada. Répétons ensemble. </a:t>
            </a:r>
          </a:p>
        </p:txBody>
      </p:sp>
      <p:grpSp>
        <p:nvGrpSpPr>
          <p:cNvPr id="9" name="Groupe 8">
            <a:extLst>
              <a:ext uri="{FF2B5EF4-FFF2-40B4-BE49-F238E27FC236}">
                <a16:creationId xmlns:a16="http://schemas.microsoft.com/office/drawing/2014/main" id="{9A1CACB5-ECD5-BA33-3C85-5FD4CE1B481F}"/>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F144DD67-65E6-49EA-FB64-546E6A418A5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E866B9-882C-ACC2-E014-BFB728FF110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0EFEB56-2122-1A48-7308-6138BA530F4D}"/>
              </a:ext>
            </a:extLst>
          </p:cNvPr>
          <p:cNvSpPr txBox="1"/>
          <p:nvPr/>
        </p:nvSpPr>
        <p:spPr>
          <a:xfrm>
            <a:off x="506748" y="3429000"/>
            <a:ext cx="8025252" cy="73866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Dans combien de temps </a:t>
            </a:r>
            <a:r>
              <a:rPr kumimoji="0" lang="fr-FR" sz="3200" b="1" i="0" u="none" strike="noStrike" kern="1200" cap="none" spc="0" normalizeH="0" baseline="0" noProof="0" dirty="0">
                <a:ln>
                  <a:noFill/>
                </a:ln>
                <a:solidFill>
                  <a:srgbClr val="424D7B"/>
                </a:solidFill>
                <a:effectLst/>
                <a:uLnTx/>
                <a:uFillTx/>
                <a:latin typeface="Dosis" pitchFamily="2" charset="0"/>
                <a:ea typeface="+mn-ea"/>
                <a:cs typeface="+mn-cs"/>
              </a:rPr>
              <a:t>tu vas voir ton voisin</a:t>
            </a: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 </a:t>
            </a:r>
            <a:r>
              <a:rPr kumimoji="0" lang="fr-FR" sz="32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spTree>
    <p:extLst>
      <p:ext uri="{BB962C8B-B14F-4D97-AF65-F5344CB8AC3E}">
        <p14:creationId xmlns:p14="http://schemas.microsoft.com/office/powerpoint/2010/main" val="21552776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AF7D8-C887-FAF4-7965-9B6667935699}"/>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5FB632E0-A746-9912-3869-26D97F492E85}"/>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318710" y="2714061"/>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D15395-5D3A-517F-3EDB-E6436FE89D9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217432D5-0EB9-8D2F-E62D-E24113E63C25}"/>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D69BF074-FBE3-048C-1F30-BA46DCFE7126}"/>
              </a:ext>
            </a:extLst>
          </p:cNvPr>
          <p:cNvPicPr>
            <a:picLocks noChangeAspect="1"/>
          </p:cNvPicPr>
          <p:nvPr/>
        </p:nvPicPr>
        <p:blipFill>
          <a:blip r:embed="rId4">
            <a:duotone>
              <a:schemeClr val="accent2">
                <a:shade val="45000"/>
                <a:satMod val="135000"/>
              </a:schemeClr>
              <a:prstClr val="white"/>
            </a:duotone>
          </a:blip>
          <a:stretch>
            <a:fillRect/>
          </a:stretch>
        </p:blipFill>
        <p:spPr>
          <a:xfrm rot="4325170">
            <a:off x="4885289" y="1772293"/>
            <a:ext cx="1218404" cy="1102789"/>
          </a:xfrm>
          <a:prstGeom prst="rect">
            <a:avLst/>
          </a:prstGeom>
        </p:spPr>
      </p:pic>
      <p:sp>
        <p:nvSpPr>
          <p:cNvPr id="10" name="ZoneTexte 9">
            <a:extLst>
              <a:ext uri="{FF2B5EF4-FFF2-40B4-BE49-F238E27FC236}">
                <a16:creationId xmlns:a16="http://schemas.microsoft.com/office/drawing/2014/main" id="{56A02C8E-E082-A285-94E2-A7C07D90C527}"/>
              </a:ext>
            </a:extLst>
          </p:cNvPr>
          <p:cNvSpPr txBox="1"/>
          <p:nvPr/>
        </p:nvSpPr>
        <p:spPr>
          <a:xfrm>
            <a:off x="5494491" y="3492656"/>
            <a:ext cx="3289384"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D783F"/>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CD783F"/>
                </a:solidFill>
                <a:effectLst/>
                <a:uLnTx/>
                <a:uFillTx/>
                <a:latin typeface="Dosis" pitchFamily="2" charset="0"/>
                <a:ea typeface="+mn-ea"/>
                <a:cs typeface="+mn-cs"/>
              </a:rPr>
              <a:t>Dans combien de temps tu vas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D783F"/>
                </a:solidFill>
                <a:effectLst/>
                <a:uLnTx/>
                <a:uFillTx/>
                <a:latin typeface="Dosis" pitchFamily="2" charset="0"/>
                <a:ea typeface="+mn-ea"/>
                <a:cs typeface="+mn-cs"/>
              </a:rPr>
              <a:t>voir ton voisin ?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2800" b="1" i="0" u="none" strike="noStrike" kern="1200" cap="none" spc="0" normalizeH="0" baseline="0" noProof="0" dirty="0">
              <a:ln>
                <a:noFill/>
              </a:ln>
              <a:solidFill>
                <a:srgbClr val="CD783F"/>
              </a:solidFill>
              <a:effectLst/>
              <a:uLnTx/>
              <a:uFillTx/>
              <a:latin typeface="Dosis" pitchFamily="2" charset="0"/>
              <a:ea typeface="+mn-ea"/>
              <a:cs typeface="Arial" panose="020B0604020202020204" pitchFamily="34" charset="0"/>
            </a:endParaRPr>
          </a:p>
        </p:txBody>
      </p:sp>
      <p:sp>
        <p:nvSpPr>
          <p:cNvPr id="2" name="Titre 8">
            <a:extLst>
              <a:ext uri="{FF2B5EF4-FFF2-40B4-BE49-F238E27FC236}">
                <a16:creationId xmlns:a16="http://schemas.microsoft.com/office/drawing/2014/main" id="{C9E68457-ED37-EAC8-4293-0E74634D6EFA}"/>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8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poser la question et l’expliquer dans sa langue ? </a:t>
            </a:r>
            <a:endParaRPr kumimoji="0" lang="ar-SA" sz="18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Tree>
    <p:extLst>
      <p:ext uri="{BB962C8B-B14F-4D97-AF65-F5344CB8AC3E}">
        <p14:creationId xmlns:p14="http://schemas.microsoft.com/office/powerpoint/2010/main" val="25617548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132B-B526-A4F4-FB89-AB3718C35932}"/>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DC3A1875-EFE3-4207-D28A-5DA5C8A98130}"/>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885117" y="2650451"/>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460B306A-0395-19C5-7C21-74992BF45CA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A3183498-1AF3-3974-8C12-E3799779A15E}"/>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F95A161-EBBD-289F-0587-AEB9BB04C2B0}"/>
              </a:ext>
            </a:extLst>
          </p:cNvPr>
          <p:cNvSpPr txBox="1"/>
          <p:nvPr/>
        </p:nvSpPr>
        <p:spPr>
          <a:xfrm>
            <a:off x="659754" y="3599529"/>
            <a:ext cx="3289384"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D783F"/>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Dans combien de temps tu vas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voir ta voisine</a:t>
            </a: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 </a:t>
            </a:r>
            <a:r>
              <a:rPr kumimoji="0" lang="fr-FR" sz="2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2800" b="1" i="0" u="none" strike="noStrike" kern="1200" cap="none" spc="0" normalizeH="0" baseline="0" noProof="0" dirty="0">
              <a:ln>
                <a:noFill/>
              </a:ln>
              <a:solidFill>
                <a:srgbClr val="CD783F"/>
              </a:solidFill>
              <a:effectLst/>
              <a:uLnTx/>
              <a:uFillTx/>
              <a:latin typeface="Dosis" pitchFamily="2" charset="0"/>
              <a:ea typeface="+mn-ea"/>
              <a:cs typeface="Arial" panose="020B0604020202020204" pitchFamily="34" charset="0"/>
            </a:endParaRPr>
          </a:p>
        </p:txBody>
      </p:sp>
      <p:sp>
        <p:nvSpPr>
          <p:cNvPr id="2" name="Titre 8">
            <a:extLst>
              <a:ext uri="{FF2B5EF4-FFF2-40B4-BE49-F238E27FC236}">
                <a16:creationId xmlns:a16="http://schemas.microsoft.com/office/drawing/2014/main" id="{D5DA4324-203F-BDD4-7478-696F17CF63A1}"/>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8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poser la question et l’expliquer dans sa langue ? </a:t>
            </a:r>
            <a:endParaRPr kumimoji="0" lang="ar-SA" sz="18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1026" name="Picture 2">
            <a:extLst>
              <a:ext uri="{FF2B5EF4-FFF2-40B4-BE49-F238E27FC236}">
                <a16:creationId xmlns:a16="http://schemas.microsoft.com/office/drawing/2014/main" id="{69129717-5A47-9A25-EE96-DFDB7B285B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797" y="1672186"/>
            <a:ext cx="1304925"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6435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EEE2B87-3B10-E81B-4CC3-064370735140}"/>
              </a:ext>
            </a:extLst>
          </p:cNvPr>
          <p:cNvSpPr>
            <a:spLocks noGrp="1"/>
          </p:cNvSpPr>
          <p:nvPr>
            <p:ph type="title"/>
          </p:nvPr>
        </p:nvSpPr>
        <p:spPr>
          <a:xfrm>
            <a:off x="1686152" y="759703"/>
            <a:ext cx="6707077" cy="612000"/>
          </a:xfrm>
        </p:spPr>
        <p:txBody>
          <a:bodyPr/>
          <a:lstStyle/>
          <a:p>
            <a:r>
              <a:rPr lang="fr-FR" dirty="0">
                <a:solidFill>
                  <a:schemeClr val="tx1">
                    <a:lumMod val="65000"/>
                    <a:lumOff val="35000"/>
                  </a:schemeClr>
                </a:solidFill>
                <a:latin typeface="Dosis Medium" pitchFamily="2" charset="0"/>
              </a:rPr>
              <a:t>Maintenant, nous allons apprendre à répondre à la question : dans combien de temps tu vas voir ton voisin ? </a:t>
            </a:r>
            <a:endParaRPr lang="fr-MA" dirty="0">
              <a:solidFill>
                <a:schemeClr val="tx1">
                  <a:lumMod val="65000"/>
                  <a:lumOff val="35000"/>
                </a:schemeClr>
              </a:solidFill>
              <a:latin typeface="Dosis Medium" pitchFamily="2" charset="0"/>
            </a:endParaRPr>
          </a:p>
        </p:txBody>
      </p:sp>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grpSp>
        <p:nvGrpSpPr>
          <p:cNvPr id="18" name="Groupe 17">
            <a:extLst>
              <a:ext uri="{FF2B5EF4-FFF2-40B4-BE49-F238E27FC236}">
                <a16:creationId xmlns:a16="http://schemas.microsoft.com/office/drawing/2014/main" id="{5EEE7078-D12D-8920-3FD9-9D5832F56B5D}"/>
              </a:ext>
            </a:extLst>
          </p:cNvPr>
          <p:cNvGrpSpPr/>
          <p:nvPr/>
        </p:nvGrpSpPr>
        <p:grpSpPr>
          <a:xfrm>
            <a:off x="113769" y="634753"/>
            <a:ext cx="1147140" cy="980797"/>
            <a:chOff x="113769" y="634753"/>
            <a:chExt cx="1147140" cy="980797"/>
          </a:xfrm>
        </p:grpSpPr>
        <p:pic>
          <p:nvPicPr>
            <p:cNvPr id="19" name="Image 18">
              <a:extLst>
                <a:ext uri="{FF2B5EF4-FFF2-40B4-BE49-F238E27FC236}">
                  <a16:creationId xmlns:a16="http://schemas.microsoft.com/office/drawing/2014/main" id="{E8552BEB-59E4-54DF-BA64-28A94156B74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1B94FD-251F-69A6-6006-8FE171DB0FA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035658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730D-1832-761A-C762-9EDEA8E14E2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956F4E95-BFB8-45DA-638D-98B2DE2278E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3B7075E1-3811-8AFE-947A-82590852E93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6EBFC4C6-DF2C-FA98-BE36-5ECD80D3E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5-N6_P1_W4_S2_AdP_P02">
            <a:hlinkClick r:id="" action="ppaction://media"/>
            <a:extLst>
              <a:ext uri="{FF2B5EF4-FFF2-40B4-BE49-F238E27FC236}">
                <a16:creationId xmlns:a16="http://schemas.microsoft.com/office/drawing/2014/main" id="{91EC14B8-B29C-98E4-2840-A000BF64FD3D}"/>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b="2728"/>
          <a:stretch>
            <a:fillRect/>
          </a:stretch>
        </p:blipFill>
        <p:spPr>
          <a:xfrm>
            <a:off x="809386" y="1995003"/>
            <a:ext cx="7784327" cy="3286445"/>
          </a:xfrm>
          <a:prstGeom prst="rect">
            <a:avLst/>
          </a:prstGeom>
        </p:spPr>
      </p:pic>
    </p:spTree>
    <p:extLst>
      <p:ext uri="{BB962C8B-B14F-4D97-AF65-F5344CB8AC3E}">
        <p14:creationId xmlns:p14="http://schemas.microsoft.com/office/powerpoint/2010/main" val="32900240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861" fill="hold"/>
                                        <p:tgtEl>
                                          <p:spTgt spid="3"/>
                                        </p:tgtEl>
                                      </p:cBhvr>
                                    </p:cmd>
                                  </p:childTnLst>
                                </p:cTn>
                              </p:par>
                            </p:childTnLst>
                          </p:cTn>
                        </p:par>
                        <p:par>
                          <p:cTn id="7" fill="hold">
                            <p:stCondLst>
                              <p:cond delay="67861"/>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9A161-45D9-5641-B40F-4927CBDB49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9F62DB-3006-1C67-AF07-F91E84F4363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répondre à la question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et Nada. Répétons ensemble. </a:t>
            </a:r>
          </a:p>
        </p:txBody>
      </p:sp>
      <p:grpSp>
        <p:nvGrpSpPr>
          <p:cNvPr id="9" name="Groupe 8">
            <a:extLst>
              <a:ext uri="{FF2B5EF4-FFF2-40B4-BE49-F238E27FC236}">
                <a16:creationId xmlns:a16="http://schemas.microsoft.com/office/drawing/2014/main" id="{CA8C3477-602B-0E51-95FC-7657A9E6DD33}"/>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DE9B6680-712D-C304-2731-056D85EA1E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71FFA5-C3DF-A83A-4A55-F25552FBEF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E06EA9C6-87FC-E1B6-3E56-885BBD4814D0}"/>
              </a:ext>
            </a:extLst>
          </p:cNvPr>
          <p:cNvSpPr txBox="1"/>
          <p:nvPr/>
        </p:nvSpPr>
        <p:spPr>
          <a:xfrm>
            <a:off x="962108" y="2690336"/>
            <a:ext cx="7248241"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pitchFamily="2" charset="0"/>
                <a:ea typeface="+mn-ea"/>
                <a:cs typeface="+mn-cs"/>
              </a:rPr>
              <a:t>Je vais voir mon voisin </a:t>
            </a: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dix minutes</a:t>
            </a:r>
            <a:r>
              <a:rPr kumimoji="0" lang="fr-FR" sz="32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pitchFamily="2" charset="0"/>
                <a:ea typeface="+mn-ea"/>
                <a:cs typeface="+mn-cs"/>
              </a:rPr>
              <a:t>Je vais voir ma voisine   </a:t>
            </a: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dans une heure</a:t>
            </a:r>
            <a:r>
              <a:rPr kumimoji="0" lang="fr-FR" sz="32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t>
            </a:r>
          </a:p>
        </p:txBody>
      </p:sp>
    </p:spTree>
    <p:extLst>
      <p:ext uri="{BB962C8B-B14F-4D97-AF65-F5344CB8AC3E}">
        <p14:creationId xmlns:p14="http://schemas.microsoft.com/office/powerpoint/2010/main" val="6396948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F6D96-03C8-63C0-22AB-09A87E0812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23DA1A-0622-002B-85FD-1B78D7253D8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C7C2BD-80FB-14D2-2561-2F0E388A7F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ZoneTexte 4">
            <a:extLst>
              <a:ext uri="{FF2B5EF4-FFF2-40B4-BE49-F238E27FC236}">
                <a16:creationId xmlns:a16="http://schemas.microsoft.com/office/drawing/2014/main" id="{8ED78447-63C6-483A-21C8-E6E12A5CA868}"/>
              </a:ext>
            </a:extLst>
          </p:cNvPr>
          <p:cNvSpPr txBox="1"/>
          <p:nvPr/>
        </p:nvSpPr>
        <p:spPr>
          <a:xfrm>
            <a:off x="699426" y="2690336"/>
            <a:ext cx="10147250"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pitchFamily="2" charset="0"/>
                <a:ea typeface="+mn-ea"/>
                <a:cs typeface="+mn-cs"/>
              </a:rPr>
              <a:t>Je vais voir mon ami </a:t>
            </a: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dans quinze minutes</a:t>
            </a:r>
            <a:r>
              <a:rPr kumimoji="0" lang="fr-FR" sz="32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pitchFamily="2" charset="0"/>
                <a:ea typeface="+mn-ea"/>
                <a:cs typeface="+mn-cs"/>
              </a:rPr>
              <a:t>Je vais voir mon amie  </a:t>
            </a:r>
            <a:r>
              <a:rPr kumimoji="0" lang="fr-FR" sz="3200" b="1" i="0" u="none" strike="noStrike" kern="1200" cap="none" spc="0" normalizeH="0" baseline="0" noProof="0" dirty="0">
                <a:ln>
                  <a:noFill/>
                </a:ln>
                <a:solidFill>
                  <a:srgbClr val="00ACA4"/>
                </a:solidFill>
                <a:effectLst/>
                <a:uLnTx/>
                <a:uFillTx/>
                <a:latin typeface="Dosis" pitchFamily="2" charset="0"/>
                <a:ea typeface="+mn-ea"/>
                <a:cs typeface="+mn-cs"/>
              </a:rPr>
              <a:t>dans deux heures</a:t>
            </a:r>
            <a:r>
              <a:rPr kumimoji="0" lang="fr-FR" sz="32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t>
            </a:r>
          </a:p>
        </p:txBody>
      </p:sp>
    </p:spTree>
    <p:extLst>
      <p:ext uri="{BB962C8B-B14F-4D97-AF65-F5344CB8AC3E}">
        <p14:creationId xmlns:p14="http://schemas.microsoft.com/office/powerpoint/2010/main" val="11486889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50441-2469-C19D-484E-E7DCFAEBCFAB}"/>
            </a:ext>
          </a:extLst>
        </p:cNvPr>
        <p:cNvGrpSpPr/>
        <p:nvPr/>
      </p:nvGrpSpPr>
      <p:grpSpPr>
        <a:xfrm>
          <a:off x="0" y="0"/>
          <a:ext cx="0" cy="0"/>
          <a:chOff x="0" y="0"/>
          <a:chExt cx="0" cy="0"/>
        </a:xfrm>
      </p:grpSpPr>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9716FCE4-3705-E6E1-EF7D-43F23578171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0" name="Titre 8">
            <a:extLst>
              <a:ext uri="{FF2B5EF4-FFF2-40B4-BE49-F238E27FC236}">
                <a16:creationId xmlns:a16="http://schemas.microsoft.com/office/drawing/2014/main" id="{54C67181-F9BA-A8E4-4CC3-CB5D28620A84}"/>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Chacun choisit un exemple différent. </a:t>
            </a:r>
          </a:p>
        </p:txBody>
      </p:sp>
      <p:pic>
        <p:nvPicPr>
          <p:cNvPr id="3" name="Image 2">
            <a:extLst>
              <a:ext uri="{FF2B5EF4-FFF2-40B4-BE49-F238E27FC236}">
                <a16:creationId xmlns:a16="http://schemas.microsoft.com/office/drawing/2014/main" id="{4E60D75E-9221-E879-C1E2-447321CEC6BE}"/>
              </a:ext>
            </a:extLst>
          </p:cNvPr>
          <p:cNvPicPr>
            <a:picLocks noChangeAspect="1"/>
          </p:cNvPicPr>
          <p:nvPr/>
        </p:nvPicPr>
        <p:blipFill>
          <a:blip r:embed="rId3">
            <a:clrChange>
              <a:clrFrom>
                <a:srgbClr val="FEFDFA"/>
              </a:clrFrom>
              <a:clrTo>
                <a:srgbClr val="FEFDFA">
                  <a:alpha val="0"/>
                </a:srgbClr>
              </a:clrTo>
            </a:clrChange>
          </a:blip>
          <a:stretch>
            <a:fillRect/>
          </a:stretch>
        </p:blipFill>
        <p:spPr>
          <a:xfrm>
            <a:off x="2130866" y="2605052"/>
            <a:ext cx="4887827" cy="3258552"/>
          </a:xfrm>
          <a:prstGeom prst="rect">
            <a:avLst/>
          </a:prstGeom>
        </p:spPr>
      </p:pic>
      <p:sp>
        <p:nvSpPr>
          <p:cNvPr id="4" name="AutoShape 6" descr="Image générée">
            <a:extLst>
              <a:ext uri="{FF2B5EF4-FFF2-40B4-BE49-F238E27FC236}">
                <a16:creationId xmlns:a16="http://schemas.microsoft.com/office/drawing/2014/main" id="{27F75A8B-8201-1684-8DC4-BC37965C5D4E}"/>
              </a:ext>
            </a:extLst>
          </p:cNvPr>
          <p:cNvSpPr>
            <a:spLocks noChangeAspect="1" noChangeArrowheads="1"/>
          </p:cNvSpPr>
          <p:nvPr/>
        </p:nvSpPr>
        <p:spPr bwMode="auto">
          <a:xfrm>
            <a:off x="5112620" y="29685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7" name="Groupe 16">
            <a:extLst>
              <a:ext uri="{FF2B5EF4-FFF2-40B4-BE49-F238E27FC236}">
                <a16:creationId xmlns:a16="http://schemas.microsoft.com/office/drawing/2014/main" id="{3166D107-8883-01E4-E83A-BFC7731E0045}"/>
              </a:ext>
            </a:extLst>
          </p:cNvPr>
          <p:cNvGrpSpPr/>
          <p:nvPr/>
        </p:nvGrpSpPr>
        <p:grpSpPr>
          <a:xfrm>
            <a:off x="5800289" y="1810883"/>
            <a:ext cx="1218404" cy="1102789"/>
            <a:chOff x="2420624" y="1909483"/>
            <a:chExt cx="1218404" cy="1102789"/>
          </a:xfrm>
        </p:grpSpPr>
        <p:pic>
          <p:nvPicPr>
            <p:cNvPr id="9" name="Image 8">
              <a:extLst>
                <a:ext uri="{FF2B5EF4-FFF2-40B4-BE49-F238E27FC236}">
                  <a16:creationId xmlns:a16="http://schemas.microsoft.com/office/drawing/2014/main" id="{82B59FD8-B32A-10B6-82EC-64911A25A0A1}"/>
                </a:ext>
              </a:extLst>
            </p:cNvPr>
            <p:cNvPicPr>
              <a:picLocks noChangeAspect="1"/>
            </p:cNvPicPr>
            <p:nvPr/>
          </p:nvPicPr>
          <p:blipFill>
            <a:blip r:embed="rId4"/>
            <a:stretch>
              <a:fillRect/>
            </a:stretch>
          </p:blipFill>
          <p:spPr>
            <a:xfrm flipH="1">
              <a:off x="2420624" y="1909483"/>
              <a:ext cx="1218404" cy="1102789"/>
            </a:xfrm>
            <a:prstGeom prst="rect">
              <a:avLst/>
            </a:prstGeom>
          </p:spPr>
        </p:pic>
        <p:sp>
          <p:nvSpPr>
            <p:cNvPr id="11" name="Ellipse 10">
              <a:extLst>
                <a:ext uri="{FF2B5EF4-FFF2-40B4-BE49-F238E27FC236}">
                  <a16:creationId xmlns:a16="http://schemas.microsoft.com/office/drawing/2014/main" id="{3EDE19CD-6F21-05EC-E960-DA9D252606F5}"/>
                </a:ext>
              </a:extLst>
            </p:cNvPr>
            <p:cNvSpPr/>
            <p:nvPr/>
          </p:nvSpPr>
          <p:spPr>
            <a:xfrm>
              <a:off x="2563931" y="2104879"/>
              <a:ext cx="678080" cy="670373"/>
            </a:xfrm>
            <a:prstGeom prst="ellipse">
              <a:avLst/>
            </a:prstGeom>
            <a:solidFill>
              <a:srgbClr val="445C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A21AF7DE-26AC-2B4F-5C68-F98AF7AF913C}"/>
                </a:ext>
              </a:extLst>
            </p:cNvPr>
            <p:cNvPicPr>
              <a:picLocks noChangeAspect="1"/>
            </p:cNvPicPr>
            <p:nvPr/>
          </p:nvPicPr>
          <p:blipFill>
            <a:blip r:embed="rId5"/>
            <a:stretch>
              <a:fillRect/>
            </a:stretch>
          </p:blipFill>
          <p:spPr>
            <a:xfrm>
              <a:off x="2678305" y="2368010"/>
              <a:ext cx="507655" cy="148796"/>
            </a:xfrm>
            <a:prstGeom prst="rect">
              <a:avLst/>
            </a:prstGeom>
          </p:spPr>
        </p:pic>
      </p:grpSp>
      <p:pic>
        <p:nvPicPr>
          <p:cNvPr id="18" name="Image 17">
            <a:extLst>
              <a:ext uri="{FF2B5EF4-FFF2-40B4-BE49-F238E27FC236}">
                <a16:creationId xmlns:a16="http://schemas.microsoft.com/office/drawing/2014/main" id="{1F990795-BCF2-8999-438A-51FF5851BE2D}"/>
              </a:ext>
            </a:extLst>
          </p:cNvPr>
          <p:cNvPicPr>
            <a:picLocks noChangeAspect="1"/>
          </p:cNvPicPr>
          <p:nvPr/>
        </p:nvPicPr>
        <p:blipFill>
          <a:blip r:embed="rId4">
            <a:duotone>
              <a:schemeClr val="accent2">
                <a:shade val="45000"/>
                <a:satMod val="135000"/>
              </a:schemeClr>
              <a:prstClr val="white"/>
            </a:duotone>
          </a:blip>
          <a:stretch>
            <a:fillRect/>
          </a:stretch>
        </p:blipFill>
        <p:spPr>
          <a:xfrm>
            <a:off x="2007073" y="1810884"/>
            <a:ext cx="1218404" cy="1102789"/>
          </a:xfrm>
          <a:prstGeom prst="rect">
            <a:avLst/>
          </a:prstGeom>
        </p:spPr>
      </p:pic>
      <p:sp>
        <p:nvSpPr>
          <p:cNvPr id="5" name="ZoneTexte 4">
            <a:extLst>
              <a:ext uri="{FF2B5EF4-FFF2-40B4-BE49-F238E27FC236}">
                <a16:creationId xmlns:a16="http://schemas.microsoft.com/office/drawing/2014/main" id="{088DBB14-9E63-F053-AD85-F87A4145CD9B}"/>
              </a:ext>
            </a:extLst>
          </p:cNvPr>
          <p:cNvSpPr txBox="1"/>
          <p:nvPr/>
        </p:nvSpPr>
        <p:spPr>
          <a:xfrm>
            <a:off x="6154309" y="3707840"/>
            <a:ext cx="247285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8D6F91"/>
                </a:solidFill>
                <a:effectLst/>
                <a:uLnTx/>
                <a:uFillTx/>
                <a:latin typeface="Dosis" pitchFamily="2" charset="0"/>
                <a:ea typeface="+mn-ea"/>
                <a:cs typeface="+mn-cs"/>
              </a:rPr>
              <a:t>Je vais voir  ________</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dans ___________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endParaRPr>
          </a:p>
        </p:txBody>
      </p:sp>
      <p:sp>
        <p:nvSpPr>
          <p:cNvPr id="12" name="ZoneTexte 11">
            <a:extLst>
              <a:ext uri="{FF2B5EF4-FFF2-40B4-BE49-F238E27FC236}">
                <a16:creationId xmlns:a16="http://schemas.microsoft.com/office/drawing/2014/main" id="{38BC1C4C-4713-E01E-427B-74DD8CC5C3D2}"/>
              </a:ext>
            </a:extLst>
          </p:cNvPr>
          <p:cNvSpPr txBox="1"/>
          <p:nvPr/>
        </p:nvSpPr>
        <p:spPr>
          <a:xfrm>
            <a:off x="588836" y="3622008"/>
            <a:ext cx="26092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Dans combien  de temps tu vas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voir _______ ? </a:t>
            </a:r>
          </a:p>
        </p:txBody>
      </p:sp>
    </p:spTree>
    <p:extLst>
      <p:ext uri="{BB962C8B-B14F-4D97-AF65-F5344CB8AC3E}">
        <p14:creationId xmlns:p14="http://schemas.microsoft.com/office/powerpoint/2010/main" val="8415428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clrChange>
              <a:clrFrom>
                <a:srgbClr val="FFFFFE"/>
              </a:clrFrom>
              <a:clrTo>
                <a:srgbClr val="FFFFFE">
                  <a:alpha val="0"/>
                </a:srgbClr>
              </a:clrTo>
            </a:clrChange>
          </a:blip>
          <a:stretch>
            <a:fillRect/>
          </a:stretch>
        </p:blipFill>
        <p:spPr>
          <a:xfrm flipH="1">
            <a:off x="2877823" y="2859885"/>
            <a:ext cx="3965141" cy="2789265"/>
          </a:xfrm>
          <a:prstGeom prst="rect">
            <a:avLst/>
          </a:prstGeom>
        </p:spPr>
      </p:pic>
      <p:grpSp>
        <p:nvGrpSpPr>
          <p:cNvPr id="11" name="Groupe 10">
            <a:extLst>
              <a:ext uri="{FF2B5EF4-FFF2-40B4-BE49-F238E27FC236}">
                <a16:creationId xmlns:a16="http://schemas.microsoft.com/office/drawing/2014/main" id="{3DB0F34D-FCF1-165B-C12D-6D566FA0ECBD}"/>
              </a:ext>
            </a:extLst>
          </p:cNvPr>
          <p:cNvGrpSpPr/>
          <p:nvPr/>
        </p:nvGrpSpPr>
        <p:grpSpPr>
          <a:xfrm>
            <a:off x="5890897" y="1959652"/>
            <a:ext cx="1219370" cy="1145917"/>
            <a:chOff x="6427490" y="1907261"/>
            <a:chExt cx="1219370" cy="1086002"/>
          </a:xfrm>
        </p:grpSpPr>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5"/>
            <a:stretch>
              <a:fillRect/>
            </a:stretch>
          </p:blipFill>
          <p:spPr>
            <a:xfrm>
              <a:off x="6427490" y="1907261"/>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6"/>
            <a:stretch>
              <a:fillRect/>
            </a:stretch>
          </p:blipFill>
          <p:spPr>
            <a:xfrm>
              <a:off x="6504086" y="1964419"/>
              <a:ext cx="1066949" cy="971686"/>
            </a:xfrm>
            <a:prstGeom prst="rect">
              <a:avLst/>
            </a:prstGeom>
          </p:spPr>
        </p:pic>
      </p:grpSp>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7"/>
          <a:stretch>
            <a:fillRect/>
          </a:stretch>
        </p:blipFill>
        <p:spPr>
          <a:xfrm>
            <a:off x="2504725" y="1942866"/>
            <a:ext cx="1218404" cy="1163630"/>
          </a:xfrm>
          <a:prstGeom prst="rect">
            <a:avLst/>
          </a:prstGeom>
        </p:spPr>
      </p:pic>
      <p:sp>
        <p:nvSpPr>
          <p:cNvPr id="3" name="ZoneTexte 2">
            <a:extLst>
              <a:ext uri="{FF2B5EF4-FFF2-40B4-BE49-F238E27FC236}">
                <a16:creationId xmlns:a16="http://schemas.microsoft.com/office/drawing/2014/main" id="{7011763A-740B-D4B6-BD54-342C66154102}"/>
              </a:ext>
            </a:extLst>
          </p:cNvPr>
          <p:cNvSpPr txBox="1"/>
          <p:nvPr/>
        </p:nvSpPr>
        <p:spPr>
          <a:xfrm>
            <a:off x="6257677" y="3752432"/>
            <a:ext cx="2552367"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8D6F91"/>
                </a:solidFill>
                <a:effectLst/>
                <a:uLnTx/>
                <a:uFillTx/>
                <a:latin typeface="Dosis" pitchFamily="2" charset="0"/>
                <a:ea typeface="+mn-ea"/>
                <a:cs typeface="+mn-cs"/>
              </a:rPr>
              <a:t>Je vais  voir ________</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dans  ___________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7D27465C-8FE8-C681-767B-B693B35520C4}"/>
              </a:ext>
            </a:extLst>
          </p:cNvPr>
          <p:cNvSpPr txBox="1"/>
          <p:nvPr/>
        </p:nvSpPr>
        <p:spPr>
          <a:xfrm>
            <a:off x="588836" y="3622008"/>
            <a:ext cx="26092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Dans combien  de temps tu vas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voir _________  ?</a:t>
            </a:r>
          </a:p>
        </p:txBody>
      </p:sp>
    </p:spTree>
    <p:extLst>
      <p:ext uri="{BB962C8B-B14F-4D97-AF65-F5344CB8AC3E}">
        <p14:creationId xmlns:p14="http://schemas.microsoft.com/office/powerpoint/2010/main" val="10126542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Acte de parole 1 : « parler de mes voisins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Texte : fluidité.</a:t>
            </a:r>
            <a:endParaRPr lang="fr-MA" sz="1400" dirty="0"/>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9" name="Titre 8">
            <a:extLst>
              <a:ext uri="{FF2B5EF4-FFF2-40B4-BE49-F238E27FC236}">
                <a16:creationId xmlns:a16="http://schemas.microsoft.com/office/drawing/2014/main" id="{D79B3F49-6424-9DBD-D59B-9EFB33F172A0}"/>
              </a:ext>
            </a:extLst>
          </p:cNvPr>
          <p:cNvSpPr txBox="1">
            <a:spLocks/>
          </p:cNvSpPr>
          <p:nvPr/>
        </p:nvSpPr>
        <p:spPr>
          <a:xfrm>
            <a:off x="738462" y="1464640"/>
            <a:ext cx="7886700" cy="705267"/>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a:noFill/>
                </a:ln>
                <a:solidFill>
                  <a:srgbClr val="474F71"/>
                </a:solidFill>
                <a:effectLst/>
                <a:uLnTx/>
                <a:uFillTx/>
                <a:latin typeface="Dosis" pitchFamily="2" charset="0"/>
                <a:ea typeface="+mj-ea"/>
                <a:cs typeface="+mj-cs"/>
              </a:rPr>
              <a:t>Plan de la séance 2</a:t>
            </a:r>
          </a:p>
        </p:txBody>
      </p:sp>
      <p:pic>
        <p:nvPicPr>
          <p:cNvPr id="10" name="Image 9">
            <a:extLst>
              <a:ext uri="{FF2B5EF4-FFF2-40B4-BE49-F238E27FC236}">
                <a16:creationId xmlns:a16="http://schemas.microsoft.com/office/drawing/2014/main" id="{53442481-0518-6824-999B-DFFCDE6598AE}"/>
              </a:ext>
            </a:extLst>
          </p:cNvPr>
          <p:cNvPicPr>
            <a:picLocks noChangeAspect="1"/>
          </p:cNvPicPr>
          <p:nvPr/>
        </p:nvPicPr>
        <p:blipFill>
          <a:blip r:embed="rId3"/>
          <a:stretch>
            <a:fillRect/>
          </a:stretch>
        </p:blipFill>
        <p:spPr>
          <a:xfrm>
            <a:off x="1416090" y="3485267"/>
            <a:ext cx="6254069" cy="1446177"/>
          </a:xfrm>
          <a:prstGeom prst="rect">
            <a:avLst/>
          </a:prstGeom>
        </p:spPr>
      </p:pic>
      <p:pic>
        <p:nvPicPr>
          <p:cNvPr id="11" name="Espace réservé pour une image  19" descr="Une image contenant horloge, cercle, symbole, Police&#10;&#10;Le contenu généré par l’IA peut être incorrect.">
            <a:extLst>
              <a:ext uri="{FF2B5EF4-FFF2-40B4-BE49-F238E27FC236}">
                <a16:creationId xmlns:a16="http://schemas.microsoft.com/office/drawing/2014/main" id="{D06AC2DC-8366-7294-43DA-30D8F44ED5BC}"/>
              </a:ext>
            </a:extLst>
          </p:cNvPr>
          <p:cNvPicPr>
            <a:picLocks noChangeAspect="1"/>
          </p:cNvPicPr>
          <p:nvPr/>
        </p:nvPicPr>
        <p:blipFill rotWithShape="1">
          <a:blip r:embed="rId4">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grpSp>
        <p:nvGrpSpPr>
          <p:cNvPr id="12" name="Groupe 11">
            <a:extLst>
              <a:ext uri="{FF2B5EF4-FFF2-40B4-BE49-F238E27FC236}">
                <a16:creationId xmlns:a16="http://schemas.microsoft.com/office/drawing/2014/main" id="{8C0E43A8-B595-39AF-3FD5-1F56D0E24C7D}"/>
              </a:ext>
            </a:extLst>
          </p:cNvPr>
          <p:cNvGrpSpPr/>
          <p:nvPr/>
        </p:nvGrpSpPr>
        <p:grpSpPr>
          <a:xfrm>
            <a:off x="3120265" y="0"/>
            <a:ext cx="2741519" cy="1084434"/>
            <a:chOff x="3072140" y="0"/>
            <a:chExt cx="2741519" cy="1084434"/>
          </a:xfrm>
        </p:grpSpPr>
        <p:sp>
          <p:nvSpPr>
            <p:cNvPr id="15" name="Rectangle 14">
              <a:extLst>
                <a:ext uri="{FF2B5EF4-FFF2-40B4-BE49-F238E27FC236}">
                  <a16:creationId xmlns:a16="http://schemas.microsoft.com/office/drawing/2014/main" id="{76C0936D-6D28-5747-7904-79F50E1B756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E130003B-B502-3941-20E2-3BF792E1D61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re 53">
              <a:extLst>
                <a:ext uri="{FF2B5EF4-FFF2-40B4-BE49-F238E27FC236}">
                  <a16:creationId xmlns:a16="http://schemas.microsoft.com/office/drawing/2014/main" id="{6408872F-A55B-B8E6-E33F-5AD793C642F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06167" y="399772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Les marqueurs du futur.</a:t>
            </a:r>
          </a:p>
        </p:txBody>
      </p:sp>
      <p:sp>
        <p:nvSpPr>
          <p:cNvPr id="2" name="ZoneTexte 1">
            <a:extLst>
              <a:ext uri="{FF2B5EF4-FFF2-40B4-BE49-F238E27FC236}">
                <a16:creationId xmlns:a16="http://schemas.microsoft.com/office/drawing/2014/main" id="{E3B19A46-2D2D-7141-6251-5DD5C37A7D7B}"/>
              </a:ext>
            </a:extLst>
          </p:cNvPr>
          <p:cNvSpPr txBox="1"/>
          <p:nvPr/>
        </p:nvSpPr>
        <p:spPr>
          <a:xfrm>
            <a:off x="2201410" y="3621487"/>
            <a:ext cx="227017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Écrit : Point de langue</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DCC92BE9-1DFB-CA6D-6E57-A01423010F5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C6C1173-5C96-417D-1DEC-0A08A5C3BB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0BA8D5-887F-B622-B390-4AE80DF7E2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D9F960AF-7F5B-145B-60BB-014EB8070538}"/>
              </a:ext>
            </a:extLst>
          </p:cNvPr>
          <p:cNvSpPr txBox="1"/>
          <p:nvPr/>
        </p:nvSpPr>
        <p:spPr>
          <a:xfrm>
            <a:off x="843884" y="3339613"/>
            <a:ext cx="651893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424D7B"/>
                </a:solidFill>
                <a:effectLst/>
                <a:uLnTx/>
                <a:uFillTx/>
                <a:latin typeface="Dosis "/>
                <a:ea typeface="+mn-ea"/>
                <a:cs typeface="+mn-cs"/>
              </a:rPr>
              <a:t>Les marqueurs </a:t>
            </a:r>
            <a:r>
              <a:rPr kumimoji="0" lang="fr-FR" sz="3200" b="1" i="0" u="none" strike="noStrike" kern="0" cap="none" spc="0" normalizeH="0" baseline="0" noProof="0" dirty="0">
                <a:ln>
                  <a:noFill/>
                </a:ln>
                <a:solidFill>
                  <a:srgbClr val="00ACA4"/>
                </a:solidFill>
                <a:effectLst/>
                <a:uLnTx/>
                <a:uFillTx/>
                <a:latin typeface="Dosis "/>
                <a:ea typeface="+mn-ea"/>
                <a:cs typeface="+mn-cs"/>
              </a:rPr>
              <a:t>du futur</a:t>
            </a:r>
            <a:endParaRPr kumimoji="0" lang="fr-FR" sz="3200" b="1" i="0" u="none" strike="noStrike" kern="0" cap="none" spc="0" normalizeH="0" baseline="0" noProof="0" dirty="0">
              <a:ln>
                <a:noFill/>
              </a:ln>
              <a:solidFill>
                <a:srgbClr val="424D7B"/>
              </a:solidFill>
              <a:effectLst/>
              <a:uLnTx/>
              <a:uFillTx/>
              <a:latin typeface="Dosis "/>
              <a:ea typeface="+mn-ea"/>
              <a:cs typeface="+mn-cs"/>
            </a:endParaRPr>
          </a:p>
        </p:txBody>
      </p:sp>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les marqueurs du futur.</a:t>
            </a:r>
          </a:p>
        </p:txBody>
      </p:sp>
    </p:spTree>
    <p:extLst>
      <p:ext uri="{BB962C8B-B14F-4D97-AF65-F5344CB8AC3E}">
        <p14:creationId xmlns:p14="http://schemas.microsoft.com/office/powerpoint/2010/main" val="20174116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t>Lecture de la vidéo.</a:t>
            </a:r>
            <a:br>
              <a:rPr lang="fr-FR" dirty="0">
                <a:solidFill>
                  <a:prstClr val="black"/>
                </a:solidFill>
              </a:rPr>
            </a:br>
            <a:r>
              <a:rPr lang="fr-FR" dirty="0">
                <a:solidFill>
                  <a:prstClr val="black"/>
                </a:solidFill>
              </a:rPr>
              <a:t>              </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8" name="vd les marqueurs du futur">
            <a:hlinkClick r:id="" action="ppaction://media"/>
            <a:extLst>
              <a:ext uri="{FF2B5EF4-FFF2-40B4-BE49-F238E27FC236}">
                <a16:creationId xmlns:a16="http://schemas.microsoft.com/office/drawing/2014/main" id="{75EE6671-4269-962B-627A-BC1BFD9E8EF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80156" y="1827794"/>
            <a:ext cx="5560115" cy="4145345"/>
          </a:xfrm>
          <a:prstGeom prst="rect">
            <a:avLst/>
          </a:prstGeom>
        </p:spPr>
      </p:pic>
    </p:spTree>
    <p:extLst>
      <p:ext uri="{BB962C8B-B14F-4D97-AF65-F5344CB8AC3E}">
        <p14:creationId xmlns:p14="http://schemas.microsoft.com/office/powerpoint/2010/main" val="23698414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789" fill="hold"/>
                                        <p:tgtEl>
                                          <p:spTgt spid="8"/>
                                        </p:tgtEl>
                                      </p:cBhvr>
                                    </p:cmd>
                                  </p:childTnLst>
                                </p:cTn>
                              </p:par>
                            </p:childTnLst>
                          </p:cTn>
                        </p:par>
                        <p:par>
                          <p:cTn id="7" fill="hold">
                            <p:stCondLst>
                              <p:cond delay="232789"/>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8"/>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6764B-6CBC-9A20-8B3D-5FAEC135CF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89DC14-E246-9962-C73A-6206C1DECD6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Je retiens :</a:t>
            </a:r>
          </a:p>
        </p:txBody>
      </p:sp>
      <p:grpSp>
        <p:nvGrpSpPr>
          <p:cNvPr id="9" name="Groupe 8">
            <a:extLst>
              <a:ext uri="{FF2B5EF4-FFF2-40B4-BE49-F238E27FC236}">
                <a16:creationId xmlns:a16="http://schemas.microsoft.com/office/drawing/2014/main" id="{296A5EC3-2561-C113-BAD0-2840BAE4AF3B}"/>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9CE9F2DE-718D-6DAB-ADD5-1F0D9F7A632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494C7F9-BEC0-1757-968A-4F02686FA4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B0E93DAD-8F96-B887-EB28-4D775928E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65" y="2214713"/>
            <a:ext cx="7354707" cy="3807774"/>
          </a:xfrm>
          <a:prstGeom prst="rect">
            <a:avLst/>
          </a:prstGeom>
        </p:spPr>
      </p:pic>
    </p:spTree>
    <p:extLst>
      <p:ext uri="{BB962C8B-B14F-4D97-AF65-F5344CB8AC3E}">
        <p14:creationId xmlns:p14="http://schemas.microsoft.com/office/powerpoint/2010/main" val="8104254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31495-ED44-D349-E030-D3B9EA0BD8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13C1A9-065F-9BBF-03A4-38640468AC4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choisir le marqueur du futur convenable ? Levez la main</a:t>
            </a:r>
            <a:r>
              <a:rPr lang="fr-FR" dirty="0"/>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4741969-DAAD-8755-7DCB-C528BF98437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FFAAD653-2CB9-7365-8830-857632FE668E}"/>
              </a:ext>
            </a:extLst>
          </p:cNvPr>
          <p:cNvSpPr txBox="1"/>
          <p:nvPr/>
        </p:nvSpPr>
        <p:spPr>
          <a:xfrm>
            <a:off x="699426" y="2958350"/>
            <a:ext cx="8153628" cy="147732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 bus part à 18h30. Il est 18h maintenant.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Il part ………………………………………………………………</a:t>
            </a:r>
            <a:endParaRPr kumimoji="0" lang="fr-FR" sz="32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
        <p:nvSpPr>
          <p:cNvPr id="3" name="Rectangle : coins arrondis 2">
            <a:extLst>
              <a:ext uri="{FF2B5EF4-FFF2-40B4-BE49-F238E27FC236}">
                <a16:creationId xmlns:a16="http://schemas.microsoft.com/office/drawing/2014/main" id="{7EF2371A-648F-13F5-ED9E-3286AC9088E7}"/>
              </a:ext>
            </a:extLst>
          </p:cNvPr>
          <p:cNvSpPr/>
          <p:nvPr/>
        </p:nvSpPr>
        <p:spPr>
          <a:xfrm>
            <a:off x="1387366" y="1979768"/>
            <a:ext cx="2980395"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 une heure</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C14D5DEC-295E-8C7F-4E65-13AC9D953FDB}"/>
              </a:ext>
            </a:extLst>
          </p:cNvPr>
          <p:cNvSpPr/>
          <p:nvPr/>
        </p:nvSpPr>
        <p:spPr>
          <a:xfrm>
            <a:off x="4776240" y="1979768"/>
            <a:ext cx="298039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 une demi-heure</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5728255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29ED-1AE8-EF32-CF98-D64CB1F458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116DD2-CB19-A4B0-F99A-7674C257FC3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peut expliquer la phrase ? Levez la main</a:t>
            </a:r>
            <a:r>
              <a:rPr lang="fr-FR" dirty="0"/>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79AFEE6-B87A-6A1F-FF08-42FA43B7181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E3019B54-FFCC-DB1C-B6B1-3FA46C04B5FE}"/>
              </a:ext>
            </a:extLst>
          </p:cNvPr>
          <p:cNvSpPr txBox="1"/>
          <p:nvPr/>
        </p:nvSpPr>
        <p:spPr>
          <a:xfrm>
            <a:off x="699426" y="2958350"/>
            <a:ext cx="8153628" cy="147732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 bus part à 18h30. Il est 18h maintenant.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Il part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dans une demi-heure</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t>
            </a:r>
            <a:endParaRPr kumimoji="0" lang="fr-FR" sz="32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98915457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56ACF-3995-66B4-5B24-841D151070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AC557CC-47B4-FF51-1BE6-CAC28AF059A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choisir le marqueur du futur convenable ? Levez la main</a:t>
            </a:r>
            <a:r>
              <a:rPr lang="fr-FR" dirty="0"/>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F2009885-002E-14D2-7882-2DC5BC607A5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B00F7D08-6248-B71C-6CF1-75CC30345E95}"/>
              </a:ext>
            </a:extLst>
          </p:cNvPr>
          <p:cNvSpPr txBox="1"/>
          <p:nvPr/>
        </p:nvSpPr>
        <p:spPr>
          <a:xfrm>
            <a:off x="699426" y="3203536"/>
            <a:ext cx="8153628" cy="147732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Les vacances commencent dans sept jours.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Les vacances commencent …………………………….</a:t>
            </a:r>
            <a:endParaRPr kumimoji="0" lang="fr-FR" sz="32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
        <p:nvSpPr>
          <p:cNvPr id="3" name="Rectangle : coins arrondis 2">
            <a:extLst>
              <a:ext uri="{FF2B5EF4-FFF2-40B4-BE49-F238E27FC236}">
                <a16:creationId xmlns:a16="http://schemas.microsoft.com/office/drawing/2014/main" id="{CA14F959-9084-3BCB-13CC-F0C7BBB9AF62}"/>
              </a:ext>
            </a:extLst>
          </p:cNvPr>
          <p:cNvSpPr/>
          <p:nvPr/>
        </p:nvSpPr>
        <p:spPr>
          <a:xfrm>
            <a:off x="1387366" y="1979768"/>
            <a:ext cx="2980395"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 une semaine</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A88F5C64-9F49-6266-E33F-6D75D48D4D05}"/>
              </a:ext>
            </a:extLst>
          </p:cNvPr>
          <p:cNvSpPr/>
          <p:nvPr/>
        </p:nvSpPr>
        <p:spPr>
          <a:xfrm>
            <a:off x="4776240" y="1979768"/>
            <a:ext cx="298039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 un jour</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4871335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37310-C6B3-7BDF-C84E-CCE1B42006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C35CBE-C3EC-8212-E26C-3BB5372BFC5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peut expliquer la phrase ? Levez la main</a:t>
            </a:r>
            <a:r>
              <a:rPr lang="fr-FR" dirty="0"/>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DA49E69B-848F-CBC0-E28D-495C6A7C7C3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85343B11-24CA-05E6-6FC1-F5AA63769913}"/>
              </a:ext>
            </a:extLst>
          </p:cNvPr>
          <p:cNvSpPr txBox="1"/>
          <p:nvPr/>
        </p:nvSpPr>
        <p:spPr>
          <a:xfrm>
            <a:off x="495186" y="2690336"/>
            <a:ext cx="8153628" cy="147732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Les vacances commencent dans sept jours.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Les vacances commencent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dans une semaine</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a:t>
            </a:r>
            <a:endParaRPr kumimoji="0" lang="fr-FR" sz="3200" b="0"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107915518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4A800-B028-6EE0-541E-6FAE9458C526}"/>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30D7789-70A7-4703-6EA1-A50E1589175B}"/>
              </a:ext>
            </a:extLst>
          </p:cNvPr>
          <p:cNvSpPr>
            <a:spLocks noGrp="1"/>
          </p:cNvSpPr>
          <p:nvPr>
            <p:ph type="body" sz="quarter" idx="19"/>
          </p:nvPr>
        </p:nvSpPr>
        <p:spPr/>
        <p:txBody>
          <a:bodyPr/>
          <a:lstStyle/>
          <a:p>
            <a:r>
              <a:rPr lang="fr-MA" dirty="0"/>
              <a:t>Description de la scène. </a:t>
            </a: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84B38D92-D766-67FA-DF94-352D76885042}"/>
              </a:ext>
            </a:extLst>
          </p:cNvPr>
          <p:cNvPicPr>
            <a:picLocks noGrp="1" noChangeAspect="1"/>
          </p:cNvPicPr>
          <p:nvPr>
            <p:ph type="pic" sz="quarter" idx="12"/>
          </p:nvPr>
        </p:nvPicPr>
        <p:blipFill rotWithShape="1">
          <a:blip r:embed="rId2">
            <a:grayscl/>
            <a:extLst>
              <a:ext uri="{28A0092B-C50C-407E-A947-70E740481C1C}">
                <a14:useLocalDpi xmlns:a14="http://schemas.microsoft.com/office/drawing/2010/main" val="0"/>
              </a:ext>
            </a:extLst>
          </a:blip>
          <a:srcRect l="-7526" r="-7526"/>
          <a:stretch>
            <a:fillRect/>
          </a:stretch>
        </p:blipFill>
        <p:spPr/>
      </p:pic>
      <p:sp>
        <p:nvSpPr>
          <p:cNvPr id="5" name="Espace réservé du texte 4">
            <a:extLst>
              <a:ext uri="{FF2B5EF4-FFF2-40B4-BE49-F238E27FC236}">
                <a16:creationId xmlns:a16="http://schemas.microsoft.com/office/drawing/2014/main" id="{A3DE8D9D-65D5-AADB-5A17-2F84A9D763A4}"/>
              </a:ext>
            </a:extLst>
          </p:cNvPr>
          <p:cNvSpPr>
            <a:spLocks noGrp="1"/>
          </p:cNvSpPr>
          <p:nvPr>
            <p:ph type="body" sz="quarter" idx="21"/>
          </p:nvPr>
        </p:nvSpPr>
        <p:spPr/>
        <p:txBody>
          <a:bodyPr/>
          <a:lstStyle/>
          <a:p>
            <a:r>
              <a:rPr lang="fr-FR" dirty="0"/>
              <a:t>Bonjour - Au revoir  - Moi - Toi </a:t>
            </a:r>
          </a:p>
          <a:p>
            <a:r>
              <a:rPr lang="fr-FR" dirty="0"/>
              <a:t>Un avion - Un ananas - Un abricot - Une banane – Une école</a:t>
            </a:r>
          </a:p>
        </p:txBody>
      </p:sp>
      <p:pic>
        <p:nvPicPr>
          <p:cNvPr id="11" name="Espace réservé pour une image  10">
            <a:extLst>
              <a:ext uri="{FF2B5EF4-FFF2-40B4-BE49-F238E27FC236}">
                <a16:creationId xmlns:a16="http://schemas.microsoft.com/office/drawing/2014/main" id="{A43450B1-ADFD-A38E-74CD-0BAD62721421}"/>
              </a:ext>
            </a:extLst>
          </p:cNvPr>
          <p:cNvPicPr>
            <a:picLocks noGrp="1" noChangeAspect="1"/>
          </p:cNvPicPr>
          <p:nvPr>
            <p:ph type="pic" sz="quarter" idx="11"/>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noFill/>
        </p:spPr>
      </p:pic>
      <p:grpSp>
        <p:nvGrpSpPr>
          <p:cNvPr id="9" name="Groupe 8">
            <a:extLst>
              <a:ext uri="{FF2B5EF4-FFF2-40B4-BE49-F238E27FC236}">
                <a16:creationId xmlns:a16="http://schemas.microsoft.com/office/drawing/2014/main" id="{4898206B-3214-FB65-52FA-8F6BEB59F415}"/>
              </a:ext>
            </a:extLst>
          </p:cNvPr>
          <p:cNvGrpSpPr/>
          <p:nvPr/>
        </p:nvGrpSpPr>
        <p:grpSpPr>
          <a:xfrm>
            <a:off x="3224463" y="0"/>
            <a:ext cx="2589196" cy="914877"/>
            <a:chOff x="3224463" y="0"/>
            <a:chExt cx="2589196" cy="914877"/>
          </a:xfrm>
        </p:grpSpPr>
        <p:sp>
          <p:nvSpPr>
            <p:cNvPr id="10" name="Rectangle 9">
              <a:extLst>
                <a:ext uri="{FF2B5EF4-FFF2-40B4-BE49-F238E27FC236}">
                  <a16:creationId xmlns:a16="http://schemas.microsoft.com/office/drawing/2014/main" id="{7D3469A1-9A0E-A37F-AF5F-928199475D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604FB5D-801B-4631-21A3-074AFB99E2C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Image 3">
            <a:extLst>
              <a:ext uri="{FF2B5EF4-FFF2-40B4-BE49-F238E27FC236}">
                <a16:creationId xmlns:a16="http://schemas.microsoft.com/office/drawing/2014/main" id="{A9996BDC-BCF1-F9B2-59D1-A6616F4B352B}"/>
              </a:ext>
            </a:extLst>
          </p:cNvPr>
          <p:cNvPicPr>
            <a:picLocks noChangeAspect="1"/>
          </p:cNvPicPr>
          <p:nvPr/>
        </p:nvPicPr>
        <p:blipFill>
          <a:blip r:embed="rId5"/>
          <a:stretch>
            <a:fillRect/>
          </a:stretch>
        </p:blipFill>
        <p:spPr>
          <a:xfrm>
            <a:off x="1399732" y="4958781"/>
            <a:ext cx="6344535" cy="1495634"/>
          </a:xfrm>
          <a:prstGeom prst="rect">
            <a:avLst/>
          </a:prstGeom>
        </p:spPr>
      </p:pic>
      <p:pic>
        <p:nvPicPr>
          <p:cNvPr id="20" name="Espace réservé pour une image  19" descr="Une image contenant horloge, cercle, symbole&#10;&#10;Le contenu généré par l’IA peut être incorrect.">
            <a:extLst>
              <a:ext uri="{FF2B5EF4-FFF2-40B4-BE49-F238E27FC236}">
                <a16:creationId xmlns:a16="http://schemas.microsoft.com/office/drawing/2014/main" id="{C9D6F069-33C7-DD2B-2241-74EB1A27882A}"/>
              </a:ext>
            </a:extLst>
          </p:cNvPr>
          <p:cNvPicPr>
            <a:picLocks noGrp="1" noChangeAspect="1"/>
          </p:cNvPicPr>
          <p:nvPr>
            <p:ph type="pic" sz="quarter" idx="13"/>
          </p:nvPr>
        </p:nvPicPr>
        <p:blipFill rotWithShape="1">
          <a:blip r:embed="rId6">
            <a:extLst>
              <a:ext uri="{28A0092B-C50C-407E-A947-70E740481C1C}">
                <a14:useLocalDpi xmlns:a14="http://schemas.microsoft.com/office/drawing/2010/main" val="0"/>
              </a:ext>
            </a:extLst>
          </a:blip>
          <a:srcRect l="-7560" r="-7560"/>
          <a:stretch>
            <a:fillRect/>
          </a:stretch>
        </p:blipFill>
        <p:spPr>
          <a:xfrm>
            <a:off x="7298796" y="4934302"/>
            <a:ext cx="540000" cy="540000"/>
          </a:xfrm>
        </p:spPr>
      </p:pic>
      <p:sp>
        <p:nvSpPr>
          <p:cNvPr id="27" name="ZoneTexte 26">
            <a:extLst>
              <a:ext uri="{FF2B5EF4-FFF2-40B4-BE49-F238E27FC236}">
                <a16:creationId xmlns:a16="http://schemas.microsoft.com/office/drawing/2014/main" id="{00EF7011-81F9-56F0-67CC-7C0F1426C2B1}"/>
              </a:ext>
            </a:extLst>
          </p:cNvPr>
          <p:cNvSpPr txBox="1"/>
          <p:nvPr/>
        </p:nvSpPr>
        <p:spPr>
          <a:xfrm>
            <a:off x="2201410" y="5108401"/>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Activités de vocabulaire  sur livret</a:t>
            </a:r>
          </a:p>
        </p:txBody>
      </p:sp>
      <p:sp>
        <p:nvSpPr>
          <p:cNvPr id="28" name="Espace réservé du texte 5">
            <a:extLst>
              <a:ext uri="{FF2B5EF4-FFF2-40B4-BE49-F238E27FC236}">
                <a16:creationId xmlns:a16="http://schemas.microsoft.com/office/drawing/2014/main" id="{D2B164B4-85C0-3B11-319C-C9CB393F918B}"/>
              </a:ext>
            </a:extLst>
          </p:cNvPr>
          <p:cNvSpPr txBox="1">
            <a:spLocks/>
          </p:cNvSpPr>
          <p:nvPr/>
        </p:nvSpPr>
        <p:spPr>
          <a:xfrm>
            <a:off x="2201410" y="549973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rPr>
              <a:t>Activités sur livret</a:t>
            </a:r>
          </a:p>
        </p:txBody>
      </p:sp>
      <p:grpSp>
        <p:nvGrpSpPr>
          <p:cNvPr id="2" name="Groupe 1">
            <a:extLst>
              <a:ext uri="{FF2B5EF4-FFF2-40B4-BE49-F238E27FC236}">
                <a16:creationId xmlns:a16="http://schemas.microsoft.com/office/drawing/2014/main" id="{E5919F67-69D3-700A-2251-4CF66217FBB8}"/>
              </a:ext>
            </a:extLst>
          </p:cNvPr>
          <p:cNvGrpSpPr/>
          <p:nvPr/>
        </p:nvGrpSpPr>
        <p:grpSpPr>
          <a:xfrm>
            <a:off x="3120265" y="0"/>
            <a:ext cx="2741519" cy="1084434"/>
            <a:chOff x="3072140" y="0"/>
            <a:chExt cx="2741519" cy="1084434"/>
          </a:xfrm>
        </p:grpSpPr>
        <p:sp>
          <p:nvSpPr>
            <p:cNvPr id="6" name="Rectangle 5">
              <a:extLst>
                <a:ext uri="{FF2B5EF4-FFF2-40B4-BE49-F238E27FC236}">
                  <a16:creationId xmlns:a16="http://schemas.microsoft.com/office/drawing/2014/main" id="{F3838C51-2693-2D65-0B21-23D24BEF12C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3D21E2A-EC74-3ABC-B9F7-FCD99005928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8BB37871-40AD-0B1D-D26D-5F44E79E30A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6" name="Rectangle 25">
            <a:extLst>
              <a:ext uri="{FF2B5EF4-FFF2-40B4-BE49-F238E27FC236}">
                <a16:creationId xmlns:a16="http://schemas.microsoft.com/office/drawing/2014/main" id="{33FC57C1-85D7-AEF2-390C-CEA8C88C62F2}"/>
              </a:ext>
            </a:extLst>
          </p:cNvPr>
          <p:cNvSpPr/>
          <p:nvPr/>
        </p:nvSpPr>
        <p:spPr>
          <a:xfrm>
            <a:off x="704326" y="1860373"/>
            <a:ext cx="7315200" cy="45533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142B678-B7E6-6B5F-E843-5143B63E2C18}"/>
              </a:ext>
            </a:extLst>
          </p:cNvPr>
          <p:cNvSpPr>
            <a:spLocks noGrp="1"/>
          </p:cNvSpPr>
          <p:nvPr>
            <p:ph type="title"/>
          </p:nvPr>
        </p:nvSpPr>
        <p:spPr>
          <a:xfrm>
            <a:off x="741391" y="2393391"/>
            <a:ext cx="3867674" cy="705267"/>
          </a:xfrm>
        </p:spPr>
        <p:txBody>
          <a:bodyPr/>
          <a:lstStyle/>
          <a:p>
            <a:pPr algn="l">
              <a:lnSpc>
                <a:spcPts val="3200"/>
              </a:lnSpc>
              <a:spcAft>
                <a:spcPts val="1200"/>
              </a:spcAft>
            </a:pPr>
            <a:r>
              <a:rPr lang="fr-MA" sz="2000" b="0" dirty="0"/>
              <a:t>Cette partie de la leçon nécessite l’utilisation du </a:t>
            </a:r>
            <a:r>
              <a:rPr lang="fr-MA" sz="2000" dirty="0"/>
              <a:t>livret de l’élève. </a:t>
            </a:r>
            <a:br>
              <a:rPr lang="fr-MA" sz="2000" b="0" dirty="0"/>
            </a:br>
            <a:br>
              <a:rPr lang="fr-MA" sz="2000" b="0" dirty="0"/>
            </a:br>
            <a:r>
              <a:rPr lang="fr-MA" sz="2000" b="0" dirty="0"/>
              <a:t>En cas </a:t>
            </a:r>
            <a:r>
              <a:rPr lang="fr-MA" sz="2000" dirty="0"/>
              <a:t>d’indisponibilité temporaire </a:t>
            </a:r>
            <a:r>
              <a:rPr lang="fr-MA" sz="2000" b="0" dirty="0"/>
              <a:t>du livret de l’élève, l’enseignant prépare des </a:t>
            </a:r>
            <a:r>
              <a:rPr lang="fr-MA" sz="2000" dirty="0"/>
              <a:t>activités écrites à réaliser par les élèves sur cahier</a:t>
            </a:r>
            <a:r>
              <a:rPr lang="fr-MA" sz="2000" b="0" dirty="0"/>
              <a:t>. </a:t>
            </a:r>
          </a:p>
        </p:txBody>
      </p:sp>
      <p:sp>
        <p:nvSpPr>
          <p:cNvPr id="33" name="Titre 1">
            <a:extLst>
              <a:ext uri="{FF2B5EF4-FFF2-40B4-BE49-F238E27FC236}">
                <a16:creationId xmlns:a16="http://schemas.microsoft.com/office/drawing/2014/main" id="{2A8BB58C-DD4F-996B-C68D-FC5A79362CC1}"/>
              </a:ext>
            </a:extLst>
          </p:cNvPr>
          <p:cNvSpPr txBox="1">
            <a:spLocks/>
          </p:cNvSpPr>
          <p:nvPr/>
        </p:nvSpPr>
        <p:spPr>
          <a:xfrm>
            <a:off x="1018596" y="1635346"/>
            <a:ext cx="3867674" cy="705267"/>
          </a:xfrm>
          <a:prstGeom prst="rect">
            <a:avLst/>
          </a:prstGeom>
          <a:noFill/>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l" defTabSz="914400" rtl="0" eaLnBrk="1" fontAlgn="auto" latinLnBrk="0" hangingPunct="1">
              <a:lnSpc>
                <a:spcPts val="3200"/>
              </a:lnSpc>
              <a:spcBef>
                <a:spcPct val="0"/>
              </a:spcBef>
              <a:spcAft>
                <a:spcPts val="1200"/>
              </a:spcAft>
              <a:buClrTx/>
              <a:buSzTx/>
              <a:buFontTx/>
              <a:buNone/>
              <a:tabLst/>
              <a:defRPr/>
            </a:pPr>
            <a:r>
              <a:rPr kumimoji="0" lang="fr-MA" sz="2400" b="1" i="0" u="none" strike="noStrike" kern="1200" cap="none" spc="0" normalizeH="0" baseline="0" noProof="0" dirty="0">
                <a:ln>
                  <a:noFill/>
                </a:ln>
                <a:solidFill>
                  <a:srgbClr val="00ACA4"/>
                </a:solidFill>
                <a:effectLst/>
                <a:uLnTx/>
                <a:uFillTx/>
                <a:latin typeface="Dosis" pitchFamily="2" charset="0"/>
                <a:ea typeface="+mj-ea"/>
                <a:cs typeface="+mj-cs"/>
              </a:rPr>
              <a:t>Remarque importante :</a:t>
            </a:r>
          </a:p>
        </p:txBody>
      </p:sp>
      <p:pic>
        <p:nvPicPr>
          <p:cNvPr id="15" name="Image 14">
            <a:extLst>
              <a:ext uri="{FF2B5EF4-FFF2-40B4-BE49-F238E27FC236}">
                <a16:creationId xmlns:a16="http://schemas.microsoft.com/office/drawing/2014/main" id="{71ECCD2C-F002-6453-32BE-04BD7EB9762A}"/>
              </a:ext>
            </a:extLst>
          </p:cNvPr>
          <p:cNvPicPr>
            <a:picLocks noChangeAspect="1"/>
          </p:cNvPicPr>
          <p:nvPr/>
        </p:nvPicPr>
        <p:blipFill>
          <a:blip r:embed="rId7"/>
          <a:stretch>
            <a:fillRect/>
          </a:stretch>
        </p:blipFill>
        <p:spPr>
          <a:xfrm>
            <a:off x="5063489" y="1106178"/>
            <a:ext cx="3270307" cy="5225283"/>
          </a:xfrm>
          <a:prstGeom prst="roundRect">
            <a:avLst/>
          </a:prstGeom>
        </p:spPr>
      </p:pic>
    </p:spTree>
    <p:extLst>
      <p:ext uri="{BB962C8B-B14F-4D97-AF65-F5344CB8AC3E}">
        <p14:creationId xmlns:p14="http://schemas.microsoft.com/office/powerpoint/2010/main" val="39882242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1.  Je vais expliquer la consigne et passer entre les rangs pour vous aider. </a:t>
            </a:r>
          </a:p>
        </p:txBody>
      </p:sp>
      <p:grpSp>
        <p:nvGrpSpPr>
          <p:cNvPr id="4" name="Groupe 3">
            <a:extLst>
              <a:ext uri="{FF2B5EF4-FFF2-40B4-BE49-F238E27FC236}">
                <a16:creationId xmlns:a16="http://schemas.microsoft.com/office/drawing/2014/main" id="{93CF6892-FE25-2694-6D08-9C9D0774AD64}"/>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C6672D0-F792-87CC-E653-95BBF255223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269926-7FFB-2C80-4333-38C61E30ACB1}"/>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6773" y="2031598"/>
            <a:ext cx="2807470" cy="2807470"/>
          </a:xfrm>
          <a:prstGeom prst="rect">
            <a:avLst/>
          </a:prstGeom>
        </p:spPr>
      </p:pic>
      <p:pic>
        <p:nvPicPr>
          <p:cNvPr id="12" name="Image 11">
            <a:extLst>
              <a:ext uri="{FF2B5EF4-FFF2-40B4-BE49-F238E27FC236}">
                <a16:creationId xmlns:a16="http://schemas.microsoft.com/office/drawing/2014/main" id="{C3C42EC4-EE95-D22B-0294-67FEFF3ADBCB}"/>
              </a:ext>
            </a:extLst>
          </p:cNvPr>
          <p:cNvPicPr>
            <a:picLocks noChangeAspect="1"/>
          </p:cNvPicPr>
          <p:nvPr/>
        </p:nvPicPr>
        <p:blipFill>
          <a:blip r:embed="rId7"/>
          <a:stretch>
            <a:fillRect/>
          </a:stretch>
        </p:blipFill>
        <p:spPr>
          <a:xfrm>
            <a:off x="409757" y="2399800"/>
            <a:ext cx="5390782" cy="2439268"/>
          </a:xfrm>
          <a:prstGeom prst="rect">
            <a:avLst/>
          </a:prstGeom>
        </p:spPr>
      </p:pic>
    </p:spTree>
    <p:extLst>
      <p:ext uri="{BB962C8B-B14F-4D97-AF65-F5344CB8AC3E}">
        <p14:creationId xmlns:p14="http://schemas.microsoft.com/office/powerpoint/2010/main" val="33671841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Faites attention à l’orthographe. </a:t>
            </a:r>
          </a:p>
        </p:txBody>
      </p:sp>
      <p:grpSp>
        <p:nvGrpSpPr>
          <p:cNvPr id="4" name="Groupe 3">
            <a:extLst>
              <a:ext uri="{FF2B5EF4-FFF2-40B4-BE49-F238E27FC236}">
                <a16:creationId xmlns:a16="http://schemas.microsoft.com/office/drawing/2014/main" id="{257DC3FB-5316-A7D1-1958-0C1D8E33B2F0}"/>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EB5D171-DECB-3BC1-EE4C-BC49EF2CD7A5}"/>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4B41A-5055-8F09-D449-2E9B8F3E3A4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164E9335-690E-2E6C-4063-A939EBD92D9A}"/>
              </a:ext>
            </a:extLst>
          </p:cNvPr>
          <p:cNvPicPr>
            <a:picLocks noChangeAspect="1"/>
          </p:cNvPicPr>
          <p:nvPr/>
        </p:nvPicPr>
        <p:blipFill>
          <a:blip r:embed="rId6"/>
          <a:srcRect l="48665"/>
          <a:stretch>
            <a:fillRect/>
          </a:stretch>
        </p:blipFill>
        <p:spPr>
          <a:xfrm>
            <a:off x="1418897" y="1813952"/>
            <a:ext cx="4694074" cy="4137557"/>
          </a:xfrm>
          <a:prstGeom prst="rect">
            <a:avLst/>
          </a:prstGeom>
        </p:spPr>
      </p:pic>
      <p:sp>
        <p:nvSpPr>
          <p:cNvPr id="12" name="ZoneTexte 11">
            <a:extLst>
              <a:ext uri="{FF2B5EF4-FFF2-40B4-BE49-F238E27FC236}">
                <a16:creationId xmlns:a16="http://schemas.microsoft.com/office/drawing/2014/main" id="{BE091040-AC05-AC47-23A8-C6A14B1CC205}"/>
              </a:ext>
            </a:extLst>
          </p:cNvPr>
          <p:cNvSpPr txBox="1"/>
          <p:nvPr/>
        </p:nvSpPr>
        <p:spPr>
          <a:xfrm>
            <a:off x="2446080" y="2659646"/>
            <a:ext cx="4002018" cy="49629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dans une demi-heure.</a:t>
            </a:r>
          </a:p>
        </p:txBody>
      </p:sp>
      <p:sp>
        <p:nvSpPr>
          <p:cNvPr id="15" name="ZoneTexte 14">
            <a:extLst>
              <a:ext uri="{FF2B5EF4-FFF2-40B4-BE49-F238E27FC236}">
                <a16:creationId xmlns:a16="http://schemas.microsoft.com/office/drawing/2014/main" id="{3FFBE7E7-00A8-0E4E-2AC7-5A004A7A2F11}"/>
              </a:ext>
            </a:extLst>
          </p:cNvPr>
          <p:cNvSpPr txBox="1"/>
          <p:nvPr/>
        </p:nvSpPr>
        <p:spPr>
          <a:xfrm>
            <a:off x="2912571" y="3429000"/>
            <a:ext cx="4002018" cy="49629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dans une semaine.</a:t>
            </a:r>
          </a:p>
        </p:txBody>
      </p:sp>
      <p:sp>
        <p:nvSpPr>
          <p:cNvPr id="16" name="ZoneTexte 15">
            <a:extLst>
              <a:ext uri="{FF2B5EF4-FFF2-40B4-BE49-F238E27FC236}">
                <a16:creationId xmlns:a16="http://schemas.microsoft.com/office/drawing/2014/main" id="{A0AD7A98-D725-DE50-D0AF-DAC108000B65}"/>
              </a:ext>
            </a:extLst>
          </p:cNvPr>
          <p:cNvSpPr txBox="1"/>
          <p:nvPr/>
        </p:nvSpPr>
        <p:spPr>
          <a:xfrm>
            <a:off x="3498464" y="4473641"/>
            <a:ext cx="4002018" cy="49629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dans une heure.</a:t>
            </a:r>
          </a:p>
        </p:txBody>
      </p:sp>
      <p:sp>
        <p:nvSpPr>
          <p:cNvPr id="17" name="ZoneTexte 16">
            <a:extLst>
              <a:ext uri="{FF2B5EF4-FFF2-40B4-BE49-F238E27FC236}">
                <a16:creationId xmlns:a16="http://schemas.microsoft.com/office/drawing/2014/main" id="{0AD695D0-3DF3-D29A-938D-AB484DA165BF}"/>
              </a:ext>
            </a:extLst>
          </p:cNvPr>
          <p:cNvSpPr txBox="1"/>
          <p:nvPr/>
        </p:nvSpPr>
        <p:spPr>
          <a:xfrm>
            <a:off x="3315134" y="5212575"/>
            <a:ext cx="4002018" cy="49629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Dosis "/>
                <a:ea typeface="+mn-ea"/>
                <a:cs typeface="+mn-cs"/>
              </a:rPr>
              <a:t>dans un jour.</a:t>
            </a:r>
          </a:p>
        </p:txBody>
      </p:sp>
    </p:spTree>
    <p:extLst>
      <p:ext uri="{BB962C8B-B14F-4D97-AF65-F5344CB8AC3E}">
        <p14:creationId xmlns:p14="http://schemas.microsoft.com/office/powerpoint/2010/main" val="16861011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sz="1400" dirty="0"/>
              <a:t> Acte de parole 1 : « parler de mes voisins ». </a:t>
            </a:r>
          </a:p>
          <a:p>
            <a:pPr marL="0" indent="0">
              <a:buNone/>
            </a:pPr>
            <a:endParaRPr lang="fr-FR" sz="1400" dirty="0"/>
          </a:p>
        </p:txBody>
      </p:sp>
      <p:pic>
        <p:nvPicPr>
          <p:cNvPr id="8" name="Image 7">
            <a:extLst>
              <a:ext uri="{FF2B5EF4-FFF2-40B4-BE49-F238E27FC236}">
                <a16:creationId xmlns:a16="http://schemas.microsoft.com/office/drawing/2014/main" id="{702C2E08-1789-6D91-9E06-5C25944E5F4E}"/>
              </a:ext>
            </a:extLst>
          </p:cNvPr>
          <p:cNvPicPr>
            <a:picLocks noChangeAspect="1"/>
          </p:cNvPicPr>
          <p:nvPr/>
        </p:nvPicPr>
        <p:blipFill>
          <a:blip r:embed="rId2"/>
          <a:stretch>
            <a:fillRect/>
          </a:stretch>
        </p:blipFill>
        <p:spPr>
          <a:xfrm>
            <a:off x="2192323" y="5603675"/>
            <a:ext cx="2043811" cy="556493"/>
          </a:xfrm>
          <a:prstGeom prst="rect">
            <a:avLst/>
          </a:prstGeom>
        </p:spPr>
      </p:pic>
      <p:sp>
        <p:nvSpPr>
          <p:cNvPr id="21" name="Titre 8">
            <a:extLst>
              <a:ext uri="{FF2B5EF4-FFF2-40B4-BE49-F238E27FC236}">
                <a16:creationId xmlns:a16="http://schemas.microsoft.com/office/drawing/2014/main" id="{EEAF48C1-965A-C15C-31F2-505661D900CC}"/>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22" name="Groupe 21">
            <a:extLst>
              <a:ext uri="{FF2B5EF4-FFF2-40B4-BE49-F238E27FC236}">
                <a16:creationId xmlns:a16="http://schemas.microsoft.com/office/drawing/2014/main" id="{8BFD2E38-A047-3D29-BBEC-22082B0137AE}"/>
              </a:ext>
            </a:extLst>
          </p:cNvPr>
          <p:cNvGrpSpPr/>
          <p:nvPr/>
        </p:nvGrpSpPr>
        <p:grpSpPr>
          <a:xfrm>
            <a:off x="3120265" y="0"/>
            <a:ext cx="2741519" cy="1084434"/>
            <a:chOff x="3072140" y="0"/>
            <a:chExt cx="2741519" cy="1084434"/>
          </a:xfrm>
        </p:grpSpPr>
        <p:sp>
          <p:nvSpPr>
            <p:cNvPr id="23" name="Rectangle 22">
              <a:extLst>
                <a:ext uri="{FF2B5EF4-FFF2-40B4-BE49-F238E27FC236}">
                  <a16:creationId xmlns:a16="http://schemas.microsoft.com/office/drawing/2014/main" id="{A37A84DE-BD87-CA9A-BFAD-7061DD910F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592E5470-DD8E-D077-4213-E845A899DE9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Titre 53">
              <a:extLst>
                <a:ext uri="{FF2B5EF4-FFF2-40B4-BE49-F238E27FC236}">
                  <a16:creationId xmlns:a16="http://schemas.microsoft.com/office/drawing/2014/main" id="{055AF720-C26E-CF88-0EE1-17CC9479065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4" name="Espace réservé du texte 12">
            <a:extLst>
              <a:ext uri="{FF2B5EF4-FFF2-40B4-BE49-F238E27FC236}">
                <a16:creationId xmlns:a16="http://schemas.microsoft.com/office/drawing/2014/main" id="{C30A4622-046B-7D56-C2AE-E32B7FD55F21}"/>
              </a:ext>
            </a:extLst>
          </p:cNvPr>
          <p:cNvSpPr>
            <a:spLocks noGrp="1"/>
          </p:cNvSpPr>
          <p:nvPr>
            <p:ph type="body" sz="quarter" idx="19"/>
          </p:nvPr>
        </p:nvSpPr>
        <p:spPr>
          <a:xfrm>
            <a:off x="2239321" y="3997654"/>
            <a:ext cx="4960805" cy="756000"/>
          </a:xfrm>
        </p:spPr>
        <p:txBody>
          <a:bodyPr/>
          <a:lstStyle/>
          <a:p>
            <a:r>
              <a:rPr lang="fr-FR" sz="1400" dirty="0"/>
              <a:t>Les marqueurs du futur.</a:t>
            </a:r>
          </a:p>
        </p:txBody>
      </p:sp>
      <p:pic>
        <p:nvPicPr>
          <p:cNvPr id="2" name="Image 1">
            <a:extLst>
              <a:ext uri="{FF2B5EF4-FFF2-40B4-BE49-F238E27FC236}">
                <a16:creationId xmlns:a16="http://schemas.microsoft.com/office/drawing/2014/main" id="{C14B9620-7F2D-6D8B-964C-F9E416D31DEA}"/>
              </a:ext>
            </a:extLst>
          </p:cNvPr>
          <p:cNvPicPr>
            <a:picLocks noChangeAspect="1"/>
          </p:cNvPicPr>
          <p:nvPr/>
        </p:nvPicPr>
        <p:blipFill>
          <a:blip r:embed="rId3"/>
          <a:stretch>
            <a:fillRect/>
          </a:stretch>
        </p:blipFill>
        <p:spPr>
          <a:xfrm>
            <a:off x="1444965" y="4986687"/>
            <a:ext cx="6254069" cy="1446177"/>
          </a:xfrm>
          <a:prstGeom prst="rect">
            <a:avLst/>
          </a:prstGeom>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9320" y="5404168"/>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a:t>
            </a:r>
            <a:endParaRPr lang="fr-MA" sz="1400" dirty="0"/>
          </a:p>
        </p:txBody>
      </p:sp>
      <p:sp>
        <p:nvSpPr>
          <p:cNvPr id="3" name="ZoneTexte 2">
            <a:extLst>
              <a:ext uri="{FF2B5EF4-FFF2-40B4-BE49-F238E27FC236}">
                <a16:creationId xmlns:a16="http://schemas.microsoft.com/office/drawing/2014/main" id="{976F3EE8-5516-4B04-450A-3F12860ED01B}"/>
              </a:ext>
            </a:extLst>
          </p:cNvPr>
          <p:cNvSpPr txBox="1"/>
          <p:nvPr/>
        </p:nvSpPr>
        <p:spPr>
          <a:xfrm>
            <a:off x="2347644" y="5098191"/>
            <a:ext cx="1075936" cy="338554"/>
          </a:xfrm>
          <a:prstGeom prst="rect">
            <a:avLst/>
          </a:prstGeom>
          <a:noFill/>
        </p:spPr>
        <p:txBody>
          <a:bodyPr wrap="none" rtlCol="0">
            <a:spAutoFit/>
          </a:bodyPr>
          <a:lstStyle/>
          <a:p>
            <a:r>
              <a:rPr lang="fr-MA" sz="1600" dirty="0">
                <a:solidFill>
                  <a:srgbClr val="424D7B"/>
                </a:solidFill>
                <a:latin typeface="Dosis ExtraBold" pitchFamily="2" charset="0"/>
              </a:rPr>
              <a:t>3.  Lecture</a:t>
            </a:r>
          </a:p>
        </p:txBody>
      </p:sp>
      <p:pic>
        <p:nvPicPr>
          <p:cNvPr id="10" name="Espace réservé pour une image  21" descr="Une image contenant horloge, cercle, symbole, Police&#10;&#10;Le contenu généré par l’IA peut être incorrect.">
            <a:extLst>
              <a:ext uri="{FF2B5EF4-FFF2-40B4-BE49-F238E27FC236}">
                <a16:creationId xmlns:a16="http://schemas.microsoft.com/office/drawing/2014/main" id="{13EF3219-3FB7-062A-680F-3D8F8E9968BE}"/>
              </a:ext>
            </a:extLst>
          </p:cNvPr>
          <p:cNvPicPr>
            <a:picLocks noChangeAspect="1"/>
          </p:cNvPicPr>
          <p:nvPr/>
        </p:nvPicPr>
        <p:blipFill rotWithShape="1">
          <a:blip r:embed="rId4">
            <a:grayscl/>
            <a:extLst>
              <a:ext uri="{28A0092B-C50C-407E-A947-70E740481C1C}">
                <a14:useLocalDpi xmlns:a14="http://schemas.microsoft.com/office/drawing/2010/main" val="0"/>
              </a:ext>
            </a:extLst>
          </a:blip>
          <a:srcRect l="-7560" r="-7560"/>
          <a:stretch>
            <a:fillRect/>
          </a:stretch>
        </p:blipFill>
        <p:spPr>
          <a:xfrm>
            <a:off x="7318046" y="3475642"/>
            <a:ext cx="540000" cy="540000"/>
          </a:xfrm>
          <a:prstGeom prst="rect">
            <a:avLst/>
          </a:prstGeom>
          <a:noFill/>
        </p:spPr>
      </p:pic>
      <p:pic>
        <p:nvPicPr>
          <p:cNvPr id="12" name="Espace réservé pour une image  19" descr="Une image contenant horloge, cercle, symbole, Police&#10;&#10;Le contenu généré par l’IA peut être incorrect.">
            <a:extLst>
              <a:ext uri="{FF2B5EF4-FFF2-40B4-BE49-F238E27FC236}">
                <a16:creationId xmlns:a16="http://schemas.microsoft.com/office/drawing/2014/main" id="{E324CFD7-C7CB-1779-4419-57FE04C9CDFE}"/>
              </a:ext>
            </a:extLst>
          </p:cNvPr>
          <p:cNvPicPr>
            <a:picLocks noChangeAspect="1"/>
          </p:cNvPicPr>
          <p:nvPr/>
        </p:nvPicPr>
        <p:blipFill rotWithShape="1">
          <a:blip r:embed="rId5">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4" name="Espace réservé pour une image  2">
            <a:extLst>
              <a:ext uri="{FF2B5EF4-FFF2-40B4-BE49-F238E27FC236}">
                <a16:creationId xmlns:a16="http://schemas.microsoft.com/office/drawing/2014/main" id="{F7262573-611F-0756-88F4-93726E1FDB3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54975" y="4949634"/>
            <a:ext cx="539750" cy="539750"/>
          </a:xfrm>
          <a:prstGeom prst="rect">
            <a:avLst/>
          </a:prstGeom>
          <a:noFill/>
        </p:spPr>
      </p:pic>
    </p:spTree>
    <p:extLst>
      <p:ext uri="{BB962C8B-B14F-4D97-AF65-F5344CB8AC3E}">
        <p14:creationId xmlns:p14="http://schemas.microsoft.com/office/powerpoint/2010/main" val="39592369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faire de la lecture.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grpSp>
        <p:nvGrpSpPr>
          <p:cNvPr id="7" name="Groupe 6">
            <a:extLst>
              <a:ext uri="{FF2B5EF4-FFF2-40B4-BE49-F238E27FC236}">
                <a16:creationId xmlns:a16="http://schemas.microsoft.com/office/drawing/2014/main" id="{72A7EE96-3B12-DBB7-8161-82E7D7031028}"/>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879EB66E-CABC-F290-42E0-436D8B613C0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671A01-A40E-D62E-E087-35B91E0E51F8}"/>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38E51D8F-31A5-9CF3-F5B3-F8F202B81462}"/>
              </a:ext>
            </a:extLst>
          </p:cNvPr>
          <p:cNvPicPr>
            <a:picLocks noChangeAspect="1"/>
          </p:cNvPicPr>
          <p:nvPr/>
        </p:nvPicPr>
        <p:blipFill>
          <a:blip r:embed="rId10"/>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39736611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40557-22C7-1F3B-45AB-0DFF8B4D8D3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608011-2060-ACB3-D892-3E97316F0FF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lire tout seuls.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5C51DFF-8CDC-419E-0B02-7972AE024B0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5C51DFF-8CDC-419E-0B02-7972AE024B02}"/>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ABC859A5-D848-4B4E-28C6-E6C5F363E9E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BC859A5-D848-4B4E-28C6-E6C5F363E9EF}"/>
                  </a:ext>
                </a:extLst>
              </p:cNvPr>
              <p:cNvPicPr/>
              <p:nvPr/>
            </p:nvPicPr>
            <p:blipFill>
              <a:blip r:embed="rId6"/>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C906C08C-AAC2-CD9F-652D-C89D179BD767}"/>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9C3272C9-CEE3-58FF-C36A-FB4AF5EA9701}"/>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CA4AB0-C306-65A5-9D1F-CF3515000709}"/>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A7616DE8-19BC-7BF9-84BE-4E70ABCCFDCC}"/>
              </a:ext>
            </a:extLst>
          </p:cNvPr>
          <p:cNvPicPr>
            <a:picLocks noChangeAspect="1"/>
          </p:cNvPicPr>
          <p:nvPr/>
        </p:nvPicPr>
        <p:blipFill>
          <a:blip r:embed="rId9"/>
          <a:stretch>
            <a:fillRect/>
          </a:stretch>
        </p:blipFill>
        <p:spPr>
          <a:xfrm>
            <a:off x="2962447" y="1624585"/>
            <a:ext cx="3718882" cy="4580017"/>
          </a:xfrm>
          <a:prstGeom prst="rect">
            <a:avLst/>
          </a:prstGeom>
        </p:spPr>
      </p:pic>
      <p:sp>
        <p:nvSpPr>
          <p:cNvPr id="10" name="Rectangle : coins arrondis 9">
            <a:extLst>
              <a:ext uri="{FF2B5EF4-FFF2-40B4-BE49-F238E27FC236}">
                <a16:creationId xmlns:a16="http://schemas.microsoft.com/office/drawing/2014/main" id="{2A11C7B2-61D7-023E-BA30-E3DB559AFA8F}"/>
              </a:ext>
            </a:extLst>
          </p:cNvPr>
          <p:cNvSpPr/>
          <p:nvPr/>
        </p:nvSpPr>
        <p:spPr>
          <a:xfrm>
            <a:off x="3224809" y="1624585"/>
            <a:ext cx="3194157" cy="18472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6067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14E35D6-A538-7898-403C-91D2928199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2473240"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212514"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728616"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8" name="ZoneTexte 7">
            <a:extLst>
              <a:ext uri="{FF2B5EF4-FFF2-40B4-BE49-F238E27FC236}">
                <a16:creationId xmlns:a16="http://schemas.microsoft.com/office/drawing/2014/main" id="{780932A6-801A-968B-218E-22DB4EBB2D3E}"/>
              </a:ext>
            </a:extLst>
          </p:cNvPr>
          <p:cNvSpPr txBox="1"/>
          <p:nvPr/>
        </p:nvSpPr>
        <p:spPr>
          <a:xfrm>
            <a:off x="4453332"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9" name="Rectangle : coins arrondis 8">
            <a:extLst>
              <a:ext uri="{FF2B5EF4-FFF2-40B4-BE49-F238E27FC236}">
                <a16:creationId xmlns:a16="http://schemas.microsoft.com/office/drawing/2014/main" id="{CEE01A41-77D4-FC9B-C8C1-AA5758A4BE9E}"/>
              </a:ext>
            </a:extLst>
          </p:cNvPr>
          <p:cNvSpPr/>
          <p:nvPr/>
        </p:nvSpPr>
        <p:spPr>
          <a:xfrm>
            <a:off x="5932537"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EE7795B5-A8F1-F6D2-749F-2C8CB1B7CA17}"/>
              </a:ext>
            </a:extLst>
          </p:cNvPr>
          <p:cNvSpPr txBox="1"/>
          <p:nvPr/>
        </p:nvSpPr>
        <p:spPr>
          <a:xfrm>
            <a:off x="6173355"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FCAC0B43-30B9-6772-1F6B-55F28238131D}"/>
              </a:ext>
            </a:extLst>
          </p:cNvPr>
          <p:cNvSpPr txBox="1"/>
          <p:nvPr/>
        </p:nvSpPr>
        <p:spPr>
          <a:xfrm>
            <a:off x="1156859" y="2587116"/>
            <a:ext cx="6830281" cy="3356496"/>
          </a:xfrm>
          <a:prstGeom prst="rect">
            <a:avLst/>
          </a:prstGeom>
          <a:noFill/>
        </p:spPr>
        <p:txBody>
          <a:bodyPr wrap="square">
            <a:spAutoFit/>
          </a:bodyPr>
          <a:lstStyle/>
          <a:p>
            <a:pPr lvl="0" algn="just">
              <a:lnSpc>
                <a:spcPct val="150000"/>
              </a:lnSpc>
              <a:defRPr/>
            </a:pPr>
            <a:r>
              <a:rPr lang="fr-FR" sz="2400" dirty="0">
                <a:latin typeface="Dosis SemiBold" pitchFamily="2" charset="0"/>
              </a:rPr>
              <a:t>                           </a:t>
            </a:r>
            <a:r>
              <a:rPr lang="fr-FR" sz="2400" b="1" dirty="0">
                <a:solidFill>
                  <a:srgbClr val="424D7B"/>
                </a:solidFill>
                <a:latin typeface="Dosis SemiBold" pitchFamily="2" charset="0"/>
              </a:rPr>
              <a:t>Une visite chez mon voisin</a:t>
            </a:r>
          </a:p>
          <a:p>
            <a:pPr lvl="0" algn="just">
              <a:lnSpc>
                <a:spcPct val="150000"/>
              </a:lnSpc>
              <a:defRPr/>
            </a:pPr>
            <a:r>
              <a:rPr lang="fr-FR" sz="2400" b="1" dirty="0">
                <a:solidFill>
                  <a:srgbClr val="424D7B"/>
                </a:solidFill>
                <a:latin typeface="Dosis SemiBold" pitchFamily="2" charset="0"/>
              </a:rPr>
              <a:t>Cet après-midi, je vais rendre visite à mon voisin et ami </a:t>
            </a:r>
            <a:r>
              <a:rPr lang="fr-FR" sz="2400" b="1" dirty="0" err="1">
                <a:solidFill>
                  <a:srgbClr val="424D7B"/>
                </a:solidFill>
                <a:latin typeface="Dosis SemiBold" pitchFamily="2" charset="0"/>
              </a:rPr>
              <a:t>Aymene</a:t>
            </a:r>
            <a:r>
              <a:rPr lang="fr-FR" sz="2400" b="1" dirty="0">
                <a:solidFill>
                  <a:srgbClr val="424D7B"/>
                </a:solidFill>
                <a:latin typeface="Dosis SemiBold" pitchFamily="2" charset="0"/>
              </a:rPr>
              <a:t> parce qu’il est malade. Il a même raté l’école. Ma maman me dit :</a:t>
            </a:r>
          </a:p>
          <a:p>
            <a:pPr lvl="0" algn="just">
              <a:lnSpc>
                <a:spcPct val="150000"/>
              </a:lnSpc>
              <a:defRPr/>
            </a:pPr>
            <a:r>
              <a:rPr lang="fr-FR" sz="2400" b="1" dirty="0">
                <a:solidFill>
                  <a:srgbClr val="424D7B"/>
                </a:solidFill>
                <a:latin typeface="Dosis SemiBold" pitchFamily="2" charset="0"/>
              </a:rPr>
              <a:t>- Hamza, va voir </a:t>
            </a:r>
            <a:r>
              <a:rPr lang="fr-FR" sz="2400" b="1" dirty="0" err="1">
                <a:solidFill>
                  <a:srgbClr val="424D7B"/>
                </a:solidFill>
                <a:latin typeface="Dosis SemiBold" pitchFamily="2" charset="0"/>
              </a:rPr>
              <a:t>Aymene</a:t>
            </a:r>
            <a:r>
              <a:rPr lang="fr-FR" sz="2400" b="1" dirty="0">
                <a:solidFill>
                  <a:srgbClr val="424D7B"/>
                </a:solidFill>
                <a:latin typeface="Dosis SemiBold" pitchFamily="2" charset="0"/>
              </a:rPr>
              <a:t>, il est malade. Porte-lui des fruits et des livres. Il va se sentir mieux après.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212327087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5931B4D-E25A-682F-3DB9-5619E5897CEB}"/>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0993" y="5999993"/>
            <a:ext cx="812539" cy="812539"/>
          </a:xfrm>
          <a:prstGeom prst="rect">
            <a:avLst/>
          </a:prstGeom>
        </p:spPr>
      </p:pic>
      <p:sp>
        <p:nvSpPr>
          <p:cNvPr id="3" name="Rectangle : coins arrondis 2">
            <a:extLst>
              <a:ext uri="{FF2B5EF4-FFF2-40B4-BE49-F238E27FC236}">
                <a16:creationId xmlns:a16="http://schemas.microsoft.com/office/drawing/2014/main" id="{8BC4131F-3323-7051-643A-A453BC187A86}"/>
              </a:ext>
            </a:extLst>
          </p:cNvPr>
          <p:cNvSpPr/>
          <p:nvPr/>
        </p:nvSpPr>
        <p:spPr>
          <a:xfrm>
            <a:off x="2394416"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B70B6E4A-CA93-C3F5-8145-7F6199814B03}"/>
              </a:ext>
            </a:extLst>
          </p:cNvPr>
          <p:cNvSpPr/>
          <p:nvPr/>
        </p:nvSpPr>
        <p:spPr>
          <a:xfrm>
            <a:off x="4133690"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A8141A73-0DF5-F91B-1A30-9C99C3A6C6DA}"/>
              </a:ext>
            </a:extLst>
          </p:cNvPr>
          <p:cNvSpPr txBox="1"/>
          <p:nvPr/>
        </p:nvSpPr>
        <p:spPr>
          <a:xfrm>
            <a:off x="2649792"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8" name="ZoneTexte 7">
            <a:extLst>
              <a:ext uri="{FF2B5EF4-FFF2-40B4-BE49-F238E27FC236}">
                <a16:creationId xmlns:a16="http://schemas.microsoft.com/office/drawing/2014/main" id="{A445364F-2A84-5FC4-319E-7C121127A06C}"/>
              </a:ext>
            </a:extLst>
          </p:cNvPr>
          <p:cNvSpPr txBox="1"/>
          <p:nvPr/>
        </p:nvSpPr>
        <p:spPr>
          <a:xfrm>
            <a:off x="4374508"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0" name="Rectangle : coins arrondis 9">
            <a:extLst>
              <a:ext uri="{FF2B5EF4-FFF2-40B4-BE49-F238E27FC236}">
                <a16:creationId xmlns:a16="http://schemas.microsoft.com/office/drawing/2014/main" id="{32809CB0-5D02-31AD-8BC1-11F5ADD7917B}"/>
              </a:ext>
            </a:extLst>
          </p:cNvPr>
          <p:cNvSpPr/>
          <p:nvPr/>
        </p:nvSpPr>
        <p:spPr>
          <a:xfrm>
            <a:off x="5853713"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8FB342BB-D672-9F67-DDB8-DFE6D05CCDB7}"/>
              </a:ext>
            </a:extLst>
          </p:cNvPr>
          <p:cNvSpPr txBox="1"/>
          <p:nvPr/>
        </p:nvSpPr>
        <p:spPr>
          <a:xfrm>
            <a:off x="6094531"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5" name="p1 karaoke Une visite chez mon voisin">
            <a:hlinkClick r:id="" action="ppaction://media"/>
            <a:extLst>
              <a:ext uri="{FF2B5EF4-FFF2-40B4-BE49-F238E27FC236}">
                <a16:creationId xmlns:a16="http://schemas.microsoft.com/office/drawing/2014/main" id="{082E8A9B-94AB-CFC0-A42D-11D69187EE9C}"/>
              </a:ext>
            </a:extLst>
          </p:cNvPr>
          <p:cNvPicPr>
            <a:picLocks noChangeAspect="1"/>
          </p:cNvPicPr>
          <p:nvPr>
            <a:videoFile r:link="rId2"/>
            <p:extLst>
              <p:ext uri="{DAA4B4D4-6D71-4841-9C94-3DE7FCFB9230}">
                <p14:media xmlns:p14="http://schemas.microsoft.com/office/powerpoint/2010/main" r:embed="rId1"/>
              </p:ext>
            </p:extLst>
          </p:nvPr>
        </p:nvPicPr>
        <p:blipFill>
          <a:blip r:embed="rId12"/>
          <a:srcRect l="3155" t="16927" r="2626" b="15217"/>
          <a:stretch>
            <a:fillRect/>
          </a:stretch>
        </p:blipFill>
        <p:spPr>
          <a:xfrm>
            <a:off x="499993" y="2511888"/>
            <a:ext cx="8032007" cy="3453008"/>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99" fill="hold"/>
                                        <p:tgtEl>
                                          <p:spTgt spid="5"/>
                                        </p:tgtEl>
                                      </p:cBhvr>
                                    </p:cmd>
                                  </p:childTnLst>
                                </p:cTn>
                              </p:par>
                            </p:childTnLst>
                          </p:cTn>
                        </p:par>
                        <p:par>
                          <p:cTn id="7" fill="hold">
                            <p:stCondLst>
                              <p:cond delay="33599"/>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Rectangle : coins arrondis 2">
            <a:extLst>
              <a:ext uri="{FF2B5EF4-FFF2-40B4-BE49-F238E27FC236}">
                <a16:creationId xmlns:a16="http://schemas.microsoft.com/office/drawing/2014/main" id="{E40AE96D-B89D-D2A5-A174-FA72638E18B4}"/>
              </a:ext>
            </a:extLst>
          </p:cNvPr>
          <p:cNvSpPr/>
          <p:nvPr/>
        </p:nvSpPr>
        <p:spPr>
          <a:xfrm>
            <a:off x="2536308"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BF8691C-27FB-E687-FC68-37E1C4C8FF17}"/>
              </a:ext>
            </a:extLst>
          </p:cNvPr>
          <p:cNvSpPr/>
          <p:nvPr/>
        </p:nvSpPr>
        <p:spPr>
          <a:xfrm>
            <a:off x="4275582"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C6BA67FD-636A-0DEF-F701-F55832E2EEF9}"/>
              </a:ext>
            </a:extLst>
          </p:cNvPr>
          <p:cNvSpPr txBox="1"/>
          <p:nvPr/>
        </p:nvSpPr>
        <p:spPr>
          <a:xfrm>
            <a:off x="2791684"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8" name="ZoneTexte 7">
            <a:extLst>
              <a:ext uri="{FF2B5EF4-FFF2-40B4-BE49-F238E27FC236}">
                <a16:creationId xmlns:a16="http://schemas.microsoft.com/office/drawing/2014/main" id="{E9B62CCA-03B2-EC36-EE90-BE98241A1F33}"/>
              </a:ext>
            </a:extLst>
          </p:cNvPr>
          <p:cNvSpPr txBox="1"/>
          <p:nvPr/>
        </p:nvSpPr>
        <p:spPr>
          <a:xfrm>
            <a:off x="4516400"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9" name="Rectangle : coins arrondis 8">
            <a:extLst>
              <a:ext uri="{FF2B5EF4-FFF2-40B4-BE49-F238E27FC236}">
                <a16:creationId xmlns:a16="http://schemas.microsoft.com/office/drawing/2014/main" id="{1857BFF0-4CB8-5065-EA42-AFF14C368FF2}"/>
              </a:ext>
            </a:extLst>
          </p:cNvPr>
          <p:cNvSpPr/>
          <p:nvPr/>
        </p:nvSpPr>
        <p:spPr>
          <a:xfrm>
            <a:off x="5995605"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EAA19DBD-8EE2-2959-F67F-0A89D3735A16}"/>
              </a:ext>
            </a:extLst>
          </p:cNvPr>
          <p:cNvSpPr txBox="1"/>
          <p:nvPr/>
        </p:nvSpPr>
        <p:spPr>
          <a:xfrm>
            <a:off x="6236423"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1" name="ZoneTexte 10">
            <a:extLst>
              <a:ext uri="{FF2B5EF4-FFF2-40B4-BE49-F238E27FC236}">
                <a16:creationId xmlns:a16="http://schemas.microsoft.com/office/drawing/2014/main" id="{EC959195-AB7A-9E61-7458-EE726790BCAB}"/>
              </a:ext>
            </a:extLst>
          </p:cNvPr>
          <p:cNvSpPr txBox="1"/>
          <p:nvPr/>
        </p:nvSpPr>
        <p:spPr>
          <a:xfrm>
            <a:off x="1156859" y="2587116"/>
            <a:ext cx="6830281" cy="3356496"/>
          </a:xfrm>
          <a:prstGeom prst="rect">
            <a:avLst/>
          </a:prstGeom>
          <a:noFill/>
        </p:spPr>
        <p:txBody>
          <a:bodyPr wrap="square">
            <a:spAutoFit/>
          </a:bodyPr>
          <a:lstStyle/>
          <a:p>
            <a:pPr lvl="0" algn="just">
              <a:lnSpc>
                <a:spcPct val="150000"/>
              </a:lnSpc>
              <a:defRPr/>
            </a:pPr>
            <a:r>
              <a:rPr lang="fr-FR" sz="2400" dirty="0">
                <a:latin typeface="Dosis SemiBold" pitchFamily="2" charset="0"/>
              </a:rPr>
              <a:t>                           </a:t>
            </a:r>
            <a:r>
              <a:rPr lang="fr-FR" sz="2400" b="1" dirty="0">
                <a:solidFill>
                  <a:srgbClr val="424D7B"/>
                </a:solidFill>
                <a:latin typeface="Dosis SemiBold" pitchFamily="2" charset="0"/>
              </a:rPr>
              <a:t>Une visite chez mon voisin</a:t>
            </a:r>
          </a:p>
          <a:p>
            <a:pPr lvl="0" algn="just">
              <a:lnSpc>
                <a:spcPct val="150000"/>
              </a:lnSpc>
              <a:defRPr/>
            </a:pPr>
            <a:r>
              <a:rPr lang="fr-FR" sz="2400" b="1" dirty="0">
                <a:solidFill>
                  <a:srgbClr val="424D7B"/>
                </a:solidFill>
                <a:latin typeface="Dosis SemiBold" pitchFamily="2" charset="0"/>
              </a:rPr>
              <a:t>Cet après-midi, je vais rendre visite à mon voisin et ami </a:t>
            </a:r>
            <a:r>
              <a:rPr lang="fr-FR" sz="2400" b="1" dirty="0" err="1">
                <a:solidFill>
                  <a:srgbClr val="424D7B"/>
                </a:solidFill>
                <a:latin typeface="Dosis SemiBold" pitchFamily="2" charset="0"/>
              </a:rPr>
              <a:t>Aymene</a:t>
            </a:r>
            <a:r>
              <a:rPr lang="fr-FR" sz="2400" b="1" dirty="0">
                <a:solidFill>
                  <a:srgbClr val="424D7B"/>
                </a:solidFill>
                <a:latin typeface="Dosis SemiBold" pitchFamily="2" charset="0"/>
              </a:rPr>
              <a:t> parce qu’il est malade. Il a même raté l’école. Ma maman me dit :</a:t>
            </a:r>
          </a:p>
          <a:p>
            <a:pPr lvl="0" algn="just">
              <a:lnSpc>
                <a:spcPct val="150000"/>
              </a:lnSpc>
              <a:defRPr/>
            </a:pPr>
            <a:r>
              <a:rPr lang="fr-FR" sz="2400" b="1" dirty="0">
                <a:solidFill>
                  <a:srgbClr val="424D7B"/>
                </a:solidFill>
                <a:latin typeface="Dosis SemiBold" pitchFamily="2" charset="0"/>
              </a:rPr>
              <a:t>- Hamza, va voir </a:t>
            </a:r>
            <a:r>
              <a:rPr lang="fr-FR" sz="2400" b="1" dirty="0" err="1">
                <a:solidFill>
                  <a:srgbClr val="424D7B"/>
                </a:solidFill>
                <a:latin typeface="Dosis SemiBold" pitchFamily="2" charset="0"/>
              </a:rPr>
              <a:t>Aymene</a:t>
            </a:r>
            <a:r>
              <a:rPr lang="fr-FR" sz="2400" b="1" dirty="0">
                <a:solidFill>
                  <a:srgbClr val="424D7B"/>
                </a:solidFill>
                <a:latin typeface="Dosis SemiBold" pitchFamily="2" charset="0"/>
              </a:rPr>
              <a:t>, il est malade. Porte-lui des fruits et des livres. Il va se sentir mieux après. </a:t>
            </a:r>
            <a:endParaRPr kumimoji="0" lang="fr-FR" sz="2400" b="1" i="0" u="none" strike="noStrike" kern="120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5517651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deuxième partie.  Lisez en silence.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3669321" y="1083385"/>
              <a:ext cx="360" cy="360"/>
            </p14:xfrm>
          </p:contentPart>
        </mc:Choice>
        <mc:Fallback xmlns="">
          <p:pic>
            <p:nvPicPr>
              <p:cNvPr id="11" name="Encre 10">
                <a:extLst>
                  <a:ext uri="{FF2B5EF4-FFF2-40B4-BE49-F238E27FC236}">
                    <a16:creationId xmlns:a16="http://schemas.microsoft.com/office/drawing/2014/main" id="{36131F35-7768-35EF-E2DD-3F4FDF6AC068}"/>
                  </a:ext>
                </a:extLst>
              </p:cNvPr>
              <p:cNvPicPr/>
              <p:nvPr/>
            </p:nvPicPr>
            <p:blipFill>
              <a:blip r:embed="rId3"/>
              <a:stretch>
                <a:fillRect/>
              </a:stretch>
            </p:blipFill>
            <p:spPr>
              <a:xfrm>
                <a:off x="366032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D94E5D9-A48D-B92F-53D8-BF674D9697ED}"/>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12E46DF5-9CBB-0140-D909-6D0D4CEE3A70}"/>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31C391F9-AD1A-3853-E6E6-6AC7E988101C}"/>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6" name="ZoneTexte 5">
            <a:extLst>
              <a:ext uri="{FF2B5EF4-FFF2-40B4-BE49-F238E27FC236}">
                <a16:creationId xmlns:a16="http://schemas.microsoft.com/office/drawing/2014/main" id="{2F7181A5-0DBA-54F6-A594-F7195A3B4FA0}"/>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7" name="Rectangle : coins arrondis 6">
            <a:extLst>
              <a:ext uri="{FF2B5EF4-FFF2-40B4-BE49-F238E27FC236}">
                <a16:creationId xmlns:a16="http://schemas.microsoft.com/office/drawing/2014/main" id="{9DA581B3-1CC2-8686-6C23-6E54A4FACD4E}"/>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96228CAE-F929-3CC1-6165-245B198A29C6}"/>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6" name="ZoneTexte 15">
            <a:extLst>
              <a:ext uri="{FF2B5EF4-FFF2-40B4-BE49-F238E27FC236}">
                <a16:creationId xmlns:a16="http://schemas.microsoft.com/office/drawing/2014/main" id="{54CE2617-1E13-1D45-6E7B-C1317871AC3B}"/>
              </a:ext>
            </a:extLst>
          </p:cNvPr>
          <p:cNvSpPr txBox="1"/>
          <p:nvPr/>
        </p:nvSpPr>
        <p:spPr>
          <a:xfrm>
            <a:off x="1156859" y="2981543"/>
            <a:ext cx="683028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Je vais donc acheter quelques fruits chez l’épicier du quartier. Dans mon sac, je mets des pommes, des oranges et deux livres que j’ai choisis pour lui. Ensuite, je suis allé jusqu’à sa maison.</a:t>
            </a:r>
          </a:p>
        </p:txBody>
      </p:sp>
    </p:spTree>
    <p:extLst>
      <p:ext uri="{BB962C8B-B14F-4D97-AF65-F5344CB8AC3E}">
        <p14:creationId xmlns:p14="http://schemas.microsoft.com/office/powerpoint/2010/main" val="39534284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audio.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5931B4D-E25A-682F-3DB9-5619E5897CEB}"/>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5" name="Image 24" descr="Une image contenant noir, obscurité&#10;&#10;Le contenu généré par l’IA peut être incorrect.">
            <a:extLst>
              <a:ext uri="{FF2B5EF4-FFF2-40B4-BE49-F238E27FC236}">
                <a16:creationId xmlns:a16="http://schemas.microsoft.com/office/drawing/2014/main" id="{5485C7A0-2D93-7F91-BE2F-DDF7001C78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3" name="Rectangle : coins arrondis 2">
            <a:extLst>
              <a:ext uri="{FF2B5EF4-FFF2-40B4-BE49-F238E27FC236}">
                <a16:creationId xmlns:a16="http://schemas.microsoft.com/office/drawing/2014/main" id="{D583DA76-EC95-D18C-75DA-C8181B4729D6}"/>
              </a:ext>
            </a:extLst>
          </p:cNvPr>
          <p:cNvSpPr/>
          <p:nvPr/>
        </p:nvSpPr>
        <p:spPr>
          <a:xfrm>
            <a:off x="3974488"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590B67B3-1B68-CD7C-6154-2C01F942D75A}"/>
              </a:ext>
            </a:extLst>
          </p:cNvPr>
          <p:cNvSpPr/>
          <p:nvPr/>
        </p:nvSpPr>
        <p:spPr>
          <a:xfrm>
            <a:off x="2283241"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7465FD77-3FA5-4024-2F5B-9C589EC7F355}"/>
              </a:ext>
            </a:extLst>
          </p:cNvPr>
          <p:cNvSpPr txBox="1"/>
          <p:nvPr/>
        </p:nvSpPr>
        <p:spPr>
          <a:xfrm>
            <a:off x="4229864"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7" name="ZoneTexte 6">
            <a:extLst>
              <a:ext uri="{FF2B5EF4-FFF2-40B4-BE49-F238E27FC236}">
                <a16:creationId xmlns:a16="http://schemas.microsoft.com/office/drawing/2014/main" id="{30A516A7-86C9-1334-888B-7EFE233E0BB4}"/>
              </a:ext>
            </a:extLst>
          </p:cNvPr>
          <p:cNvSpPr txBox="1"/>
          <p:nvPr/>
        </p:nvSpPr>
        <p:spPr>
          <a:xfrm>
            <a:off x="2524059"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8" name="Rectangle : coins arrondis 7">
            <a:extLst>
              <a:ext uri="{FF2B5EF4-FFF2-40B4-BE49-F238E27FC236}">
                <a16:creationId xmlns:a16="http://schemas.microsoft.com/office/drawing/2014/main" id="{8486FAD8-5CCC-5D64-460E-6A7C9E79BF78}"/>
              </a:ext>
            </a:extLst>
          </p:cNvPr>
          <p:cNvSpPr/>
          <p:nvPr/>
        </p:nvSpPr>
        <p:spPr>
          <a:xfrm>
            <a:off x="5680293"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FFC17355-6C4A-395C-6487-A454934FD44A}"/>
              </a:ext>
            </a:extLst>
          </p:cNvPr>
          <p:cNvSpPr txBox="1"/>
          <p:nvPr/>
        </p:nvSpPr>
        <p:spPr>
          <a:xfrm>
            <a:off x="5921111"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14" name="p2 karaoke Une visite chez mon voisin">
            <a:hlinkClick r:id="" action="ppaction://media"/>
            <a:extLst>
              <a:ext uri="{FF2B5EF4-FFF2-40B4-BE49-F238E27FC236}">
                <a16:creationId xmlns:a16="http://schemas.microsoft.com/office/drawing/2014/main" id="{B9540AE5-D386-5681-F4BB-64E64B88EAF1}"/>
              </a:ext>
            </a:extLst>
          </p:cNvPr>
          <p:cNvPicPr>
            <a:picLocks noChangeAspect="1"/>
          </p:cNvPicPr>
          <p:nvPr>
            <a:videoFile r:link="rId2"/>
            <p:extLst>
              <p:ext uri="{DAA4B4D4-6D71-4841-9C94-3DE7FCFB9230}">
                <p14:media xmlns:p14="http://schemas.microsoft.com/office/powerpoint/2010/main" r:embed="rId1"/>
              </p:ext>
            </p:extLst>
          </p:nvPr>
        </p:nvPicPr>
        <p:blipFill>
          <a:blip r:embed="rId12"/>
          <a:srcRect l="7084" t="25831" r="8093" b="28254"/>
          <a:stretch>
            <a:fillRect/>
          </a:stretch>
        </p:blipFill>
        <p:spPr>
          <a:xfrm>
            <a:off x="635848" y="2677647"/>
            <a:ext cx="7872303" cy="2408965"/>
          </a:xfrm>
          <a:prstGeom prst="rect">
            <a:avLst/>
          </a:prstGeom>
        </p:spPr>
      </p:pic>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277" fill="hold"/>
                                        <p:tgtEl>
                                          <p:spTgt spid="14"/>
                                        </p:tgtEl>
                                      </p:cBhvr>
                                    </p:cmd>
                                  </p:childTnLst>
                                </p:cTn>
                              </p:par>
                            </p:childTnLst>
                          </p:cTn>
                        </p:par>
                        <p:par>
                          <p:cTn id="7" fill="hold">
                            <p:stCondLst>
                              <p:cond delay="24277"/>
                            </p:stCondLst>
                            <p:childTnLst>
                              <p:par>
                                <p:cTn id="8" presetID="1" presetClass="entr" presetSubtype="0"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4"/>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EBC369E-965A-5C64-57FC-83E112C646A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Rectangle : coins arrondis 2">
            <a:extLst>
              <a:ext uri="{FF2B5EF4-FFF2-40B4-BE49-F238E27FC236}">
                <a16:creationId xmlns:a16="http://schemas.microsoft.com/office/drawing/2014/main" id="{0C76278A-0898-CFF8-1F19-B598AC72BF0A}"/>
              </a:ext>
            </a:extLst>
          </p:cNvPr>
          <p:cNvSpPr/>
          <p:nvPr/>
        </p:nvSpPr>
        <p:spPr>
          <a:xfrm>
            <a:off x="3911423"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8EBB0841-A8F6-3393-DC4E-836300BC4CF8}"/>
              </a:ext>
            </a:extLst>
          </p:cNvPr>
          <p:cNvSpPr/>
          <p:nvPr/>
        </p:nvSpPr>
        <p:spPr>
          <a:xfrm>
            <a:off x="2220176"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D5D2416-4C00-E5C5-7549-73B78A9F50F5}"/>
              </a:ext>
            </a:extLst>
          </p:cNvPr>
          <p:cNvSpPr txBox="1"/>
          <p:nvPr/>
        </p:nvSpPr>
        <p:spPr>
          <a:xfrm>
            <a:off x="4166799"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7" name="ZoneTexte 6">
            <a:extLst>
              <a:ext uri="{FF2B5EF4-FFF2-40B4-BE49-F238E27FC236}">
                <a16:creationId xmlns:a16="http://schemas.microsoft.com/office/drawing/2014/main" id="{2111E808-FF99-8EAA-B0AB-6B36BDD350E5}"/>
              </a:ext>
            </a:extLst>
          </p:cNvPr>
          <p:cNvSpPr txBox="1"/>
          <p:nvPr/>
        </p:nvSpPr>
        <p:spPr>
          <a:xfrm>
            <a:off x="246099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8" name="Rectangle : coins arrondis 7">
            <a:extLst>
              <a:ext uri="{FF2B5EF4-FFF2-40B4-BE49-F238E27FC236}">
                <a16:creationId xmlns:a16="http://schemas.microsoft.com/office/drawing/2014/main" id="{5D2868C9-E4EE-240D-16DA-A1D36B55A152}"/>
              </a:ext>
            </a:extLst>
          </p:cNvPr>
          <p:cNvSpPr/>
          <p:nvPr/>
        </p:nvSpPr>
        <p:spPr>
          <a:xfrm>
            <a:off x="5617228"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41D5EF17-05BA-A007-74A9-54012D54F2A1}"/>
              </a:ext>
            </a:extLst>
          </p:cNvPr>
          <p:cNvSpPr txBox="1"/>
          <p:nvPr/>
        </p:nvSpPr>
        <p:spPr>
          <a:xfrm>
            <a:off x="5858046"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0" name="ZoneTexte 9">
            <a:extLst>
              <a:ext uri="{FF2B5EF4-FFF2-40B4-BE49-F238E27FC236}">
                <a16:creationId xmlns:a16="http://schemas.microsoft.com/office/drawing/2014/main" id="{AF05566E-38DB-5FE3-2C87-4BD2E53A2180}"/>
              </a:ext>
            </a:extLst>
          </p:cNvPr>
          <p:cNvSpPr txBox="1"/>
          <p:nvPr/>
        </p:nvSpPr>
        <p:spPr>
          <a:xfrm>
            <a:off x="1156859" y="2981543"/>
            <a:ext cx="683028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Je vais donc acheter quelques fruits chez l’épicier du quartier. Dans mon sac, je mets des pommes, des oranges et deux livres que j’ai choisis pour lui. Ensuite, je suis allé jusqu’à sa maison.</a:t>
            </a: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2D3BB-0485-66F6-D2B1-CABA73F48D3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0AB5923-3CDC-3A05-F92C-0978B1891827}"/>
                  </a:ext>
                </a:extLst>
              </p14:cNvPr>
              <p14:cNvContentPartPr/>
              <p14:nvPr/>
            </p14:nvContentPartPr>
            <p14:xfrm>
              <a:off x="2313475" y="1083385"/>
              <a:ext cx="360" cy="360"/>
            </p14:xfrm>
          </p:contentPart>
        </mc:Choice>
        <mc:Fallback xmlns="">
          <p:pic>
            <p:nvPicPr>
              <p:cNvPr id="11" name="Encre 10">
                <a:extLst>
                  <a:ext uri="{FF2B5EF4-FFF2-40B4-BE49-F238E27FC236}">
                    <a16:creationId xmlns:a16="http://schemas.microsoft.com/office/drawing/2014/main" id="{70AB5923-3CDC-3A05-F92C-0978B1891827}"/>
                  </a:ext>
                </a:extLst>
              </p:cNvPr>
              <p:cNvPicPr/>
              <p:nvPr/>
            </p:nvPicPr>
            <p:blipFill>
              <a:blip r:embed="rId3"/>
              <a:stretch>
                <a:fillRect/>
              </a:stretch>
            </p:blipFill>
            <p:spPr>
              <a:xfrm>
                <a:off x="2304475"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0969874-C074-895A-D9B8-4CF388BF338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5A6E96BD-335A-F5EE-765F-2E3BF64BC05B}"/>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0031518E-9EE1-9BAA-E656-403CAB896769}"/>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D88BD4-38C2-9F34-5BF6-F6D2FB72EBAB}"/>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BAB16A41-8ADD-F31A-C448-FC69647ADF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Lisez en silence. </a:t>
            </a:r>
          </a:p>
        </p:txBody>
      </p:sp>
      <p:sp>
        <p:nvSpPr>
          <p:cNvPr id="20" name="Rectangle : coins arrondis 19">
            <a:extLst>
              <a:ext uri="{FF2B5EF4-FFF2-40B4-BE49-F238E27FC236}">
                <a16:creationId xmlns:a16="http://schemas.microsoft.com/office/drawing/2014/main" id="{C7660314-1C41-6576-77EE-CA0F3321510C}"/>
              </a:ext>
            </a:extLst>
          </p:cNvPr>
          <p:cNvSpPr/>
          <p:nvPr/>
        </p:nvSpPr>
        <p:spPr>
          <a:xfrm>
            <a:off x="2187801"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65D9F2CA-1BDD-BDE1-F27E-540B65DA45D1}"/>
              </a:ext>
            </a:extLst>
          </p:cNvPr>
          <p:cNvSpPr/>
          <p:nvPr/>
        </p:nvSpPr>
        <p:spPr>
          <a:xfrm>
            <a:off x="3927075"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D26566F2-35AF-A64D-FDE2-3B0D72254DC2}"/>
              </a:ext>
            </a:extLst>
          </p:cNvPr>
          <p:cNvSpPr txBox="1"/>
          <p:nvPr/>
        </p:nvSpPr>
        <p:spPr>
          <a:xfrm>
            <a:off x="2443177"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3" name="ZoneTexte 22">
            <a:extLst>
              <a:ext uri="{FF2B5EF4-FFF2-40B4-BE49-F238E27FC236}">
                <a16:creationId xmlns:a16="http://schemas.microsoft.com/office/drawing/2014/main" id="{F09A4357-8F78-5512-6FD6-EF0D0CE28D04}"/>
              </a:ext>
            </a:extLst>
          </p:cNvPr>
          <p:cNvSpPr txBox="1"/>
          <p:nvPr/>
        </p:nvSpPr>
        <p:spPr>
          <a:xfrm>
            <a:off x="4167893"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4" name="Rectangle : coins arrondis 23">
            <a:extLst>
              <a:ext uri="{FF2B5EF4-FFF2-40B4-BE49-F238E27FC236}">
                <a16:creationId xmlns:a16="http://schemas.microsoft.com/office/drawing/2014/main" id="{D61C98EC-C60F-C95C-56DD-B3F6967360C3}"/>
              </a:ext>
            </a:extLst>
          </p:cNvPr>
          <p:cNvSpPr/>
          <p:nvPr/>
        </p:nvSpPr>
        <p:spPr>
          <a:xfrm>
            <a:off x="5647098" y="176562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1A8F595D-32B7-BD6B-9437-C2AF4C370A55}"/>
              </a:ext>
            </a:extLst>
          </p:cNvPr>
          <p:cNvSpPr txBox="1"/>
          <p:nvPr/>
        </p:nvSpPr>
        <p:spPr>
          <a:xfrm>
            <a:off x="5887916"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960AF9DD-71BF-B39F-3BA8-DBDFEA1F46AF}"/>
              </a:ext>
            </a:extLst>
          </p:cNvPr>
          <p:cNvSpPr txBox="1"/>
          <p:nvPr/>
        </p:nvSpPr>
        <p:spPr>
          <a:xfrm>
            <a:off x="914344" y="2511888"/>
            <a:ext cx="7413545" cy="390106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Quand j’arrive, sa maman m’ouvre la porte. Je lui dis bonjour et je rentre voir </a:t>
            </a:r>
            <a:r>
              <a:rPr kumimoji="0" lang="fr-FR" sz="2400" b="1" i="0" u="none" strike="noStrike" kern="1200" cap="none" spc="0" normalizeH="0" baseline="0" noProof="0" dirty="0" err="1">
                <a:ln>
                  <a:noFill/>
                </a:ln>
                <a:solidFill>
                  <a:srgbClr val="424D7B"/>
                </a:solidFill>
                <a:effectLst/>
                <a:uLnTx/>
                <a:uFillTx/>
                <a:latin typeface="Dosis SemiBold" pitchFamily="2" charset="0"/>
              </a:rPr>
              <a:t>Aymene</a:t>
            </a:r>
            <a:r>
              <a:rPr kumimoji="0" lang="fr-FR" sz="2400" b="1" i="0" u="none" strike="noStrike" kern="1200" cap="none" spc="0" normalizeH="0" baseline="0" noProof="0" dirty="0">
                <a:ln>
                  <a:noFill/>
                </a:ln>
                <a:solidFill>
                  <a:srgbClr val="424D7B"/>
                </a:solidFill>
                <a:effectLst/>
                <a:uLnTx/>
                <a:uFillTx/>
                <a:latin typeface="Dosis SemiBold" pitchFamily="2" charset="0"/>
              </a:rPr>
              <a:t> qui est au lit, bien couvert avec un peu de fièvre. Je lui donne les fruits et les livres. Il me dit qu’il se sent déjà un peu mieux. Il me remercie avec un grand sourire. je suis content de le voir.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Je reste quelques minutes pour lui parler de la journée à l’école. Puis je rentre à la maison.</a:t>
            </a:r>
          </a:p>
        </p:txBody>
      </p:sp>
    </p:spTree>
    <p:extLst>
      <p:ext uri="{BB962C8B-B14F-4D97-AF65-F5344CB8AC3E}">
        <p14:creationId xmlns:p14="http://schemas.microsoft.com/office/powerpoint/2010/main" val="11084393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audio.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5931B4D-E25A-682F-3DB9-5619E5897CEB}"/>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17" name="Image 16" descr="Une image contenant noir, obscurité&#10;&#10;Le contenu généré par l’IA peut être incorrect.">
            <a:extLst>
              <a:ext uri="{FF2B5EF4-FFF2-40B4-BE49-F238E27FC236}">
                <a16:creationId xmlns:a16="http://schemas.microsoft.com/office/drawing/2014/main" id="{7836002D-DBFA-DC6D-C97E-F74A3004CB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mc:AlternateContent xmlns:mc="http://schemas.openxmlformats.org/markup-compatibility/2006" xmlns:p14="http://schemas.microsoft.com/office/powerpoint/2010/main">
        <mc:Choice Requires="p14">
          <p:contentPart p14:bwMode="auto" r:id="rId12">
            <p14:nvContentPartPr>
              <p14:cNvPr id="3" name="Encre 2">
                <a:extLst>
                  <a:ext uri="{FF2B5EF4-FFF2-40B4-BE49-F238E27FC236}">
                    <a16:creationId xmlns:a16="http://schemas.microsoft.com/office/drawing/2014/main" id="{D07BD73B-EFD7-D7BA-6610-B0589E296D6E}"/>
                  </a:ext>
                </a:extLst>
              </p14:cNvPr>
              <p14:cNvContentPartPr/>
              <p14:nvPr/>
            </p14:nvContentPartPr>
            <p14:xfrm>
              <a:off x="2313475" y="1083385"/>
              <a:ext cx="360" cy="360"/>
            </p14:xfrm>
          </p:contentPart>
        </mc:Choice>
        <mc:Fallback xmlns="">
          <p:pic>
            <p:nvPicPr>
              <p:cNvPr id="3" name="Encre 2">
                <a:extLst>
                  <a:ext uri="{FF2B5EF4-FFF2-40B4-BE49-F238E27FC236}">
                    <a16:creationId xmlns:a16="http://schemas.microsoft.com/office/drawing/2014/main" id="{D07BD73B-EFD7-D7BA-6610-B0589E296D6E}"/>
                  </a:ext>
                </a:extLst>
              </p:cNvPr>
              <p:cNvPicPr/>
              <p:nvPr/>
            </p:nvPicPr>
            <p:blipFill>
              <a:blip r:embed="rId13"/>
              <a:stretch>
                <a:fillRect/>
              </a:stretch>
            </p:blipFill>
            <p:spPr>
              <a:xfrm>
                <a:off x="2304475" y="1074385"/>
                <a:ext cx="18000" cy="18000"/>
              </a:xfrm>
              <a:prstGeom prst="rect">
                <a:avLst/>
              </a:prstGeom>
            </p:spPr>
          </p:pic>
        </mc:Fallback>
      </mc:AlternateContent>
      <p:sp>
        <p:nvSpPr>
          <p:cNvPr id="5" name="Rectangle : coins arrondis 4">
            <a:extLst>
              <a:ext uri="{FF2B5EF4-FFF2-40B4-BE49-F238E27FC236}">
                <a16:creationId xmlns:a16="http://schemas.microsoft.com/office/drawing/2014/main" id="{C371BA8F-3481-6BF7-AEBC-43383C639452}"/>
              </a:ext>
            </a:extLst>
          </p:cNvPr>
          <p:cNvSpPr/>
          <p:nvPr/>
        </p:nvSpPr>
        <p:spPr>
          <a:xfrm>
            <a:off x="2392764"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E73D18FB-F088-12E6-64D3-AFC472382FA8}"/>
              </a:ext>
            </a:extLst>
          </p:cNvPr>
          <p:cNvSpPr/>
          <p:nvPr/>
        </p:nvSpPr>
        <p:spPr>
          <a:xfrm>
            <a:off x="4132038"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C6EDD52-BDC9-E354-522B-5C6871C659D9}"/>
              </a:ext>
            </a:extLst>
          </p:cNvPr>
          <p:cNvSpPr txBox="1"/>
          <p:nvPr/>
        </p:nvSpPr>
        <p:spPr>
          <a:xfrm>
            <a:off x="2648140"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ZoneTexte 17">
            <a:extLst>
              <a:ext uri="{FF2B5EF4-FFF2-40B4-BE49-F238E27FC236}">
                <a16:creationId xmlns:a16="http://schemas.microsoft.com/office/drawing/2014/main" id="{5EF3FF72-BEB0-4344-E719-4A15C0E6092E}"/>
              </a:ext>
            </a:extLst>
          </p:cNvPr>
          <p:cNvSpPr txBox="1"/>
          <p:nvPr/>
        </p:nvSpPr>
        <p:spPr>
          <a:xfrm>
            <a:off x="4372856"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9" name="Rectangle : coins arrondis 18">
            <a:extLst>
              <a:ext uri="{FF2B5EF4-FFF2-40B4-BE49-F238E27FC236}">
                <a16:creationId xmlns:a16="http://schemas.microsoft.com/office/drawing/2014/main" id="{A76094B7-C2E6-ABD7-D93E-E62094FC7390}"/>
              </a:ext>
            </a:extLst>
          </p:cNvPr>
          <p:cNvSpPr/>
          <p:nvPr/>
        </p:nvSpPr>
        <p:spPr>
          <a:xfrm>
            <a:off x="5852061" y="176562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08E0B621-8ED9-9F94-FA36-DDBDF5235E2A}"/>
              </a:ext>
            </a:extLst>
          </p:cNvPr>
          <p:cNvSpPr txBox="1"/>
          <p:nvPr/>
        </p:nvSpPr>
        <p:spPr>
          <a:xfrm>
            <a:off x="6092879"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p3 karaoke Une visite chez mon voisin">
            <a:hlinkClick r:id="" action="ppaction://media"/>
            <a:extLst>
              <a:ext uri="{FF2B5EF4-FFF2-40B4-BE49-F238E27FC236}">
                <a16:creationId xmlns:a16="http://schemas.microsoft.com/office/drawing/2014/main" id="{3B8EDA63-F919-A9BF-F387-317276D98721}"/>
              </a:ext>
            </a:extLst>
          </p:cNvPr>
          <p:cNvPicPr>
            <a:picLocks noChangeAspect="1"/>
          </p:cNvPicPr>
          <p:nvPr>
            <a:videoFile r:link="rId2"/>
            <p:extLst>
              <p:ext uri="{DAA4B4D4-6D71-4841-9C94-3DE7FCFB9230}">
                <p14:media xmlns:p14="http://schemas.microsoft.com/office/powerpoint/2010/main" r:embed="rId1"/>
              </p:ext>
            </p:extLst>
          </p:nvPr>
        </p:nvPicPr>
        <p:blipFill>
          <a:blip r:embed="rId14"/>
          <a:srcRect l="6581" t="17643" r="6671" b="15936"/>
          <a:stretch>
            <a:fillRect/>
          </a:stretch>
        </p:blipFill>
        <p:spPr>
          <a:xfrm>
            <a:off x="1212479" y="2470279"/>
            <a:ext cx="6719041" cy="3360492"/>
          </a:xfrm>
          <a:prstGeom prst="rect">
            <a:avLst/>
          </a:prstGeom>
        </p:spPr>
      </p:pic>
    </p:spTree>
    <p:extLst>
      <p:ext uri="{BB962C8B-B14F-4D97-AF65-F5344CB8AC3E}">
        <p14:creationId xmlns:p14="http://schemas.microsoft.com/office/powerpoint/2010/main" val="346399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23" fill="hold"/>
                                        <p:tgtEl>
                                          <p:spTgt spid="4"/>
                                        </p:tgtEl>
                                      </p:cBhvr>
                                    </p:cmd>
                                  </p:childTnLst>
                                </p:cTn>
                              </p:par>
                            </p:childTnLst>
                          </p:cTn>
                        </p:par>
                        <p:par>
                          <p:cTn id="7" fill="hold">
                            <p:stCondLst>
                              <p:cond delay="41023"/>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0" fill="hold" display="0">
                  <p:stCondLst>
                    <p:cond delay="indefinite"/>
                  </p:stCondLst>
                </p:cTn>
                <p:tgtEl>
                  <p:spTgt spid="4"/>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EF8C7-EB60-EBC2-10C7-1889FBFD9D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9BA51B-37F0-E571-21F0-364D79C98A3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1CEE739-446A-DCE9-D3B2-54362D02254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EBC369E-965A-5C64-57FC-83E112C646A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D4DF3762-7CF6-F2DF-7145-E26DE61E181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32A8C645-C578-EF00-70B4-DFACD593685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mc:AlternateContent xmlns:mc="http://schemas.openxmlformats.org/markup-compatibility/2006" xmlns:p14="http://schemas.microsoft.com/office/powerpoint/2010/main">
        <mc:Choice Requires="p14">
          <p:contentPart p14:bwMode="auto" r:id="rId9">
            <p14:nvContentPartPr>
              <p14:cNvPr id="13" name="Encre 12">
                <a:extLst>
                  <a:ext uri="{FF2B5EF4-FFF2-40B4-BE49-F238E27FC236}">
                    <a16:creationId xmlns:a16="http://schemas.microsoft.com/office/drawing/2014/main" id="{27982F26-4F08-BA2D-6274-50BA4BD9E8DF}"/>
                  </a:ext>
                </a:extLst>
              </p14:cNvPr>
              <p14:cNvContentPartPr/>
              <p14:nvPr/>
            </p14:nvContentPartPr>
            <p14:xfrm>
              <a:off x="2313475" y="1083385"/>
              <a:ext cx="360" cy="360"/>
            </p14:xfrm>
          </p:contentPart>
        </mc:Choice>
        <mc:Fallback xmlns="">
          <p:pic>
            <p:nvPicPr>
              <p:cNvPr id="13" name="Encre 12">
                <a:extLst>
                  <a:ext uri="{FF2B5EF4-FFF2-40B4-BE49-F238E27FC236}">
                    <a16:creationId xmlns:a16="http://schemas.microsoft.com/office/drawing/2014/main" id="{27982F26-4F08-BA2D-6274-50BA4BD9E8DF}"/>
                  </a:ext>
                </a:extLst>
              </p:cNvPr>
              <p:cNvPicPr/>
              <p:nvPr/>
            </p:nvPicPr>
            <p:blipFill>
              <a:blip r:embed="rId10"/>
              <a:stretch>
                <a:fillRect/>
              </a:stretch>
            </p:blipFill>
            <p:spPr>
              <a:xfrm>
                <a:off x="2304475" y="1074385"/>
                <a:ext cx="18000" cy="18000"/>
              </a:xfrm>
              <a:prstGeom prst="rect">
                <a:avLst/>
              </a:prstGeom>
            </p:spPr>
          </p:pic>
        </mc:Fallback>
      </mc:AlternateContent>
      <p:sp>
        <p:nvSpPr>
          <p:cNvPr id="14" name="Rectangle : coins arrondis 13">
            <a:extLst>
              <a:ext uri="{FF2B5EF4-FFF2-40B4-BE49-F238E27FC236}">
                <a16:creationId xmlns:a16="http://schemas.microsoft.com/office/drawing/2014/main" id="{CE9B12FF-1F98-A07A-6F2D-45A147548896}"/>
              </a:ext>
            </a:extLst>
          </p:cNvPr>
          <p:cNvSpPr/>
          <p:nvPr/>
        </p:nvSpPr>
        <p:spPr>
          <a:xfrm>
            <a:off x="2172035"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E1170BC1-B4A4-767D-9CE5-FF6E6EC206FC}"/>
              </a:ext>
            </a:extLst>
          </p:cNvPr>
          <p:cNvSpPr/>
          <p:nvPr/>
        </p:nvSpPr>
        <p:spPr>
          <a:xfrm>
            <a:off x="3911309"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0079F987-45C4-DF55-91C8-0B475ADA091A}"/>
              </a:ext>
            </a:extLst>
          </p:cNvPr>
          <p:cNvSpPr txBox="1"/>
          <p:nvPr/>
        </p:nvSpPr>
        <p:spPr>
          <a:xfrm>
            <a:off x="2427411"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CFD57AEB-914A-1E77-19AE-B0252C0179CC}"/>
              </a:ext>
            </a:extLst>
          </p:cNvPr>
          <p:cNvSpPr txBox="1"/>
          <p:nvPr/>
        </p:nvSpPr>
        <p:spPr>
          <a:xfrm>
            <a:off x="4152127"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F4163D54-91F7-2DA8-4E1F-99A5C2F3FA61}"/>
              </a:ext>
            </a:extLst>
          </p:cNvPr>
          <p:cNvSpPr/>
          <p:nvPr/>
        </p:nvSpPr>
        <p:spPr>
          <a:xfrm>
            <a:off x="5631332" y="176562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B0B91D-EACD-AEFB-BE90-A175BF6245CD}"/>
              </a:ext>
            </a:extLst>
          </p:cNvPr>
          <p:cNvSpPr txBox="1"/>
          <p:nvPr/>
        </p:nvSpPr>
        <p:spPr>
          <a:xfrm>
            <a:off x="5872150"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A3A5EF2F-616A-83ED-D09A-77D8AE6A64B8}"/>
              </a:ext>
            </a:extLst>
          </p:cNvPr>
          <p:cNvSpPr txBox="1"/>
          <p:nvPr/>
        </p:nvSpPr>
        <p:spPr>
          <a:xfrm>
            <a:off x="955964" y="2366688"/>
            <a:ext cx="7413545" cy="390106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Quand j’arrive, sa maman m’ouvre la porte. Je lui dis bonjour et je rentre voir </a:t>
            </a:r>
            <a:r>
              <a:rPr kumimoji="0" lang="fr-FR" sz="2400" b="1" i="0" u="none" strike="noStrike" kern="1200" cap="none" spc="0" normalizeH="0" baseline="0" noProof="0" dirty="0" err="1">
                <a:ln>
                  <a:noFill/>
                </a:ln>
                <a:solidFill>
                  <a:srgbClr val="424D7B"/>
                </a:solidFill>
                <a:effectLst/>
                <a:uLnTx/>
                <a:uFillTx/>
                <a:latin typeface="Dosis SemiBold" pitchFamily="2" charset="0"/>
              </a:rPr>
              <a:t>Aymene</a:t>
            </a:r>
            <a:r>
              <a:rPr kumimoji="0" lang="fr-FR" sz="2400" b="1" i="0" u="none" strike="noStrike" kern="1200" cap="none" spc="0" normalizeH="0" baseline="0" noProof="0" dirty="0">
                <a:ln>
                  <a:noFill/>
                </a:ln>
                <a:solidFill>
                  <a:srgbClr val="424D7B"/>
                </a:solidFill>
                <a:effectLst/>
                <a:uLnTx/>
                <a:uFillTx/>
                <a:latin typeface="Dosis SemiBold" pitchFamily="2" charset="0"/>
              </a:rPr>
              <a:t> qui est au lit, bien couvert avec un peu de fièvre. Je lui donne les fruits et les livres. Il me dit qu’il se sent déjà un peu mieux. Il me remercie avec un grand sourire. je suis content de le voir.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Je reste quelques minutes pour lui parler de la journée à l’école. Puis je rentre à la maison.</a:t>
            </a:r>
          </a:p>
        </p:txBody>
      </p:sp>
    </p:spTree>
    <p:extLst>
      <p:ext uri="{BB962C8B-B14F-4D97-AF65-F5344CB8AC3E}">
        <p14:creationId xmlns:p14="http://schemas.microsoft.com/office/powerpoint/2010/main" val="33056858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425F-0496-503A-BC0B-7BD53095E79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AB37945-D9B7-53DC-A8DF-12DE6C61F6BB}"/>
              </a:ext>
            </a:extLst>
          </p:cNvPr>
          <p:cNvSpPr>
            <a:spLocks noGrp="1"/>
          </p:cNvSpPr>
          <p:nvPr>
            <p:ph type="body" sz="quarter" idx="19"/>
          </p:nvPr>
        </p:nvSpPr>
        <p:spPr/>
        <p:txBody>
          <a:bodyPr/>
          <a:lstStyle/>
          <a:p>
            <a:r>
              <a:rPr lang="fr-MA" dirty="0"/>
              <a:t>Description de la scène. </a:t>
            </a: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BA2A9C0-DD14-58C9-7E51-CAF4F124C90E}"/>
              </a:ext>
            </a:extLst>
          </p:cNvPr>
          <p:cNvPicPr>
            <a:picLocks noGrp="1" noChangeAspect="1"/>
          </p:cNvPicPr>
          <p:nvPr>
            <p:ph type="pic" sz="quarter" idx="12"/>
          </p:nvPr>
        </p:nvPicPr>
        <p:blipFill rotWithShape="1">
          <a:blip r:embed="rId2">
            <a:grayscl/>
            <a:extLst>
              <a:ext uri="{28A0092B-C50C-407E-A947-70E740481C1C}">
                <a14:useLocalDpi xmlns:a14="http://schemas.microsoft.com/office/drawing/2010/main" val="0"/>
              </a:ext>
            </a:extLst>
          </a:blip>
          <a:srcRect l="-7526" r="-7526"/>
          <a:stretch>
            <a:fillRect/>
          </a:stretch>
        </p:blipFill>
        <p:spPr/>
      </p:pic>
      <p:sp>
        <p:nvSpPr>
          <p:cNvPr id="5" name="Espace réservé du texte 4">
            <a:extLst>
              <a:ext uri="{FF2B5EF4-FFF2-40B4-BE49-F238E27FC236}">
                <a16:creationId xmlns:a16="http://schemas.microsoft.com/office/drawing/2014/main" id="{14EB6D6D-9B93-60C9-6DF7-01FB62900A4A}"/>
              </a:ext>
            </a:extLst>
          </p:cNvPr>
          <p:cNvSpPr>
            <a:spLocks noGrp="1"/>
          </p:cNvSpPr>
          <p:nvPr>
            <p:ph type="body" sz="quarter" idx="21"/>
          </p:nvPr>
        </p:nvSpPr>
        <p:spPr/>
        <p:txBody>
          <a:bodyPr/>
          <a:lstStyle/>
          <a:p>
            <a:r>
              <a:rPr lang="fr-FR" dirty="0"/>
              <a:t>Bonjour - Au revoir  - Moi - Toi </a:t>
            </a:r>
          </a:p>
          <a:p>
            <a:r>
              <a:rPr lang="fr-FR" dirty="0"/>
              <a:t>Un avion - Un ananas - Un abricot - Une banane – Une école</a:t>
            </a:r>
          </a:p>
        </p:txBody>
      </p:sp>
      <p:pic>
        <p:nvPicPr>
          <p:cNvPr id="11" name="Espace réservé pour une image  10">
            <a:extLst>
              <a:ext uri="{FF2B5EF4-FFF2-40B4-BE49-F238E27FC236}">
                <a16:creationId xmlns:a16="http://schemas.microsoft.com/office/drawing/2014/main" id="{FCF9D790-6DA7-1324-EB88-D8534BDF3D5D}"/>
              </a:ext>
            </a:extLst>
          </p:cNvPr>
          <p:cNvPicPr>
            <a:picLocks noGrp="1" noChangeAspect="1"/>
          </p:cNvPicPr>
          <p:nvPr>
            <p:ph type="pic" sz="quarter" idx="11"/>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noFill/>
        </p:spPr>
      </p:pic>
      <p:grpSp>
        <p:nvGrpSpPr>
          <p:cNvPr id="9" name="Groupe 8">
            <a:extLst>
              <a:ext uri="{FF2B5EF4-FFF2-40B4-BE49-F238E27FC236}">
                <a16:creationId xmlns:a16="http://schemas.microsoft.com/office/drawing/2014/main" id="{87C39423-3F6F-A610-8E39-ABAB8946345F}"/>
              </a:ext>
            </a:extLst>
          </p:cNvPr>
          <p:cNvGrpSpPr/>
          <p:nvPr/>
        </p:nvGrpSpPr>
        <p:grpSpPr>
          <a:xfrm>
            <a:off x="3224463" y="0"/>
            <a:ext cx="2589196" cy="914877"/>
            <a:chOff x="3224463" y="0"/>
            <a:chExt cx="2589196" cy="914877"/>
          </a:xfrm>
        </p:grpSpPr>
        <p:sp>
          <p:nvSpPr>
            <p:cNvPr id="10" name="Rectangle 9">
              <a:extLst>
                <a:ext uri="{FF2B5EF4-FFF2-40B4-BE49-F238E27FC236}">
                  <a16:creationId xmlns:a16="http://schemas.microsoft.com/office/drawing/2014/main" id="{5D9022AC-89B5-2FA3-EF14-710156386EB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987553-F02E-9712-1BB0-6C426D5C04E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Image 3">
            <a:extLst>
              <a:ext uri="{FF2B5EF4-FFF2-40B4-BE49-F238E27FC236}">
                <a16:creationId xmlns:a16="http://schemas.microsoft.com/office/drawing/2014/main" id="{F7BB6D3F-BEBE-4DFE-8AAB-DAF2D6B8829A}"/>
              </a:ext>
            </a:extLst>
          </p:cNvPr>
          <p:cNvPicPr>
            <a:picLocks noChangeAspect="1"/>
          </p:cNvPicPr>
          <p:nvPr/>
        </p:nvPicPr>
        <p:blipFill>
          <a:blip r:embed="rId5"/>
          <a:stretch>
            <a:fillRect/>
          </a:stretch>
        </p:blipFill>
        <p:spPr>
          <a:xfrm>
            <a:off x="1399732" y="4958781"/>
            <a:ext cx="6344535" cy="1495634"/>
          </a:xfrm>
          <a:prstGeom prst="rect">
            <a:avLst/>
          </a:prstGeom>
        </p:spPr>
      </p:pic>
      <p:pic>
        <p:nvPicPr>
          <p:cNvPr id="20" name="Espace réservé pour une image  19" descr="Une image contenant horloge, cercle, symbole&#10;&#10;Le contenu généré par l’IA peut être incorrect.">
            <a:extLst>
              <a:ext uri="{FF2B5EF4-FFF2-40B4-BE49-F238E27FC236}">
                <a16:creationId xmlns:a16="http://schemas.microsoft.com/office/drawing/2014/main" id="{4BBE3149-4C47-41CD-B419-7EAEEAF2B451}"/>
              </a:ext>
            </a:extLst>
          </p:cNvPr>
          <p:cNvPicPr>
            <a:picLocks noGrp="1" noChangeAspect="1"/>
          </p:cNvPicPr>
          <p:nvPr>
            <p:ph type="pic" sz="quarter" idx="13"/>
          </p:nvPr>
        </p:nvPicPr>
        <p:blipFill rotWithShape="1">
          <a:blip r:embed="rId6">
            <a:extLst>
              <a:ext uri="{28A0092B-C50C-407E-A947-70E740481C1C}">
                <a14:useLocalDpi xmlns:a14="http://schemas.microsoft.com/office/drawing/2010/main" val="0"/>
              </a:ext>
            </a:extLst>
          </a:blip>
          <a:srcRect l="-7560" r="-7560"/>
          <a:stretch>
            <a:fillRect/>
          </a:stretch>
        </p:blipFill>
        <p:spPr>
          <a:xfrm>
            <a:off x="7298796" y="4934302"/>
            <a:ext cx="540000" cy="540000"/>
          </a:xfrm>
        </p:spPr>
      </p:pic>
      <p:sp>
        <p:nvSpPr>
          <p:cNvPr id="27" name="ZoneTexte 26">
            <a:extLst>
              <a:ext uri="{FF2B5EF4-FFF2-40B4-BE49-F238E27FC236}">
                <a16:creationId xmlns:a16="http://schemas.microsoft.com/office/drawing/2014/main" id="{BC0D7261-3116-C773-0D01-6EDD8FE77FA4}"/>
              </a:ext>
            </a:extLst>
          </p:cNvPr>
          <p:cNvSpPr txBox="1"/>
          <p:nvPr/>
        </p:nvSpPr>
        <p:spPr>
          <a:xfrm>
            <a:off x="2201410" y="5108401"/>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Activités de vocabulaire  sur livret</a:t>
            </a:r>
          </a:p>
        </p:txBody>
      </p:sp>
      <p:sp>
        <p:nvSpPr>
          <p:cNvPr id="28" name="Espace réservé du texte 5">
            <a:extLst>
              <a:ext uri="{FF2B5EF4-FFF2-40B4-BE49-F238E27FC236}">
                <a16:creationId xmlns:a16="http://schemas.microsoft.com/office/drawing/2014/main" id="{F93B3894-7EEC-F08A-4EF0-0AC117FFEA5A}"/>
              </a:ext>
            </a:extLst>
          </p:cNvPr>
          <p:cNvSpPr txBox="1">
            <a:spLocks/>
          </p:cNvSpPr>
          <p:nvPr/>
        </p:nvSpPr>
        <p:spPr>
          <a:xfrm>
            <a:off x="2201410" y="549973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rPr>
              <a:t>Activités sur livret</a:t>
            </a:r>
          </a:p>
        </p:txBody>
      </p:sp>
      <p:grpSp>
        <p:nvGrpSpPr>
          <p:cNvPr id="2" name="Groupe 1">
            <a:extLst>
              <a:ext uri="{FF2B5EF4-FFF2-40B4-BE49-F238E27FC236}">
                <a16:creationId xmlns:a16="http://schemas.microsoft.com/office/drawing/2014/main" id="{08A6949A-BB39-22B4-BE0D-16F80BBAC38E}"/>
              </a:ext>
            </a:extLst>
          </p:cNvPr>
          <p:cNvGrpSpPr/>
          <p:nvPr/>
        </p:nvGrpSpPr>
        <p:grpSpPr>
          <a:xfrm>
            <a:off x="3120265" y="0"/>
            <a:ext cx="2741519" cy="1084434"/>
            <a:chOff x="3072140" y="0"/>
            <a:chExt cx="2741519" cy="1084434"/>
          </a:xfrm>
        </p:grpSpPr>
        <p:sp>
          <p:nvSpPr>
            <p:cNvPr id="6" name="Rectangle 5">
              <a:extLst>
                <a:ext uri="{FF2B5EF4-FFF2-40B4-BE49-F238E27FC236}">
                  <a16:creationId xmlns:a16="http://schemas.microsoft.com/office/drawing/2014/main" id="{EFEAFB7D-899C-DDA8-5989-2D182EB18A7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58F4D73-495F-BF2F-CB37-4174EC8666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4D349069-3C9F-EDE8-CF04-D26F29E160C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6" name="Rectangle 25">
            <a:extLst>
              <a:ext uri="{FF2B5EF4-FFF2-40B4-BE49-F238E27FC236}">
                <a16:creationId xmlns:a16="http://schemas.microsoft.com/office/drawing/2014/main" id="{3F6F1A5E-7FEE-F3D0-D500-1484D07FFF73}"/>
              </a:ext>
            </a:extLst>
          </p:cNvPr>
          <p:cNvSpPr/>
          <p:nvPr/>
        </p:nvSpPr>
        <p:spPr>
          <a:xfrm>
            <a:off x="704326" y="1860373"/>
            <a:ext cx="7315200" cy="45533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BD66F2D7-9798-77ED-AB7B-5B61D441953B}"/>
              </a:ext>
            </a:extLst>
          </p:cNvPr>
          <p:cNvSpPr>
            <a:spLocks noGrp="1"/>
          </p:cNvSpPr>
          <p:nvPr>
            <p:ph type="title"/>
          </p:nvPr>
        </p:nvSpPr>
        <p:spPr>
          <a:xfrm>
            <a:off x="741391" y="2393391"/>
            <a:ext cx="3867674" cy="705267"/>
          </a:xfrm>
        </p:spPr>
        <p:txBody>
          <a:bodyPr/>
          <a:lstStyle/>
          <a:p>
            <a:pPr algn="l">
              <a:lnSpc>
                <a:spcPts val="3200"/>
              </a:lnSpc>
              <a:spcAft>
                <a:spcPts val="1200"/>
              </a:spcAft>
            </a:pPr>
            <a:r>
              <a:rPr lang="fr-MA" sz="2000" b="0" dirty="0"/>
              <a:t>Cette partie de la leçon nécessite l’utilisation du </a:t>
            </a:r>
            <a:r>
              <a:rPr lang="fr-MA" sz="2000" dirty="0"/>
              <a:t>livret de l’élève. </a:t>
            </a:r>
            <a:br>
              <a:rPr lang="fr-MA" sz="2000" b="0" dirty="0"/>
            </a:br>
            <a:br>
              <a:rPr lang="fr-MA" sz="2000" b="0" dirty="0"/>
            </a:br>
            <a:r>
              <a:rPr lang="fr-MA" sz="2000" b="0" dirty="0"/>
              <a:t>En cas </a:t>
            </a:r>
            <a:r>
              <a:rPr lang="fr-MA" sz="2000" dirty="0"/>
              <a:t>d’indisponibilité temporaire </a:t>
            </a:r>
            <a:r>
              <a:rPr lang="fr-MA" sz="2000" b="0" dirty="0"/>
              <a:t>du livret de l’élève, l’enseignant fait lire les élèves sur l’écran (allez à la dernière page de la leçon). </a:t>
            </a:r>
          </a:p>
        </p:txBody>
      </p:sp>
      <p:sp>
        <p:nvSpPr>
          <p:cNvPr id="33" name="Titre 1">
            <a:extLst>
              <a:ext uri="{FF2B5EF4-FFF2-40B4-BE49-F238E27FC236}">
                <a16:creationId xmlns:a16="http://schemas.microsoft.com/office/drawing/2014/main" id="{9E59C12F-0E8E-CED4-5398-3E2ACF9BC80A}"/>
              </a:ext>
            </a:extLst>
          </p:cNvPr>
          <p:cNvSpPr txBox="1">
            <a:spLocks/>
          </p:cNvSpPr>
          <p:nvPr/>
        </p:nvSpPr>
        <p:spPr>
          <a:xfrm>
            <a:off x="1018596" y="1635346"/>
            <a:ext cx="3867674" cy="705267"/>
          </a:xfrm>
          <a:prstGeom prst="rect">
            <a:avLst/>
          </a:prstGeom>
          <a:noFill/>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l" defTabSz="914400" rtl="0" eaLnBrk="1" fontAlgn="auto" latinLnBrk="0" hangingPunct="1">
              <a:lnSpc>
                <a:spcPts val="3200"/>
              </a:lnSpc>
              <a:spcBef>
                <a:spcPct val="0"/>
              </a:spcBef>
              <a:spcAft>
                <a:spcPts val="1200"/>
              </a:spcAft>
              <a:buClrTx/>
              <a:buSzTx/>
              <a:buFontTx/>
              <a:buNone/>
              <a:tabLst/>
              <a:defRPr/>
            </a:pPr>
            <a:r>
              <a:rPr kumimoji="0" lang="fr-MA" sz="2400" b="1" i="0" u="none" strike="noStrike" kern="1200" cap="none" spc="0" normalizeH="0" baseline="0" noProof="0" dirty="0">
                <a:ln>
                  <a:noFill/>
                </a:ln>
                <a:solidFill>
                  <a:srgbClr val="00ACA4"/>
                </a:solidFill>
                <a:effectLst/>
                <a:uLnTx/>
                <a:uFillTx/>
                <a:latin typeface="Dosis" pitchFamily="2" charset="0"/>
                <a:ea typeface="+mj-ea"/>
                <a:cs typeface="+mj-cs"/>
              </a:rPr>
              <a:t>Remarque importante :</a:t>
            </a:r>
          </a:p>
        </p:txBody>
      </p:sp>
      <p:pic>
        <p:nvPicPr>
          <p:cNvPr id="15" name="Image 14">
            <a:extLst>
              <a:ext uri="{FF2B5EF4-FFF2-40B4-BE49-F238E27FC236}">
                <a16:creationId xmlns:a16="http://schemas.microsoft.com/office/drawing/2014/main" id="{80112311-5D67-B8BB-DD21-5B87FE534455}"/>
              </a:ext>
            </a:extLst>
          </p:cNvPr>
          <p:cNvPicPr>
            <a:picLocks noChangeAspect="1"/>
          </p:cNvPicPr>
          <p:nvPr/>
        </p:nvPicPr>
        <p:blipFill>
          <a:blip r:embed="rId7"/>
          <a:stretch>
            <a:fillRect/>
          </a:stretch>
        </p:blipFill>
        <p:spPr>
          <a:xfrm>
            <a:off x="5083126" y="1267036"/>
            <a:ext cx="3375646" cy="4580017"/>
          </a:xfrm>
          <a:prstGeom prst="rect">
            <a:avLst/>
          </a:prstGeom>
        </p:spPr>
      </p:pic>
    </p:spTree>
    <p:extLst>
      <p:ext uri="{BB962C8B-B14F-4D97-AF65-F5344CB8AC3E}">
        <p14:creationId xmlns:p14="http://schemas.microsoft.com/office/powerpoint/2010/main" val="29625770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A523585-9C26-1393-C8F2-34AD3CE7D90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547E1FB-134D-32A7-090B-62DE3CBC0B0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C4964C34-F498-994C-39D3-D849E73A11A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26.</a:t>
            </a:r>
          </a:p>
        </p:txBody>
      </p:sp>
      <p:grpSp>
        <p:nvGrpSpPr>
          <p:cNvPr id="13" name="Groupe 12">
            <a:extLst>
              <a:ext uri="{FF2B5EF4-FFF2-40B4-BE49-F238E27FC236}">
                <a16:creationId xmlns:a16="http://schemas.microsoft.com/office/drawing/2014/main" id="{681DF387-5E9D-99BD-3B5B-2103A34F7B0B}"/>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C7E86EB7-D5D7-C851-92BD-4FDAA8FFBEA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FFDEA7-5B5B-29D9-68DD-4426BFC098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BE9B36C6-6875-5DF4-C659-33191B78492E}"/>
              </a:ext>
            </a:extLst>
          </p:cNvPr>
          <p:cNvPicPr>
            <a:picLocks noChangeAspect="1"/>
          </p:cNvPicPr>
          <p:nvPr/>
        </p:nvPicPr>
        <p:blipFill>
          <a:blip r:embed="rId8"/>
          <a:stretch>
            <a:fillRect/>
          </a:stretch>
        </p:blipFill>
        <p:spPr>
          <a:xfrm>
            <a:off x="2977999" y="1624585"/>
            <a:ext cx="3372931" cy="4580017"/>
          </a:xfrm>
          <a:prstGeom prst="rect">
            <a:avLst/>
          </a:prstGeom>
        </p:spPr>
      </p:pic>
      <p:sp>
        <p:nvSpPr>
          <p:cNvPr id="5" name="Rectangle : coins arrondis 4">
            <a:extLst>
              <a:ext uri="{FF2B5EF4-FFF2-40B4-BE49-F238E27FC236}">
                <a16:creationId xmlns:a16="http://schemas.microsoft.com/office/drawing/2014/main" id="{C6520E0E-1813-697E-A1ED-1EECF197F41A}"/>
              </a:ext>
            </a:extLst>
          </p:cNvPr>
          <p:cNvSpPr/>
          <p:nvPr/>
        </p:nvSpPr>
        <p:spPr>
          <a:xfrm>
            <a:off x="3067387" y="1713858"/>
            <a:ext cx="3194157" cy="18472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62659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 </a:t>
            </a:r>
          </a:p>
        </p:txBody>
      </p:sp>
      <p:grpSp>
        <p:nvGrpSpPr>
          <p:cNvPr id="6" name="Groupe 5">
            <a:extLst>
              <a:ext uri="{FF2B5EF4-FFF2-40B4-BE49-F238E27FC236}">
                <a16:creationId xmlns:a16="http://schemas.microsoft.com/office/drawing/2014/main" id="{279D7943-B446-63EB-79F1-0926EEBCD932}"/>
              </a:ext>
            </a:extLst>
          </p:cNvPr>
          <p:cNvGrpSpPr/>
          <p:nvPr/>
        </p:nvGrpSpPr>
        <p:grpSpPr>
          <a:xfrm>
            <a:off x="80765" y="643788"/>
            <a:ext cx="1147140" cy="980797"/>
            <a:chOff x="113769" y="634753"/>
            <a:chExt cx="1147140" cy="980797"/>
          </a:xfrm>
        </p:grpSpPr>
        <p:pic>
          <p:nvPicPr>
            <p:cNvPr id="33" name="Image 32">
              <a:extLst>
                <a:ext uri="{FF2B5EF4-FFF2-40B4-BE49-F238E27FC236}">
                  <a16:creationId xmlns:a16="http://schemas.microsoft.com/office/drawing/2014/main" id="{FA5BE9B8-9FED-9615-EA70-B9C3E458EE5E}"/>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3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055891-5BE0-ADF5-1C50-16AB04C42722}"/>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6" name="AutoShape 2">
            <a:extLst>
              <a:ext uri="{FF2B5EF4-FFF2-40B4-BE49-F238E27FC236}">
                <a16:creationId xmlns:a16="http://schemas.microsoft.com/office/drawing/2014/main" id="{DD87A592-C772-47A0-F2F0-0A25FA5A381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CA007697-584A-6795-21D3-AA983211E323}"/>
              </a:ext>
            </a:extLst>
          </p:cNvPr>
          <p:cNvPicPr>
            <a:picLocks noChangeAspect="1" noChangeArrowheads="1"/>
          </p:cNvPicPr>
          <p:nvPr/>
        </p:nvPicPr>
        <p:blipFill rotWithShape="1">
          <a:blip r:embed="rId8">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6407606" y="2580092"/>
            <a:ext cx="2326637" cy="200261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28C14C43-9FCD-282D-3838-DE4BE98D969A}"/>
              </a:ext>
            </a:extLst>
          </p:cNvPr>
          <p:cNvPicPr>
            <a:picLocks noChangeAspect="1"/>
          </p:cNvPicPr>
          <p:nvPr/>
        </p:nvPicPr>
        <p:blipFill>
          <a:blip r:embed="rId9"/>
          <a:stretch>
            <a:fillRect/>
          </a:stretch>
        </p:blipFill>
        <p:spPr>
          <a:xfrm>
            <a:off x="409757" y="2031847"/>
            <a:ext cx="5830247" cy="3635037"/>
          </a:xfrm>
          <a:prstGeom prst="rect">
            <a:avLst/>
          </a:prstGeom>
        </p:spPr>
      </p:pic>
    </p:spTree>
    <p:extLst>
      <p:ext uri="{BB962C8B-B14F-4D97-AF65-F5344CB8AC3E}">
        <p14:creationId xmlns:p14="http://schemas.microsoft.com/office/powerpoint/2010/main" val="3527145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la maison, relisez le texte.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AA477D0B-415C-B65E-BB9D-4BC9542C2E42}"/>
              </a:ext>
            </a:extLst>
          </p:cNvPr>
          <p:cNvPicPr>
            <a:picLocks noChangeAspect="1"/>
          </p:cNvPicPr>
          <p:nvPr/>
        </p:nvPicPr>
        <p:blipFill>
          <a:blip r:embed="rId4">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6" name="Nada-Wave">
            <a:hlinkClick r:id="" action="ppaction://media"/>
            <a:extLst>
              <a:ext uri="{FF2B5EF4-FFF2-40B4-BE49-F238E27FC236}">
                <a16:creationId xmlns:a16="http://schemas.microsoft.com/office/drawing/2014/main" id="{9C7963CB-53AE-D73D-2C0C-39B9B662A42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9749" y="2127183"/>
            <a:ext cx="2319092" cy="3703624"/>
          </a:xfrm>
          <a:prstGeom prst="rect">
            <a:avLst/>
          </a:prstGeom>
        </p:spPr>
      </p:pic>
      <p:pic>
        <p:nvPicPr>
          <p:cNvPr id="7" name="Image 6">
            <a:extLst>
              <a:ext uri="{FF2B5EF4-FFF2-40B4-BE49-F238E27FC236}">
                <a16:creationId xmlns:a16="http://schemas.microsoft.com/office/drawing/2014/main" id="{33DCE934-FCD0-C665-7DE1-6E59253D8884}"/>
              </a:ext>
            </a:extLst>
          </p:cNvPr>
          <p:cNvPicPr>
            <a:picLocks noChangeAspect="1"/>
          </p:cNvPicPr>
          <p:nvPr/>
        </p:nvPicPr>
        <p:blipFill>
          <a:blip r:embed="rId6"/>
          <a:stretch>
            <a:fillRect/>
          </a:stretch>
        </p:blipFill>
        <p:spPr>
          <a:xfrm>
            <a:off x="4319752" y="1583772"/>
            <a:ext cx="3446406" cy="4580017"/>
          </a:xfrm>
          <a:prstGeom prst="rect">
            <a:avLst/>
          </a:prstGeom>
        </p:spPr>
      </p:pic>
      <p:sp>
        <p:nvSpPr>
          <p:cNvPr id="8" name="Rectangle : coins arrondis 7">
            <a:extLst>
              <a:ext uri="{FF2B5EF4-FFF2-40B4-BE49-F238E27FC236}">
                <a16:creationId xmlns:a16="http://schemas.microsoft.com/office/drawing/2014/main" id="{60901FA9-03D4-33F1-595F-D489FBC78519}"/>
              </a:ext>
            </a:extLst>
          </p:cNvPr>
          <p:cNvSpPr/>
          <p:nvPr/>
        </p:nvSpPr>
        <p:spPr>
          <a:xfrm>
            <a:off x="4572000" y="1644756"/>
            <a:ext cx="3194157" cy="184724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5834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11108</TotalTime>
  <Words>1476</Words>
  <Application>Microsoft Office PowerPoint</Application>
  <PresentationFormat>Affichage à l'écran (4:3)</PresentationFormat>
  <Paragraphs>205</Paragraphs>
  <Slides>48</Slides>
  <Notes>2</Notes>
  <HiddenSlides>0</HiddenSlides>
  <MMClips>9</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48</vt:i4>
      </vt:variant>
    </vt:vector>
  </HeadingPairs>
  <TitlesOfParts>
    <vt:vector size="67" baseType="lpstr">
      <vt:lpstr>Wingdings</vt:lpstr>
      <vt:lpstr>Aptos</vt:lpstr>
      <vt:lpstr>Dosis SemiBold</vt:lpstr>
      <vt:lpstr>Dosis </vt:lpstr>
      <vt:lpstr>Dosis Medium</vt:lpstr>
      <vt:lpstr>Dosis</vt:lpstr>
      <vt:lpstr>Aptos Display</vt:lpstr>
      <vt:lpstr>Arial</vt:lpstr>
      <vt:lpstr>Calibri</vt:lpstr>
      <vt:lpstr>Dosis ExtraBold</vt:lpstr>
      <vt:lpstr>2_Conception personnalisée</vt:lpstr>
      <vt:lpstr>00_Env-Enseignant</vt:lpstr>
      <vt:lpstr>Oral</vt:lpstr>
      <vt:lpstr>Lecture</vt:lpstr>
      <vt:lpstr>Ecriture</vt:lpstr>
      <vt:lpstr>1_Lecture</vt:lpstr>
      <vt:lpstr>Thème Office</vt:lpstr>
      <vt:lpstr>1_Ecriture</vt:lpstr>
      <vt:lpstr>1_Env-Enseignant</vt:lpstr>
      <vt:lpstr>Présentation PowerPoint</vt:lpstr>
      <vt:lpstr>Il convient de lancer le mode diaporama pour la diffusion de la leçon en classe</vt:lpstr>
      <vt:lpstr>Pictogrammes</vt:lpstr>
      <vt:lpstr>Contenu de la semaine </vt:lpstr>
      <vt:lpstr>Présentation PowerPoint</vt:lpstr>
      <vt:lpstr>Plan de la séance 2</vt:lpstr>
      <vt:lpstr>Bonjour les enfants !  La leçon de français commence maintenant. Soyez attentifs.</vt:lpstr>
      <vt:lpstr>Avant de commencer, nous allons corriger les activités de vocabulaire.</vt:lpstr>
      <vt:lpstr>Corrigez sur votre livret. </vt:lpstr>
      <vt:lpstr>Répétons ensemble ces mots. </vt:lpstr>
      <vt:lpstr>Aujourd’hui, nous allons apprendre à poser une question avec Majd et Nada. Soyez attentifs. </vt:lpstr>
      <vt:lpstr>Lecture de la vidéo.</vt:lpstr>
      <vt:lpstr>Maintenant, on va poser la question comme Majd et Nada. Répétons ensemble. </vt:lpstr>
      <vt:lpstr>Présentation PowerPoint</vt:lpstr>
      <vt:lpstr>Présentation PowerPoint</vt:lpstr>
      <vt:lpstr>Maintenant, nous allons apprendre à répondre à la question : dans combien de temps tu vas voir ton voisin ? </vt:lpstr>
      <vt:lpstr>Lecture de la vidéo.</vt:lpstr>
      <vt:lpstr>Maintenant, on va répondre à la question comme Majd et Nada. Répétons ensemble. </vt:lpstr>
      <vt:lpstr>Voici d’autres exemples.  </vt:lpstr>
      <vt:lpstr>Présentation PowerPoint</vt:lpstr>
      <vt:lpstr>Chacun joue le dialogue avec son voisin. </vt:lpstr>
      <vt:lpstr>Présentation PowerPoint</vt:lpstr>
      <vt:lpstr>Nous allons apprendre les marqueurs du futur.</vt:lpstr>
      <vt:lpstr>Lecture de la vidéo.               </vt:lpstr>
      <vt:lpstr>Je retiens :</vt:lpstr>
      <vt:lpstr>Qui veut choisir le marqueur du futur convenable ? Levez la main. </vt:lpstr>
      <vt:lpstr>Qui peut expliquer la phrase ? Levez la main. </vt:lpstr>
      <vt:lpstr>Qui veut choisir le marqueur du futur convenable ? Levez la main. </vt:lpstr>
      <vt:lpstr>Qui peut expliquer la phrase ? Levez la main. </vt:lpstr>
      <vt:lpstr>Cette partie de la leçon nécessite l’utilisation du livret de l’élève.   En cas d’indisponibilité temporaire du livret de l’élève, l’enseignant prépare des activités écrites à réaliser par les élèves sur cahier. </vt:lpstr>
      <vt:lpstr>Présentation PowerPoint</vt:lpstr>
      <vt:lpstr>Présentation PowerPoint</vt:lpstr>
      <vt:lpstr>Plan de la séance 2</vt:lpstr>
      <vt:lpstr>Maintenant, nous allons faire de la lecture.</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On passe à la deuxième partie.  Lisez en silence. </vt:lpstr>
      <vt:lpstr>Lecture audio. </vt:lpstr>
      <vt:lpstr>Qui veut lire le texte ?</vt:lpstr>
      <vt:lpstr>On passe à la troisième  partie.  Lisez en silence. </vt:lpstr>
      <vt:lpstr>Lecture audio. </vt:lpstr>
      <vt:lpstr>Qui veut lire le texte ?</vt:lpstr>
      <vt:lpstr>Cette partie de la leçon nécessite l’utilisation du livret de l’élève.   En cas d’indisponibilité temporaire du livret de l’élève, l’enseignant fait lire les élèves sur l’écran (allez à la dernière page de la leçon). </vt:lpstr>
      <vt:lpstr>Prenez vos livrets à la page 26.</vt:lpstr>
      <vt:lpstr>Présentation PowerPoint</vt:lpstr>
      <vt:lpstr>La séance d’aujourd’hui est terminée. À la maison, relisez le texte.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115</cp:revision>
  <cp:lastPrinted>2025-08-13T10:11:39Z</cp:lastPrinted>
  <dcterms:created xsi:type="dcterms:W3CDTF">2025-08-01T12:31:49Z</dcterms:created>
  <dcterms:modified xsi:type="dcterms:W3CDTF">2025-11-19T20:48:06Z</dcterms:modified>
</cp:coreProperties>
</file>