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7.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8.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9.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10.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1.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1"/>
    <p:sldMasterId id="2147483743" r:id="rId2"/>
    <p:sldMasterId id="2147483697" r:id="rId3"/>
    <p:sldMasterId id="2147483711" r:id="rId4"/>
    <p:sldMasterId id="2147483720" r:id="rId5"/>
    <p:sldMasterId id="2147483756" r:id="rId6"/>
    <p:sldMasterId id="2147483766" r:id="rId7"/>
    <p:sldMasterId id="2147483781" r:id="rId8"/>
    <p:sldMasterId id="2147483784" r:id="rId9"/>
    <p:sldMasterId id="2147483796" r:id="rId10"/>
    <p:sldMasterId id="2147483808" r:id="rId11"/>
    <p:sldMasterId id="2147483824" r:id="rId12"/>
  </p:sldMasterIdLst>
  <p:notesMasterIdLst>
    <p:notesMasterId r:id="rId68"/>
  </p:notesMasterIdLst>
  <p:sldIdLst>
    <p:sldId id="257" r:id="rId13"/>
    <p:sldId id="1029" r:id="rId14"/>
    <p:sldId id="953" r:id="rId15"/>
    <p:sldId id="999" r:id="rId16"/>
    <p:sldId id="1058" r:id="rId17"/>
    <p:sldId id="799" r:id="rId18"/>
    <p:sldId id="917" r:id="rId19"/>
    <p:sldId id="549" r:id="rId20"/>
    <p:sldId id="1037" r:id="rId21"/>
    <p:sldId id="1038" r:id="rId22"/>
    <p:sldId id="1039" r:id="rId23"/>
    <p:sldId id="1040" r:id="rId24"/>
    <p:sldId id="1041" r:id="rId25"/>
    <p:sldId id="1042" r:id="rId26"/>
    <p:sldId id="1043" r:id="rId27"/>
    <p:sldId id="1044" r:id="rId28"/>
    <p:sldId id="1045" r:id="rId29"/>
    <p:sldId id="1046" r:id="rId30"/>
    <p:sldId id="1047" r:id="rId31"/>
    <p:sldId id="1048" r:id="rId32"/>
    <p:sldId id="1049" r:id="rId33"/>
    <p:sldId id="1036" r:id="rId34"/>
    <p:sldId id="800" r:id="rId35"/>
    <p:sldId id="814" r:id="rId36"/>
    <p:sldId id="680" r:id="rId37"/>
    <p:sldId id="971" r:id="rId38"/>
    <p:sldId id="972" r:id="rId39"/>
    <p:sldId id="966" r:id="rId40"/>
    <p:sldId id="973" r:id="rId41"/>
    <p:sldId id="969" r:id="rId42"/>
    <p:sldId id="975" r:id="rId43"/>
    <p:sldId id="974" r:id="rId44"/>
    <p:sldId id="968" r:id="rId45"/>
    <p:sldId id="955" r:id="rId46"/>
    <p:sldId id="976" r:id="rId47"/>
    <p:sldId id="977" r:id="rId48"/>
    <p:sldId id="805" r:id="rId49"/>
    <p:sldId id="1016" r:id="rId50"/>
    <p:sldId id="987" r:id="rId51"/>
    <p:sldId id="1059" r:id="rId52"/>
    <p:sldId id="1017" r:id="rId53"/>
    <p:sldId id="1018" r:id="rId54"/>
    <p:sldId id="962" r:id="rId55"/>
    <p:sldId id="1019" r:id="rId56"/>
    <p:sldId id="1020" r:id="rId57"/>
    <p:sldId id="1021" r:id="rId58"/>
    <p:sldId id="1022" r:id="rId59"/>
    <p:sldId id="1024" r:id="rId60"/>
    <p:sldId id="1025" r:id="rId61"/>
    <p:sldId id="1026" r:id="rId62"/>
    <p:sldId id="1027" r:id="rId63"/>
    <p:sldId id="1028" r:id="rId64"/>
    <p:sldId id="984" r:id="rId65"/>
    <p:sldId id="985" r:id="rId66"/>
    <p:sldId id="986" r:id="rId67"/>
  </p:sldIdLst>
  <p:sldSz cx="9144000" cy="6858000" type="screen4x3"/>
  <p:notesSz cx="6735763" cy="9866313"/>
  <p:embeddedFontLst>
    <p:embeddedFont>
      <p:font typeface="Dosis" pitchFamily="2" charset="0"/>
      <p:regular r:id="rId69"/>
      <p:bold r:id="rId70"/>
    </p:embeddedFont>
    <p:embeddedFont>
      <p:font typeface="Dosis ExtraBold" pitchFamily="2" charset="0"/>
      <p:bold r:id="rId71"/>
    </p:embeddedFont>
    <p:embeddedFont>
      <p:font typeface="Dosis Medium" pitchFamily="2" charset="0"/>
      <p:regular r:id="rId72"/>
    </p:embeddedFont>
    <p:embeddedFont>
      <p:font typeface="Dosis SemiBold" pitchFamily="2" charset="0"/>
      <p:bold r:id="rId73"/>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ACA4"/>
    <a:srgbClr val="424D7B"/>
    <a:srgbClr val="2AB6D7"/>
    <a:srgbClr val="DDFFFD"/>
    <a:srgbClr val="565F88"/>
    <a:srgbClr val="F26553"/>
    <a:srgbClr val="E84234"/>
    <a:srgbClr val="55B7DE"/>
    <a:srgbClr val="A1A6BC"/>
    <a:srgbClr val="4B53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279" autoAdjust="0"/>
    <p:restoredTop sz="87607" autoAdjust="0"/>
  </p:normalViewPr>
  <p:slideViewPr>
    <p:cSldViewPr snapToGrid="0">
      <p:cViewPr varScale="1">
        <p:scale>
          <a:sx n="62" d="100"/>
          <a:sy n="62" d="100"/>
        </p:scale>
        <p:origin x="1470" y="60"/>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notesMaster" Target="notesMasters/notesMaster1.xml"/><Relationship Id="rId16" Type="http://schemas.openxmlformats.org/officeDocument/2006/relationships/slide" Target="slides/slide4.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slide" Target="slides/slide54.xml"/><Relationship Id="rId74"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49.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font" Target="fonts/font1.fntdata"/><Relationship Id="rId77"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font" Target="fonts/font4.fntdata"/><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font" Target="fonts/font2.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font" Target="fonts/font5.fntdata"/><Relationship Id="rId78"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font" Target="fonts/font3.fntdata"/><Relationship Id="rId2" Type="http://schemas.openxmlformats.org/officeDocument/2006/relationships/slideMaster" Target="slideMasters/slideMaster2.xml"/><Relationship Id="rId29" Type="http://schemas.openxmlformats.org/officeDocument/2006/relationships/slide" Target="slides/slide1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12/11/2025</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5465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1.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761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Écrit : Point de langue </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520121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6003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34633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71590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70987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310241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1471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40244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312978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82143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75356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026748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430168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606112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26399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20792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88535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761248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292530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59205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09641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653269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2838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 3" descr="Une image contenant texte, capture d’écran, dessin humoristique&#10;&#10;Le contenu généré par l’IA peut être incorrect.">
            <a:extLst>
              <a:ext uri="{FF2B5EF4-FFF2-40B4-BE49-F238E27FC236}">
                <a16:creationId xmlns:a16="http://schemas.microsoft.com/office/drawing/2014/main" id="{B0A6764B-678D-B14E-1938-8B4BE8B7B12F}"/>
              </a:ext>
            </a:extLst>
          </p:cNvPr>
          <p:cNvPicPr>
            <a:picLocks noChangeAspect="1"/>
          </p:cNvPicPr>
          <p:nvPr userDrawn="1"/>
        </p:nvPicPr>
        <p:blipFill>
          <a:blip r:embed="rId3">
            <a:extLst>
              <a:ext uri="{28A0092B-C50C-407E-A947-70E740481C1C}">
                <a14:useLocalDpi xmlns:a14="http://schemas.microsoft.com/office/drawing/2010/main" val="0"/>
              </a:ext>
            </a:extLst>
          </a:blip>
          <a:srcRect t="1542" b="4754"/>
          <a:stretch>
            <a:fillRect/>
          </a:stretch>
        </p:blipFill>
        <p:spPr>
          <a:xfrm>
            <a:off x="-1" y="0"/>
            <a:ext cx="9144001" cy="6858000"/>
          </a:xfrm>
          <a:prstGeom prst="rect">
            <a:avLst/>
          </a:prstGeom>
        </p:spPr>
      </p:pic>
    </p:spTree>
    <p:extLst>
      <p:ext uri="{BB962C8B-B14F-4D97-AF65-F5344CB8AC3E}">
        <p14:creationId xmlns:p14="http://schemas.microsoft.com/office/powerpoint/2010/main" val="1184049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 3" descr="Une image contenant texte, capture d’écran, dessin humoristique&#10;&#10;Le contenu généré par l’IA peut être incorrect.">
            <a:extLst>
              <a:ext uri="{FF2B5EF4-FFF2-40B4-BE49-F238E27FC236}">
                <a16:creationId xmlns:a16="http://schemas.microsoft.com/office/drawing/2014/main" id="{B0A6764B-678D-B14E-1938-8B4BE8B7B12F}"/>
              </a:ext>
            </a:extLst>
          </p:cNvPr>
          <p:cNvPicPr>
            <a:picLocks noChangeAspect="1"/>
          </p:cNvPicPr>
          <p:nvPr userDrawn="1"/>
        </p:nvPicPr>
        <p:blipFill>
          <a:blip r:embed="rId3">
            <a:extLst>
              <a:ext uri="{28A0092B-C50C-407E-A947-70E740481C1C}">
                <a14:useLocalDpi xmlns:a14="http://schemas.microsoft.com/office/drawing/2010/main" val="0"/>
              </a:ext>
            </a:extLst>
          </a:blip>
          <a:srcRect t="1542" b="4754"/>
          <a:stretch>
            <a:fillRect/>
          </a:stretch>
        </p:blipFill>
        <p:spPr>
          <a:xfrm>
            <a:off x="-1" y="0"/>
            <a:ext cx="9144001" cy="6858000"/>
          </a:xfrm>
          <a:prstGeom prst="rect">
            <a:avLst/>
          </a:prstGeom>
        </p:spPr>
      </p:pic>
    </p:spTree>
    <p:extLst>
      <p:ext uri="{BB962C8B-B14F-4D97-AF65-F5344CB8AC3E}">
        <p14:creationId xmlns:p14="http://schemas.microsoft.com/office/powerpoint/2010/main" val="1626102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503227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0757605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4564454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36546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255881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735052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74335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197026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2976978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12/11/2025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09673999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12/11/2025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18001660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12/11/2025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27452125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12/11/2025</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83377027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12/11/2025</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29702675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12/11/2025</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85512305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12/11/2025</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50681325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12/11/2025</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9699478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12/11/2025</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7558500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12/11/2025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38995885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12/11/2025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62249900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221617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3967414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106127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3903512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3160739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366289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736105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572914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42695656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29260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7457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277500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3626988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2370738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560549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753143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9589866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674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40651181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19223413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09198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85941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372346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41389715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997361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24140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87129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3020889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3308651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8.png"/><Relationship Id="rId2" Type="http://schemas.openxmlformats.org/officeDocument/2006/relationships/slideLayout" Target="../slideLayouts/slideLayout11.xml"/><Relationship Id="rId16" Type="http://schemas.openxmlformats.org/officeDocument/2006/relationships/image" Target="../media/image7.jp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3.xml"/><Relationship Id="rId10" Type="http://schemas.openxmlformats.org/officeDocument/2006/relationships/slideLayout" Target="../slideLayouts/slideLayout19.xml"/><Relationship Id="rId19" Type="http://schemas.openxmlformats.org/officeDocument/2006/relationships/image" Target="../media/image10.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9.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8.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7.jp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9.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8.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11.jpg"/><Relationship Id="rId5" Type="http://schemas.openxmlformats.org/officeDocument/2006/relationships/slideLayout" Target="../slideLayouts/slideLayout37.xml"/><Relationship Id="rId10"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10.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9.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8.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image" Target="../media/image7.jpg"/><Relationship Id="rId5" Type="http://schemas.openxmlformats.org/officeDocument/2006/relationships/slideLayout" Target="../slideLayouts/slideLayout46.xml"/><Relationship Id="rId10" Type="http://schemas.openxmlformats.org/officeDocument/2006/relationships/theme" Target="../theme/theme6.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10.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image" Target="../media/image9.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image" Target="../media/image8.png"/><Relationship Id="rId2" Type="http://schemas.openxmlformats.org/officeDocument/2006/relationships/slideLayout" Target="../slideLayouts/slideLayout52.xml"/><Relationship Id="rId16" Type="http://schemas.openxmlformats.org/officeDocument/2006/relationships/image" Target="../media/image7.jp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heme" Target="../theme/theme7.xml"/><Relationship Id="rId10" Type="http://schemas.openxmlformats.org/officeDocument/2006/relationships/slideLayout" Target="../slideLayouts/slideLayout60.xml"/><Relationship Id="rId19" Type="http://schemas.openxmlformats.org/officeDocument/2006/relationships/image" Target="../media/image10.png"/><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6.xml"/><Relationship Id="rId1" Type="http://schemas.openxmlformats.org/officeDocument/2006/relationships/slideLayout" Target="../slideLayouts/slideLayout6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9.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image" Target="../media/image8.png"/><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image" Target="../media/image11.jpg"/><Relationship Id="rId5" Type="http://schemas.openxmlformats.org/officeDocument/2006/relationships/slideLayout" Target="../slideLayouts/slideLayout71.xml"/><Relationship Id="rId10" Type="http://schemas.openxmlformats.org/officeDocument/2006/relationships/theme" Target="../theme/theme9.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0.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theme" Target="../theme/theme10.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18" Type="http://schemas.openxmlformats.org/officeDocument/2006/relationships/image" Target="../media/image8.png"/><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17" Type="http://schemas.openxmlformats.org/officeDocument/2006/relationships/image" Target="../media/image7.jpg"/><Relationship Id="rId2" Type="http://schemas.openxmlformats.org/officeDocument/2006/relationships/slideLayout" Target="../slideLayouts/slideLayout88.xml"/><Relationship Id="rId16" Type="http://schemas.openxmlformats.org/officeDocument/2006/relationships/theme" Target="../theme/theme11.xml"/><Relationship Id="rId20" Type="http://schemas.openxmlformats.org/officeDocument/2006/relationships/image" Target="../media/image10.png"/><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5" Type="http://schemas.openxmlformats.org/officeDocument/2006/relationships/slideLayout" Target="../slideLayouts/slideLayout101.xml"/><Relationship Id="rId10" Type="http://schemas.openxmlformats.org/officeDocument/2006/relationships/slideLayout" Target="../slideLayouts/slideLayout96.xml"/><Relationship Id="rId19" Type="http://schemas.openxmlformats.org/officeDocument/2006/relationships/image" Target="../media/image9.png"/><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slideLayout" Target="../slideLayouts/slideLayout114.xml"/><Relationship Id="rId18" Type="http://schemas.openxmlformats.org/officeDocument/2006/relationships/image" Target="../media/image9.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image" Target="../media/image8.png"/><Relationship Id="rId2" Type="http://schemas.openxmlformats.org/officeDocument/2006/relationships/slideLayout" Target="../slideLayouts/slideLayout103.xml"/><Relationship Id="rId16" Type="http://schemas.openxmlformats.org/officeDocument/2006/relationships/image" Target="../media/image7.jpg"/><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theme" Target="../theme/theme12.xml"/><Relationship Id="rId10" Type="http://schemas.openxmlformats.org/officeDocument/2006/relationships/slideLayout" Target="../slideLayouts/slideLayout111.xml"/><Relationship Id="rId19" Type="http://schemas.openxmlformats.org/officeDocument/2006/relationships/image" Target="../media/image10.png"/><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slideLayout" Target="../slideLayouts/slideLayout1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709847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6626982"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8" y="209734"/>
            <a:ext cx="220768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Écrit : point de langue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95494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48345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32852"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Point de langue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7272000" y="189520"/>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Lecture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6800511" y="249642"/>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8" y="209734"/>
            <a:ext cx="199450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Point de langue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7085331"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6613842"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201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Point de langue</a:t>
            </a:r>
          </a:p>
        </p:txBody>
      </p:sp>
    </p:spTree>
    <p:extLst>
      <p:ext uri="{BB962C8B-B14F-4D97-AF65-F5344CB8AC3E}">
        <p14:creationId xmlns:p14="http://schemas.microsoft.com/office/powerpoint/2010/main" val="221734936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50591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Point de langue </a:t>
            </a:r>
          </a:p>
        </p:txBody>
      </p:sp>
    </p:spTree>
    <p:extLst>
      <p:ext uri="{BB962C8B-B14F-4D97-AF65-F5344CB8AC3E}">
        <p14:creationId xmlns:p14="http://schemas.microsoft.com/office/powerpoint/2010/main" val="4110007626"/>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4469204"/>
      </p:ext>
    </p:extLst>
  </p:cSld>
  <p:clrMap bg1="lt1" tx1="dk1" bg2="lt2" tx2="dk2" accent1="accent1" accent2="accent2" accent3="accent3" accent4="accent4" accent5="accent5" accent6="accent6" hlink="hlink" folHlink="folHlink"/>
  <p:sldLayoutIdLst>
    <p:sldLayoutId id="2147483782" r:id="rId1"/>
    <p:sldLayoutId id="21474837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746230888"/>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12/11/2025</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2848501722"/>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8">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20">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50591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Point de langue </a:t>
            </a:r>
          </a:p>
        </p:txBody>
      </p:sp>
    </p:spTree>
    <p:extLst>
      <p:ext uri="{BB962C8B-B14F-4D97-AF65-F5344CB8AC3E}">
        <p14:creationId xmlns:p14="http://schemas.microsoft.com/office/powerpoint/2010/main" val="3344284530"/>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 id="2147483821" r:id="rId13"/>
    <p:sldLayoutId id="2147483822" r:id="rId14"/>
    <p:sldLayoutId id="2147483823" r:id="rId15"/>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2110436225"/>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837" r:id="rId13"/>
    <p:sldLayoutId id="2147483838"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2.xml"/></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3" Type="http://schemas.microsoft.com/office/2007/relationships/media" Target="../media/media2.mp4"/><Relationship Id="rId7" Type="http://schemas.openxmlformats.org/officeDocument/2006/relationships/image" Target="../media/image2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8.png"/><Relationship Id="rId5" Type="http://schemas.openxmlformats.org/officeDocument/2006/relationships/slideLayout" Target="../slideLayouts/slideLayout52.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6.png"/><Relationship Id="rId1" Type="http://schemas.openxmlformats.org/officeDocument/2006/relationships/slideLayout" Target="../slideLayouts/slideLayout10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89.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3.png"/><Relationship Id="rId5" Type="http://schemas.openxmlformats.org/officeDocument/2006/relationships/image" Target="../media/image32.gif"/><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8.png"/><Relationship Id="rId1" Type="http://schemas.openxmlformats.org/officeDocument/2006/relationships/slideLayout" Target="../slideLayouts/slideLayout101.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4.png"/><Relationship Id="rId1" Type="http://schemas.openxmlformats.org/officeDocument/2006/relationships/slideLayout" Target="../slideLayouts/slideLayout5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5.png"/><Relationship Id="rId5" Type="http://schemas.openxmlformats.org/officeDocument/2006/relationships/image" Target="../media/image32.gif"/><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3.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54.xml"/><Relationship Id="rId5" Type="http://schemas.openxmlformats.org/officeDocument/2006/relationships/image" Target="../media/image38.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8.png"/><Relationship Id="rId1" Type="http://schemas.openxmlformats.org/officeDocument/2006/relationships/slideLayout" Target="../slideLayouts/slideLayout54.xml"/><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9.png"/><Relationship Id="rId1" Type="http://schemas.openxmlformats.org/officeDocument/2006/relationships/slideLayout" Target="../slideLayouts/slideLayout5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40.png"/><Relationship Id="rId5" Type="http://schemas.openxmlformats.org/officeDocument/2006/relationships/image" Target="../media/image32.gif"/><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3.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3.xml"/></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105.xml"/><Relationship Id="rId5" Type="http://schemas.openxmlformats.org/officeDocument/2006/relationships/image" Target="../media/image37.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6.png"/><Relationship Id="rId1" Type="http://schemas.openxmlformats.org/officeDocument/2006/relationships/slideLayout" Target="../slideLayouts/slideLayout54.xml"/><Relationship Id="rId6" Type="http://schemas.openxmlformats.org/officeDocument/2006/relationships/image" Target="../media/image42.png"/><Relationship Id="rId5" Type="http://schemas.openxmlformats.org/officeDocument/2006/relationships/image" Target="../media/image44.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microsoft.com/office/2007/relationships/media" Target="../media/media6.mp4"/><Relationship Id="rId1" Type="http://schemas.openxmlformats.org/officeDocument/2006/relationships/video" Target="NULL" TargetMode="External"/><Relationship Id="rId6" Type="http://schemas.openxmlformats.org/officeDocument/2006/relationships/image" Target="../media/image45.png"/><Relationship Id="rId5" Type="http://schemas.openxmlformats.org/officeDocument/2006/relationships/image" Target="../media/image32.gif"/><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8.png"/><Relationship Id="rId1" Type="http://schemas.openxmlformats.org/officeDocument/2006/relationships/slideLayout" Target="../slideLayouts/slideLayout43.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6.png"/><Relationship Id="rId1" Type="http://schemas.openxmlformats.org/officeDocument/2006/relationships/slideLayout" Target="../slideLayouts/slideLayout43.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3.xml"/></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6.png"/><Relationship Id="rId1" Type="http://schemas.openxmlformats.org/officeDocument/2006/relationships/slideLayout" Target="../slideLayouts/slideLayout43.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3.xml"/></Relationships>
</file>

<file path=ppt/slides/_rels/slide3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3.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6.png"/><Relationship Id="rId1" Type="http://schemas.openxmlformats.org/officeDocument/2006/relationships/slideLayout" Target="../slideLayouts/slideLayout43.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3.xml"/></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3.xml"/></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6.png"/><Relationship Id="rId1" Type="http://schemas.openxmlformats.org/officeDocument/2006/relationships/slideLayout" Target="../slideLayouts/slideLayout43.xml"/></Relationships>
</file>

<file path=ppt/slides/_rels/slide3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3.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1.png"/><Relationship Id="rId2" Type="http://schemas.openxmlformats.org/officeDocument/2006/relationships/image" Target="../media/image26.png"/><Relationship Id="rId1" Type="http://schemas.openxmlformats.org/officeDocument/2006/relationships/slideLayout" Target="../slideLayouts/slideLayout8.xml"/><Relationship Id="rId6" Type="http://schemas.openxmlformats.org/officeDocument/2006/relationships/image" Target="../media/image50.png"/><Relationship Id="rId5" Type="http://schemas.openxmlformats.org/officeDocument/2006/relationships/image" Target="../media/image49.png"/><Relationship Id="rId4" Type="http://schemas.microsoft.com/office/2007/relationships/hdphoto" Target="../media/hdphoto5.wdp"/></Relationships>
</file>

<file path=ppt/slides/_rels/slide39.xml.rels><?xml version="1.0" encoding="UTF-8" standalone="yes"?>
<Relationships xmlns="http://schemas.openxmlformats.org/package/2006/relationships"><Relationship Id="rId3" Type="http://schemas.openxmlformats.org/officeDocument/2006/relationships/customXml" Target="../ink/ink1.xml"/><Relationship Id="rId7" Type="http://schemas.openxmlformats.org/officeDocument/2006/relationships/image" Target="../media/image16.png"/><Relationship Id="rId2" Type="http://schemas.openxmlformats.org/officeDocument/2006/relationships/image" Target="../media/image51.png"/><Relationship Id="rId1" Type="http://schemas.openxmlformats.org/officeDocument/2006/relationships/slideLayout" Target="../slideLayouts/slideLayout41.xml"/><Relationship Id="rId6" Type="http://schemas.openxmlformats.org/officeDocument/2006/relationships/image" Target="../media/image510.png"/><Relationship Id="rId5" Type="http://schemas.openxmlformats.org/officeDocument/2006/relationships/customXml" Target="../ink/ink2.xml"/><Relationship Id="rId4" Type="http://schemas.openxmlformats.org/officeDocument/2006/relationships/image" Target="../media/image500.png"/></Relationships>
</file>

<file path=ppt/slides/_rels/slide40.xml.rels><?xml version="1.0" encoding="UTF-8" standalone="yes"?>
<Relationships xmlns="http://schemas.openxmlformats.org/package/2006/relationships"><Relationship Id="rId8" Type="http://schemas.openxmlformats.org/officeDocument/2006/relationships/image" Target="../media/image360.png"/><Relationship Id="rId3" Type="http://schemas.openxmlformats.org/officeDocument/2006/relationships/image" Target="../media/image521.png"/><Relationship Id="rId2" Type="http://schemas.openxmlformats.org/officeDocument/2006/relationships/customXml" Target="../ink/ink3.xml"/><Relationship Id="rId1" Type="http://schemas.openxmlformats.org/officeDocument/2006/relationships/slideLayout" Target="../slideLayouts/slideLayout41.xml"/><Relationship Id="rId4" Type="http://schemas.openxmlformats.org/officeDocument/2006/relationships/customXml" Target="../ink/ink4.xml"/><Relationship Id="rId9" Type="http://schemas.openxmlformats.org/officeDocument/2006/relationships/image" Target="../media/image16.png"/></Relationships>
</file>

<file path=ppt/slides/_rels/slide41.xml.rels><?xml version="1.0" encoding="UTF-8" standalone="yes"?>
<Relationships xmlns="http://schemas.openxmlformats.org/package/2006/relationships"><Relationship Id="rId3" Type="http://schemas.openxmlformats.org/officeDocument/2006/relationships/image" Target="../media/image521.png"/><Relationship Id="rId2" Type="http://schemas.openxmlformats.org/officeDocument/2006/relationships/customXml" Target="../ink/ink5.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520.png"/><Relationship Id="rId4" Type="http://schemas.openxmlformats.org/officeDocument/2006/relationships/customXml" Target="../ink/ink6.xml"/></Relationships>
</file>

<file path=ppt/slides/_rels/slide42.xml.rels><?xml version="1.0" encoding="UTF-8" standalone="yes"?>
<Relationships xmlns="http://schemas.openxmlformats.org/package/2006/relationships"><Relationship Id="rId3" Type="http://schemas.openxmlformats.org/officeDocument/2006/relationships/image" Target="../media/image490.png"/><Relationship Id="rId2" Type="http://schemas.openxmlformats.org/officeDocument/2006/relationships/customXml" Target="../ink/ink7.xml"/><Relationship Id="rId1" Type="http://schemas.openxmlformats.org/officeDocument/2006/relationships/slideLayout" Target="../slideLayouts/slideLayout41.xml"/><Relationship Id="rId6" Type="http://schemas.openxmlformats.org/officeDocument/2006/relationships/image" Target="../media/image18.png"/><Relationship Id="rId5" Type="http://schemas.openxmlformats.org/officeDocument/2006/relationships/image" Target="../media/image520.png"/><Relationship Id="rId4" Type="http://schemas.openxmlformats.org/officeDocument/2006/relationships/customXml" Target="../ink/ink8.xml"/></Relationships>
</file>

<file path=ppt/slides/_rels/slide43.xml.rels><?xml version="1.0" encoding="UTF-8" standalone="yes"?>
<Relationships xmlns="http://schemas.openxmlformats.org/package/2006/relationships"><Relationship Id="rId3" Type="http://schemas.openxmlformats.org/officeDocument/2006/relationships/image" Target="../media/image420.png"/><Relationship Id="rId2" Type="http://schemas.openxmlformats.org/officeDocument/2006/relationships/customXml" Target="../ink/ink9.xml"/><Relationship Id="rId1" Type="http://schemas.openxmlformats.org/officeDocument/2006/relationships/slideLayout" Target="../slideLayouts/slideLayout41.xml"/><Relationship Id="rId6" Type="http://schemas.openxmlformats.org/officeDocument/2006/relationships/image" Target="../media/image18.png"/><Relationship Id="rId5" Type="http://schemas.openxmlformats.org/officeDocument/2006/relationships/image" Target="../media/image430.png"/><Relationship Id="rId4" Type="http://schemas.openxmlformats.org/officeDocument/2006/relationships/customXml" Target="../ink/ink10.xml"/></Relationships>
</file>

<file path=ppt/slides/_rels/slide44.xml.rels><?xml version="1.0" encoding="UTF-8" standalone="yes"?>
<Relationships xmlns="http://schemas.openxmlformats.org/package/2006/relationships"><Relationship Id="rId3" Type="http://schemas.openxmlformats.org/officeDocument/2006/relationships/image" Target="../media/image521.png"/><Relationship Id="rId2" Type="http://schemas.openxmlformats.org/officeDocument/2006/relationships/customXml" Target="../ink/ink11.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530.png"/><Relationship Id="rId4" Type="http://schemas.openxmlformats.org/officeDocument/2006/relationships/customXml" Target="../ink/ink12.xml"/></Relationships>
</file>

<file path=ppt/slides/_rels/slide45.xml.rels><?xml version="1.0" encoding="UTF-8" standalone="yes"?>
<Relationships xmlns="http://schemas.openxmlformats.org/package/2006/relationships"><Relationship Id="rId3" Type="http://schemas.openxmlformats.org/officeDocument/2006/relationships/image" Target="../media/image521.png"/><Relationship Id="rId2" Type="http://schemas.openxmlformats.org/officeDocument/2006/relationships/customXml" Target="../ink/ink13.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520.png"/><Relationship Id="rId4" Type="http://schemas.openxmlformats.org/officeDocument/2006/relationships/customXml" Target="../ink/ink14.xml"/></Relationships>
</file>

<file path=ppt/slides/_rels/slide46.xml.rels><?xml version="1.0" encoding="UTF-8" standalone="yes"?>
<Relationships xmlns="http://schemas.openxmlformats.org/package/2006/relationships"><Relationship Id="rId3" Type="http://schemas.openxmlformats.org/officeDocument/2006/relationships/image" Target="../media/image490.png"/><Relationship Id="rId2" Type="http://schemas.openxmlformats.org/officeDocument/2006/relationships/customXml" Target="../ink/ink15.xml"/><Relationship Id="rId1" Type="http://schemas.openxmlformats.org/officeDocument/2006/relationships/slideLayout" Target="../slideLayouts/slideLayout41.xml"/><Relationship Id="rId6" Type="http://schemas.openxmlformats.org/officeDocument/2006/relationships/image" Target="../media/image18.png"/><Relationship Id="rId5" Type="http://schemas.openxmlformats.org/officeDocument/2006/relationships/image" Target="../media/image520.png"/><Relationship Id="rId4" Type="http://schemas.openxmlformats.org/officeDocument/2006/relationships/customXml" Target="../ink/ink16.xml"/></Relationships>
</file>

<file path=ppt/slides/_rels/slide47.xml.rels><?xml version="1.0" encoding="UTF-8" standalone="yes"?>
<Relationships xmlns="http://schemas.openxmlformats.org/package/2006/relationships"><Relationship Id="rId3" Type="http://schemas.openxmlformats.org/officeDocument/2006/relationships/image" Target="../media/image420.png"/><Relationship Id="rId2" Type="http://schemas.openxmlformats.org/officeDocument/2006/relationships/customXml" Target="../ink/ink17.xml"/><Relationship Id="rId1" Type="http://schemas.openxmlformats.org/officeDocument/2006/relationships/slideLayout" Target="../slideLayouts/slideLayout41.xml"/><Relationship Id="rId6" Type="http://schemas.openxmlformats.org/officeDocument/2006/relationships/image" Target="../media/image18.png"/><Relationship Id="rId5" Type="http://schemas.openxmlformats.org/officeDocument/2006/relationships/image" Target="../media/image430.png"/><Relationship Id="rId4" Type="http://schemas.openxmlformats.org/officeDocument/2006/relationships/customXml" Target="../ink/ink18.xml"/></Relationships>
</file>

<file path=ppt/slides/_rels/slide48.xml.rels><?xml version="1.0" encoding="UTF-8" standalone="yes"?>
<Relationships xmlns="http://schemas.openxmlformats.org/package/2006/relationships"><Relationship Id="rId3" Type="http://schemas.openxmlformats.org/officeDocument/2006/relationships/image" Target="../media/image521.png"/><Relationship Id="rId2" Type="http://schemas.openxmlformats.org/officeDocument/2006/relationships/customXml" Target="../ink/ink19.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530.png"/><Relationship Id="rId4" Type="http://schemas.openxmlformats.org/officeDocument/2006/relationships/customXml" Target="../ink/ink20.xml"/></Relationships>
</file>

<file path=ppt/slides/_rels/slide49.xml.rels><?xml version="1.0" encoding="UTF-8" standalone="yes"?>
<Relationships xmlns="http://schemas.openxmlformats.org/package/2006/relationships"><Relationship Id="rId3" Type="http://schemas.openxmlformats.org/officeDocument/2006/relationships/image" Target="../media/image521.png"/><Relationship Id="rId2" Type="http://schemas.openxmlformats.org/officeDocument/2006/relationships/customXml" Target="../ink/ink21.xml"/><Relationship Id="rId1" Type="http://schemas.openxmlformats.org/officeDocument/2006/relationships/slideLayout" Target="../slideLayouts/slideLayout41.xml"/><Relationship Id="rId6" Type="http://schemas.openxmlformats.org/officeDocument/2006/relationships/image" Target="../media/image16.png"/><Relationship Id="rId5" Type="http://schemas.openxmlformats.org/officeDocument/2006/relationships/image" Target="../media/image520.png"/><Relationship Id="rId4" Type="http://schemas.openxmlformats.org/officeDocument/2006/relationships/customXml" Target="../ink/ink22.xml"/></Relationships>
</file>

<file path=ppt/slides/_rels/slide50.xml.rels><?xml version="1.0" encoding="UTF-8" standalone="yes"?>
<Relationships xmlns="http://schemas.openxmlformats.org/package/2006/relationships"><Relationship Id="rId3" Type="http://schemas.openxmlformats.org/officeDocument/2006/relationships/image" Target="../media/image490.png"/><Relationship Id="rId2" Type="http://schemas.openxmlformats.org/officeDocument/2006/relationships/customXml" Target="../ink/ink23.xml"/><Relationship Id="rId1" Type="http://schemas.openxmlformats.org/officeDocument/2006/relationships/slideLayout" Target="../slideLayouts/slideLayout41.xml"/><Relationship Id="rId6" Type="http://schemas.openxmlformats.org/officeDocument/2006/relationships/image" Target="../media/image18.png"/><Relationship Id="rId5" Type="http://schemas.openxmlformats.org/officeDocument/2006/relationships/image" Target="../media/image520.png"/><Relationship Id="rId4" Type="http://schemas.openxmlformats.org/officeDocument/2006/relationships/customXml" Target="../ink/ink24.xml"/></Relationships>
</file>

<file path=ppt/slides/_rels/slide51.xml.rels><?xml version="1.0" encoding="UTF-8" standalone="yes"?>
<Relationships xmlns="http://schemas.openxmlformats.org/package/2006/relationships"><Relationship Id="rId3" Type="http://schemas.openxmlformats.org/officeDocument/2006/relationships/image" Target="../media/image420.png"/><Relationship Id="rId2" Type="http://schemas.openxmlformats.org/officeDocument/2006/relationships/customXml" Target="../ink/ink25.xml"/><Relationship Id="rId1" Type="http://schemas.openxmlformats.org/officeDocument/2006/relationships/slideLayout" Target="../slideLayouts/slideLayout41.xml"/><Relationship Id="rId6" Type="http://schemas.openxmlformats.org/officeDocument/2006/relationships/image" Target="../media/image18.png"/><Relationship Id="rId5" Type="http://schemas.openxmlformats.org/officeDocument/2006/relationships/image" Target="../media/image430.png"/><Relationship Id="rId4" Type="http://schemas.openxmlformats.org/officeDocument/2006/relationships/customXml" Target="../ink/ink26.xml"/></Relationships>
</file>

<file path=ppt/slides/_rels/slide52.xml.rels><?xml version="1.0" encoding="UTF-8" standalone="yes"?>
<Relationships xmlns="http://schemas.openxmlformats.org/package/2006/relationships"><Relationship Id="rId3" Type="http://schemas.openxmlformats.org/officeDocument/2006/relationships/image" Target="../media/image521.png"/><Relationship Id="rId2" Type="http://schemas.openxmlformats.org/officeDocument/2006/relationships/customXml" Target="../ink/ink27.xml"/><Relationship Id="rId1" Type="http://schemas.openxmlformats.org/officeDocument/2006/relationships/slideLayout" Target="../slideLayouts/slideLayout41.xml"/><Relationship Id="rId6" Type="http://schemas.openxmlformats.org/officeDocument/2006/relationships/image" Target="../media/image18.png"/><Relationship Id="rId5" Type="http://schemas.openxmlformats.org/officeDocument/2006/relationships/image" Target="../media/image530.png"/><Relationship Id="rId4" Type="http://schemas.openxmlformats.org/officeDocument/2006/relationships/customXml" Target="../ink/ink28.xml"/></Relationships>
</file>

<file path=ppt/slides/_rels/slide5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2.png"/><Relationship Id="rId1" Type="http://schemas.openxmlformats.org/officeDocument/2006/relationships/slideLayout" Target="../slideLayouts/slideLayout41.xml"/><Relationship Id="rId4" Type="http://schemas.openxmlformats.org/officeDocument/2006/relationships/image" Target="../media/image53.png"/></Relationships>
</file>

<file path=ppt/slides/_rels/slide5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2.png"/><Relationship Id="rId1" Type="http://schemas.openxmlformats.org/officeDocument/2006/relationships/slideLayout" Target="../slideLayouts/slideLayout33.xml"/><Relationship Id="rId4" Type="http://schemas.openxmlformats.org/officeDocument/2006/relationships/image" Target="../media/image16.png"/></Relationships>
</file>

<file path=ppt/slides/_rels/slide55.xml.rels><?xml version="1.0" encoding="UTF-8" standalone="yes"?>
<Relationships xmlns="http://schemas.openxmlformats.org/package/2006/relationships"><Relationship Id="rId8" Type="http://schemas.openxmlformats.org/officeDocument/2006/relationships/image" Target="../media/image29.png"/><Relationship Id="rId3" Type="http://schemas.microsoft.com/office/2007/relationships/media" Target="../media/media8.mp4"/><Relationship Id="rId7" Type="http://schemas.openxmlformats.org/officeDocument/2006/relationships/image" Target="../media/image28.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30.png"/><Relationship Id="rId5" Type="http://schemas.openxmlformats.org/officeDocument/2006/relationships/slideLayout" Target="../slideLayouts/slideLayout33.xml"/><Relationship Id="rId4" Type="http://schemas.openxmlformats.org/officeDocument/2006/relationships/video" Target="../media/media8.mp4"/></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dessin humoristique&#10;&#10;Le contenu généré par l’IA peut être incorrect.">
            <a:extLst>
              <a:ext uri="{FF2B5EF4-FFF2-40B4-BE49-F238E27FC236}">
                <a16:creationId xmlns:a16="http://schemas.microsoft.com/office/drawing/2014/main" id="{D6C38017-6E9D-E03A-000F-D9A1D9F1B6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809094"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204760" y="2465726"/>
            <a:ext cx="254749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(e)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D09737C9-5AD9-0BC6-B728-F86997004752}"/>
              </a:ext>
            </a:extLst>
          </p:cNvPr>
          <p:cNvSpPr>
            <a:spLocks noGrp="1"/>
          </p:cNvSpPr>
          <p:nvPr>
            <p:ph type="title"/>
          </p:nvPr>
        </p:nvSpPr>
        <p:spPr>
          <a:xfrm>
            <a:off x="701868" y="1496921"/>
            <a:ext cx="7886700" cy="720000"/>
          </a:xfrm>
        </p:spPr>
        <p:txBody>
          <a:bodyPr/>
          <a:lstStyle/>
          <a:p>
            <a:r>
              <a:rPr lang="fr-MA" sz="3200">
                <a:solidFill>
                  <a:srgbClr val="424D7B"/>
                </a:solidFill>
              </a:rPr>
              <a:t>Contenu de la semaine </a:t>
            </a:r>
            <a:endParaRPr lang="fr-MA" sz="3200" dirty="0">
              <a:solidFill>
                <a:srgbClr val="424D7B"/>
              </a:solidFill>
            </a:endParaRPr>
          </a:p>
        </p:txBody>
      </p:sp>
      <p:grpSp>
        <p:nvGrpSpPr>
          <p:cNvPr id="2" name="Groupe 1">
            <a:extLst>
              <a:ext uri="{FF2B5EF4-FFF2-40B4-BE49-F238E27FC236}">
                <a16:creationId xmlns:a16="http://schemas.microsoft.com/office/drawing/2014/main" id="{84A102EB-E371-0B3E-BA97-A3276E7EC0AF}"/>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B0C6BF0C-0CC0-3327-BEB0-CF583B98B48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40E69ECA-F4E6-7D1E-6B82-458AE2E4B0B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188D8EA-339E-700C-3A2F-8ED9EFF01D23}"/>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046A8ABE-0E94-ABA0-C14F-D62436A3DCC8}"/>
              </a:ext>
            </a:extLst>
          </p:cNvPr>
          <p:cNvPicPr>
            <a:picLocks noChangeAspect="1"/>
          </p:cNvPicPr>
          <p:nvPr/>
        </p:nvPicPr>
        <p:blipFill>
          <a:blip r:embed="rId3"/>
          <a:stretch>
            <a:fillRect/>
          </a:stretch>
        </p:blipFill>
        <p:spPr>
          <a:xfrm>
            <a:off x="2352810" y="2540650"/>
            <a:ext cx="1967348" cy="3041154"/>
          </a:xfrm>
          <a:prstGeom prst="rect">
            <a:avLst/>
          </a:prstGeom>
        </p:spPr>
      </p:pic>
      <p:pic>
        <p:nvPicPr>
          <p:cNvPr id="17" name="Image 16">
            <a:extLst>
              <a:ext uri="{FF2B5EF4-FFF2-40B4-BE49-F238E27FC236}">
                <a16:creationId xmlns:a16="http://schemas.microsoft.com/office/drawing/2014/main" id="{4976ADE7-06AF-C6B0-1C4E-77652E405183}"/>
              </a:ext>
            </a:extLst>
          </p:cNvPr>
          <p:cNvPicPr>
            <a:picLocks noChangeAspect="1"/>
          </p:cNvPicPr>
          <p:nvPr/>
        </p:nvPicPr>
        <p:blipFill>
          <a:blip r:embed="rId4"/>
          <a:stretch>
            <a:fillRect/>
          </a:stretch>
        </p:blipFill>
        <p:spPr>
          <a:xfrm>
            <a:off x="4320158" y="2540650"/>
            <a:ext cx="2248707" cy="3000192"/>
          </a:xfrm>
          <a:prstGeom prst="rect">
            <a:avLst/>
          </a:prstGeom>
        </p:spPr>
      </p:pic>
      <p:pic>
        <p:nvPicPr>
          <p:cNvPr id="19" name="Image 18">
            <a:extLst>
              <a:ext uri="{FF2B5EF4-FFF2-40B4-BE49-F238E27FC236}">
                <a16:creationId xmlns:a16="http://schemas.microsoft.com/office/drawing/2014/main" id="{36231E0A-B4FD-4824-B3CB-2CA55D37CBD9}"/>
              </a:ext>
            </a:extLst>
          </p:cNvPr>
          <p:cNvPicPr>
            <a:picLocks noChangeAspect="1"/>
          </p:cNvPicPr>
          <p:nvPr/>
        </p:nvPicPr>
        <p:blipFill>
          <a:blip r:embed="rId5"/>
          <a:stretch>
            <a:fillRect/>
          </a:stretch>
        </p:blipFill>
        <p:spPr>
          <a:xfrm>
            <a:off x="6568865" y="2540649"/>
            <a:ext cx="2179248" cy="3041154"/>
          </a:xfrm>
          <a:prstGeom prst="rect">
            <a:avLst/>
          </a:prstGeom>
        </p:spPr>
      </p:pic>
      <p:pic>
        <p:nvPicPr>
          <p:cNvPr id="9" name="Image 8">
            <a:extLst>
              <a:ext uri="{FF2B5EF4-FFF2-40B4-BE49-F238E27FC236}">
                <a16:creationId xmlns:a16="http://schemas.microsoft.com/office/drawing/2014/main" id="{E6272DAD-D532-19B8-D2C1-1F074D7D483C}"/>
              </a:ext>
            </a:extLst>
          </p:cNvPr>
          <p:cNvPicPr>
            <a:picLocks noChangeAspect="1"/>
          </p:cNvPicPr>
          <p:nvPr/>
        </p:nvPicPr>
        <p:blipFill>
          <a:blip r:embed="rId6"/>
          <a:stretch>
            <a:fillRect/>
          </a:stretch>
        </p:blipFill>
        <p:spPr>
          <a:xfrm>
            <a:off x="297489" y="2540650"/>
            <a:ext cx="2053295" cy="3041153"/>
          </a:xfrm>
          <a:prstGeom prst="rect">
            <a:avLst/>
          </a:prstGeom>
        </p:spPr>
      </p:pic>
    </p:spTree>
    <p:extLst>
      <p:ext uri="{BB962C8B-B14F-4D97-AF65-F5344CB8AC3E}">
        <p14:creationId xmlns:p14="http://schemas.microsoft.com/office/powerpoint/2010/main" val="125182264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E0B766E-E3E7-6E47-3D6F-7F89F2CE8A7D}"/>
              </a:ext>
            </a:extLst>
          </p:cNvPr>
          <p:cNvPicPr>
            <a:picLocks noChangeAspect="1"/>
          </p:cNvPicPr>
          <p:nvPr/>
        </p:nvPicPr>
        <p:blipFill>
          <a:blip r:embed="rId2"/>
          <a:stretch>
            <a:fillRect/>
          </a:stretch>
        </p:blipFill>
        <p:spPr>
          <a:xfrm>
            <a:off x="648000" y="4964787"/>
            <a:ext cx="3834716" cy="1365622"/>
          </a:xfrm>
          <a:prstGeom prst="rect">
            <a:avLst/>
          </a:prstGeom>
        </p:spPr>
      </p:pic>
      <p:sp>
        <p:nvSpPr>
          <p:cNvPr id="32" name="Rectangle : coins arrondis 31">
            <a:extLst>
              <a:ext uri="{FF2B5EF4-FFF2-40B4-BE49-F238E27FC236}">
                <a16:creationId xmlns:a16="http://schemas.microsoft.com/office/drawing/2014/main" id="{E5765066-62E9-C747-F21F-3FFD5EF1BD7D}"/>
              </a:ext>
            </a:extLst>
          </p:cNvPr>
          <p:cNvSpPr/>
          <p:nvPr/>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44649" y="3456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0" name="Rectangle : coins arrondis 39">
            <a:extLst>
              <a:ext uri="{FF2B5EF4-FFF2-40B4-BE49-F238E27FC236}">
                <a16:creationId xmlns:a16="http://schemas.microsoft.com/office/drawing/2014/main" id="{81152347-F8B0-43CC-CCD6-E085D45C971C}"/>
              </a:ext>
            </a:extLst>
          </p:cNvPr>
          <p:cNvSpPr/>
          <p:nvPr/>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rganigramme : Terminateur 40">
            <a:extLst>
              <a:ext uri="{FF2B5EF4-FFF2-40B4-BE49-F238E27FC236}">
                <a16:creationId xmlns:a16="http://schemas.microsoft.com/office/drawing/2014/main" id="{5541FB79-EF30-CC5F-7725-95505B073E2A}"/>
              </a:ext>
            </a:extLst>
          </p:cNvPr>
          <p:cNvSpPr/>
          <p:nvPr/>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4896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Dialogue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 fluidité et compréhension)</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Mots avec difficultés </a:t>
            </a:r>
          </a:p>
        </p:txBody>
      </p:sp>
      <p:sp>
        <p:nvSpPr>
          <p:cNvPr id="45" name="Espace réservé du texte 5">
            <a:extLst>
              <a:ext uri="{FF2B5EF4-FFF2-40B4-BE49-F238E27FC236}">
                <a16:creationId xmlns:a16="http://schemas.microsoft.com/office/drawing/2014/main" id="{3C43C32C-6488-4D2E-922D-D5A4BA7D0488}"/>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Texte </a:t>
            </a:r>
          </a:p>
        </p:txBody>
      </p:sp>
      <p:sp>
        <p:nvSpPr>
          <p:cNvPr id="46" name="Espace réservé du texte 5">
            <a:extLst>
              <a:ext uri="{FF2B5EF4-FFF2-40B4-BE49-F238E27FC236}">
                <a16:creationId xmlns:a16="http://schemas.microsoft.com/office/drawing/2014/main" id="{67D9A63D-4C1E-8D0F-095E-C18E85B50D54}"/>
              </a:ext>
            </a:extLst>
          </p:cNvPr>
          <p:cNvSpPr txBox="1">
            <a:spLocks/>
          </p:cNvSpPr>
          <p:nvPr/>
        </p:nvSpPr>
        <p:spPr>
          <a:xfrm>
            <a:off x="4915350" y="54779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Ð"/>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grpSp>
        <p:nvGrpSpPr>
          <p:cNvPr id="47" name="Groupe 46">
            <a:extLst>
              <a:ext uri="{FF2B5EF4-FFF2-40B4-BE49-F238E27FC236}">
                <a16:creationId xmlns:a16="http://schemas.microsoft.com/office/drawing/2014/main" id="{54639F0D-A483-F884-1E53-27875C5E1C69}"/>
              </a:ext>
            </a:extLst>
          </p:cNvPr>
          <p:cNvGrpSpPr/>
          <p:nvPr/>
        </p:nvGrpSpPr>
        <p:grpSpPr>
          <a:xfrm>
            <a:off x="648000" y="1944000"/>
            <a:ext cx="3780000" cy="1332000"/>
            <a:chOff x="648000" y="1944000"/>
            <a:chExt cx="3780000" cy="1332000"/>
          </a:xfrm>
        </p:grpSpPr>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50" name="Espace réservé du texte 5">
              <a:extLst>
                <a:ext uri="{FF2B5EF4-FFF2-40B4-BE49-F238E27FC236}">
                  <a16:creationId xmlns:a16="http://schemas.microsoft.com/office/drawing/2014/main" id="{D3A87A8E-1E69-5C82-79BF-99874AFA0D0B}"/>
                </a:ext>
              </a:extLst>
            </p:cNvPr>
            <p:cNvSpPr txBox="1">
              <a:spLocks/>
            </p:cNvSpPr>
            <p:nvPr/>
          </p:nvSpPr>
          <p:spPr>
            <a:xfrm>
              <a:off x="828000" y="239563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
        <p:nvSpPr>
          <p:cNvPr id="9" name="ZoneTexte 8">
            <a:extLst>
              <a:ext uri="{FF2B5EF4-FFF2-40B4-BE49-F238E27FC236}">
                <a16:creationId xmlns:a16="http://schemas.microsoft.com/office/drawing/2014/main" id="{DB4DDBFF-D324-3E3C-39D9-A0E8D4DE4E9D}"/>
              </a:ext>
            </a:extLst>
          </p:cNvPr>
          <p:cNvSpPr txBox="1"/>
          <p:nvPr/>
        </p:nvSpPr>
        <p:spPr>
          <a:xfrm>
            <a:off x="949628" y="5476903"/>
            <a:ext cx="3831420" cy="723275"/>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Oral  - Acte de parole  2</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Ecrit – Point de langue 2</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rPr>
              <a:t>Lecture – Lire et </a:t>
            </a:r>
            <a:r>
              <a:rPr kumimoji="0" lang="fr-FR" sz="1200" b="0" i="0" u="none" strike="noStrike" kern="1200" cap="none" spc="0" normalizeH="0" baseline="0" noProof="0">
                <a:ln>
                  <a:noFill/>
                </a:ln>
                <a:solidFill>
                  <a:srgbClr val="474F71"/>
                </a:solidFill>
                <a:effectLst/>
                <a:uLnTx/>
                <a:uFillTx/>
                <a:latin typeface="Dosis SemiBold" pitchFamily="2" charset="0"/>
                <a:ea typeface="+mn-ea"/>
                <a:cs typeface="+mn-cs"/>
              </a:rPr>
              <a:t>comprendre des phrases</a:t>
            </a:r>
            <a:endPar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endParaRP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949628" y="4964787"/>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3</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22772" y="1068650"/>
            <a:ext cx="7886700" cy="720000"/>
          </a:xfrm>
        </p:spPr>
        <p:txBody>
          <a:bodyPr/>
          <a:lstStyle/>
          <a:p>
            <a:r>
              <a:rPr lang="fr-MA" sz="3200" dirty="0"/>
              <a:t>Organisation de la semaine</a:t>
            </a:r>
          </a:p>
        </p:txBody>
      </p:sp>
      <p:grpSp>
        <p:nvGrpSpPr>
          <p:cNvPr id="2" name="Groupe 1">
            <a:extLst>
              <a:ext uri="{FF2B5EF4-FFF2-40B4-BE49-F238E27FC236}">
                <a16:creationId xmlns:a16="http://schemas.microsoft.com/office/drawing/2014/main" id="{A32DA200-1793-841C-32DF-0F14F6D96F9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A9BB678D-9B8C-20AC-BAE7-5E2FF9B380F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C6451F25-2230-DD24-F5BF-13C4F32C3F32}"/>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ED045E1C-CCE0-88F4-205C-253CDB306903}"/>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8362685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98BB3682-5100-42DF-EF13-D65CD745D28A}"/>
              </a:ext>
            </a:extLst>
          </p:cNvPr>
          <p:cNvPicPr>
            <a:picLocks noChangeAspect="1"/>
          </p:cNvPicPr>
          <p:nvPr/>
        </p:nvPicPr>
        <p:blipFill>
          <a:blip r:embed="rId2"/>
          <a:srcRect l="1542" t="8381" r="3284" b="18195"/>
          <a:stretch>
            <a:fillRect/>
          </a:stretch>
        </p:blipFill>
        <p:spPr>
          <a:xfrm>
            <a:off x="1448602" y="2088283"/>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sz="1400" dirty="0"/>
              <a:t>L’accord des adjectifs qualificatifs.</a:t>
            </a:r>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sz="1400" dirty="0"/>
              <a:t>Texte : Compréhension</a:t>
            </a:r>
            <a:endParaRPr lang="fr-MA" sz="1400"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82B5FAC4-ACF8-1ECD-6767-F343568C1958}"/>
              </a:ext>
            </a:extLst>
          </p:cNvPr>
          <p:cNvSpPr txBox="1"/>
          <p:nvPr/>
        </p:nvSpPr>
        <p:spPr>
          <a:xfrm>
            <a:off x="2245716" y="2156862"/>
            <a:ext cx="1600118" cy="338554"/>
          </a:xfrm>
          <a:prstGeom prst="rect">
            <a:avLst/>
          </a:prstGeom>
          <a:noFill/>
        </p:spPr>
        <p:txBody>
          <a:bodyPr wrap="none" rtlCol="0">
            <a:spAutoFit/>
          </a:bodyPr>
          <a:lstStyle/>
          <a:p>
            <a:r>
              <a:rPr lang="fr-MA" sz="1600" dirty="0">
                <a:solidFill>
                  <a:srgbClr val="424D7B"/>
                </a:solidFill>
                <a:latin typeface="Dosis ExtraBold" pitchFamily="2" charset="0"/>
              </a:rPr>
              <a:t>1.  Acte de parole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51686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Acte de parole 2 : « Parler de mes voisins». </a:t>
            </a:r>
          </a:p>
        </p:txBody>
      </p:sp>
      <p:sp>
        <p:nvSpPr>
          <p:cNvPr id="7" name="Titre 1">
            <a:extLst>
              <a:ext uri="{FF2B5EF4-FFF2-40B4-BE49-F238E27FC236}">
                <a16:creationId xmlns:a16="http://schemas.microsoft.com/office/drawing/2014/main" id="{F4072A8C-CA17-E815-A0C0-21BF3F80A258}"/>
              </a:ext>
            </a:extLst>
          </p:cNvPr>
          <p:cNvSpPr>
            <a:spLocks noGrp="1"/>
          </p:cNvSpPr>
          <p:nvPr>
            <p:ph type="title"/>
          </p:nvPr>
        </p:nvSpPr>
        <p:spPr>
          <a:xfrm>
            <a:off x="522773" y="1347954"/>
            <a:ext cx="7886700" cy="705267"/>
          </a:xfrm>
        </p:spPr>
        <p:txBody>
          <a:bodyPr/>
          <a:lstStyle/>
          <a:p>
            <a:r>
              <a:rPr lang="fr-MA" sz="3600" dirty="0"/>
              <a:t>Plan de la séance 3</a:t>
            </a:r>
          </a:p>
        </p:txBody>
      </p:sp>
      <p:grpSp>
        <p:nvGrpSpPr>
          <p:cNvPr id="2" name="Groupe 1">
            <a:extLst>
              <a:ext uri="{FF2B5EF4-FFF2-40B4-BE49-F238E27FC236}">
                <a16:creationId xmlns:a16="http://schemas.microsoft.com/office/drawing/2014/main" id="{A0CB1F8C-322C-73F1-1E7D-E48E6F847FE4}"/>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A72197-02B3-38EA-B4B6-7F6C71BC75DB}"/>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4E7E04A-10BA-79A4-9731-0AA6E2C0F64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FB30D522-34C5-FDD6-287A-6F9AF01E3BE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8" name="Espace réservé pour une image  13" descr="Une image contenant horloge, cercle, symbole, Police&#10;&#10;Le contenu généré par l’IA peut être incorrect.">
            <a:extLst>
              <a:ext uri="{FF2B5EF4-FFF2-40B4-BE49-F238E27FC236}">
                <a16:creationId xmlns:a16="http://schemas.microsoft.com/office/drawing/2014/main" id="{F85F3087-3FAE-2B78-82DE-4036B1578860}"/>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1899379"/>
            <a:ext cx="540000" cy="540000"/>
          </a:xfrm>
          <a:prstGeom prst="rect">
            <a:avLst/>
          </a:prstGeom>
          <a:noFill/>
        </p:spPr>
      </p:pic>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14" name="Titre 8">
            <a:extLst>
              <a:ext uri="{FF2B5EF4-FFF2-40B4-BE49-F238E27FC236}">
                <a16:creationId xmlns:a16="http://schemas.microsoft.com/office/drawing/2014/main" id="{75F02BA1-4D98-976D-E5FB-AD2CFCDDBEF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Soyez attentifs.</a:t>
            </a:r>
            <a:endParaRPr lang="fr-MA" dirty="0">
              <a:solidFill>
                <a:schemeClr val="tx1">
                  <a:lumMod val="65000"/>
                  <a:lumOff val="35000"/>
                </a:schemeClr>
              </a:solidFill>
              <a:latin typeface="Dosis Medium" pitchFamily="2" charset="0"/>
            </a:endParaRPr>
          </a:p>
        </p:txBody>
      </p:sp>
      <p:pic>
        <p:nvPicPr>
          <p:cNvPr id="15" name="Nada-Wave">
            <a:hlinkClick r:id="" action="ppaction://media"/>
            <a:extLst>
              <a:ext uri="{FF2B5EF4-FFF2-40B4-BE49-F238E27FC236}">
                <a16:creationId xmlns:a16="http://schemas.microsoft.com/office/drawing/2014/main" id="{B3FC1491-1216-09F0-CA55-3907CBC370D9}"/>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04824" y="2362199"/>
            <a:ext cx="2190014" cy="3497484"/>
          </a:xfrm>
          <a:prstGeom prst="rect">
            <a:avLst/>
          </a:prstGeom>
        </p:spPr>
      </p:pic>
      <p:pic>
        <p:nvPicPr>
          <p:cNvPr id="16" name="majd_wave">
            <a:hlinkClick r:id="" action="ppaction://media"/>
            <a:extLst>
              <a:ext uri="{FF2B5EF4-FFF2-40B4-BE49-F238E27FC236}">
                <a16:creationId xmlns:a16="http://schemas.microsoft.com/office/drawing/2014/main" id="{A8BBFE72-A27F-1E3D-224C-0ACB31D44397}"/>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tretch>
            <a:fillRect/>
          </a:stretch>
        </p:blipFill>
        <p:spPr>
          <a:xfrm>
            <a:off x="2575387" y="2362199"/>
            <a:ext cx="1996613" cy="3549535"/>
          </a:xfrm>
        </p:spPr>
      </p:pic>
      <p:pic>
        <p:nvPicPr>
          <p:cNvPr id="2" name="Espace réservé pour une image  2" descr="Une image contenant habits, illustration, dessin humoristique&#10;&#10;Le contenu généré par l’IA peut être incorrect.">
            <a:extLst>
              <a:ext uri="{FF2B5EF4-FFF2-40B4-BE49-F238E27FC236}">
                <a16:creationId xmlns:a16="http://schemas.microsoft.com/office/drawing/2014/main" id="{0C41F55A-733D-8A57-EDF8-405D9725EAC1}"/>
              </a:ext>
            </a:extLst>
          </p:cNvPr>
          <p:cNvPicPr>
            <a:picLocks noChangeAspect="1"/>
          </p:cNvPicPr>
          <p:nvPr/>
        </p:nvPicPr>
        <p:blipFill>
          <a:blip r:embed="rId8">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spTree>
    <p:extLst>
      <p:ext uri="{BB962C8B-B14F-4D97-AF65-F5344CB8AC3E}">
        <p14:creationId xmlns:p14="http://schemas.microsoft.com/office/powerpoint/2010/main" val="28157106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15"/>
                                        </p:tgtEl>
                                      </p:cBhvr>
                                    </p:cmd>
                                  </p:childTnLst>
                                </p:cTn>
                              </p:par>
                              <p:par>
                                <p:cTn id="7" presetID="1" presetClass="mediacall" presetSubtype="0" fill="hold" nodeType="withEffect">
                                  <p:stCondLst>
                                    <p:cond delay="0"/>
                                  </p:stCondLst>
                                  <p:childTnLst>
                                    <p:cmd type="call" cmd="playFrom(0.0)">
                                      <p:cBhvr>
                                        <p:cTn id="8" dur="322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15"/>
                </p:tgtEl>
              </p:cMediaNode>
            </p:video>
            <p:video>
              <p:cMediaNode vol="80000">
                <p:cTn id="10" fill="hold" display="0">
                  <p:stCondLst>
                    <p:cond delay="indefinite"/>
                  </p:stCondLst>
                </p:cTn>
                <p:tgtEl>
                  <p:spTgt spid="16"/>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AE1DD-3934-85AA-D2D2-FEE9BA85573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43D995-BCD8-6902-4147-AFBED7779683}"/>
              </a:ext>
            </a:extLst>
          </p:cNvPr>
          <p:cNvSpPr>
            <a:spLocks noGrp="1"/>
          </p:cNvSpPr>
          <p:nvPr>
            <p:ph type="title"/>
          </p:nvPr>
        </p:nvSpPr>
        <p:spPr/>
        <p:txBody>
          <a:bodyPr/>
          <a:lstStyle/>
          <a:p>
            <a:r>
              <a:rPr lang="fr-MA" dirty="0">
                <a:solidFill>
                  <a:schemeClr val="tx1">
                    <a:lumMod val="75000"/>
                    <a:lumOff val="25000"/>
                  </a:schemeClr>
                </a:solidFill>
                <a:latin typeface="Dosis" pitchFamily="2" charset="0"/>
              </a:rPr>
              <a:t>Avant de commencer, nous allons revoir la scène avec les mots du vocabulaire. </a:t>
            </a:r>
          </a:p>
        </p:txBody>
      </p:sp>
      <p:pic>
        <p:nvPicPr>
          <p:cNvPr id="3" name="Image 2">
            <a:extLst>
              <a:ext uri="{FF2B5EF4-FFF2-40B4-BE49-F238E27FC236}">
                <a16:creationId xmlns:a16="http://schemas.microsoft.com/office/drawing/2014/main" id="{4B1C77C2-B395-5BF0-3C8C-812A0C9892E4}"/>
              </a:ext>
            </a:extLst>
          </p:cNvPr>
          <p:cNvPicPr>
            <a:picLocks noChangeAspect="1"/>
          </p:cNvPicPr>
          <p:nvPr/>
        </p:nvPicPr>
        <p:blipFill>
          <a:blip r:embed="rId2"/>
          <a:stretch>
            <a:fillRect/>
          </a:stretch>
        </p:blipFill>
        <p:spPr>
          <a:xfrm>
            <a:off x="94996" y="539014"/>
            <a:ext cx="1148073" cy="1069105"/>
          </a:xfrm>
          <a:prstGeom prst="rect">
            <a:avLst/>
          </a:prstGeom>
        </p:spPr>
      </p:pic>
      <p:pic>
        <p:nvPicPr>
          <p:cNvPr id="4" name="Image 3">
            <a:extLst>
              <a:ext uri="{FF2B5EF4-FFF2-40B4-BE49-F238E27FC236}">
                <a16:creationId xmlns:a16="http://schemas.microsoft.com/office/drawing/2014/main" id="{BD9AFBB1-6386-F2E5-BDA5-35537BA1DBC9}"/>
              </a:ext>
            </a:extLst>
          </p:cNvPr>
          <p:cNvPicPr>
            <a:picLocks noChangeAspect="1"/>
          </p:cNvPicPr>
          <p:nvPr/>
        </p:nvPicPr>
        <p:blipFill>
          <a:blip r:embed="rId3"/>
          <a:srcRect l="4182" t="6381" r="4356" b="7277"/>
          <a:stretch>
            <a:fillRect/>
          </a:stretch>
        </p:blipFill>
        <p:spPr>
          <a:xfrm>
            <a:off x="1923393" y="2238703"/>
            <a:ext cx="5060731" cy="3563007"/>
          </a:xfrm>
          <a:prstGeom prst="roundRect">
            <a:avLst/>
          </a:prstGeom>
        </p:spPr>
      </p:pic>
    </p:spTree>
    <p:extLst>
      <p:ext uri="{BB962C8B-B14F-4D97-AF65-F5344CB8AC3E}">
        <p14:creationId xmlns:p14="http://schemas.microsoft.com/office/powerpoint/2010/main" val="411853094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8C468-7C1D-913F-DA29-70968AD31113}"/>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47C7ECFC-5BAB-1119-8016-F84CD5F2F3B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9CE8E87D-69E2-6D1A-9B02-235D2C76495E}"/>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23EB8116-8F84-848B-90D8-8142F34AD2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Scène Vocab 6AP Sem3_S1">
            <a:hlinkClick r:id="" action="ppaction://media"/>
            <a:extLst>
              <a:ext uri="{FF2B5EF4-FFF2-40B4-BE49-F238E27FC236}">
                <a16:creationId xmlns:a16="http://schemas.microsoft.com/office/drawing/2014/main" id="{556C0F9B-73BA-4268-2EC7-EB3EE330951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297738" y="1719046"/>
            <a:ext cx="6548524" cy="4882971"/>
          </a:xfrm>
          <a:prstGeom prst="rect">
            <a:avLst/>
          </a:prstGeom>
        </p:spPr>
      </p:pic>
    </p:spTree>
    <p:extLst>
      <p:ext uri="{BB962C8B-B14F-4D97-AF65-F5344CB8AC3E}">
        <p14:creationId xmlns:p14="http://schemas.microsoft.com/office/powerpoint/2010/main" val="29231742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4475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20ECE-1B00-095E-9384-937CD77E7FF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8E57878-AE2E-016B-410F-0B036094C2D4}"/>
              </a:ext>
            </a:extLst>
          </p:cNvPr>
          <p:cNvSpPr>
            <a:spLocks noGrp="1"/>
          </p:cNvSpPr>
          <p:nvPr>
            <p:ph type="title"/>
          </p:nvPr>
        </p:nvSpPr>
        <p:spPr/>
        <p:txBody>
          <a:bodyPr/>
          <a:lstStyle/>
          <a:p>
            <a:r>
              <a:rPr lang="fr-MA" dirty="0">
                <a:solidFill>
                  <a:schemeClr val="tx1">
                    <a:lumMod val="75000"/>
                    <a:lumOff val="25000"/>
                  </a:schemeClr>
                </a:solidFill>
                <a:latin typeface="Dosis" pitchFamily="2" charset="0"/>
              </a:rPr>
              <a:t>Qui veut décrire l’image ? </a:t>
            </a:r>
          </a:p>
        </p:txBody>
      </p:sp>
      <p:pic>
        <p:nvPicPr>
          <p:cNvPr id="4" name="Image 3">
            <a:extLst>
              <a:ext uri="{FF2B5EF4-FFF2-40B4-BE49-F238E27FC236}">
                <a16:creationId xmlns:a16="http://schemas.microsoft.com/office/drawing/2014/main" id="{AFB2B92A-6A58-176A-D18D-296B77A00877}"/>
              </a:ext>
            </a:extLst>
          </p:cNvPr>
          <p:cNvPicPr>
            <a:picLocks noChangeAspect="1"/>
          </p:cNvPicPr>
          <p:nvPr/>
        </p:nvPicPr>
        <p:blipFill>
          <a:blip r:embed="rId2"/>
          <a:srcRect r="1593" b="11327"/>
          <a:stretch>
            <a:fillRect/>
          </a:stretch>
        </p:blipFill>
        <p:spPr>
          <a:xfrm>
            <a:off x="215393" y="650122"/>
            <a:ext cx="1087654" cy="980062"/>
          </a:xfrm>
          <a:prstGeom prst="ellipse">
            <a:avLst/>
          </a:prstGeom>
        </p:spPr>
      </p:pic>
      <p:pic>
        <p:nvPicPr>
          <p:cNvPr id="3" name="Image 2">
            <a:extLst>
              <a:ext uri="{FF2B5EF4-FFF2-40B4-BE49-F238E27FC236}">
                <a16:creationId xmlns:a16="http://schemas.microsoft.com/office/drawing/2014/main" id="{18E4691E-BC26-6EE8-036E-29A1153B72F6}"/>
              </a:ext>
            </a:extLst>
          </p:cNvPr>
          <p:cNvPicPr>
            <a:picLocks noChangeAspect="1"/>
          </p:cNvPicPr>
          <p:nvPr/>
        </p:nvPicPr>
        <p:blipFill>
          <a:blip r:embed="rId3"/>
          <a:srcRect l="4182" t="6381" r="4356" b="7277"/>
          <a:stretch>
            <a:fillRect/>
          </a:stretch>
        </p:blipFill>
        <p:spPr>
          <a:xfrm>
            <a:off x="2041634" y="2159875"/>
            <a:ext cx="5060731" cy="3563007"/>
          </a:xfrm>
          <a:prstGeom prst="roundRect">
            <a:avLst/>
          </a:prstGeom>
        </p:spPr>
      </p:pic>
    </p:spTree>
    <p:extLst>
      <p:ext uri="{BB962C8B-B14F-4D97-AF65-F5344CB8AC3E}">
        <p14:creationId xmlns:p14="http://schemas.microsoft.com/office/powerpoint/2010/main" val="167438365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3FE7AFC-ECB0-1948-EBB7-1EAE232ACC06}"/>
              </a:ext>
            </a:extLst>
          </p:cNvPr>
          <p:cNvSpPr>
            <a:spLocks noGrp="1"/>
          </p:cNvSpPr>
          <p:nvPr>
            <p:ph type="title"/>
          </p:nvPr>
        </p:nvSpPr>
        <p:spPr/>
        <p:txBody>
          <a:bodyPr>
            <a:normAutofit/>
          </a:bodyPr>
          <a:lstStyle/>
          <a:p>
            <a:pPr marL="0" marR="0" lvl="0" indent="0" fontAlgn="auto">
              <a:spcAft>
                <a:spcPts val="0"/>
              </a:spcAft>
              <a:buClrTx/>
              <a:buSzTx/>
              <a:tabLst/>
              <a:defRPr/>
            </a:pPr>
            <a:r>
              <a:rPr lang="fr-MA" dirty="0">
                <a:solidFill>
                  <a:schemeClr val="tx1">
                    <a:lumMod val="65000"/>
                    <a:lumOff val="35000"/>
                  </a:schemeClr>
                </a:solidFill>
                <a:latin typeface="Dosis Medium" pitchFamily="2" charset="0"/>
              </a:rPr>
              <a:t>Maintenant, on passe à l’activité de l’oral. Nous allons apprendre à poser une question avec </a:t>
            </a:r>
            <a:r>
              <a:rPr lang="fr-MA" dirty="0" err="1">
                <a:solidFill>
                  <a:schemeClr val="tx1">
                    <a:lumMod val="65000"/>
                    <a:lumOff val="35000"/>
                  </a:schemeClr>
                </a:solidFill>
                <a:latin typeface="Dosis Medium" pitchFamily="2" charset="0"/>
              </a:rPr>
              <a:t>Majd</a:t>
            </a:r>
            <a:r>
              <a:rPr lang="fr-MA" dirty="0">
                <a:solidFill>
                  <a:schemeClr val="tx1">
                    <a:lumMod val="65000"/>
                    <a:lumOff val="35000"/>
                  </a:schemeClr>
                </a:solidFill>
                <a:latin typeface="Dosis Medium" pitchFamily="2" charset="0"/>
              </a:rPr>
              <a:t> et Nada. </a:t>
            </a:r>
            <a:endParaRPr lang="fr-FR" dirty="0">
              <a:solidFill>
                <a:schemeClr val="tx1">
                  <a:lumMod val="65000"/>
                  <a:lumOff val="35000"/>
                </a:schemeClr>
              </a:solidFill>
              <a:latin typeface="Dosis Medium" pitchFamily="2" charset="0"/>
            </a:endParaRPr>
          </a:p>
        </p:txBody>
      </p:sp>
      <p:pic>
        <p:nvPicPr>
          <p:cNvPr id="13" name="Image 12">
            <a:extLst>
              <a:ext uri="{FF2B5EF4-FFF2-40B4-BE49-F238E27FC236}">
                <a16:creationId xmlns:a16="http://schemas.microsoft.com/office/drawing/2014/main" id="{A91E3632-8C3C-5BDE-1786-994F8A8DD2C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412702" y="2300437"/>
            <a:ext cx="4117193" cy="3313676"/>
          </a:xfrm>
          <a:prstGeom prst="rect">
            <a:avLst/>
          </a:prstGeom>
        </p:spPr>
      </p:pic>
      <p:pic>
        <p:nvPicPr>
          <p:cNvPr id="2" name="Image 1">
            <a:extLst>
              <a:ext uri="{FF2B5EF4-FFF2-40B4-BE49-F238E27FC236}">
                <a16:creationId xmlns:a16="http://schemas.microsoft.com/office/drawing/2014/main" id="{8B598562-78CE-B45D-BECB-E4BAA889E89D}"/>
              </a:ext>
            </a:extLst>
          </p:cNvPr>
          <p:cNvPicPr>
            <a:picLocks noChangeAspect="1"/>
          </p:cNvPicPr>
          <p:nvPr/>
        </p:nvPicPr>
        <p:blipFill>
          <a:blip r:embed="rId3"/>
          <a:stretch>
            <a:fillRect/>
          </a:stretch>
        </p:blipFill>
        <p:spPr>
          <a:xfrm>
            <a:off x="158202" y="525505"/>
            <a:ext cx="1152244" cy="1072989"/>
          </a:xfrm>
          <a:prstGeom prst="rect">
            <a:avLst/>
          </a:prstGeom>
        </p:spPr>
      </p:pic>
    </p:spTree>
    <p:extLst>
      <p:ext uri="{BB962C8B-B14F-4D97-AF65-F5344CB8AC3E}">
        <p14:creationId xmlns:p14="http://schemas.microsoft.com/office/powerpoint/2010/main" val="2884340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p:blipFill>
        <p:spPr>
          <a:xfrm>
            <a:off x="381000" y="711081"/>
            <a:ext cx="809386" cy="809386"/>
          </a:xfrm>
        </p:spPr>
      </p:pic>
      <p:sp>
        <p:nvSpPr>
          <p:cNvPr id="4" name="Titre 8">
            <a:extLst>
              <a:ext uri="{FF2B5EF4-FFF2-40B4-BE49-F238E27FC236}">
                <a16:creationId xmlns:a16="http://schemas.microsoft.com/office/drawing/2014/main" id="{7AE76DBD-DBA9-930E-6A9E-B2725446DC8A}"/>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D9EF8EE5-1AE4-1C66-E78A-3E44E79596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Acte de parole_5AP Sem3_S3_Vd01">
            <a:hlinkClick r:id="" action="ppaction://media"/>
            <a:extLst>
              <a:ext uri="{FF2B5EF4-FFF2-40B4-BE49-F238E27FC236}">
                <a16:creationId xmlns:a16="http://schemas.microsoft.com/office/drawing/2014/main" id="{81968900-EB03-3B40-DE98-A188179A02F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13347" y="2002221"/>
            <a:ext cx="8317305" cy="3726903"/>
          </a:xfrm>
          <a:prstGeom prst="rect">
            <a:avLst/>
          </a:prstGeom>
        </p:spPr>
      </p:pic>
    </p:spTree>
    <p:extLst>
      <p:ext uri="{BB962C8B-B14F-4D97-AF65-F5344CB8AC3E}">
        <p14:creationId xmlns:p14="http://schemas.microsoft.com/office/powerpoint/2010/main" val="18698372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111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7AE76DBD-DBA9-930E-6A9E-B2725446DC8A}"/>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Répétons ensemble les questions de </a:t>
            </a:r>
            <a:r>
              <a:rPr lang="fr-MA" dirty="0" err="1">
                <a:solidFill>
                  <a:schemeClr val="tx1">
                    <a:lumMod val="65000"/>
                    <a:lumOff val="35000"/>
                  </a:schemeClr>
                </a:solidFill>
                <a:latin typeface="Dosis Medium" pitchFamily="2" charset="0"/>
              </a:rPr>
              <a:t>Majd</a:t>
            </a:r>
            <a:r>
              <a:rPr lang="fr-MA" dirty="0">
                <a:solidFill>
                  <a:schemeClr val="tx1">
                    <a:lumMod val="65000"/>
                    <a:lumOff val="35000"/>
                  </a:schemeClr>
                </a:solidFill>
                <a:latin typeface="Dosis Medium" pitchFamily="2" charset="0"/>
              </a:rPr>
              <a:t> et de Nada. </a:t>
            </a:r>
          </a:p>
        </p:txBody>
      </p:sp>
      <p:sp>
        <p:nvSpPr>
          <p:cNvPr id="11" name="Rectangle : coins arrondis 10">
            <a:extLst>
              <a:ext uri="{FF2B5EF4-FFF2-40B4-BE49-F238E27FC236}">
                <a16:creationId xmlns:a16="http://schemas.microsoft.com/office/drawing/2014/main" id="{D75CEBFB-1ACA-5D61-EC02-60A56546211B}"/>
              </a:ext>
            </a:extLst>
          </p:cNvPr>
          <p:cNvSpPr/>
          <p:nvPr/>
        </p:nvSpPr>
        <p:spPr>
          <a:xfrm>
            <a:off x="1307772" y="2506715"/>
            <a:ext cx="6528456" cy="2506719"/>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F3AE983E-E9CC-C542-ABBB-EA791440B2D8}"/>
              </a:ext>
            </a:extLst>
          </p:cNvPr>
          <p:cNvSpPr txBox="1"/>
          <p:nvPr/>
        </p:nvSpPr>
        <p:spPr>
          <a:xfrm>
            <a:off x="1630474" y="2871352"/>
            <a:ext cx="5877703" cy="1304203"/>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0ACA4"/>
                </a:solidFill>
                <a:effectLst/>
                <a:uLnTx/>
                <a:uFillTx/>
                <a:latin typeface="Dosis" pitchFamily="2" charset="0"/>
                <a:ea typeface="+mn-ea"/>
                <a:cs typeface="+mn-cs"/>
              </a:rPr>
              <a:t>Comment est </a:t>
            </a:r>
            <a:r>
              <a:rPr lang="fr-FR" sz="2800" b="1" dirty="0">
                <a:solidFill>
                  <a:srgbClr val="5B9BD5">
                    <a:lumMod val="50000"/>
                  </a:srgbClr>
                </a:solidFill>
                <a:latin typeface="Dosis" pitchFamily="2" charset="0"/>
              </a:rPr>
              <a:t>ton voisin</a:t>
            </a:r>
            <a:r>
              <a:rPr kumimoji="0" lang="fr-FR" sz="28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0ACA4"/>
                </a:solidFill>
                <a:effectLst/>
                <a:uLnTx/>
                <a:uFillTx/>
                <a:latin typeface="Dosis" pitchFamily="2" charset="0"/>
                <a:ea typeface="+mn-ea"/>
                <a:cs typeface="+mn-cs"/>
              </a:rPr>
              <a:t>Comment est </a:t>
            </a:r>
            <a:r>
              <a:rPr lang="fr-FR" sz="2800" b="1" dirty="0">
                <a:solidFill>
                  <a:srgbClr val="5B9BD5">
                    <a:lumMod val="50000"/>
                  </a:srgbClr>
                </a:solidFill>
                <a:latin typeface="Dosis" pitchFamily="2" charset="0"/>
              </a:rPr>
              <a:t>ta voisine</a:t>
            </a:r>
            <a:r>
              <a:rPr kumimoji="0" lang="fr-FR" sz="28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p:txBody>
      </p:sp>
      <p:pic>
        <p:nvPicPr>
          <p:cNvPr id="15" name="Image 14">
            <a:extLst>
              <a:ext uri="{FF2B5EF4-FFF2-40B4-BE49-F238E27FC236}">
                <a16:creationId xmlns:a16="http://schemas.microsoft.com/office/drawing/2014/main" id="{6E38E2AD-6696-F7CD-8598-130F5610E952}"/>
              </a:ext>
            </a:extLst>
          </p:cNvPr>
          <p:cNvPicPr>
            <a:picLocks noChangeAspect="1"/>
          </p:cNvPicPr>
          <p:nvPr/>
        </p:nvPicPr>
        <p:blipFill>
          <a:blip r:embed="rId2"/>
          <a:stretch>
            <a:fillRect/>
          </a:stretch>
        </p:blipFill>
        <p:spPr>
          <a:xfrm>
            <a:off x="158202" y="525505"/>
            <a:ext cx="1152244" cy="1072989"/>
          </a:xfrm>
          <a:prstGeom prst="rect">
            <a:avLst/>
          </a:prstGeom>
        </p:spPr>
      </p:pic>
    </p:spTree>
    <p:extLst>
      <p:ext uri="{BB962C8B-B14F-4D97-AF65-F5344CB8AC3E}">
        <p14:creationId xmlns:p14="http://schemas.microsoft.com/office/powerpoint/2010/main" val="22669983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EE840-59C1-4101-8737-784CE461F5A9}"/>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4398FC8F-2707-FF83-C81A-9CA21F08249D}"/>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Voici d’autres exemples. </a:t>
            </a:r>
          </a:p>
        </p:txBody>
      </p:sp>
      <p:sp>
        <p:nvSpPr>
          <p:cNvPr id="11" name="Rectangle : coins arrondis 10">
            <a:extLst>
              <a:ext uri="{FF2B5EF4-FFF2-40B4-BE49-F238E27FC236}">
                <a16:creationId xmlns:a16="http://schemas.microsoft.com/office/drawing/2014/main" id="{7C3500B5-971A-2017-5B79-9DF45A9235A3}"/>
              </a:ext>
            </a:extLst>
          </p:cNvPr>
          <p:cNvSpPr/>
          <p:nvPr/>
        </p:nvSpPr>
        <p:spPr>
          <a:xfrm>
            <a:off x="1307772" y="2506715"/>
            <a:ext cx="6528456" cy="2506719"/>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7E4DB386-DBF7-2451-8BBF-2C220D34AFC2}"/>
              </a:ext>
            </a:extLst>
          </p:cNvPr>
          <p:cNvSpPr txBox="1"/>
          <p:nvPr/>
        </p:nvSpPr>
        <p:spPr>
          <a:xfrm>
            <a:off x="1630474" y="2871352"/>
            <a:ext cx="5877703" cy="1304203"/>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0ACA4"/>
                </a:solidFill>
                <a:effectLst/>
                <a:uLnTx/>
                <a:uFillTx/>
                <a:latin typeface="Dosis" pitchFamily="2" charset="0"/>
                <a:ea typeface="+mn-ea"/>
                <a:cs typeface="+mn-cs"/>
              </a:rPr>
              <a:t>Comment est </a:t>
            </a:r>
            <a:r>
              <a:rPr kumimoji="0" lang="fr-FR" sz="28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ton frère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0ACA4"/>
                </a:solidFill>
                <a:effectLst/>
                <a:uLnTx/>
                <a:uFillTx/>
                <a:latin typeface="Dosis" pitchFamily="2" charset="0"/>
                <a:ea typeface="+mn-ea"/>
                <a:cs typeface="+mn-cs"/>
              </a:rPr>
              <a:t>Comment est </a:t>
            </a:r>
            <a:r>
              <a:rPr kumimoji="0" lang="fr-FR" sz="28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ton amie ?</a:t>
            </a:r>
          </a:p>
        </p:txBody>
      </p:sp>
      <p:pic>
        <p:nvPicPr>
          <p:cNvPr id="15" name="Image 14">
            <a:extLst>
              <a:ext uri="{FF2B5EF4-FFF2-40B4-BE49-F238E27FC236}">
                <a16:creationId xmlns:a16="http://schemas.microsoft.com/office/drawing/2014/main" id="{021594E2-BBDE-2AF1-1B7E-BFE771974D56}"/>
              </a:ext>
            </a:extLst>
          </p:cNvPr>
          <p:cNvPicPr>
            <a:picLocks noChangeAspect="1"/>
          </p:cNvPicPr>
          <p:nvPr/>
        </p:nvPicPr>
        <p:blipFill>
          <a:blip r:embed="rId2"/>
          <a:stretch>
            <a:fillRect/>
          </a:stretch>
        </p:blipFill>
        <p:spPr>
          <a:xfrm>
            <a:off x="158202" y="525505"/>
            <a:ext cx="1152244" cy="1072989"/>
          </a:xfrm>
          <a:prstGeom prst="rect">
            <a:avLst/>
          </a:prstGeom>
        </p:spPr>
      </p:pic>
    </p:spTree>
    <p:extLst>
      <p:ext uri="{BB962C8B-B14F-4D97-AF65-F5344CB8AC3E}">
        <p14:creationId xmlns:p14="http://schemas.microsoft.com/office/powerpoint/2010/main" val="2341814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D1DA2-989C-B4D7-A603-CECF80995751}"/>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D4CFB66A-3D36-FA58-CD0D-DCED7E1DE9BB}"/>
              </a:ext>
            </a:extLst>
          </p:cNvPr>
          <p:cNvSpPr/>
          <p:nvPr/>
        </p:nvSpPr>
        <p:spPr>
          <a:xfrm>
            <a:off x="866753" y="3215604"/>
            <a:ext cx="2444427" cy="2638526"/>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Image 15">
            <a:extLst>
              <a:ext uri="{FF2B5EF4-FFF2-40B4-BE49-F238E27FC236}">
                <a16:creationId xmlns:a16="http://schemas.microsoft.com/office/drawing/2014/main" id="{83E926ED-88C1-CAB5-E5C5-1D0B7E36C264}"/>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2688844" y="2607449"/>
            <a:ext cx="4887827" cy="3258552"/>
          </a:xfrm>
          <a:prstGeom prst="rect">
            <a:avLst/>
          </a:prstGeom>
        </p:spPr>
      </p:pic>
      <p:sp>
        <p:nvSpPr>
          <p:cNvPr id="11" name="AutoShape 6" descr="Image générée">
            <a:extLst>
              <a:ext uri="{FF2B5EF4-FFF2-40B4-BE49-F238E27FC236}">
                <a16:creationId xmlns:a16="http://schemas.microsoft.com/office/drawing/2014/main" id="{231E1F50-44E4-F9EB-4644-1206E2793933}"/>
              </a:ext>
            </a:extLst>
          </p:cNvPr>
          <p:cNvSpPr>
            <a:spLocks noChangeAspect="1" noChangeArrowheads="1"/>
          </p:cNvSpPr>
          <p:nvPr/>
        </p:nvSpPr>
        <p:spPr bwMode="auto">
          <a:xfrm>
            <a:off x="4965922" y="31644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4" name="Image 13">
            <a:extLst>
              <a:ext uri="{FF2B5EF4-FFF2-40B4-BE49-F238E27FC236}">
                <a16:creationId xmlns:a16="http://schemas.microsoft.com/office/drawing/2014/main" id="{BACD10F6-2EAA-E220-9D83-F7F33F6C9C66}"/>
              </a:ext>
            </a:extLst>
          </p:cNvPr>
          <p:cNvPicPr>
            <a:picLocks noChangeAspect="1"/>
          </p:cNvPicPr>
          <p:nvPr/>
        </p:nvPicPr>
        <p:blipFill>
          <a:blip r:embed="rId3"/>
          <a:stretch>
            <a:fillRect/>
          </a:stretch>
        </p:blipFill>
        <p:spPr>
          <a:xfrm>
            <a:off x="2425055" y="2082128"/>
            <a:ext cx="1218404" cy="1102789"/>
          </a:xfrm>
          <a:prstGeom prst="rect">
            <a:avLst/>
          </a:prstGeom>
        </p:spPr>
      </p:pic>
      <p:pic>
        <p:nvPicPr>
          <p:cNvPr id="4" name="Image 3">
            <a:extLst>
              <a:ext uri="{FF2B5EF4-FFF2-40B4-BE49-F238E27FC236}">
                <a16:creationId xmlns:a16="http://schemas.microsoft.com/office/drawing/2014/main" id="{F582F40A-9E3D-40D2-9609-05052D09B49F}"/>
              </a:ext>
            </a:extLst>
          </p:cNvPr>
          <p:cNvPicPr>
            <a:picLocks noChangeAspect="1"/>
          </p:cNvPicPr>
          <p:nvPr/>
        </p:nvPicPr>
        <p:blipFill>
          <a:blip r:embed="rId4"/>
          <a:srcRect r="1593" b="11327"/>
          <a:stretch>
            <a:fillRect/>
          </a:stretch>
        </p:blipFill>
        <p:spPr>
          <a:xfrm>
            <a:off x="215393" y="650122"/>
            <a:ext cx="1087654" cy="980062"/>
          </a:xfrm>
          <a:prstGeom prst="ellipse">
            <a:avLst/>
          </a:prstGeom>
        </p:spPr>
      </p:pic>
      <p:sp>
        <p:nvSpPr>
          <p:cNvPr id="10" name="ZoneTexte 9">
            <a:extLst>
              <a:ext uri="{FF2B5EF4-FFF2-40B4-BE49-F238E27FC236}">
                <a16:creationId xmlns:a16="http://schemas.microsoft.com/office/drawing/2014/main" id="{69E2C360-7127-BDF2-186B-F373647B455B}"/>
              </a:ext>
            </a:extLst>
          </p:cNvPr>
          <p:cNvSpPr txBox="1"/>
          <p:nvPr/>
        </p:nvSpPr>
        <p:spPr>
          <a:xfrm>
            <a:off x="1698645" y="880537"/>
            <a:ext cx="457200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Qui veut poser la question? </a:t>
            </a:r>
            <a:endParaRPr kumimoji="0" lang="fr-FR"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Image 1" descr="Une image contenant dessin humoristique, Visage humain, poupée, bâtiment&#10;&#10;Le contenu généré par l’IA peut être incorrect.">
            <a:extLst>
              <a:ext uri="{FF2B5EF4-FFF2-40B4-BE49-F238E27FC236}">
                <a16:creationId xmlns:a16="http://schemas.microsoft.com/office/drawing/2014/main" id="{E1C7205C-106C-9CB1-E945-E7F173488FBF}"/>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rcRect l="8905" t="4381" r="10320" b="22322"/>
          <a:stretch>
            <a:fillRect/>
          </a:stretch>
        </p:blipFill>
        <p:spPr>
          <a:xfrm flipH="1">
            <a:off x="1279427" y="3669349"/>
            <a:ext cx="1805182" cy="1712219"/>
          </a:xfrm>
          <a:prstGeom prst="roundRect">
            <a:avLst/>
          </a:prstGeom>
        </p:spPr>
      </p:pic>
      <p:cxnSp>
        <p:nvCxnSpPr>
          <p:cNvPr id="6" name="Connecteur droit avec flèche 5">
            <a:extLst>
              <a:ext uri="{FF2B5EF4-FFF2-40B4-BE49-F238E27FC236}">
                <a16:creationId xmlns:a16="http://schemas.microsoft.com/office/drawing/2014/main" id="{FCEE501D-D2EF-A4B2-48A5-344B59DFE3AD}"/>
              </a:ext>
            </a:extLst>
          </p:cNvPr>
          <p:cNvCxnSpPr>
            <a:cxnSpLocks/>
          </p:cNvCxnSpPr>
          <p:nvPr/>
        </p:nvCxnSpPr>
        <p:spPr>
          <a:xfrm>
            <a:off x="636707" y="4704089"/>
            <a:ext cx="875656"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74910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B70DF-B874-978D-C869-864B4A314296}"/>
            </a:ext>
          </a:extLst>
        </p:cNvPr>
        <p:cNvGrpSpPr/>
        <p:nvPr/>
      </p:nvGrpSpPr>
      <p:grpSpPr>
        <a:xfrm>
          <a:off x="0" y="0"/>
          <a:ext cx="0" cy="0"/>
          <a:chOff x="0" y="0"/>
          <a:chExt cx="0" cy="0"/>
        </a:xfrm>
      </p:grpSpPr>
      <p:sp>
        <p:nvSpPr>
          <p:cNvPr id="11" name="AutoShape 6" descr="Image générée">
            <a:extLst>
              <a:ext uri="{FF2B5EF4-FFF2-40B4-BE49-F238E27FC236}">
                <a16:creationId xmlns:a16="http://schemas.microsoft.com/office/drawing/2014/main" id="{46D29CC1-CDF7-A29D-27E8-1491FB4A9A8E}"/>
              </a:ext>
            </a:extLst>
          </p:cNvPr>
          <p:cNvSpPr>
            <a:spLocks noChangeAspect="1" noChangeArrowheads="1"/>
          </p:cNvSpPr>
          <p:nvPr/>
        </p:nvSpPr>
        <p:spPr bwMode="auto">
          <a:xfrm>
            <a:off x="4808256" y="322747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Image 3">
            <a:extLst>
              <a:ext uri="{FF2B5EF4-FFF2-40B4-BE49-F238E27FC236}">
                <a16:creationId xmlns:a16="http://schemas.microsoft.com/office/drawing/2014/main" id="{99237497-9B08-1426-A310-0DB2E2A5C0E6}"/>
              </a:ext>
            </a:extLst>
          </p:cNvPr>
          <p:cNvPicPr>
            <a:picLocks noChangeAspect="1"/>
          </p:cNvPicPr>
          <p:nvPr/>
        </p:nvPicPr>
        <p:blipFill>
          <a:blip r:embed="rId2"/>
          <a:srcRect r="1593" b="11327"/>
          <a:stretch>
            <a:fillRect/>
          </a:stretch>
        </p:blipFill>
        <p:spPr>
          <a:xfrm>
            <a:off x="215393" y="650122"/>
            <a:ext cx="1087654" cy="980062"/>
          </a:xfrm>
          <a:prstGeom prst="ellipse">
            <a:avLst/>
          </a:prstGeom>
        </p:spPr>
      </p:pic>
      <p:sp>
        <p:nvSpPr>
          <p:cNvPr id="2" name="Rectangle : coins arrondis 1">
            <a:extLst>
              <a:ext uri="{FF2B5EF4-FFF2-40B4-BE49-F238E27FC236}">
                <a16:creationId xmlns:a16="http://schemas.microsoft.com/office/drawing/2014/main" id="{E407A74D-6AF7-AE63-5737-B77D28C479AF}"/>
              </a:ext>
            </a:extLst>
          </p:cNvPr>
          <p:cNvSpPr/>
          <p:nvPr/>
        </p:nvSpPr>
        <p:spPr>
          <a:xfrm>
            <a:off x="5659852" y="3220631"/>
            <a:ext cx="2444427" cy="2638526"/>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Image 2">
            <a:extLst>
              <a:ext uri="{FF2B5EF4-FFF2-40B4-BE49-F238E27FC236}">
                <a16:creationId xmlns:a16="http://schemas.microsoft.com/office/drawing/2014/main" id="{4F809762-68F0-0AAF-5322-F23A7463DC01}"/>
              </a:ext>
            </a:extLst>
          </p:cNvPr>
          <p:cNvPicPr>
            <a:picLocks noChangeAspect="1"/>
          </p:cNvPicPr>
          <p:nvPr/>
        </p:nvPicPr>
        <p:blipFill>
          <a:blip r:embed="rId3">
            <a:clrChange>
              <a:clrFrom>
                <a:srgbClr val="FEFDFA"/>
              </a:clrFrom>
              <a:clrTo>
                <a:srgbClr val="FEFDFA">
                  <a:alpha val="0"/>
                </a:srgbClr>
              </a:clrTo>
            </a:clrChange>
          </a:blip>
          <a:stretch>
            <a:fillRect/>
          </a:stretch>
        </p:blipFill>
        <p:spPr>
          <a:xfrm flipH="1">
            <a:off x="952035" y="2752827"/>
            <a:ext cx="4887827" cy="3258552"/>
          </a:xfrm>
          <a:prstGeom prst="rect">
            <a:avLst/>
          </a:prstGeom>
        </p:spPr>
      </p:pic>
      <p:pic>
        <p:nvPicPr>
          <p:cNvPr id="5" name="Image 4">
            <a:extLst>
              <a:ext uri="{FF2B5EF4-FFF2-40B4-BE49-F238E27FC236}">
                <a16:creationId xmlns:a16="http://schemas.microsoft.com/office/drawing/2014/main" id="{84FBD62E-208D-B44E-6103-EAB7276C2F3C}"/>
              </a:ext>
            </a:extLst>
          </p:cNvPr>
          <p:cNvPicPr>
            <a:picLocks noChangeAspect="1"/>
          </p:cNvPicPr>
          <p:nvPr/>
        </p:nvPicPr>
        <p:blipFill>
          <a:blip r:embed="rId4">
            <a:duotone>
              <a:schemeClr val="accent2">
                <a:shade val="45000"/>
                <a:satMod val="135000"/>
              </a:schemeClr>
              <a:prstClr val="white"/>
            </a:duotone>
          </a:blip>
          <a:stretch>
            <a:fillRect/>
          </a:stretch>
        </p:blipFill>
        <p:spPr>
          <a:xfrm rot="4325170">
            <a:off x="4518614" y="1811059"/>
            <a:ext cx="1218404" cy="1102789"/>
          </a:xfrm>
          <a:prstGeom prst="rect">
            <a:avLst/>
          </a:prstGeom>
        </p:spPr>
      </p:pic>
      <p:sp>
        <p:nvSpPr>
          <p:cNvPr id="8" name="Titre 8">
            <a:extLst>
              <a:ext uri="{FF2B5EF4-FFF2-40B4-BE49-F238E27FC236}">
                <a16:creationId xmlns:a16="http://schemas.microsoft.com/office/drawing/2014/main" id="{148DBCFB-D45F-BFF3-4F74-FAC5A3E3ED65}"/>
              </a:ext>
            </a:extLst>
          </p:cNvPr>
          <p:cNvSpPr txBox="1">
            <a:spLocks/>
          </p:cNvSpPr>
          <p:nvPr/>
        </p:nvSpPr>
        <p:spPr>
          <a:xfrm>
            <a:off x="1752672" y="771626"/>
            <a:ext cx="6236295"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Qui veut poser la question?</a:t>
            </a:r>
            <a:endParaRPr kumimoji="0" lang="ar-SA"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Arial" panose="020B0604020202020204" pitchFamily="34" charset="0"/>
            </a:endParaRPr>
          </a:p>
        </p:txBody>
      </p:sp>
      <p:pic>
        <p:nvPicPr>
          <p:cNvPr id="6" name="Image 5" descr="Une image contenant dessin humoristique, Visage humain, poupée, bâtiment&#10;&#10;Le contenu généré par l’IA peut être incorrect.">
            <a:extLst>
              <a:ext uri="{FF2B5EF4-FFF2-40B4-BE49-F238E27FC236}">
                <a16:creationId xmlns:a16="http://schemas.microsoft.com/office/drawing/2014/main" id="{71835A07-830C-A586-9856-04A5739E966B}"/>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rcRect l="8905" t="4381" r="10320" b="22322"/>
          <a:stretch>
            <a:fillRect/>
          </a:stretch>
        </p:blipFill>
        <p:spPr>
          <a:xfrm flipH="1">
            <a:off x="6053168" y="3627001"/>
            <a:ext cx="1724923" cy="1712219"/>
          </a:xfrm>
          <a:prstGeom prst="roundRect">
            <a:avLst/>
          </a:prstGeom>
        </p:spPr>
      </p:pic>
      <p:cxnSp>
        <p:nvCxnSpPr>
          <p:cNvPr id="7" name="Connecteur droit avec flèche 6">
            <a:extLst>
              <a:ext uri="{FF2B5EF4-FFF2-40B4-BE49-F238E27FC236}">
                <a16:creationId xmlns:a16="http://schemas.microsoft.com/office/drawing/2014/main" id="{384D4F7E-7248-5B73-BAE1-241B891E3657}"/>
              </a:ext>
            </a:extLst>
          </p:cNvPr>
          <p:cNvCxnSpPr>
            <a:cxnSpLocks/>
          </p:cNvCxnSpPr>
          <p:nvPr/>
        </p:nvCxnSpPr>
        <p:spPr>
          <a:xfrm flipH="1">
            <a:off x="7531603" y="4665552"/>
            <a:ext cx="785982"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2185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2622C-72F2-832C-6A49-077B232EB360}"/>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BFE51F8C-1F35-9CC8-FA29-27998F956968}"/>
              </a:ext>
            </a:extLst>
          </p:cNvPr>
          <p:cNvSpPr>
            <a:spLocks noGrp="1"/>
          </p:cNvSpPr>
          <p:nvPr>
            <p:ph type="title"/>
          </p:nvPr>
        </p:nvSpPr>
        <p:spPr>
          <a:xfrm>
            <a:off x="1686152" y="759703"/>
            <a:ext cx="6707077" cy="612000"/>
          </a:xfrm>
        </p:spPr>
        <p:txBody>
          <a:bodyPr/>
          <a:lstStyle/>
          <a:p>
            <a:r>
              <a:rPr lang="fr-FR" dirty="0">
                <a:solidFill>
                  <a:schemeClr val="tx1">
                    <a:lumMod val="65000"/>
                    <a:lumOff val="35000"/>
                  </a:schemeClr>
                </a:solidFill>
                <a:latin typeface="Dosis Medium" pitchFamily="2" charset="0"/>
              </a:rPr>
              <a:t>Maintenant nous allons apprendre à répondre à une question. Soyez attentifs. </a:t>
            </a:r>
            <a:endParaRPr lang="fr-MA" dirty="0">
              <a:solidFill>
                <a:schemeClr val="tx1">
                  <a:lumMod val="65000"/>
                  <a:lumOff val="35000"/>
                </a:schemeClr>
              </a:solidFill>
              <a:latin typeface="Dosis Medium" pitchFamily="2" charset="0"/>
            </a:endParaRPr>
          </a:p>
        </p:txBody>
      </p:sp>
      <p:pic>
        <p:nvPicPr>
          <p:cNvPr id="15" name="Image 14">
            <a:extLst>
              <a:ext uri="{FF2B5EF4-FFF2-40B4-BE49-F238E27FC236}">
                <a16:creationId xmlns:a16="http://schemas.microsoft.com/office/drawing/2014/main" id="{0226095B-721D-3CC5-01CB-26DF99B572F0}"/>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647449" y="2281187"/>
            <a:ext cx="3849102" cy="3165171"/>
          </a:xfrm>
          <a:prstGeom prst="rect">
            <a:avLst/>
          </a:prstGeom>
        </p:spPr>
      </p:pic>
      <p:pic>
        <p:nvPicPr>
          <p:cNvPr id="2" name="Image 1">
            <a:extLst>
              <a:ext uri="{FF2B5EF4-FFF2-40B4-BE49-F238E27FC236}">
                <a16:creationId xmlns:a16="http://schemas.microsoft.com/office/drawing/2014/main" id="{72059F68-20CD-62D2-A37C-A368EB00C798}"/>
              </a:ext>
            </a:extLst>
          </p:cNvPr>
          <p:cNvPicPr>
            <a:picLocks noChangeAspect="1"/>
          </p:cNvPicPr>
          <p:nvPr/>
        </p:nvPicPr>
        <p:blipFill>
          <a:blip r:embed="rId3"/>
          <a:stretch>
            <a:fillRect/>
          </a:stretch>
        </p:blipFill>
        <p:spPr>
          <a:xfrm>
            <a:off x="158202" y="525505"/>
            <a:ext cx="1152244" cy="1072989"/>
          </a:xfrm>
          <a:prstGeom prst="rect">
            <a:avLst/>
          </a:prstGeom>
        </p:spPr>
      </p:pic>
    </p:spTree>
    <p:extLst>
      <p:ext uri="{BB962C8B-B14F-4D97-AF65-F5344CB8AC3E}">
        <p14:creationId xmlns:p14="http://schemas.microsoft.com/office/powerpoint/2010/main" val="4037468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12F0F-D332-AA51-27AF-18490DC81CFC}"/>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DEB9905B-7243-9E77-45A9-5D61D4D7FCC3}"/>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sp>
        <p:nvSpPr>
          <p:cNvPr id="3" name="Titre 8">
            <a:extLst>
              <a:ext uri="{FF2B5EF4-FFF2-40B4-BE49-F238E27FC236}">
                <a16:creationId xmlns:a16="http://schemas.microsoft.com/office/drawing/2014/main" id="{745AF8D4-BCBE-6E33-FC16-84FDB46E95DB}"/>
              </a:ext>
            </a:extLst>
          </p:cNvPr>
          <p:cNvSpPr>
            <a:spLocks noGrp="1"/>
          </p:cNvSpPr>
          <p:nvPr>
            <p:ph type="title"/>
          </p:nvPr>
        </p:nvSpPr>
        <p:spPr>
          <a:xfrm>
            <a:off x="1692000" y="756000"/>
            <a:ext cx="6840000" cy="612000"/>
          </a:xfrm>
        </p:spPr>
        <p:txBody>
          <a:bodyPr>
            <a:normAutofit/>
          </a:bodyPr>
          <a:lstStyle/>
          <a:p>
            <a:r>
              <a:rPr lang="fr-MA" i="1" dirty="0">
                <a:solidFill>
                  <a:schemeClr val="tx1">
                    <a:lumMod val="50000"/>
                    <a:lumOff val="50000"/>
                  </a:schemeClr>
                </a:solidFill>
                <a:latin typeface="Dosis Medium" pitchFamily="2" charset="0"/>
              </a:rPr>
              <a:t>Lecture de la vidéo </a:t>
            </a:r>
            <a:endParaRPr lang="fr-MA" dirty="0">
              <a:solidFill>
                <a:schemeClr val="tx1">
                  <a:lumMod val="50000"/>
                  <a:lumOff val="50000"/>
                </a:schemeClr>
              </a:solidFill>
              <a:latin typeface="Dosis Medium" pitchFamily="2" charset="0"/>
            </a:endParaRPr>
          </a:p>
        </p:txBody>
      </p:sp>
      <p:pic>
        <p:nvPicPr>
          <p:cNvPr id="21" name="Image 20" descr="Une image contenant noir, obscurité&#10;&#10;Le contenu généré par l’IA peut être incorrect.">
            <a:extLst>
              <a:ext uri="{FF2B5EF4-FFF2-40B4-BE49-F238E27FC236}">
                <a16:creationId xmlns:a16="http://schemas.microsoft.com/office/drawing/2014/main" id="{FF55EA39-E3ED-ECAD-2CBD-CEF9366957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5" name="Acte de parole_5AP Sem3_S3_Vd02">
            <a:hlinkClick r:id="" action="ppaction://media"/>
            <a:extLst>
              <a:ext uri="{FF2B5EF4-FFF2-40B4-BE49-F238E27FC236}">
                <a16:creationId xmlns:a16="http://schemas.microsoft.com/office/drawing/2014/main" id="{9C16A9E6-2249-F722-2589-D501E76560E6}"/>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00138" y="2144109"/>
            <a:ext cx="7743724" cy="3360991"/>
          </a:xfrm>
          <a:prstGeom prst="rect">
            <a:avLst/>
          </a:prstGeom>
        </p:spPr>
      </p:pic>
    </p:spTree>
    <p:extLst>
      <p:ext uri="{BB962C8B-B14F-4D97-AF65-F5344CB8AC3E}">
        <p14:creationId xmlns:p14="http://schemas.microsoft.com/office/powerpoint/2010/main" val="2337998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647" fill="hold"/>
                                        <p:tgtEl>
                                          <p:spTgt spid="5"/>
                                        </p:tgtEl>
                                      </p:cBhvr>
                                    </p:cmd>
                                  </p:childTnLst>
                                </p:cTn>
                              </p:par>
                            </p:childTnLst>
                          </p:cTn>
                        </p:par>
                        <p:par>
                          <p:cTn id="7" fill="hold">
                            <p:stCondLst>
                              <p:cond delay="59647"/>
                            </p:stCondLst>
                            <p:childTnLst>
                              <p:par>
                                <p:cTn id="8" presetID="1" presetClass="entr" presetSubtype="0" fill="hold" nodeType="afterEffect">
                                  <p:stCondLst>
                                    <p:cond delay="0"/>
                                  </p:stCondLst>
                                  <p:childTnLst>
                                    <p:set>
                                      <p:cBhvr>
                                        <p:cTn id="9"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FB4BC-4BEB-74DD-4ABD-1F4BB44718A7}"/>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5DD6B8EA-1230-7393-8B6A-4531F6B9C283}"/>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Répétons les réponses. </a:t>
            </a:r>
          </a:p>
        </p:txBody>
      </p:sp>
      <p:sp>
        <p:nvSpPr>
          <p:cNvPr id="11" name="Rectangle : coins arrondis 10">
            <a:extLst>
              <a:ext uri="{FF2B5EF4-FFF2-40B4-BE49-F238E27FC236}">
                <a16:creationId xmlns:a16="http://schemas.microsoft.com/office/drawing/2014/main" id="{451DC052-062E-5A55-9FD0-0AA9ADA71206}"/>
              </a:ext>
            </a:extLst>
          </p:cNvPr>
          <p:cNvSpPr/>
          <p:nvPr/>
        </p:nvSpPr>
        <p:spPr>
          <a:xfrm>
            <a:off x="1105822" y="2322684"/>
            <a:ext cx="6840000" cy="2801110"/>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4A3071DB-19A0-FCDC-F80D-9842415A0CD9}"/>
              </a:ext>
            </a:extLst>
          </p:cNvPr>
          <p:cNvSpPr txBox="1"/>
          <p:nvPr/>
        </p:nvSpPr>
        <p:spPr>
          <a:xfrm>
            <a:off x="227577" y="3071137"/>
            <a:ext cx="8596489" cy="1304203"/>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445C80"/>
                </a:solidFill>
                <a:effectLst/>
                <a:uLnTx/>
                <a:uFillTx/>
                <a:latin typeface="Dosis" pitchFamily="2" charset="0"/>
                <a:ea typeface="+mn-ea"/>
                <a:cs typeface="+mn-cs"/>
              </a:rPr>
              <a:t>Mon voisin est très</a:t>
            </a:r>
            <a:r>
              <a:rPr kumimoji="0" lang="fr-FR" sz="2800" b="1" i="0" u="none" strike="noStrike" kern="1200" cap="none" spc="0" normalizeH="0" baseline="0" noProof="0" dirty="0">
                <a:ln>
                  <a:noFill/>
                </a:ln>
                <a:solidFill>
                  <a:srgbClr val="00ACA4"/>
                </a:solidFill>
                <a:effectLst/>
                <a:uLnTx/>
                <a:uFillTx/>
                <a:latin typeface="Dosis" pitchFamily="2" charset="0"/>
                <a:ea typeface="+mn-ea"/>
                <a:cs typeface="+mn-cs"/>
              </a:rPr>
              <a:t> gentil</a:t>
            </a:r>
            <a:r>
              <a:rPr kumimoji="0" lang="fr-FR" sz="2800" b="1" i="0" u="none" strike="noStrike" kern="1200" cap="none" spc="0" normalizeH="0" baseline="0" noProof="0" dirty="0">
                <a:ln>
                  <a:noFill/>
                </a:ln>
                <a:solidFill>
                  <a:srgbClr val="424D7B"/>
                </a:solidFill>
                <a:effectLst/>
                <a:uLnTx/>
                <a:uFillTx/>
                <a:latin typeface="Dosis" pitchFamily="2" charset="0"/>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424D7B"/>
                </a:solidFill>
                <a:effectLst/>
                <a:uLnTx/>
                <a:uFillTx/>
                <a:latin typeface="Dosis" pitchFamily="2" charset="0"/>
                <a:ea typeface="+mn-ea"/>
                <a:cs typeface="+mn-cs"/>
              </a:rPr>
              <a:t>Ma voisine</a:t>
            </a:r>
            <a:r>
              <a:rPr kumimoji="0" lang="fr-FR" sz="2800" b="1" i="0" u="none" strike="noStrike" kern="1200" cap="none" spc="0" normalizeH="0" noProof="0" dirty="0">
                <a:ln>
                  <a:noFill/>
                </a:ln>
                <a:solidFill>
                  <a:srgbClr val="424D7B"/>
                </a:solidFill>
                <a:effectLst/>
                <a:uLnTx/>
                <a:uFillTx/>
                <a:latin typeface="Dosis" pitchFamily="2" charset="0"/>
                <a:ea typeface="+mn-ea"/>
                <a:cs typeface="+mn-cs"/>
              </a:rPr>
              <a:t> est</a:t>
            </a:r>
            <a:r>
              <a:rPr kumimoji="0" lang="fr-FR" sz="2800" b="1" i="0" u="none" strike="noStrike" kern="1200" cap="none" spc="0" normalizeH="0" baseline="0" noProof="0" dirty="0">
                <a:ln>
                  <a:noFill/>
                </a:ln>
                <a:solidFill>
                  <a:srgbClr val="00ACA4"/>
                </a:solidFill>
                <a:effectLst/>
                <a:uLnTx/>
                <a:uFillTx/>
                <a:latin typeface="Dosis" pitchFamily="2" charset="0"/>
                <a:ea typeface="+mn-ea"/>
                <a:cs typeface="+mn-cs"/>
              </a:rPr>
              <a:t> polie</a:t>
            </a:r>
            <a:r>
              <a:rPr kumimoji="0" lang="fr-FR" sz="2800" b="1" i="0" u="none" strike="noStrike" kern="1200" cap="none" spc="0" normalizeH="0" baseline="0" noProof="0" dirty="0">
                <a:ln>
                  <a:noFill/>
                </a:ln>
                <a:solidFill>
                  <a:srgbClr val="424D7B"/>
                </a:solidFill>
                <a:effectLst/>
                <a:uLnTx/>
                <a:uFillTx/>
                <a:latin typeface="Dosis" pitchFamily="2" charset="0"/>
                <a:ea typeface="+mn-ea"/>
                <a:cs typeface="+mn-cs"/>
              </a:rPr>
              <a:t>.</a:t>
            </a:r>
          </a:p>
        </p:txBody>
      </p:sp>
      <p:pic>
        <p:nvPicPr>
          <p:cNvPr id="15" name="Image 14">
            <a:extLst>
              <a:ext uri="{FF2B5EF4-FFF2-40B4-BE49-F238E27FC236}">
                <a16:creationId xmlns:a16="http://schemas.microsoft.com/office/drawing/2014/main" id="{7E93AB01-20D5-B609-2D3F-7A5544F561E1}"/>
              </a:ext>
            </a:extLst>
          </p:cNvPr>
          <p:cNvPicPr>
            <a:picLocks noChangeAspect="1"/>
          </p:cNvPicPr>
          <p:nvPr/>
        </p:nvPicPr>
        <p:blipFill>
          <a:blip r:embed="rId2"/>
          <a:stretch>
            <a:fillRect/>
          </a:stretch>
        </p:blipFill>
        <p:spPr>
          <a:xfrm>
            <a:off x="158202" y="525505"/>
            <a:ext cx="1152244" cy="1072989"/>
          </a:xfrm>
          <a:prstGeom prst="rect">
            <a:avLst/>
          </a:prstGeom>
        </p:spPr>
      </p:pic>
    </p:spTree>
    <p:extLst>
      <p:ext uri="{BB962C8B-B14F-4D97-AF65-F5344CB8AC3E}">
        <p14:creationId xmlns:p14="http://schemas.microsoft.com/office/powerpoint/2010/main" val="5789703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1D095-4F0C-C9A7-B35C-6493FAD54B1C}"/>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C9788B5B-7F30-F00D-214C-37DF8D1A0F4D}"/>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Voici d’autres exemples. </a:t>
            </a:r>
          </a:p>
        </p:txBody>
      </p:sp>
      <p:pic>
        <p:nvPicPr>
          <p:cNvPr id="15" name="Image 14">
            <a:extLst>
              <a:ext uri="{FF2B5EF4-FFF2-40B4-BE49-F238E27FC236}">
                <a16:creationId xmlns:a16="http://schemas.microsoft.com/office/drawing/2014/main" id="{64A15EF2-EC5E-4C15-8E0E-0217D749221D}"/>
              </a:ext>
            </a:extLst>
          </p:cNvPr>
          <p:cNvPicPr>
            <a:picLocks noChangeAspect="1"/>
          </p:cNvPicPr>
          <p:nvPr/>
        </p:nvPicPr>
        <p:blipFill>
          <a:blip r:embed="rId2"/>
          <a:stretch>
            <a:fillRect/>
          </a:stretch>
        </p:blipFill>
        <p:spPr>
          <a:xfrm>
            <a:off x="158202" y="525505"/>
            <a:ext cx="1152244" cy="1072989"/>
          </a:xfrm>
          <a:prstGeom prst="rect">
            <a:avLst/>
          </a:prstGeom>
        </p:spPr>
      </p:pic>
      <p:sp>
        <p:nvSpPr>
          <p:cNvPr id="2" name="Rectangle : coins arrondis 1">
            <a:extLst>
              <a:ext uri="{FF2B5EF4-FFF2-40B4-BE49-F238E27FC236}">
                <a16:creationId xmlns:a16="http://schemas.microsoft.com/office/drawing/2014/main" id="{D557C5E8-25F8-7A2E-A04E-3725E50747B7}"/>
              </a:ext>
            </a:extLst>
          </p:cNvPr>
          <p:cNvSpPr/>
          <p:nvPr/>
        </p:nvSpPr>
        <p:spPr>
          <a:xfrm>
            <a:off x="1105822" y="2322684"/>
            <a:ext cx="6840000" cy="2801110"/>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ZoneTexte 2">
            <a:extLst>
              <a:ext uri="{FF2B5EF4-FFF2-40B4-BE49-F238E27FC236}">
                <a16:creationId xmlns:a16="http://schemas.microsoft.com/office/drawing/2014/main" id="{6DBAE183-1840-78FE-7BFA-D4FDAEA51FBC}"/>
              </a:ext>
            </a:extLst>
          </p:cNvPr>
          <p:cNvSpPr txBox="1"/>
          <p:nvPr/>
        </p:nvSpPr>
        <p:spPr>
          <a:xfrm>
            <a:off x="227577" y="3071137"/>
            <a:ext cx="8596489" cy="1304203"/>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445C80"/>
                </a:solidFill>
                <a:effectLst/>
                <a:uLnTx/>
                <a:uFillTx/>
                <a:latin typeface="Dosis" pitchFamily="2" charset="0"/>
                <a:ea typeface="+mn-ea"/>
                <a:cs typeface="+mn-cs"/>
              </a:rPr>
              <a:t>Mon </a:t>
            </a:r>
            <a:r>
              <a:rPr lang="fr-FR" sz="2800" b="1" dirty="0">
                <a:solidFill>
                  <a:srgbClr val="445C80"/>
                </a:solidFill>
                <a:latin typeface="Dosis" pitchFamily="2" charset="0"/>
              </a:rPr>
              <a:t>ami </a:t>
            </a:r>
            <a:r>
              <a:rPr kumimoji="0" lang="fr-FR" sz="2800" b="1" i="0" u="none" strike="noStrike" kern="1200" cap="none" spc="0" normalizeH="0" baseline="0" noProof="0" dirty="0">
                <a:ln>
                  <a:noFill/>
                </a:ln>
                <a:solidFill>
                  <a:srgbClr val="445C80"/>
                </a:solidFill>
                <a:effectLst/>
                <a:uLnTx/>
                <a:uFillTx/>
                <a:latin typeface="Dosis" pitchFamily="2" charset="0"/>
                <a:ea typeface="+mn-ea"/>
                <a:cs typeface="+mn-cs"/>
              </a:rPr>
              <a:t>est </a:t>
            </a:r>
            <a:r>
              <a:rPr kumimoji="0" lang="fr-FR" sz="2800" b="1" i="0" u="none" strike="noStrike" kern="1200" cap="none" spc="0" normalizeH="0" baseline="0" noProof="0" dirty="0">
                <a:ln>
                  <a:noFill/>
                </a:ln>
                <a:solidFill>
                  <a:srgbClr val="00ACA4"/>
                </a:solidFill>
                <a:effectLst/>
                <a:uLnTx/>
                <a:uFillTx/>
                <a:latin typeface="Dosis" pitchFamily="2" charset="0"/>
                <a:ea typeface="+mn-ea"/>
                <a:cs typeface="+mn-cs"/>
              </a:rPr>
              <a:t> sympa</a:t>
            </a:r>
            <a:r>
              <a:rPr kumimoji="0" lang="fr-FR" sz="2800" b="1" i="0" u="none" strike="noStrike" kern="1200" cap="none" spc="0" normalizeH="0" baseline="0" noProof="0" dirty="0">
                <a:ln>
                  <a:noFill/>
                </a:ln>
                <a:solidFill>
                  <a:srgbClr val="424D7B"/>
                </a:solidFill>
                <a:effectLst/>
                <a:uLnTx/>
                <a:uFillTx/>
                <a:latin typeface="Dosis" pitchFamily="2" charset="0"/>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424D7B"/>
                </a:solidFill>
                <a:effectLst/>
                <a:uLnTx/>
                <a:uFillTx/>
                <a:latin typeface="Dosis" pitchFamily="2" charset="0"/>
                <a:ea typeface="+mn-ea"/>
                <a:cs typeface="+mn-cs"/>
              </a:rPr>
              <a:t>Ma sœur</a:t>
            </a:r>
            <a:r>
              <a:rPr kumimoji="0" lang="fr-FR" sz="2800" b="1" i="0" u="none" strike="noStrike" kern="1200" cap="none" spc="0" normalizeH="0" noProof="0" dirty="0">
                <a:ln>
                  <a:noFill/>
                </a:ln>
                <a:solidFill>
                  <a:srgbClr val="424D7B"/>
                </a:solidFill>
                <a:effectLst/>
                <a:uLnTx/>
                <a:uFillTx/>
                <a:latin typeface="Dosis" pitchFamily="2" charset="0"/>
                <a:ea typeface="+mn-ea"/>
                <a:cs typeface="+mn-cs"/>
              </a:rPr>
              <a:t> est</a:t>
            </a:r>
            <a:r>
              <a:rPr kumimoji="0" lang="fr-FR" sz="2800" b="1" i="0" u="none" strike="noStrike" kern="1200" cap="none" spc="0" normalizeH="0" baseline="0" noProof="0" dirty="0">
                <a:ln>
                  <a:noFill/>
                </a:ln>
                <a:solidFill>
                  <a:srgbClr val="00ACA4"/>
                </a:solidFill>
                <a:effectLst/>
                <a:uLnTx/>
                <a:uFillTx/>
                <a:latin typeface="Dosis" pitchFamily="2" charset="0"/>
                <a:ea typeface="+mn-ea"/>
                <a:cs typeface="+mn-cs"/>
              </a:rPr>
              <a:t> jolie</a:t>
            </a:r>
            <a:r>
              <a:rPr kumimoji="0" lang="fr-FR" sz="2800" b="1" i="0" u="none" strike="noStrike" kern="1200" cap="none" spc="0" normalizeH="0" baseline="0" noProof="0" dirty="0">
                <a:ln>
                  <a:noFill/>
                </a:ln>
                <a:solidFill>
                  <a:srgbClr val="424D7B"/>
                </a:solidFill>
                <a:effectLst/>
                <a:uLnTx/>
                <a:uFillTx/>
                <a:latin typeface="Dosis" pitchFamily="2" charset="0"/>
                <a:ea typeface="+mn-ea"/>
                <a:cs typeface="+mn-cs"/>
              </a:rPr>
              <a:t>.</a:t>
            </a:r>
          </a:p>
        </p:txBody>
      </p:sp>
    </p:spTree>
    <p:extLst>
      <p:ext uri="{BB962C8B-B14F-4D97-AF65-F5344CB8AC3E}">
        <p14:creationId xmlns:p14="http://schemas.microsoft.com/office/powerpoint/2010/main" val="15271283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F784D-D842-55BF-D515-DD09E5238321}"/>
            </a:ext>
          </a:extLst>
        </p:cNvPr>
        <p:cNvGrpSpPr/>
        <p:nvPr/>
      </p:nvGrpSpPr>
      <p:grpSpPr>
        <a:xfrm>
          <a:off x="0" y="0"/>
          <a:ext cx="0" cy="0"/>
          <a:chOff x="0" y="0"/>
          <a:chExt cx="0" cy="0"/>
        </a:xfrm>
      </p:grpSpPr>
      <p:pic>
        <p:nvPicPr>
          <p:cNvPr id="16" name="Image 15">
            <a:extLst>
              <a:ext uri="{FF2B5EF4-FFF2-40B4-BE49-F238E27FC236}">
                <a16:creationId xmlns:a16="http://schemas.microsoft.com/office/drawing/2014/main" id="{EE2E7060-7C43-E8E6-21CC-911E259FD91D}"/>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809028" y="2843448"/>
            <a:ext cx="4887827" cy="3258552"/>
          </a:xfrm>
          <a:prstGeom prst="rect">
            <a:avLst/>
          </a:prstGeom>
        </p:spPr>
      </p:pic>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836677B6-AC3E-D4DD-841E-77D23A3035B2}"/>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80BB0479-E979-6474-2431-231B9E9556CD}"/>
              </a:ext>
            </a:extLst>
          </p:cNvPr>
          <p:cNvSpPr>
            <a:spLocks noChangeAspect="1" noChangeArrowheads="1"/>
          </p:cNvSpPr>
          <p:nvPr/>
        </p:nvSpPr>
        <p:spPr bwMode="auto">
          <a:xfrm>
            <a:off x="4155554"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Titre 8">
            <a:extLst>
              <a:ext uri="{FF2B5EF4-FFF2-40B4-BE49-F238E27FC236}">
                <a16:creationId xmlns:a16="http://schemas.microsoft.com/office/drawing/2014/main" id="{F5793345-D6B2-DC7F-74AB-AD4E4C717018}"/>
              </a:ext>
            </a:extLst>
          </p:cNvPr>
          <p:cNvSpPr txBox="1">
            <a:spLocks/>
          </p:cNvSpPr>
          <p:nvPr/>
        </p:nvSpPr>
        <p:spPr>
          <a:xfrm>
            <a:off x="1692000" y="756000"/>
            <a:ext cx="7028488"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Qui veut passer au tableau pour jouer la scène ?  Chacun donne un exemple différent.</a:t>
            </a:r>
          </a:p>
        </p:txBody>
      </p:sp>
      <p:pic>
        <p:nvPicPr>
          <p:cNvPr id="6" name="Image 5">
            <a:extLst>
              <a:ext uri="{FF2B5EF4-FFF2-40B4-BE49-F238E27FC236}">
                <a16:creationId xmlns:a16="http://schemas.microsoft.com/office/drawing/2014/main" id="{429C610F-0000-14C7-04CA-B5693FB1F468}"/>
              </a:ext>
            </a:extLst>
          </p:cNvPr>
          <p:cNvPicPr>
            <a:picLocks noChangeAspect="1"/>
          </p:cNvPicPr>
          <p:nvPr/>
        </p:nvPicPr>
        <p:blipFill>
          <a:blip r:embed="rId4"/>
          <a:stretch>
            <a:fillRect/>
          </a:stretch>
        </p:blipFill>
        <p:spPr>
          <a:xfrm>
            <a:off x="5725039" y="2237364"/>
            <a:ext cx="1066949" cy="971686"/>
          </a:xfrm>
          <a:prstGeom prst="rect">
            <a:avLst/>
          </a:prstGeom>
        </p:spPr>
      </p:pic>
      <p:pic>
        <p:nvPicPr>
          <p:cNvPr id="18" name="Image 17">
            <a:extLst>
              <a:ext uri="{FF2B5EF4-FFF2-40B4-BE49-F238E27FC236}">
                <a16:creationId xmlns:a16="http://schemas.microsoft.com/office/drawing/2014/main" id="{703EC2E4-EBF4-50E6-2622-573F75232851}"/>
              </a:ext>
            </a:extLst>
          </p:cNvPr>
          <p:cNvPicPr>
            <a:picLocks noChangeAspect="1"/>
          </p:cNvPicPr>
          <p:nvPr/>
        </p:nvPicPr>
        <p:blipFill>
          <a:blip r:embed="rId5"/>
          <a:stretch>
            <a:fillRect/>
          </a:stretch>
        </p:blipFill>
        <p:spPr>
          <a:xfrm>
            <a:off x="1620377" y="2096636"/>
            <a:ext cx="1218404" cy="1102789"/>
          </a:xfrm>
          <a:prstGeom prst="rect">
            <a:avLst/>
          </a:prstGeom>
        </p:spPr>
      </p:pic>
      <p:sp>
        <p:nvSpPr>
          <p:cNvPr id="12" name="ZoneTexte 11">
            <a:extLst>
              <a:ext uri="{FF2B5EF4-FFF2-40B4-BE49-F238E27FC236}">
                <a16:creationId xmlns:a16="http://schemas.microsoft.com/office/drawing/2014/main" id="{53A16EE4-4C6F-01E8-4800-2D676F5D6D7E}"/>
              </a:ext>
            </a:extLst>
          </p:cNvPr>
          <p:cNvSpPr txBox="1"/>
          <p:nvPr/>
        </p:nvSpPr>
        <p:spPr>
          <a:xfrm>
            <a:off x="0" y="3964238"/>
            <a:ext cx="2756629"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C80"/>
                </a:solidFill>
                <a:effectLst/>
                <a:uLnTx/>
                <a:uFillTx/>
                <a:latin typeface="Dosis" pitchFamily="2" charset="0"/>
                <a:ea typeface="+mn-ea"/>
                <a:cs typeface="+mn-cs"/>
              </a:rPr>
              <a:t> Comment est __________?</a:t>
            </a:r>
          </a:p>
        </p:txBody>
      </p:sp>
      <p:sp>
        <p:nvSpPr>
          <p:cNvPr id="2" name="ZoneTexte 1">
            <a:extLst>
              <a:ext uri="{FF2B5EF4-FFF2-40B4-BE49-F238E27FC236}">
                <a16:creationId xmlns:a16="http://schemas.microsoft.com/office/drawing/2014/main" id="{540A4E6C-369C-EE9D-1E3B-978D0EDAF59D}"/>
              </a:ext>
            </a:extLst>
          </p:cNvPr>
          <p:cNvSpPr txBox="1"/>
          <p:nvPr/>
        </p:nvSpPr>
        <p:spPr>
          <a:xfrm>
            <a:off x="5991890" y="3886083"/>
            <a:ext cx="217770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8D6F91"/>
                </a:solidFill>
                <a:effectLst/>
                <a:uLnTx/>
                <a:uFillTx/>
                <a:latin typeface="Dosis" pitchFamily="2" charset="0"/>
                <a:ea typeface="+mn-ea"/>
                <a:cs typeface="+mn-cs"/>
              </a:rPr>
              <a:t>_________ est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8D6F91"/>
                </a:solidFill>
                <a:effectLst/>
                <a:uLnTx/>
                <a:uFillTx/>
                <a:latin typeface="Dosis" pitchFamily="2" charset="0"/>
                <a:ea typeface="+mn-ea"/>
                <a:cs typeface="+mn-cs"/>
              </a:rPr>
              <a:t>______________</a:t>
            </a:r>
          </a:p>
        </p:txBody>
      </p:sp>
    </p:spTree>
    <p:extLst>
      <p:ext uri="{BB962C8B-B14F-4D97-AF65-F5344CB8AC3E}">
        <p14:creationId xmlns:p14="http://schemas.microsoft.com/office/powerpoint/2010/main" val="149215424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E9D54-9C95-E3C5-5D85-23154410509E}"/>
            </a:ext>
          </a:extLst>
        </p:cNvPr>
        <p:cNvGrpSpPr/>
        <p:nvPr/>
      </p:nvGrpSpPr>
      <p:grpSpPr>
        <a:xfrm>
          <a:off x="0" y="0"/>
          <a:ext cx="0" cy="0"/>
          <a:chOff x="0" y="0"/>
          <a:chExt cx="0" cy="0"/>
        </a:xfrm>
      </p:grpSpPr>
      <p:sp>
        <p:nvSpPr>
          <p:cNvPr id="7" name="Titre 8">
            <a:extLst>
              <a:ext uri="{FF2B5EF4-FFF2-40B4-BE49-F238E27FC236}">
                <a16:creationId xmlns:a16="http://schemas.microsoft.com/office/drawing/2014/main" id="{1515661E-8126-65DF-43F5-F85C80B9C17E}"/>
              </a:ext>
            </a:extLst>
          </p:cNvPr>
          <p:cNvSpPr>
            <a:spLocks noGrp="1"/>
          </p:cNvSpPr>
          <p:nvPr>
            <p:ph type="title"/>
          </p:nvPr>
        </p:nvSpPr>
        <p:spPr>
          <a:xfrm>
            <a:off x="1644702" y="756000"/>
            <a:ext cx="6840000" cy="612000"/>
          </a:xfrm>
        </p:spPr>
        <p:txBody>
          <a:bodyPr/>
          <a:lstStyle/>
          <a:p>
            <a:pPr algn="l"/>
            <a:r>
              <a:rPr lang="fr-FR" dirty="0">
                <a:solidFill>
                  <a:schemeClr val="tx1">
                    <a:lumMod val="65000"/>
                    <a:lumOff val="35000"/>
                  </a:schemeClr>
                </a:solidFill>
              </a:rPr>
              <a:t>Maintenant, tout le monde participe. Chacun joue le dialogue avec son voisin. Je vais passer entre les rangs pour vous aider.</a:t>
            </a:r>
          </a:p>
        </p:txBody>
      </p:sp>
      <p:pic>
        <p:nvPicPr>
          <p:cNvPr id="13" name="Image 12">
            <a:extLst>
              <a:ext uri="{FF2B5EF4-FFF2-40B4-BE49-F238E27FC236}">
                <a16:creationId xmlns:a16="http://schemas.microsoft.com/office/drawing/2014/main" id="{AAE3AD4D-8200-4508-3D26-1C15CFD8BDE6}"/>
              </a:ext>
            </a:extLst>
          </p:cNvPr>
          <p:cNvPicPr>
            <a:picLocks noChangeAspect="1"/>
          </p:cNvPicPr>
          <p:nvPr/>
        </p:nvPicPr>
        <p:blipFill>
          <a:blip r:embed="rId2"/>
          <a:stretch>
            <a:fillRect/>
          </a:stretch>
        </p:blipFill>
        <p:spPr>
          <a:xfrm>
            <a:off x="158202" y="525505"/>
            <a:ext cx="1152244" cy="1072989"/>
          </a:xfrm>
          <a:prstGeom prst="rect">
            <a:avLst/>
          </a:prstGeom>
        </p:spPr>
      </p:pic>
      <p:pic>
        <p:nvPicPr>
          <p:cNvPr id="15" name="Image 14">
            <a:extLst>
              <a:ext uri="{FF2B5EF4-FFF2-40B4-BE49-F238E27FC236}">
                <a16:creationId xmlns:a16="http://schemas.microsoft.com/office/drawing/2014/main" id="{8B29059B-2E9F-9D63-CB22-4E1020D79D4F}"/>
              </a:ext>
            </a:extLst>
          </p:cNvPr>
          <p:cNvPicPr>
            <a:picLocks noChangeAspect="1"/>
          </p:cNvPicPr>
          <p:nvPr/>
        </p:nvPicPr>
        <p:blipFill>
          <a:blip r:embed="rId3"/>
          <a:stretch>
            <a:fillRect/>
          </a:stretch>
        </p:blipFill>
        <p:spPr>
          <a:xfrm flipH="1">
            <a:off x="2881352" y="3035807"/>
            <a:ext cx="3765344" cy="2510229"/>
          </a:xfrm>
          <a:prstGeom prst="rect">
            <a:avLst/>
          </a:prstGeom>
        </p:spPr>
      </p:pic>
      <p:pic>
        <p:nvPicPr>
          <p:cNvPr id="17" name="Image 16">
            <a:extLst>
              <a:ext uri="{FF2B5EF4-FFF2-40B4-BE49-F238E27FC236}">
                <a16:creationId xmlns:a16="http://schemas.microsoft.com/office/drawing/2014/main" id="{517FF675-031F-8675-F3FE-1633779AFB2E}"/>
              </a:ext>
            </a:extLst>
          </p:cNvPr>
          <p:cNvPicPr>
            <a:picLocks noChangeAspect="1"/>
          </p:cNvPicPr>
          <p:nvPr/>
        </p:nvPicPr>
        <p:blipFill>
          <a:blip r:embed="rId4"/>
          <a:stretch>
            <a:fillRect/>
          </a:stretch>
        </p:blipFill>
        <p:spPr>
          <a:xfrm>
            <a:off x="1849375" y="2153466"/>
            <a:ext cx="1218404" cy="1102789"/>
          </a:xfrm>
          <a:prstGeom prst="rect">
            <a:avLst/>
          </a:prstGeom>
        </p:spPr>
      </p:pic>
      <p:pic>
        <p:nvPicPr>
          <p:cNvPr id="21" name="Image 20">
            <a:extLst>
              <a:ext uri="{FF2B5EF4-FFF2-40B4-BE49-F238E27FC236}">
                <a16:creationId xmlns:a16="http://schemas.microsoft.com/office/drawing/2014/main" id="{E6E90009-3950-0657-5F44-9C224623746D}"/>
              </a:ext>
            </a:extLst>
          </p:cNvPr>
          <p:cNvPicPr>
            <a:picLocks noChangeAspect="1"/>
          </p:cNvPicPr>
          <p:nvPr/>
        </p:nvPicPr>
        <p:blipFill>
          <a:blip r:embed="rId5"/>
          <a:stretch>
            <a:fillRect/>
          </a:stretch>
        </p:blipFill>
        <p:spPr>
          <a:xfrm>
            <a:off x="6287250" y="2160628"/>
            <a:ext cx="1219370" cy="1086002"/>
          </a:xfrm>
          <a:prstGeom prst="rect">
            <a:avLst/>
          </a:prstGeom>
        </p:spPr>
      </p:pic>
      <p:pic>
        <p:nvPicPr>
          <p:cNvPr id="22" name="Image 21">
            <a:extLst>
              <a:ext uri="{FF2B5EF4-FFF2-40B4-BE49-F238E27FC236}">
                <a16:creationId xmlns:a16="http://schemas.microsoft.com/office/drawing/2014/main" id="{02654729-966A-3E99-969E-C38E9DF2342A}"/>
              </a:ext>
            </a:extLst>
          </p:cNvPr>
          <p:cNvPicPr>
            <a:picLocks noChangeAspect="1"/>
          </p:cNvPicPr>
          <p:nvPr/>
        </p:nvPicPr>
        <p:blipFill>
          <a:blip r:embed="rId6"/>
          <a:stretch>
            <a:fillRect/>
          </a:stretch>
        </p:blipFill>
        <p:spPr>
          <a:xfrm>
            <a:off x="6287250" y="2246069"/>
            <a:ext cx="1066949" cy="971686"/>
          </a:xfrm>
          <a:prstGeom prst="rect">
            <a:avLst/>
          </a:prstGeom>
        </p:spPr>
      </p:pic>
      <p:sp>
        <p:nvSpPr>
          <p:cNvPr id="2" name="ZoneTexte 1">
            <a:extLst>
              <a:ext uri="{FF2B5EF4-FFF2-40B4-BE49-F238E27FC236}">
                <a16:creationId xmlns:a16="http://schemas.microsoft.com/office/drawing/2014/main" id="{DD070483-9FDC-0D82-8E27-38AAF57C11E3}"/>
              </a:ext>
            </a:extLst>
          </p:cNvPr>
          <p:cNvSpPr txBox="1"/>
          <p:nvPr/>
        </p:nvSpPr>
        <p:spPr>
          <a:xfrm>
            <a:off x="0" y="3964238"/>
            <a:ext cx="2756629"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C80"/>
                </a:solidFill>
                <a:effectLst/>
                <a:uLnTx/>
                <a:uFillTx/>
                <a:latin typeface="Dosis" pitchFamily="2" charset="0"/>
                <a:ea typeface="+mn-ea"/>
                <a:cs typeface="+mn-cs"/>
              </a:rPr>
              <a:t> Comment est __________?</a:t>
            </a:r>
          </a:p>
        </p:txBody>
      </p:sp>
      <p:sp>
        <p:nvSpPr>
          <p:cNvPr id="3" name="ZoneTexte 2">
            <a:extLst>
              <a:ext uri="{FF2B5EF4-FFF2-40B4-BE49-F238E27FC236}">
                <a16:creationId xmlns:a16="http://schemas.microsoft.com/office/drawing/2014/main" id="{D607510F-3840-1E55-C33D-8EA674DF8B96}"/>
              </a:ext>
            </a:extLst>
          </p:cNvPr>
          <p:cNvSpPr txBox="1"/>
          <p:nvPr/>
        </p:nvSpPr>
        <p:spPr>
          <a:xfrm>
            <a:off x="5991890" y="3886083"/>
            <a:ext cx="217770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8D6F91"/>
                </a:solidFill>
                <a:effectLst/>
                <a:uLnTx/>
                <a:uFillTx/>
                <a:latin typeface="Dosis" pitchFamily="2" charset="0"/>
                <a:ea typeface="+mn-ea"/>
                <a:cs typeface="+mn-cs"/>
              </a:rPr>
              <a:t>_________  est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8D6F91"/>
                </a:solidFill>
                <a:effectLst/>
                <a:uLnTx/>
                <a:uFillTx/>
                <a:latin typeface="Dosis" pitchFamily="2" charset="0"/>
                <a:ea typeface="+mn-ea"/>
                <a:cs typeface="+mn-cs"/>
              </a:rPr>
              <a:t>______________</a:t>
            </a:r>
          </a:p>
        </p:txBody>
      </p:sp>
    </p:spTree>
    <p:extLst>
      <p:ext uri="{BB962C8B-B14F-4D97-AF65-F5344CB8AC3E}">
        <p14:creationId xmlns:p14="http://schemas.microsoft.com/office/powerpoint/2010/main" val="38461535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66FE9ABB-7728-646E-E741-9F22F372B9C1}"/>
              </a:ext>
            </a:extLst>
          </p:cNvPr>
          <p:cNvPicPr>
            <a:picLocks noChangeAspect="1"/>
          </p:cNvPicPr>
          <p:nvPr/>
        </p:nvPicPr>
        <p:blipFill>
          <a:blip r:embed="rId2"/>
          <a:srcRect l="1542" t="8381" r="3284" b="18195"/>
          <a:stretch>
            <a:fillRect/>
          </a:stretch>
        </p:blipFill>
        <p:spPr>
          <a:xfrm>
            <a:off x="1448602" y="3529348"/>
            <a:ext cx="6246795" cy="1349939"/>
          </a:xfrm>
          <a:prstGeom prst="rect">
            <a:avLst/>
          </a:prstGeom>
        </p:spPr>
      </p:pic>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201410" y="2522109"/>
            <a:ext cx="4960805" cy="756000"/>
          </a:xfrm>
        </p:spPr>
        <p:txBody>
          <a:bodyPr/>
          <a:lstStyle/>
          <a:p>
            <a:r>
              <a:rPr lang="fr-FR" sz="1400" dirty="0"/>
              <a:t>Acte de parole 2 : «  Parler de mes voisins».</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sz="1400" dirty="0"/>
              <a:t>Texte : Compréhension.</a:t>
            </a:r>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sp>
        <p:nvSpPr>
          <p:cNvPr id="16" name="ZoneTexte 15">
            <a:extLst>
              <a:ext uri="{FF2B5EF4-FFF2-40B4-BE49-F238E27FC236}">
                <a16:creationId xmlns:a16="http://schemas.microsoft.com/office/drawing/2014/main" id="{BBCCB2E0-8516-CD6C-1D4D-01872C33CF9F}"/>
              </a:ext>
            </a:extLst>
          </p:cNvPr>
          <p:cNvSpPr txBox="1"/>
          <p:nvPr/>
        </p:nvSpPr>
        <p:spPr>
          <a:xfrm>
            <a:off x="2201409" y="3641803"/>
            <a:ext cx="2260231" cy="338554"/>
          </a:xfrm>
          <a:prstGeom prst="rect">
            <a:avLst/>
          </a:prstGeom>
          <a:noFill/>
        </p:spPr>
        <p:txBody>
          <a:bodyPr wrap="square" rtlCol="0">
            <a:spAutoFit/>
          </a:bodyPr>
          <a:lstStyle/>
          <a:p>
            <a:r>
              <a:rPr lang="fr-MA" sz="1600" dirty="0">
                <a:solidFill>
                  <a:srgbClr val="424D7B"/>
                </a:solidFill>
                <a:latin typeface="Dosis ExtraBold" pitchFamily="2" charset="0"/>
              </a:rPr>
              <a:t>2.  Ecrit : Point de langue </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2531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L’accord des adjectifs qualificatifs.</a:t>
            </a: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98796" y="3473285"/>
            <a:ext cx="540000" cy="540000"/>
          </a:xfrm>
          <a:prstGeom prst="rect">
            <a:avLst/>
          </a:prstGeom>
        </p:spPr>
      </p:pic>
      <p:sp>
        <p:nvSpPr>
          <p:cNvPr id="15" name="Titre 1">
            <a:extLst>
              <a:ext uri="{FF2B5EF4-FFF2-40B4-BE49-F238E27FC236}">
                <a16:creationId xmlns:a16="http://schemas.microsoft.com/office/drawing/2014/main" id="{BAC939C2-3428-46C0-25DA-75F8C5823B7F}"/>
              </a:ext>
            </a:extLst>
          </p:cNvPr>
          <p:cNvSpPr>
            <a:spLocks noGrp="1"/>
          </p:cNvSpPr>
          <p:nvPr>
            <p:ph type="title"/>
          </p:nvPr>
        </p:nvSpPr>
        <p:spPr>
          <a:xfrm>
            <a:off x="522773" y="1347954"/>
            <a:ext cx="7886700" cy="705267"/>
          </a:xfrm>
        </p:spPr>
        <p:txBody>
          <a:bodyPr/>
          <a:lstStyle/>
          <a:p>
            <a:r>
              <a:rPr lang="fr-MA" sz="3600" dirty="0"/>
              <a:t>Plan de la séance 3</a:t>
            </a:r>
          </a:p>
        </p:txBody>
      </p:sp>
      <p:grpSp>
        <p:nvGrpSpPr>
          <p:cNvPr id="4" name="Groupe 3">
            <a:extLst>
              <a:ext uri="{FF2B5EF4-FFF2-40B4-BE49-F238E27FC236}">
                <a16:creationId xmlns:a16="http://schemas.microsoft.com/office/drawing/2014/main" id="{B04A85DC-2E59-10CE-4A21-CF9AE0A7B965}"/>
              </a:ext>
            </a:extLst>
          </p:cNvPr>
          <p:cNvGrpSpPr/>
          <p:nvPr/>
        </p:nvGrpSpPr>
        <p:grpSpPr>
          <a:xfrm>
            <a:off x="2959621" y="0"/>
            <a:ext cx="2902163" cy="1096802"/>
            <a:chOff x="2911496" y="0"/>
            <a:chExt cx="2902163" cy="1096802"/>
          </a:xfrm>
        </p:grpSpPr>
        <p:sp>
          <p:nvSpPr>
            <p:cNvPr id="5" name="Rectangle 4">
              <a:extLst>
                <a:ext uri="{FF2B5EF4-FFF2-40B4-BE49-F238E27FC236}">
                  <a16:creationId xmlns:a16="http://schemas.microsoft.com/office/drawing/2014/main" id="{D15B9888-EDF2-122B-1537-9F1ABC940E1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FA8F25F4-3A50-C41F-C983-7A3AF2AA164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868A9855-35C7-CF7F-19B4-29E25BF20CB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4B0CC2-B73A-ED67-AA84-FA67AF3FDF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nous allons apprendre à utiliser les adjectifs qualificatifs pour dire comment sont des personnes et des choses.</a:t>
            </a:r>
          </a:p>
        </p:txBody>
      </p:sp>
      <p:pic>
        <p:nvPicPr>
          <p:cNvPr id="6" name="Image 5">
            <a:extLst>
              <a:ext uri="{FF2B5EF4-FFF2-40B4-BE49-F238E27FC236}">
                <a16:creationId xmlns:a16="http://schemas.microsoft.com/office/drawing/2014/main" id="{0E010BD7-CE67-5974-A804-AC620EB7E900}"/>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38DC1201-FA2D-FDB7-B849-9037D37C18C0}"/>
              </a:ext>
            </a:extLst>
          </p:cNvPr>
          <p:cNvSpPr txBox="1"/>
          <p:nvPr/>
        </p:nvSpPr>
        <p:spPr>
          <a:xfrm>
            <a:off x="1152000" y="2644170"/>
            <a:ext cx="6840000" cy="1569660"/>
          </a:xfrm>
          <a:prstGeom prst="rect">
            <a:avLst/>
          </a:prstGeom>
          <a:noFill/>
        </p:spPr>
        <p:txBody>
          <a:bodyPr wrap="square" rtlCol="0">
            <a:spAutoFit/>
          </a:bodyPr>
          <a:lstStyle/>
          <a:p>
            <a:pPr algn="ctr"/>
            <a:r>
              <a:rPr lang="fr-MA" sz="4800" b="1" dirty="0">
                <a:solidFill>
                  <a:srgbClr val="424D7B"/>
                </a:solidFill>
                <a:latin typeface="Dosis SemiBold" pitchFamily="2" charset="0"/>
              </a:rPr>
              <a:t>L’accord des adjectifs qualificatifs</a:t>
            </a:r>
          </a:p>
        </p:txBody>
      </p:sp>
    </p:spTree>
    <p:extLst>
      <p:ext uri="{BB962C8B-B14F-4D97-AF65-F5344CB8AC3E}">
        <p14:creationId xmlns:p14="http://schemas.microsoft.com/office/powerpoint/2010/main" val="401323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4E7DDD-78AD-CD9A-C2BB-D518BCFD27FB}"/>
              </a:ext>
            </a:extLst>
          </p:cNvPr>
          <p:cNvSpPr>
            <a:spLocks noGrp="1"/>
          </p:cNvSpPr>
          <p:nvPr>
            <p:ph type="title"/>
          </p:nvPr>
        </p:nvSpPr>
        <p:spPr/>
        <p:txBody>
          <a:bodyPr/>
          <a:lstStyle/>
          <a:p>
            <a:r>
              <a:rPr lang="fr-FR" i="1" dirty="0">
                <a:solidFill>
                  <a:schemeClr val="tx1">
                    <a:lumMod val="65000"/>
                    <a:lumOff val="35000"/>
                  </a:schemeClr>
                </a:solidFill>
                <a:latin typeface="Dosis Medium" pitchFamily="2" charset="0"/>
              </a:rPr>
              <a:t>Lecture de la vidéo.</a:t>
            </a:r>
          </a:p>
        </p:txBody>
      </p:sp>
      <p:pic>
        <p:nvPicPr>
          <p:cNvPr id="7"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25BF17FD-7605-CDAE-E83A-26CA9F890B8C}"/>
              </a:ext>
            </a:extLst>
          </p:cNvPr>
          <p:cNvPicPr>
            <a:picLocks noChangeAspect="1"/>
          </p:cNvPicPr>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4" name="Image 3" descr="Une image contenant noir, obscurité&#10;&#10;Le contenu généré par l’IA peut être incorrect.">
            <a:extLst>
              <a:ext uri="{FF2B5EF4-FFF2-40B4-BE49-F238E27FC236}">
                <a16:creationId xmlns:a16="http://schemas.microsoft.com/office/drawing/2014/main" id="{41875C65-B5F4-3ACE-F1DF-9EB96BDCB9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5" name="L_accord des adjectifs">
            <a:hlinkClick r:id="" action="ppaction://media"/>
            <a:extLst>
              <a:ext uri="{FF2B5EF4-FFF2-40B4-BE49-F238E27FC236}">
                <a16:creationId xmlns:a16="http://schemas.microsoft.com/office/drawing/2014/main" id="{1F7B187C-3BD8-16BD-3046-8FDBF78A03C7}"/>
              </a:ext>
            </a:extLst>
          </p:cNvPr>
          <p:cNvPicPr>
            <a:picLocks noChangeAspect="1"/>
          </p:cNvPicPr>
          <p:nvPr>
            <a:videoFile r:link="rId1"/>
            <p:extLst>
              <p:ext uri="{DAA4B4D4-6D71-4841-9C94-3DE7FCFB9230}">
                <p14:media xmlns:p14="http://schemas.microsoft.com/office/powerpoint/2010/main" r:embed="rId2">
                  <p14:trim end="130709"/>
                </p14:media>
              </p:ext>
            </p:extLst>
          </p:nvPr>
        </p:nvPicPr>
        <p:blipFill>
          <a:blip r:embed="rId6"/>
          <a:stretch>
            <a:fillRect/>
          </a:stretch>
        </p:blipFill>
        <p:spPr>
          <a:xfrm>
            <a:off x="1322876" y="1751497"/>
            <a:ext cx="6498248" cy="4623233"/>
          </a:xfrm>
          <a:prstGeom prst="rect">
            <a:avLst/>
          </a:prstGeom>
        </p:spPr>
      </p:pic>
    </p:spTree>
    <p:extLst>
      <p:ext uri="{BB962C8B-B14F-4D97-AF65-F5344CB8AC3E}">
        <p14:creationId xmlns:p14="http://schemas.microsoft.com/office/powerpoint/2010/main" val="1644084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3311" fill="hold"/>
                                        <p:tgtEl>
                                          <p:spTgt spid="5"/>
                                        </p:tgtEl>
                                      </p:cBhvr>
                                    </p:cmd>
                                  </p:childTnLst>
                                </p:cTn>
                              </p:par>
                            </p:childTnLst>
                          </p:cTn>
                        </p:par>
                        <p:par>
                          <p:cTn id="7" fill="hold">
                            <p:stCondLst>
                              <p:cond delay="253311"/>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DCF86-9605-510F-0462-AD08DC0E3E0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D33DED7-193D-55F4-62FA-56DC834E742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Lisons ensemble ces exemples. Soyez attentifs.</a:t>
            </a:r>
          </a:p>
        </p:txBody>
      </p:sp>
      <p:pic>
        <p:nvPicPr>
          <p:cNvPr id="10" name="Image 9">
            <a:extLst>
              <a:ext uri="{FF2B5EF4-FFF2-40B4-BE49-F238E27FC236}">
                <a16:creationId xmlns:a16="http://schemas.microsoft.com/office/drawing/2014/main" id="{63E918ED-24CD-DEE1-E7D4-40294ABE1BE1}"/>
              </a:ext>
            </a:extLst>
          </p:cNvPr>
          <p:cNvPicPr>
            <a:picLocks noChangeAspect="1"/>
          </p:cNvPicPr>
          <p:nvPr/>
        </p:nvPicPr>
        <p:blipFill>
          <a:blip r:embed="rId2"/>
          <a:srcRect r="1593" b="11327"/>
          <a:stretch>
            <a:fillRect/>
          </a:stretch>
        </p:blipFill>
        <p:spPr>
          <a:xfrm>
            <a:off x="215393" y="650122"/>
            <a:ext cx="1087654" cy="980062"/>
          </a:xfrm>
          <a:prstGeom prst="ellipse">
            <a:avLst/>
          </a:prstGeom>
        </p:spPr>
      </p:pic>
      <p:pic>
        <p:nvPicPr>
          <p:cNvPr id="5" name="Image 4">
            <a:extLst>
              <a:ext uri="{FF2B5EF4-FFF2-40B4-BE49-F238E27FC236}">
                <a16:creationId xmlns:a16="http://schemas.microsoft.com/office/drawing/2014/main" id="{4C683BFD-D670-3457-C5C8-8ED20454FC7C}"/>
              </a:ext>
            </a:extLst>
          </p:cNvPr>
          <p:cNvPicPr>
            <a:picLocks noChangeAspect="1"/>
          </p:cNvPicPr>
          <p:nvPr/>
        </p:nvPicPr>
        <p:blipFill>
          <a:blip r:embed="rId3"/>
          <a:stretch>
            <a:fillRect/>
          </a:stretch>
        </p:blipFill>
        <p:spPr>
          <a:xfrm>
            <a:off x="1487049" y="1800866"/>
            <a:ext cx="5812386" cy="4019363"/>
          </a:xfrm>
          <a:prstGeom prst="rect">
            <a:avLst/>
          </a:prstGeom>
        </p:spPr>
      </p:pic>
    </p:spTree>
    <p:extLst>
      <p:ext uri="{BB962C8B-B14F-4D97-AF65-F5344CB8AC3E}">
        <p14:creationId xmlns:p14="http://schemas.microsoft.com/office/powerpoint/2010/main" val="40991118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51239-464D-DDBB-CD1E-1BAD250240E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A4889E6-0C76-01CB-FC2B-874CB5C7B6CA}"/>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Prenez vos ardoises.</a:t>
            </a:r>
          </a:p>
        </p:txBody>
      </p:sp>
      <p:pic>
        <p:nvPicPr>
          <p:cNvPr id="9" name="Image 8">
            <a:extLst>
              <a:ext uri="{FF2B5EF4-FFF2-40B4-BE49-F238E27FC236}">
                <a16:creationId xmlns:a16="http://schemas.microsoft.com/office/drawing/2014/main" id="{D0CBE49A-3983-24B0-06ED-387E9E144570}"/>
              </a:ext>
            </a:extLst>
          </p:cNvPr>
          <p:cNvPicPr>
            <a:picLocks noChangeAspect="1"/>
          </p:cNvPicPr>
          <p:nvPr/>
        </p:nvPicPr>
        <p:blipFill>
          <a:blip r:embed="rId2"/>
          <a:stretch>
            <a:fillRect/>
          </a:stretch>
        </p:blipFill>
        <p:spPr>
          <a:xfrm>
            <a:off x="158202" y="525505"/>
            <a:ext cx="1152244" cy="1072989"/>
          </a:xfrm>
          <a:prstGeom prst="rect">
            <a:avLst/>
          </a:prstGeom>
        </p:spPr>
      </p:pic>
      <p:pic>
        <p:nvPicPr>
          <p:cNvPr id="3" name="Google Shape;292;p22" descr="Une image contenant capture d’écran, Rectangle, carré&#10;&#10;Le contenu généré par l’IA peut être incorrect.">
            <a:extLst>
              <a:ext uri="{FF2B5EF4-FFF2-40B4-BE49-F238E27FC236}">
                <a16:creationId xmlns:a16="http://schemas.microsoft.com/office/drawing/2014/main" id="{CEBA0BC1-1267-40C0-92E4-A225ACF85810}"/>
              </a:ext>
            </a:extLst>
          </p:cNvPr>
          <p:cNvPicPr preferRelativeResize="0">
            <a:picLocks noChangeAspect="1"/>
          </p:cNvPicPr>
          <p:nvPr/>
        </p:nvPicPr>
        <p:blipFill rotWithShape="1">
          <a:blip r:embed="rId3">
            <a:alphaModFix/>
          </a:blip>
          <a:srcRect/>
          <a:stretch/>
        </p:blipFill>
        <p:spPr>
          <a:xfrm>
            <a:off x="2844000" y="1983664"/>
            <a:ext cx="3456000" cy="3458491"/>
          </a:xfrm>
          <a:prstGeom prst="rect">
            <a:avLst/>
          </a:prstGeom>
          <a:noFill/>
          <a:ln>
            <a:noFill/>
          </a:ln>
        </p:spPr>
      </p:pic>
    </p:spTree>
    <p:extLst>
      <p:ext uri="{BB962C8B-B14F-4D97-AF65-F5344CB8AC3E}">
        <p14:creationId xmlns:p14="http://schemas.microsoft.com/office/powerpoint/2010/main" val="29060496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61B68-438B-C4D0-C441-B408E5BAC49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C9F69E1-CB7A-20BB-3CEB-33AB12711C6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Sur vos ardoises, complétez la phrase avec le bon adjectif.</a:t>
            </a:r>
          </a:p>
        </p:txBody>
      </p:sp>
      <p:pic>
        <p:nvPicPr>
          <p:cNvPr id="9" name="Image 8">
            <a:extLst>
              <a:ext uri="{FF2B5EF4-FFF2-40B4-BE49-F238E27FC236}">
                <a16:creationId xmlns:a16="http://schemas.microsoft.com/office/drawing/2014/main" id="{BAD45912-4D36-4E2E-67A8-63024572CD51}"/>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0408CE90-0249-2E4D-3DCC-760D48675967}"/>
              </a:ext>
            </a:extLst>
          </p:cNvPr>
          <p:cNvSpPr txBox="1"/>
          <p:nvPr/>
        </p:nvSpPr>
        <p:spPr>
          <a:xfrm>
            <a:off x="655222" y="3578346"/>
            <a:ext cx="7561468" cy="738664"/>
          </a:xfrm>
          <a:prstGeom prst="rect">
            <a:avLst/>
          </a:prstGeom>
          <a:noFill/>
        </p:spPr>
        <p:txBody>
          <a:bodyPr wrap="square">
            <a:spAutoFit/>
          </a:bodyPr>
          <a:lstStyle/>
          <a:p>
            <a:pPr lvl="0" algn="ctr" defTabSz="457200">
              <a:lnSpc>
                <a:spcPct val="150000"/>
              </a:lnSpc>
              <a:defRPr/>
            </a:pPr>
            <a:r>
              <a:rPr lang="fr-FR" sz="3200" b="1" kern="0" dirty="0">
                <a:solidFill>
                  <a:srgbClr val="4B5377"/>
                </a:solidFill>
                <a:latin typeface="Dosis SemiBold" pitchFamily="2" charset="0"/>
              </a:rPr>
              <a:t>La maison est </a:t>
            </a:r>
            <a:r>
              <a:rPr lang="fr-FR" sz="3200" b="1" kern="0" dirty="0">
                <a:solidFill>
                  <a:srgbClr val="00ACA4"/>
                </a:solidFill>
                <a:latin typeface="Dosis SemiBold" pitchFamily="2" charset="0"/>
              </a:rPr>
              <a:t>__________________</a:t>
            </a:r>
            <a:r>
              <a:rPr lang="fr-FR" sz="3200" b="1" kern="0" dirty="0">
                <a:solidFill>
                  <a:srgbClr val="4B5377"/>
                </a:solidFill>
                <a:latin typeface="Dosis SemiBold" pitchFamily="2" charset="0"/>
              </a:rPr>
              <a:t> .</a:t>
            </a:r>
            <a:endParaRPr kumimoji="0" lang="fr-FR" sz="3200" b="0" i="0" u="none" strike="noStrike" kern="1200" cap="none" spc="0" normalizeH="0" baseline="0" noProof="0" dirty="0">
              <a:ln>
                <a:noFill/>
              </a:ln>
              <a:solidFill>
                <a:srgbClr val="4B5377"/>
              </a:solidFill>
              <a:effectLst/>
              <a:uLnTx/>
              <a:uFillTx/>
              <a:latin typeface="Dosis SemiBold" pitchFamily="2" charset="0"/>
            </a:endParaRPr>
          </a:p>
        </p:txBody>
      </p:sp>
      <p:sp>
        <p:nvSpPr>
          <p:cNvPr id="4" name="Rectangle : coins arrondis 3">
            <a:extLst>
              <a:ext uri="{FF2B5EF4-FFF2-40B4-BE49-F238E27FC236}">
                <a16:creationId xmlns:a16="http://schemas.microsoft.com/office/drawing/2014/main" id="{E9B6F2FD-B9F9-4D9F-C74A-357FD6B8B066}"/>
              </a:ext>
            </a:extLst>
          </p:cNvPr>
          <p:cNvSpPr/>
          <p:nvPr/>
        </p:nvSpPr>
        <p:spPr>
          <a:xfrm>
            <a:off x="1692000" y="2447492"/>
            <a:ext cx="246423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grand</a:t>
            </a:r>
            <a:r>
              <a:rPr lang="fr-FR" sz="2400" b="1" dirty="0">
                <a:solidFill>
                  <a:srgbClr val="C6C6C6"/>
                </a:solidFill>
                <a:latin typeface="Dosis SemiBold" pitchFamily="2" charset="0"/>
              </a:rPr>
              <a:t> </a:t>
            </a:r>
            <a:endParaRPr lang="fr-MA" sz="2400" b="1" dirty="0">
              <a:solidFill>
                <a:srgbClr val="C6C6C6"/>
              </a:solidFill>
              <a:latin typeface="Dosis SemiBold" pitchFamily="2" charset="0"/>
            </a:endParaRPr>
          </a:p>
        </p:txBody>
      </p:sp>
      <p:sp>
        <p:nvSpPr>
          <p:cNvPr id="6" name="Rectangle : coins arrondis 5">
            <a:extLst>
              <a:ext uri="{FF2B5EF4-FFF2-40B4-BE49-F238E27FC236}">
                <a16:creationId xmlns:a16="http://schemas.microsoft.com/office/drawing/2014/main" id="{F0FE9ACC-6E00-01D7-2378-1E938CD817A3}"/>
              </a:ext>
            </a:extLst>
          </p:cNvPr>
          <p:cNvSpPr/>
          <p:nvPr/>
        </p:nvSpPr>
        <p:spPr>
          <a:xfrm>
            <a:off x="4792552" y="2447492"/>
            <a:ext cx="246423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grande</a:t>
            </a:r>
            <a:endParaRPr lang="fr-MA" sz="2400" b="1" dirty="0">
              <a:solidFill>
                <a:srgbClr val="424D7B"/>
              </a:solidFill>
              <a:latin typeface="Dosis SemiBold" pitchFamily="2" charset="0"/>
            </a:endParaRPr>
          </a:p>
        </p:txBody>
      </p:sp>
    </p:spTree>
    <p:extLst>
      <p:ext uri="{BB962C8B-B14F-4D97-AF65-F5344CB8AC3E}">
        <p14:creationId xmlns:p14="http://schemas.microsoft.com/office/powerpoint/2010/main" val="6414354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F8B98-5DFC-DE6C-1350-3E09B249677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AF6C204-BA5F-0C77-DF9D-DF0DB65B1C1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Levez les ardoises. </a:t>
            </a:r>
          </a:p>
        </p:txBody>
      </p:sp>
      <p:pic>
        <p:nvPicPr>
          <p:cNvPr id="9" name="Image 8">
            <a:extLst>
              <a:ext uri="{FF2B5EF4-FFF2-40B4-BE49-F238E27FC236}">
                <a16:creationId xmlns:a16="http://schemas.microsoft.com/office/drawing/2014/main" id="{BC90C8E0-E66D-4079-DDAF-39C4BCD42388}"/>
              </a:ext>
            </a:extLst>
          </p:cNvPr>
          <p:cNvPicPr>
            <a:picLocks noChangeAspect="1"/>
          </p:cNvPicPr>
          <p:nvPr/>
        </p:nvPicPr>
        <p:blipFill>
          <a:blip r:embed="rId2"/>
          <a:stretch>
            <a:fillRect/>
          </a:stretch>
        </p:blipFill>
        <p:spPr>
          <a:xfrm>
            <a:off x="158202" y="525505"/>
            <a:ext cx="1152244" cy="1072989"/>
          </a:xfrm>
          <a:prstGeom prst="rect">
            <a:avLst/>
          </a:prstGeom>
        </p:spPr>
      </p:pic>
      <p:pic>
        <p:nvPicPr>
          <p:cNvPr id="3" name="Google Shape;292;p22" descr="Une image contenant capture d’écran, Rectangle, carré&#10;&#10;Le contenu généré par l’IA peut être incorrect.">
            <a:extLst>
              <a:ext uri="{FF2B5EF4-FFF2-40B4-BE49-F238E27FC236}">
                <a16:creationId xmlns:a16="http://schemas.microsoft.com/office/drawing/2014/main" id="{924428F6-B6AB-C046-10DA-EBCF5927340A}"/>
              </a:ext>
            </a:extLst>
          </p:cNvPr>
          <p:cNvPicPr preferRelativeResize="0">
            <a:picLocks noChangeAspect="1"/>
          </p:cNvPicPr>
          <p:nvPr/>
        </p:nvPicPr>
        <p:blipFill rotWithShape="1">
          <a:blip r:embed="rId3">
            <a:alphaModFix/>
          </a:blip>
          <a:srcRect/>
          <a:stretch/>
        </p:blipFill>
        <p:spPr>
          <a:xfrm>
            <a:off x="2844000" y="1983664"/>
            <a:ext cx="3456000" cy="3458491"/>
          </a:xfrm>
          <a:prstGeom prst="rect">
            <a:avLst/>
          </a:prstGeom>
          <a:noFill/>
          <a:ln>
            <a:noFill/>
          </a:ln>
        </p:spPr>
      </p:pic>
    </p:spTree>
    <p:extLst>
      <p:ext uri="{BB962C8B-B14F-4D97-AF65-F5344CB8AC3E}">
        <p14:creationId xmlns:p14="http://schemas.microsoft.com/office/powerpoint/2010/main" val="3839320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A64FF-7182-C1CC-9834-E5815D6375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ED7C22B-58A9-A135-6FC2-394B7B3CCEA8}"/>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 </a:t>
            </a:r>
          </a:p>
        </p:txBody>
      </p:sp>
      <p:pic>
        <p:nvPicPr>
          <p:cNvPr id="9" name="Image 8">
            <a:extLst>
              <a:ext uri="{FF2B5EF4-FFF2-40B4-BE49-F238E27FC236}">
                <a16:creationId xmlns:a16="http://schemas.microsoft.com/office/drawing/2014/main" id="{353F2D29-8B8D-BE9C-CA2D-049E3991D95D}"/>
              </a:ext>
            </a:extLst>
          </p:cNvPr>
          <p:cNvPicPr>
            <a:picLocks noChangeAspect="1"/>
          </p:cNvPicPr>
          <p:nvPr/>
        </p:nvPicPr>
        <p:blipFill>
          <a:blip r:embed="rId2"/>
          <a:stretch>
            <a:fillRect/>
          </a:stretch>
        </p:blipFill>
        <p:spPr>
          <a:xfrm>
            <a:off x="158202" y="525505"/>
            <a:ext cx="1152244" cy="1072989"/>
          </a:xfrm>
          <a:prstGeom prst="rect">
            <a:avLst/>
          </a:prstGeom>
        </p:spPr>
      </p:pic>
      <p:sp>
        <p:nvSpPr>
          <p:cNvPr id="3" name="ZoneTexte 2">
            <a:extLst>
              <a:ext uri="{FF2B5EF4-FFF2-40B4-BE49-F238E27FC236}">
                <a16:creationId xmlns:a16="http://schemas.microsoft.com/office/drawing/2014/main" id="{5200CA1D-4FD1-9865-BDC5-84ACB219CB32}"/>
              </a:ext>
            </a:extLst>
          </p:cNvPr>
          <p:cNvSpPr txBox="1"/>
          <p:nvPr/>
        </p:nvSpPr>
        <p:spPr>
          <a:xfrm>
            <a:off x="655222" y="3578346"/>
            <a:ext cx="7561468" cy="738664"/>
          </a:xfrm>
          <a:prstGeom prst="rect">
            <a:avLst/>
          </a:prstGeom>
          <a:noFill/>
        </p:spPr>
        <p:txBody>
          <a:bodyPr wrap="square">
            <a:spAutoFit/>
          </a:bodyPr>
          <a:lstStyle/>
          <a:p>
            <a:pPr lvl="0" algn="ctr" defTabSz="457200">
              <a:lnSpc>
                <a:spcPct val="150000"/>
              </a:lnSpc>
              <a:defRPr/>
            </a:pPr>
            <a:r>
              <a:rPr lang="fr-FR" sz="3200" b="1" kern="0" dirty="0">
                <a:solidFill>
                  <a:srgbClr val="4B5377"/>
                </a:solidFill>
                <a:latin typeface="Dosis SemiBold" pitchFamily="2" charset="0"/>
              </a:rPr>
              <a:t>La maison est </a:t>
            </a:r>
            <a:r>
              <a:rPr lang="fr-FR" sz="3200" b="1" kern="0" dirty="0">
                <a:solidFill>
                  <a:srgbClr val="00ACA4"/>
                </a:solidFill>
                <a:latin typeface="Dosis SemiBold" pitchFamily="2" charset="0"/>
              </a:rPr>
              <a:t>grande</a:t>
            </a:r>
            <a:r>
              <a:rPr lang="fr-FR" sz="3200" b="1" kern="0" dirty="0">
                <a:solidFill>
                  <a:srgbClr val="4B5377"/>
                </a:solidFill>
                <a:latin typeface="Dosis SemiBold" pitchFamily="2" charset="0"/>
              </a:rPr>
              <a:t> .</a:t>
            </a:r>
            <a:endParaRPr kumimoji="0" lang="fr-FR" sz="3200" b="0" i="0" u="none" strike="noStrike" kern="1200" cap="none" spc="0" normalizeH="0" baseline="0" noProof="0" dirty="0">
              <a:ln>
                <a:noFill/>
              </a:ln>
              <a:solidFill>
                <a:srgbClr val="4B5377"/>
              </a:solidFill>
              <a:effectLst/>
              <a:uLnTx/>
              <a:uFillTx/>
              <a:latin typeface="Dosis SemiBold" pitchFamily="2" charset="0"/>
            </a:endParaRPr>
          </a:p>
        </p:txBody>
      </p:sp>
      <p:sp>
        <p:nvSpPr>
          <p:cNvPr id="4" name="Rectangle : coins arrondis 3">
            <a:extLst>
              <a:ext uri="{FF2B5EF4-FFF2-40B4-BE49-F238E27FC236}">
                <a16:creationId xmlns:a16="http://schemas.microsoft.com/office/drawing/2014/main" id="{F2374191-7D6F-1286-9B55-5ABB7823E1AA}"/>
              </a:ext>
            </a:extLst>
          </p:cNvPr>
          <p:cNvSpPr/>
          <p:nvPr/>
        </p:nvSpPr>
        <p:spPr>
          <a:xfrm>
            <a:off x="1692000" y="2447492"/>
            <a:ext cx="246423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grand</a:t>
            </a:r>
            <a:r>
              <a:rPr lang="fr-FR" sz="2400" b="1" dirty="0">
                <a:solidFill>
                  <a:srgbClr val="C6C6C6"/>
                </a:solidFill>
                <a:latin typeface="Dosis SemiBold" pitchFamily="2" charset="0"/>
              </a:rPr>
              <a:t> </a:t>
            </a:r>
            <a:endParaRPr lang="fr-MA" sz="2400" b="1" dirty="0">
              <a:solidFill>
                <a:srgbClr val="C6C6C6"/>
              </a:solidFill>
              <a:latin typeface="Dosis SemiBold" pitchFamily="2" charset="0"/>
            </a:endParaRPr>
          </a:p>
        </p:txBody>
      </p:sp>
      <p:sp>
        <p:nvSpPr>
          <p:cNvPr id="6" name="Rectangle : coins arrondis 5">
            <a:extLst>
              <a:ext uri="{FF2B5EF4-FFF2-40B4-BE49-F238E27FC236}">
                <a16:creationId xmlns:a16="http://schemas.microsoft.com/office/drawing/2014/main" id="{9B88E34D-2492-7AD0-D624-66DC146BF858}"/>
              </a:ext>
            </a:extLst>
          </p:cNvPr>
          <p:cNvSpPr/>
          <p:nvPr/>
        </p:nvSpPr>
        <p:spPr>
          <a:xfrm>
            <a:off x="4792552" y="2447492"/>
            <a:ext cx="246423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grande</a:t>
            </a:r>
            <a:endParaRPr lang="fr-MA" sz="2400" b="1" dirty="0">
              <a:solidFill>
                <a:srgbClr val="424D7B"/>
              </a:solidFill>
              <a:latin typeface="Dosis SemiBold" pitchFamily="2" charset="0"/>
            </a:endParaRPr>
          </a:p>
        </p:txBody>
      </p:sp>
    </p:spTree>
    <p:extLst>
      <p:ext uri="{BB962C8B-B14F-4D97-AF65-F5344CB8AC3E}">
        <p14:creationId xmlns:p14="http://schemas.microsoft.com/office/powerpoint/2010/main" val="9306705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F6D0F-C345-9E82-55E5-8F5F82330BC7}"/>
            </a:ext>
          </a:extLst>
        </p:cNvPr>
        <p:cNvGrpSpPr/>
        <p:nvPr/>
      </p:nvGrpSpPr>
      <p:grpSpPr>
        <a:xfrm>
          <a:off x="0" y="0"/>
          <a:ext cx="0" cy="0"/>
          <a:chOff x="0" y="0"/>
          <a:chExt cx="0" cy="0"/>
        </a:xfrm>
      </p:grpSpPr>
      <p:pic>
        <p:nvPicPr>
          <p:cNvPr id="2" name="Google Shape;292;p22" descr="Une image contenant capture d’écran, Rectangle, carré&#10;&#10;Le contenu généré par l’IA peut être incorrect.">
            <a:extLst>
              <a:ext uri="{FF2B5EF4-FFF2-40B4-BE49-F238E27FC236}">
                <a16:creationId xmlns:a16="http://schemas.microsoft.com/office/drawing/2014/main" id="{5CD1C3FF-A3FC-C790-ABBE-DEAF661E8B5A}"/>
              </a:ext>
            </a:extLst>
          </p:cNvPr>
          <p:cNvPicPr preferRelativeResize="0">
            <a:picLocks noChangeAspect="1"/>
          </p:cNvPicPr>
          <p:nvPr/>
        </p:nvPicPr>
        <p:blipFill rotWithShape="1">
          <a:blip r:embed="rId2">
            <a:alphaModFix/>
          </a:blip>
          <a:srcRect/>
          <a:stretch/>
        </p:blipFill>
        <p:spPr>
          <a:xfrm>
            <a:off x="338328" y="719424"/>
            <a:ext cx="871534" cy="872162"/>
          </a:xfrm>
          <a:prstGeom prst="rect">
            <a:avLst/>
          </a:prstGeom>
          <a:noFill/>
          <a:ln>
            <a:noFill/>
          </a:ln>
        </p:spPr>
      </p:pic>
      <p:sp>
        <p:nvSpPr>
          <p:cNvPr id="3" name="ZoneTexte 2">
            <a:extLst>
              <a:ext uri="{FF2B5EF4-FFF2-40B4-BE49-F238E27FC236}">
                <a16:creationId xmlns:a16="http://schemas.microsoft.com/office/drawing/2014/main" id="{769A8FC7-F604-2C2D-17F7-A7D40AE79983}"/>
              </a:ext>
            </a:extLst>
          </p:cNvPr>
          <p:cNvSpPr txBox="1"/>
          <p:nvPr/>
        </p:nvSpPr>
        <p:spPr>
          <a:xfrm>
            <a:off x="655222" y="3578346"/>
            <a:ext cx="7561468" cy="738664"/>
          </a:xfrm>
          <a:prstGeom prst="rect">
            <a:avLst/>
          </a:prstGeom>
          <a:noFill/>
        </p:spPr>
        <p:txBody>
          <a:bodyPr wrap="square">
            <a:spAutoFit/>
          </a:bodyPr>
          <a:lstStyle/>
          <a:p>
            <a:pPr lvl="0" algn="ctr" defTabSz="457200">
              <a:lnSpc>
                <a:spcPct val="150000"/>
              </a:lnSpc>
              <a:defRPr/>
            </a:pPr>
            <a:r>
              <a:rPr lang="fr-FR" sz="3200" b="1" kern="0" dirty="0">
                <a:solidFill>
                  <a:srgbClr val="4B5377"/>
                </a:solidFill>
                <a:latin typeface="Dosis SemiBold" pitchFamily="2" charset="0"/>
              </a:rPr>
              <a:t>Le chien est </a:t>
            </a:r>
            <a:r>
              <a:rPr lang="fr-FR" sz="3200" b="1" kern="0" dirty="0">
                <a:solidFill>
                  <a:srgbClr val="00ACA4"/>
                </a:solidFill>
                <a:latin typeface="Dosis SemiBold" pitchFamily="2" charset="0"/>
              </a:rPr>
              <a:t>__________________</a:t>
            </a:r>
            <a:r>
              <a:rPr lang="fr-FR" sz="3200" b="1" kern="0" dirty="0">
                <a:solidFill>
                  <a:srgbClr val="4B5377"/>
                </a:solidFill>
                <a:latin typeface="Dosis SemiBold" pitchFamily="2" charset="0"/>
              </a:rPr>
              <a:t> .</a:t>
            </a:r>
            <a:endParaRPr kumimoji="0" lang="fr-FR" sz="3200" b="0" i="0" u="none" strike="noStrike" kern="1200" cap="none" spc="0" normalizeH="0" baseline="0" noProof="0" dirty="0">
              <a:ln>
                <a:noFill/>
              </a:ln>
              <a:solidFill>
                <a:srgbClr val="4B5377"/>
              </a:solidFill>
              <a:effectLst/>
              <a:uLnTx/>
              <a:uFillTx/>
              <a:latin typeface="Dosis SemiBold" pitchFamily="2" charset="0"/>
            </a:endParaRPr>
          </a:p>
        </p:txBody>
      </p:sp>
      <p:sp>
        <p:nvSpPr>
          <p:cNvPr id="4" name="Rectangle : coins arrondis 3">
            <a:extLst>
              <a:ext uri="{FF2B5EF4-FFF2-40B4-BE49-F238E27FC236}">
                <a16:creationId xmlns:a16="http://schemas.microsoft.com/office/drawing/2014/main" id="{352204BE-A594-DFF9-FBBD-47574CDD6E6B}"/>
              </a:ext>
            </a:extLst>
          </p:cNvPr>
          <p:cNvSpPr/>
          <p:nvPr/>
        </p:nvSpPr>
        <p:spPr>
          <a:xfrm>
            <a:off x="1692000" y="2447492"/>
            <a:ext cx="246423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méchant</a:t>
            </a:r>
            <a:r>
              <a:rPr lang="fr-FR" sz="2400" b="1" dirty="0">
                <a:solidFill>
                  <a:srgbClr val="C6C6C6"/>
                </a:solidFill>
                <a:latin typeface="Dosis SemiBold" pitchFamily="2" charset="0"/>
              </a:rPr>
              <a:t> </a:t>
            </a:r>
            <a:endParaRPr lang="fr-MA" sz="2400" b="1" dirty="0">
              <a:solidFill>
                <a:srgbClr val="C6C6C6"/>
              </a:solidFill>
              <a:latin typeface="Dosis SemiBold" pitchFamily="2" charset="0"/>
            </a:endParaRPr>
          </a:p>
        </p:txBody>
      </p:sp>
      <p:sp>
        <p:nvSpPr>
          <p:cNvPr id="5" name="Rectangle : coins arrondis 4">
            <a:extLst>
              <a:ext uri="{FF2B5EF4-FFF2-40B4-BE49-F238E27FC236}">
                <a16:creationId xmlns:a16="http://schemas.microsoft.com/office/drawing/2014/main" id="{71766C3B-52FB-8ECD-27BA-104E23E34471}"/>
              </a:ext>
            </a:extLst>
          </p:cNvPr>
          <p:cNvSpPr/>
          <p:nvPr/>
        </p:nvSpPr>
        <p:spPr>
          <a:xfrm>
            <a:off x="4792552" y="2447492"/>
            <a:ext cx="246423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méchante</a:t>
            </a:r>
            <a:endParaRPr lang="fr-MA" sz="2400" b="1" dirty="0">
              <a:solidFill>
                <a:srgbClr val="424D7B"/>
              </a:solidFill>
              <a:latin typeface="Dosis SemiBold" pitchFamily="2" charset="0"/>
            </a:endParaRPr>
          </a:p>
        </p:txBody>
      </p:sp>
      <p:sp>
        <p:nvSpPr>
          <p:cNvPr id="9" name="Titre 1">
            <a:extLst>
              <a:ext uri="{FF2B5EF4-FFF2-40B4-BE49-F238E27FC236}">
                <a16:creationId xmlns:a16="http://schemas.microsoft.com/office/drawing/2014/main" id="{B13D6EF6-BE6D-1240-F2BC-B3FA74EEFC0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Sur vos ardoises, complétez la phrase avec le bon adjectif.</a:t>
            </a:r>
          </a:p>
        </p:txBody>
      </p:sp>
    </p:spTree>
    <p:extLst>
      <p:ext uri="{BB962C8B-B14F-4D97-AF65-F5344CB8AC3E}">
        <p14:creationId xmlns:p14="http://schemas.microsoft.com/office/powerpoint/2010/main" val="1122694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CC1F2-AE92-1765-74D5-7FB19E2F7D4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845071B-638B-CB29-21C1-BCE8B0CE73F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Levez les ardoises. </a:t>
            </a:r>
          </a:p>
        </p:txBody>
      </p:sp>
      <p:pic>
        <p:nvPicPr>
          <p:cNvPr id="9" name="Image 8">
            <a:extLst>
              <a:ext uri="{FF2B5EF4-FFF2-40B4-BE49-F238E27FC236}">
                <a16:creationId xmlns:a16="http://schemas.microsoft.com/office/drawing/2014/main" id="{350ECF4C-D972-C0CE-0A2E-F000CC0512A8}"/>
              </a:ext>
            </a:extLst>
          </p:cNvPr>
          <p:cNvPicPr>
            <a:picLocks noChangeAspect="1"/>
          </p:cNvPicPr>
          <p:nvPr/>
        </p:nvPicPr>
        <p:blipFill>
          <a:blip r:embed="rId2"/>
          <a:stretch>
            <a:fillRect/>
          </a:stretch>
        </p:blipFill>
        <p:spPr>
          <a:xfrm>
            <a:off x="158202" y="525505"/>
            <a:ext cx="1152244" cy="1072989"/>
          </a:xfrm>
          <a:prstGeom prst="rect">
            <a:avLst/>
          </a:prstGeom>
        </p:spPr>
      </p:pic>
      <p:pic>
        <p:nvPicPr>
          <p:cNvPr id="3" name="Google Shape;292;p22" descr="Une image contenant capture d’écran, Rectangle, carré&#10;&#10;Le contenu généré par l’IA peut être incorrect.">
            <a:extLst>
              <a:ext uri="{FF2B5EF4-FFF2-40B4-BE49-F238E27FC236}">
                <a16:creationId xmlns:a16="http://schemas.microsoft.com/office/drawing/2014/main" id="{AB808A24-5264-2FFC-B241-34453739AA2D}"/>
              </a:ext>
            </a:extLst>
          </p:cNvPr>
          <p:cNvPicPr preferRelativeResize="0">
            <a:picLocks noChangeAspect="1"/>
          </p:cNvPicPr>
          <p:nvPr/>
        </p:nvPicPr>
        <p:blipFill rotWithShape="1">
          <a:blip r:embed="rId3">
            <a:alphaModFix/>
          </a:blip>
          <a:srcRect/>
          <a:stretch/>
        </p:blipFill>
        <p:spPr>
          <a:xfrm>
            <a:off x="2844000" y="1983664"/>
            <a:ext cx="3456000" cy="3458491"/>
          </a:xfrm>
          <a:prstGeom prst="rect">
            <a:avLst/>
          </a:prstGeom>
          <a:noFill/>
          <a:ln>
            <a:noFill/>
          </a:ln>
        </p:spPr>
      </p:pic>
    </p:spTree>
    <p:extLst>
      <p:ext uri="{BB962C8B-B14F-4D97-AF65-F5344CB8AC3E}">
        <p14:creationId xmlns:p14="http://schemas.microsoft.com/office/powerpoint/2010/main" val="1099683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740AE-97CF-2E66-B30E-C84787169133}"/>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44B0F48E-EA18-3F5E-CCD3-E99A5694EAF2}"/>
              </a:ext>
            </a:extLst>
          </p:cNvPr>
          <p:cNvPicPr>
            <a:picLocks noChangeAspect="1"/>
          </p:cNvPicPr>
          <p:nvPr/>
        </p:nvPicPr>
        <p:blipFill>
          <a:blip r:embed="rId2"/>
          <a:stretch>
            <a:fillRect/>
          </a:stretch>
        </p:blipFill>
        <p:spPr>
          <a:xfrm>
            <a:off x="158202" y="525505"/>
            <a:ext cx="1152244" cy="1072989"/>
          </a:xfrm>
          <a:prstGeom prst="rect">
            <a:avLst/>
          </a:prstGeom>
        </p:spPr>
      </p:pic>
      <p:sp>
        <p:nvSpPr>
          <p:cNvPr id="10" name="Titre 1">
            <a:extLst>
              <a:ext uri="{FF2B5EF4-FFF2-40B4-BE49-F238E27FC236}">
                <a16:creationId xmlns:a16="http://schemas.microsoft.com/office/drawing/2014/main" id="{71C86976-DB36-1376-2825-194F2D5C4A5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 </a:t>
            </a:r>
          </a:p>
        </p:txBody>
      </p:sp>
      <p:sp>
        <p:nvSpPr>
          <p:cNvPr id="6" name="ZoneTexte 5">
            <a:extLst>
              <a:ext uri="{FF2B5EF4-FFF2-40B4-BE49-F238E27FC236}">
                <a16:creationId xmlns:a16="http://schemas.microsoft.com/office/drawing/2014/main" id="{2FE7A309-AA29-1B10-E214-E463E91626D8}"/>
              </a:ext>
            </a:extLst>
          </p:cNvPr>
          <p:cNvSpPr txBox="1"/>
          <p:nvPr/>
        </p:nvSpPr>
        <p:spPr>
          <a:xfrm>
            <a:off x="655222" y="3578346"/>
            <a:ext cx="7561468" cy="738664"/>
          </a:xfrm>
          <a:prstGeom prst="rect">
            <a:avLst/>
          </a:prstGeom>
          <a:noFill/>
        </p:spPr>
        <p:txBody>
          <a:bodyPr wrap="square">
            <a:spAutoFit/>
          </a:bodyPr>
          <a:lstStyle/>
          <a:p>
            <a:pPr lvl="0" algn="ctr" defTabSz="457200">
              <a:lnSpc>
                <a:spcPct val="150000"/>
              </a:lnSpc>
              <a:defRPr/>
            </a:pPr>
            <a:r>
              <a:rPr lang="fr-FR" sz="3200" b="1" kern="0" dirty="0">
                <a:solidFill>
                  <a:srgbClr val="4B5377"/>
                </a:solidFill>
                <a:latin typeface="Dosis SemiBold" pitchFamily="2" charset="0"/>
              </a:rPr>
              <a:t>Le chien est </a:t>
            </a:r>
            <a:r>
              <a:rPr lang="fr-FR" sz="3200" b="1" kern="0" dirty="0">
                <a:solidFill>
                  <a:srgbClr val="00ACA4"/>
                </a:solidFill>
                <a:latin typeface="Dosis SemiBold" pitchFamily="2" charset="0"/>
              </a:rPr>
              <a:t>__________________</a:t>
            </a:r>
            <a:r>
              <a:rPr lang="fr-FR" sz="3200" b="1" kern="0" dirty="0">
                <a:solidFill>
                  <a:srgbClr val="4B5377"/>
                </a:solidFill>
                <a:latin typeface="Dosis SemiBold" pitchFamily="2" charset="0"/>
              </a:rPr>
              <a:t> .</a:t>
            </a:r>
            <a:endParaRPr kumimoji="0" lang="fr-FR" sz="3200" b="0" i="0" u="none" strike="noStrike" kern="1200" cap="none" spc="0" normalizeH="0" baseline="0" noProof="0" dirty="0">
              <a:ln>
                <a:noFill/>
              </a:ln>
              <a:solidFill>
                <a:srgbClr val="4B5377"/>
              </a:solidFill>
              <a:effectLst/>
              <a:uLnTx/>
              <a:uFillTx/>
              <a:latin typeface="Dosis SemiBold" pitchFamily="2" charset="0"/>
            </a:endParaRPr>
          </a:p>
        </p:txBody>
      </p:sp>
      <p:sp>
        <p:nvSpPr>
          <p:cNvPr id="7" name="Rectangle : coins arrondis 6">
            <a:extLst>
              <a:ext uri="{FF2B5EF4-FFF2-40B4-BE49-F238E27FC236}">
                <a16:creationId xmlns:a16="http://schemas.microsoft.com/office/drawing/2014/main" id="{C3B863C0-E7C6-4192-E8BE-2453E2FC63E1}"/>
              </a:ext>
            </a:extLst>
          </p:cNvPr>
          <p:cNvSpPr/>
          <p:nvPr/>
        </p:nvSpPr>
        <p:spPr>
          <a:xfrm>
            <a:off x="1692000" y="2447492"/>
            <a:ext cx="246423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méchant</a:t>
            </a:r>
            <a:r>
              <a:rPr lang="fr-FR" sz="2400" b="1" dirty="0">
                <a:solidFill>
                  <a:srgbClr val="C6C6C6"/>
                </a:solidFill>
                <a:latin typeface="Dosis SemiBold" pitchFamily="2" charset="0"/>
              </a:rPr>
              <a:t> </a:t>
            </a:r>
            <a:endParaRPr lang="fr-MA" sz="2400" b="1" dirty="0">
              <a:solidFill>
                <a:srgbClr val="C6C6C6"/>
              </a:solidFill>
              <a:latin typeface="Dosis SemiBold" pitchFamily="2" charset="0"/>
            </a:endParaRPr>
          </a:p>
        </p:txBody>
      </p:sp>
      <p:sp>
        <p:nvSpPr>
          <p:cNvPr id="8" name="Rectangle : coins arrondis 7">
            <a:extLst>
              <a:ext uri="{FF2B5EF4-FFF2-40B4-BE49-F238E27FC236}">
                <a16:creationId xmlns:a16="http://schemas.microsoft.com/office/drawing/2014/main" id="{E7474AF2-A58B-DDCE-A933-27D97AABCDCC}"/>
              </a:ext>
            </a:extLst>
          </p:cNvPr>
          <p:cNvSpPr/>
          <p:nvPr/>
        </p:nvSpPr>
        <p:spPr>
          <a:xfrm>
            <a:off x="4792552" y="2447492"/>
            <a:ext cx="246423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méchante</a:t>
            </a:r>
            <a:endParaRPr lang="fr-MA" sz="2400" b="1" dirty="0">
              <a:solidFill>
                <a:srgbClr val="424D7B"/>
              </a:solidFill>
              <a:latin typeface="Dosis SemiBold" pitchFamily="2" charset="0"/>
            </a:endParaRPr>
          </a:p>
        </p:txBody>
      </p:sp>
    </p:spTree>
    <p:extLst>
      <p:ext uri="{BB962C8B-B14F-4D97-AF65-F5344CB8AC3E}">
        <p14:creationId xmlns:p14="http://schemas.microsoft.com/office/powerpoint/2010/main" val="16859621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A52AC-026F-F136-5DF6-ECC2AECBFBFE}"/>
            </a:ext>
          </a:extLst>
        </p:cNvPr>
        <p:cNvGrpSpPr/>
        <p:nvPr/>
      </p:nvGrpSpPr>
      <p:grpSpPr>
        <a:xfrm>
          <a:off x="0" y="0"/>
          <a:ext cx="0" cy="0"/>
          <a:chOff x="0" y="0"/>
          <a:chExt cx="0" cy="0"/>
        </a:xfrm>
      </p:grpSpPr>
      <p:pic>
        <p:nvPicPr>
          <p:cNvPr id="8" name="Google Shape;292;p22" descr="Une image contenant capture d’écran, Rectangle, carré&#10;&#10;Le contenu généré par l’IA peut être incorrect.">
            <a:extLst>
              <a:ext uri="{FF2B5EF4-FFF2-40B4-BE49-F238E27FC236}">
                <a16:creationId xmlns:a16="http://schemas.microsoft.com/office/drawing/2014/main" id="{968FACFD-929D-78FA-CA30-1219948E1D83}"/>
              </a:ext>
            </a:extLst>
          </p:cNvPr>
          <p:cNvPicPr preferRelativeResize="0">
            <a:picLocks noChangeAspect="1"/>
          </p:cNvPicPr>
          <p:nvPr/>
        </p:nvPicPr>
        <p:blipFill rotWithShape="1">
          <a:blip r:embed="rId2">
            <a:alphaModFix/>
          </a:blip>
          <a:srcRect/>
          <a:stretch/>
        </p:blipFill>
        <p:spPr>
          <a:xfrm>
            <a:off x="338328" y="719424"/>
            <a:ext cx="871534" cy="872162"/>
          </a:xfrm>
          <a:prstGeom prst="rect">
            <a:avLst/>
          </a:prstGeom>
          <a:noFill/>
          <a:ln>
            <a:noFill/>
          </a:ln>
        </p:spPr>
      </p:pic>
      <p:sp>
        <p:nvSpPr>
          <p:cNvPr id="2" name="ZoneTexte 1">
            <a:extLst>
              <a:ext uri="{FF2B5EF4-FFF2-40B4-BE49-F238E27FC236}">
                <a16:creationId xmlns:a16="http://schemas.microsoft.com/office/drawing/2014/main" id="{53595EE9-6D55-EDA1-F0E0-49E1601C1256}"/>
              </a:ext>
            </a:extLst>
          </p:cNvPr>
          <p:cNvSpPr txBox="1"/>
          <p:nvPr/>
        </p:nvSpPr>
        <p:spPr>
          <a:xfrm>
            <a:off x="655222" y="3578346"/>
            <a:ext cx="7561468" cy="738664"/>
          </a:xfrm>
          <a:prstGeom prst="rect">
            <a:avLst/>
          </a:prstGeom>
          <a:noFill/>
        </p:spPr>
        <p:txBody>
          <a:bodyPr wrap="square">
            <a:spAutoFit/>
          </a:bodyPr>
          <a:lstStyle/>
          <a:p>
            <a:pPr lvl="0" algn="ctr" defTabSz="457200">
              <a:lnSpc>
                <a:spcPct val="150000"/>
              </a:lnSpc>
              <a:defRPr/>
            </a:pPr>
            <a:r>
              <a:rPr lang="fr-FR" sz="3200" b="1" kern="0" dirty="0">
                <a:solidFill>
                  <a:srgbClr val="4B5377"/>
                </a:solidFill>
                <a:latin typeface="Dosis SemiBold" pitchFamily="2" charset="0"/>
              </a:rPr>
              <a:t>Les chats sont </a:t>
            </a:r>
            <a:r>
              <a:rPr lang="fr-FR" sz="3200" b="1" kern="0" dirty="0">
                <a:solidFill>
                  <a:srgbClr val="00ACA4"/>
                </a:solidFill>
                <a:latin typeface="Dosis SemiBold" pitchFamily="2" charset="0"/>
              </a:rPr>
              <a:t>__________________</a:t>
            </a:r>
            <a:r>
              <a:rPr lang="fr-FR" sz="3200" b="1" kern="0" dirty="0">
                <a:solidFill>
                  <a:srgbClr val="4B5377"/>
                </a:solidFill>
                <a:latin typeface="Dosis SemiBold" pitchFamily="2" charset="0"/>
              </a:rPr>
              <a:t> .</a:t>
            </a:r>
            <a:endParaRPr kumimoji="0" lang="fr-FR" sz="3200" b="0" i="0" u="none" strike="noStrike" kern="1200" cap="none" spc="0" normalizeH="0" baseline="0" noProof="0" dirty="0">
              <a:ln>
                <a:noFill/>
              </a:ln>
              <a:solidFill>
                <a:srgbClr val="4B5377"/>
              </a:solidFill>
              <a:effectLst/>
              <a:uLnTx/>
              <a:uFillTx/>
              <a:latin typeface="Dosis SemiBold" pitchFamily="2" charset="0"/>
            </a:endParaRPr>
          </a:p>
        </p:txBody>
      </p:sp>
      <p:sp>
        <p:nvSpPr>
          <p:cNvPr id="3" name="Rectangle : coins arrondis 2">
            <a:extLst>
              <a:ext uri="{FF2B5EF4-FFF2-40B4-BE49-F238E27FC236}">
                <a16:creationId xmlns:a16="http://schemas.microsoft.com/office/drawing/2014/main" id="{8A3508DC-C7CA-ECE7-D175-5EF883B08AE4}"/>
              </a:ext>
            </a:extLst>
          </p:cNvPr>
          <p:cNvSpPr/>
          <p:nvPr/>
        </p:nvSpPr>
        <p:spPr>
          <a:xfrm>
            <a:off x="1692000" y="2447492"/>
            <a:ext cx="246423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jolis</a:t>
            </a:r>
            <a:r>
              <a:rPr lang="fr-FR" sz="2400" b="1" dirty="0">
                <a:solidFill>
                  <a:srgbClr val="C6C6C6"/>
                </a:solidFill>
                <a:latin typeface="Dosis SemiBold" pitchFamily="2" charset="0"/>
              </a:rPr>
              <a:t> </a:t>
            </a:r>
            <a:endParaRPr lang="fr-MA" sz="2400" b="1" dirty="0">
              <a:solidFill>
                <a:srgbClr val="C6C6C6"/>
              </a:solidFill>
              <a:latin typeface="Dosis SemiBold" pitchFamily="2" charset="0"/>
            </a:endParaRPr>
          </a:p>
        </p:txBody>
      </p:sp>
      <p:sp>
        <p:nvSpPr>
          <p:cNvPr id="4" name="Rectangle : coins arrondis 3">
            <a:extLst>
              <a:ext uri="{FF2B5EF4-FFF2-40B4-BE49-F238E27FC236}">
                <a16:creationId xmlns:a16="http://schemas.microsoft.com/office/drawing/2014/main" id="{51B653B3-21F6-4993-4DEA-EDF3B3C877D3}"/>
              </a:ext>
            </a:extLst>
          </p:cNvPr>
          <p:cNvSpPr/>
          <p:nvPr/>
        </p:nvSpPr>
        <p:spPr>
          <a:xfrm>
            <a:off x="4792552" y="2447492"/>
            <a:ext cx="246423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joli</a:t>
            </a:r>
            <a:endParaRPr lang="fr-MA" sz="2400" b="1" dirty="0">
              <a:solidFill>
                <a:srgbClr val="424D7B"/>
              </a:solidFill>
              <a:latin typeface="Dosis SemiBold" pitchFamily="2" charset="0"/>
            </a:endParaRPr>
          </a:p>
        </p:txBody>
      </p:sp>
      <p:sp>
        <p:nvSpPr>
          <p:cNvPr id="9" name="Titre 1">
            <a:extLst>
              <a:ext uri="{FF2B5EF4-FFF2-40B4-BE49-F238E27FC236}">
                <a16:creationId xmlns:a16="http://schemas.microsoft.com/office/drawing/2014/main" id="{5D2F5A7D-6E40-DD39-5D88-A4033614B51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Sur vos ardoises, complétez la phrase avec le bon adjectif.</a:t>
            </a:r>
          </a:p>
        </p:txBody>
      </p:sp>
    </p:spTree>
    <p:extLst>
      <p:ext uri="{BB962C8B-B14F-4D97-AF65-F5344CB8AC3E}">
        <p14:creationId xmlns:p14="http://schemas.microsoft.com/office/powerpoint/2010/main" val="16220650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EC9A4-BDBE-AC69-10AE-1882B671A62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56EFBC9-7F1B-4242-70FD-9EF09A1C0F9A}"/>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Levez les ardoises. </a:t>
            </a:r>
          </a:p>
        </p:txBody>
      </p:sp>
      <p:pic>
        <p:nvPicPr>
          <p:cNvPr id="9" name="Image 8">
            <a:extLst>
              <a:ext uri="{FF2B5EF4-FFF2-40B4-BE49-F238E27FC236}">
                <a16:creationId xmlns:a16="http://schemas.microsoft.com/office/drawing/2014/main" id="{296B24CA-1EE2-CC4B-11A4-9D70D6C57323}"/>
              </a:ext>
            </a:extLst>
          </p:cNvPr>
          <p:cNvPicPr>
            <a:picLocks noChangeAspect="1"/>
          </p:cNvPicPr>
          <p:nvPr/>
        </p:nvPicPr>
        <p:blipFill>
          <a:blip r:embed="rId2"/>
          <a:stretch>
            <a:fillRect/>
          </a:stretch>
        </p:blipFill>
        <p:spPr>
          <a:xfrm>
            <a:off x="158202" y="525505"/>
            <a:ext cx="1152244" cy="1072989"/>
          </a:xfrm>
          <a:prstGeom prst="rect">
            <a:avLst/>
          </a:prstGeom>
        </p:spPr>
      </p:pic>
      <p:pic>
        <p:nvPicPr>
          <p:cNvPr id="3" name="Google Shape;292;p22" descr="Une image contenant capture d’écran, Rectangle, carré&#10;&#10;Le contenu généré par l’IA peut être incorrect.">
            <a:extLst>
              <a:ext uri="{FF2B5EF4-FFF2-40B4-BE49-F238E27FC236}">
                <a16:creationId xmlns:a16="http://schemas.microsoft.com/office/drawing/2014/main" id="{A513313E-9696-884F-716B-809C6233FB3C}"/>
              </a:ext>
            </a:extLst>
          </p:cNvPr>
          <p:cNvPicPr preferRelativeResize="0">
            <a:picLocks noChangeAspect="1"/>
          </p:cNvPicPr>
          <p:nvPr/>
        </p:nvPicPr>
        <p:blipFill rotWithShape="1">
          <a:blip r:embed="rId3">
            <a:alphaModFix/>
          </a:blip>
          <a:srcRect/>
          <a:stretch/>
        </p:blipFill>
        <p:spPr>
          <a:xfrm>
            <a:off x="2844000" y="1983664"/>
            <a:ext cx="3456000" cy="3458491"/>
          </a:xfrm>
          <a:prstGeom prst="rect">
            <a:avLst/>
          </a:prstGeom>
          <a:noFill/>
          <a:ln>
            <a:noFill/>
          </a:ln>
        </p:spPr>
      </p:pic>
    </p:spTree>
    <p:extLst>
      <p:ext uri="{BB962C8B-B14F-4D97-AF65-F5344CB8AC3E}">
        <p14:creationId xmlns:p14="http://schemas.microsoft.com/office/powerpoint/2010/main" val="4418607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27660-AEB8-0506-5EFD-F22E1337ADEC}"/>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2485BBB6-BB26-C844-ECE9-6E2F260936F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Corrigez. </a:t>
            </a:r>
          </a:p>
        </p:txBody>
      </p:sp>
      <p:pic>
        <p:nvPicPr>
          <p:cNvPr id="8" name="Google Shape;292;p22" descr="Une image contenant capture d’écran, Rectangle, carré&#10;&#10;Le contenu généré par l’IA peut être incorrect.">
            <a:extLst>
              <a:ext uri="{FF2B5EF4-FFF2-40B4-BE49-F238E27FC236}">
                <a16:creationId xmlns:a16="http://schemas.microsoft.com/office/drawing/2014/main" id="{9B8579B9-61A2-0BFF-3A38-92D8E564E3CB}"/>
              </a:ext>
            </a:extLst>
          </p:cNvPr>
          <p:cNvPicPr preferRelativeResize="0">
            <a:picLocks noChangeAspect="1"/>
          </p:cNvPicPr>
          <p:nvPr/>
        </p:nvPicPr>
        <p:blipFill rotWithShape="1">
          <a:blip r:embed="rId2">
            <a:alphaModFix/>
          </a:blip>
          <a:srcRect/>
          <a:stretch/>
        </p:blipFill>
        <p:spPr>
          <a:xfrm>
            <a:off x="338328" y="719424"/>
            <a:ext cx="871534" cy="872162"/>
          </a:xfrm>
          <a:prstGeom prst="rect">
            <a:avLst/>
          </a:prstGeom>
          <a:noFill/>
          <a:ln>
            <a:noFill/>
          </a:ln>
        </p:spPr>
      </p:pic>
      <p:sp>
        <p:nvSpPr>
          <p:cNvPr id="6" name="ZoneTexte 5">
            <a:extLst>
              <a:ext uri="{FF2B5EF4-FFF2-40B4-BE49-F238E27FC236}">
                <a16:creationId xmlns:a16="http://schemas.microsoft.com/office/drawing/2014/main" id="{C7FE68E1-9D6D-92EA-1CA8-8C778C22F461}"/>
              </a:ext>
            </a:extLst>
          </p:cNvPr>
          <p:cNvSpPr txBox="1"/>
          <p:nvPr/>
        </p:nvSpPr>
        <p:spPr>
          <a:xfrm>
            <a:off x="655222" y="3578346"/>
            <a:ext cx="7561468" cy="738664"/>
          </a:xfrm>
          <a:prstGeom prst="rect">
            <a:avLst/>
          </a:prstGeom>
          <a:noFill/>
        </p:spPr>
        <p:txBody>
          <a:bodyPr wrap="square">
            <a:spAutoFit/>
          </a:bodyPr>
          <a:lstStyle/>
          <a:p>
            <a:pPr lvl="0" algn="ctr" defTabSz="457200">
              <a:lnSpc>
                <a:spcPct val="150000"/>
              </a:lnSpc>
              <a:defRPr/>
            </a:pPr>
            <a:r>
              <a:rPr lang="fr-FR" sz="3200" b="1" kern="0" dirty="0">
                <a:solidFill>
                  <a:srgbClr val="4B5377"/>
                </a:solidFill>
                <a:latin typeface="Dosis SemiBold" pitchFamily="2" charset="0"/>
              </a:rPr>
              <a:t>Les chats sont </a:t>
            </a:r>
            <a:r>
              <a:rPr lang="fr-FR" sz="3200" b="1" kern="0" dirty="0">
                <a:solidFill>
                  <a:srgbClr val="00ACA4"/>
                </a:solidFill>
                <a:latin typeface="Dosis SemiBold" pitchFamily="2" charset="0"/>
              </a:rPr>
              <a:t>jolis</a:t>
            </a:r>
            <a:r>
              <a:rPr lang="fr-FR" sz="3200" b="1" kern="0" dirty="0">
                <a:solidFill>
                  <a:srgbClr val="4B5377"/>
                </a:solidFill>
                <a:latin typeface="Dosis SemiBold" pitchFamily="2" charset="0"/>
              </a:rPr>
              <a:t>.</a:t>
            </a:r>
            <a:endParaRPr kumimoji="0" lang="fr-FR" sz="3200" b="0" i="0" u="none" strike="noStrike" kern="1200" cap="none" spc="0" normalizeH="0" baseline="0" noProof="0" dirty="0">
              <a:ln>
                <a:noFill/>
              </a:ln>
              <a:solidFill>
                <a:srgbClr val="4B5377"/>
              </a:solidFill>
              <a:effectLst/>
              <a:uLnTx/>
              <a:uFillTx/>
              <a:latin typeface="Dosis SemiBold" pitchFamily="2" charset="0"/>
            </a:endParaRPr>
          </a:p>
        </p:txBody>
      </p:sp>
      <p:sp>
        <p:nvSpPr>
          <p:cNvPr id="9" name="Rectangle : coins arrondis 8">
            <a:extLst>
              <a:ext uri="{FF2B5EF4-FFF2-40B4-BE49-F238E27FC236}">
                <a16:creationId xmlns:a16="http://schemas.microsoft.com/office/drawing/2014/main" id="{8600E37F-C59E-AEC0-1CEE-EF983F80442C}"/>
              </a:ext>
            </a:extLst>
          </p:cNvPr>
          <p:cNvSpPr/>
          <p:nvPr/>
        </p:nvSpPr>
        <p:spPr>
          <a:xfrm>
            <a:off x="1692000" y="2447492"/>
            <a:ext cx="246423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jolis</a:t>
            </a:r>
            <a:r>
              <a:rPr lang="fr-FR" sz="2400" b="1" dirty="0">
                <a:solidFill>
                  <a:srgbClr val="C6C6C6"/>
                </a:solidFill>
                <a:latin typeface="Dosis SemiBold" pitchFamily="2" charset="0"/>
              </a:rPr>
              <a:t> </a:t>
            </a:r>
            <a:endParaRPr lang="fr-MA" sz="2400" b="1" dirty="0">
              <a:solidFill>
                <a:srgbClr val="C6C6C6"/>
              </a:solidFill>
              <a:latin typeface="Dosis SemiBold" pitchFamily="2" charset="0"/>
            </a:endParaRPr>
          </a:p>
        </p:txBody>
      </p:sp>
      <p:sp>
        <p:nvSpPr>
          <p:cNvPr id="10" name="Rectangle : coins arrondis 9">
            <a:extLst>
              <a:ext uri="{FF2B5EF4-FFF2-40B4-BE49-F238E27FC236}">
                <a16:creationId xmlns:a16="http://schemas.microsoft.com/office/drawing/2014/main" id="{B478F6D3-A1FF-E536-3AC3-82F35CCEFE33}"/>
              </a:ext>
            </a:extLst>
          </p:cNvPr>
          <p:cNvSpPr/>
          <p:nvPr/>
        </p:nvSpPr>
        <p:spPr>
          <a:xfrm>
            <a:off x="4792552" y="2447492"/>
            <a:ext cx="2464230" cy="612000"/>
          </a:xfrm>
          <a:prstGeom prst="roundRect">
            <a:avLst/>
          </a:prstGeom>
          <a:solidFill>
            <a:schemeClr val="accent5">
              <a:lumMod val="20000"/>
              <a:lumOff val="8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424D7B"/>
                </a:solidFill>
                <a:latin typeface="Dosis SemiBold" pitchFamily="2" charset="0"/>
              </a:rPr>
              <a:t>joli</a:t>
            </a:r>
            <a:endParaRPr lang="fr-MA" sz="2400" b="1" dirty="0">
              <a:solidFill>
                <a:srgbClr val="424D7B"/>
              </a:solidFill>
              <a:latin typeface="Dosis SemiBold" pitchFamily="2" charset="0"/>
            </a:endParaRPr>
          </a:p>
        </p:txBody>
      </p:sp>
    </p:spTree>
    <p:extLst>
      <p:ext uri="{BB962C8B-B14F-4D97-AF65-F5344CB8AC3E}">
        <p14:creationId xmlns:p14="http://schemas.microsoft.com/office/powerpoint/2010/main" val="5028383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D7A309F-A000-939A-33FC-FFD814EE8321}"/>
              </a:ext>
            </a:extLst>
          </p:cNvPr>
          <p:cNvPicPr>
            <a:picLocks noChangeAspect="1"/>
          </p:cNvPicPr>
          <p:nvPr/>
        </p:nvPicPr>
        <p:blipFill>
          <a:blip r:embed="rId2"/>
          <a:srcRect l="1542" t="8381" r="3284" b="18195"/>
          <a:stretch>
            <a:fillRect/>
          </a:stretch>
        </p:blipFill>
        <p:spPr>
          <a:xfrm>
            <a:off x="1448602" y="5035627"/>
            <a:ext cx="6246795" cy="1349939"/>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sz="1400" dirty="0"/>
              <a:t>L’accord des adjectifs qualificatifs.</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p:txBody>
          <a:bodyPr/>
          <a:lstStyle/>
          <a:p>
            <a:r>
              <a:rPr lang="fr-FR" sz="1400" dirty="0"/>
              <a:t> Acte de parole 2 : «  parler de mes voisins ».</a:t>
            </a:r>
          </a:p>
          <a:p>
            <a:pPr marL="0" indent="0">
              <a:buNone/>
            </a:pPr>
            <a:endParaRPr lang="fr-FR" sz="1400" dirty="0"/>
          </a:p>
        </p:txBody>
      </p:sp>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p:pic>
      <p:sp>
        <p:nvSpPr>
          <p:cNvPr id="19" name="ZoneTexte 18">
            <a:extLst>
              <a:ext uri="{FF2B5EF4-FFF2-40B4-BE49-F238E27FC236}">
                <a16:creationId xmlns:a16="http://schemas.microsoft.com/office/drawing/2014/main" id="{335CB33E-BD6C-ABCE-F925-A7DB01A85400}"/>
              </a:ext>
            </a:extLst>
          </p:cNvPr>
          <p:cNvSpPr txBox="1"/>
          <p:nvPr/>
        </p:nvSpPr>
        <p:spPr>
          <a:xfrm>
            <a:off x="2201410" y="5133855"/>
            <a:ext cx="1075936" cy="338554"/>
          </a:xfrm>
          <a:prstGeom prst="rect">
            <a:avLst/>
          </a:prstGeom>
          <a:noFill/>
        </p:spPr>
        <p:txBody>
          <a:bodyPr wrap="none" rtlCol="0">
            <a:spAutoFit/>
          </a:bodyPr>
          <a:lstStyle/>
          <a:p>
            <a:r>
              <a:rPr lang="fr-MA" sz="1600" dirty="0">
                <a:solidFill>
                  <a:srgbClr val="424D7B"/>
                </a:solidFill>
                <a:latin typeface="Dosis ExtraBold" pitchFamily="2" charset="0"/>
              </a:rPr>
              <a:t>3.  Lecture</a:t>
            </a:r>
          </a:p>
        </p:txBody>
      </p:sp>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Texte : Compréhension.</a:t>
            </a:r>
          </a:p>
        </p:txBody>
      </p:sp>
      <p:sp>
        <p:nvSpPr>
          <p:cNvPr id="6" name="Titre 1">
            <a:extLst>
              <a:ext uri="{FF2B5EF4-FFF2-40B4-BE49-F238E27FC236}">
                <a16:creationId xmlns:a16="http://schemas.microsoft.com/office/drawing/2014/main" id="{436CF52F-EB33-43E1-19BB-ADA739EBB068}"/>
              </a:ext>
            </a:extLst>
          </p:cNvPr>
          <p:cNvSpPr>
            <a:spLocks noGrp="1"/>
          </p:cNvSpPr>
          <p:nvPr>
            <p:ph type="title"/>
          </p:nvPr>
        </p:nvSpPr>
        <p:spPr>
          <a:xfrm>
            <a:off x="522773" y="1347954"/>
            <a:ext cx="7886700" cy="705267"/>
          </a:xfrm>
        </p:spPr>
        <p:txBody>
          <a:bodyPr/>
          <a:lstStyle/>
          <a:p>
            <a:r>
              <a:rPr lang="fr-MA" sz="3600" dirty="0"/>
              <a:t>Plan de la séance 3</a:t>
            </a:r>
          </a:p>
        </p:txBody>
      </p:sp>
      <p:grpSp>
        <p:nvGrpSpPr>
          <p:cNvPr id="3" name="Groupe 2">
            <a:extLst>
              <a:ext uri="{FF2B5EF4-FFF2-40B4-BE49-F238E27FC236}">
                <a16:creationId xmlns:a16="http://schemas.microsoft.com/office/drawing/2014/main" id="{B38594CE-44F2-699F-6AE0-185370775981}"/>
              </a:ext>
            </a:extLst>
          </p:cNvPr>
          <p:cNvGrpSpPr/>
          <p:nvPr/>
        </p:nvGrpSpPr>
        <p:grpSpPr>
          <a:xfrm>
            <a:off x="2959621" y="0"/>
            <a:ext cx="2902163" cy="1096802"/>
            <a:chOff x="2911496" y="0"/>
            <a:chExt cx="2902163" cy="1096802"/>
          </a:xfrm>
        </p:grpSpPr>
        <p:sp>
          <p:nvSpPr>
            <p:cNvPr id="4" name="Rectangle 3">
              <a:extLst>
                <a:ext uri="{FF2B5EF4-FFF2-40B4-BE49-F238E27FC236}">
                  <a16:creationId xmlns:a16="http://schemas.microsoft.com/office/drawing/2014/main" id="{A9E0DF1C-A1B1-D9F0-E8C1-4ED8FB8ED91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E076CB0-E27A-049D-2DB8-EAF76CC8F82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AC7FC735-65FA-350D-C021-4B33353F09E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1425F-0496-503A-BC0B-7BD53095E798}"/>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AB37945-D9B7-53DC-A8DF-12DE6C61F6BB}"/>
              </a:ext>
            </a:extLst>
          </p:cNvPr>
          <p:cNvSpPr>
            <a:spLocks noGrp="1"/>
          </p:cNvSpPr>
          <p:nvPr>
            <p:ph type="body" sz="quarter" idx="19"/>
          </p:nvPr>
        </p:nvSpPr>
        <p:spPr/>
        <p:txBody>
          <a:bodyPr/>
          <a:lstStyle/>
          <a:p>
            <a:r>
              <a:rPr lang="fr-MA" dirty="0"/>
              <a:t>Description de la scène. </a:t>
            </a:r>
          </a:p>
        </p:txBody>
      </p:sp>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BA2A9C0-DD14-58C9-7E51-CAF4F124C90E}"/>
              </a:ext>
            </a:extLst>
          </p:cNvPr>
          <p:cNvPicPr>
            <a:picLocks noGrp="1" noChangeAspect="1"/>
          </p:cNvPicPr>
          <p:nvPr>
            <p:ph type="pic" sz="quarter" idx="12"/>
          </p:nvPr>
        </p:nvPicPr>
        <p:blipFill rotWithShape="1">
          <a:blip r:embed="rId2">
            <a:grayscl/>
            <a:extLst>
              <a:ext uri="{28A0092B-C50C-407E-A947-70E740481C1C}">
                <a14:useLocalDpi xmlns:a14="http://schemas.microsoft.com/office/drawing/2010/main" val="0"/>
              </a:ext>
            </a:extLst>
          </a:blip>
          <a:srcRect l="-7526" r="-7526"/>
          <a:stretch>
            <a:fillRect/>
          </a:stretch>
        </p:blipFill>
        <p:spPr/>
      </p:pic>
      <p:sp>
        <p:nvSpPr>
          <p:cNvPr id="5" name="Espace réservé du texte 4">
            <a:extLst>
              <a:ext uri="{FF2B5EF4-FFF2-40B4-BE49-F238E27FC236}">
                <a16:creationId xmlns:a16="http://schemas.microsoft.com/office/drawing/2014/main" id="{14EB6D6D-9B93-60C9-6DF7-01FB62900A4A}"/>
              </a:ext>
            </a:extLst>
          </p:cNvPr>
          <p:cNvSpPr>
            <a:spLocks noGrp="1"/>
          </p:cNvSpPr>
          <p:nvPr>
            <p:ph type="body" sz="quarter" idx="21"/>
          </p:nvPr>
        </p:nvSpPr>
        <p:spPr/>
        <p:txBody>
          <a:bodyPr/>
          <a:lstStyle/>
          <a:p>
            <a:r>
              <a:rPr lang="fr-FR" dirty="0"/>
              <a:t>Bonjour - Au revoir  - Moi - Toi </a:t>
            </a:r>
          </a:p>
          <a:p>
            <a:r>
              <a:rPr lang="fr-FR" dirty="0"/>
              <a:t>Un avion - Un ananas - Un abricot - Une banane – Une école</a:t>
            </a:r>
          </a:p>
        </p:txBody>
      </p:sp>
      <p:pic>
        <p:nvPicPr>
          <p:cNvPr id="11" name="Espace réservé pour une image  10">
            <a:extLst>
              <a:ext uri="{FF2B5EF4-FFF2-40B4-BE49-F238E27FC236}">
                <a16:creationId xmlns:a16="http://schemas.microsoft.com/office/drawing/2014/main" id="{FCF9D790-6DA7-1324-EB88-D8534BDF3D5D}"/>
              </a:ext>
            </a:extLst>
          </p:cNvPr>
          <p:cNvPicPr>
            <a:picLocks noGrp="1" noChangeAspect="1"/>
          </p:cNvPicPr>
          <p:nvPr>
            <p:ph type="pic" sz="quarter" idx="11"/>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noFill/>
        </p:spPr>
      </p:pic>
      <p:grpSp>
        <p:nvGrpSpPr>
          <p:cNvPr id="9" name="Groupe 8">
            <a:extLst>
              <a:ext uri="{FF2B5EF4-FFF2-40B4-BE49-F238E27FC236}">
                <a16:creationId xmlns:a16="http://schemas.microsoft.com/office/drawing/2014/main" id="{87C39423-3F6F-A610-8E39-ABAB8946345F}"/>
              </a:ext>
            </a:extLst>
          </p:cNvPr>
          <p:cNvGrpSpPr/>
          <p:nvPr/>
        </p:nvGrpSpPr>
        <p:grpSpPr>
          <a:xfrm>
            <a:off x="3224463" y="0"/>
            <a:ext cx="2589196" cy="914877"/>
            <a:chOff x="3224463" y="0"/>
            <a:chExt cx="2589196" cy="914877"/>
          </a:xfrm>
        </p:grpSpPr>
        <p:sp>
          <p:nvSpPr>
            <p:cNvPr id="10" name="Rectangle 9">
              <a:extLst>
                <a:ext uri="{FF2B5EF4-FFF2-40B4-BE49-F238E27FC236}">
                  <a16:creationId xmlns:a16="http://schemas.microsoft.com/office/drawing/2014/main" id="{5D9022AC-89B5-2FA3-EF14-710156386EB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2C987553-F02E-9712-1BB0-6C426D5C04E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4" name="Image 3">
            <a:extLst>
              <a:ext uri="{FF2B5EF4-FFF2-40B4-BE49-F238E27FC236}">
                <a16:creationId xmlns:a16="http://schemas.microsoft.com/office/drawing/2014/main" id="{F7BB6D3F-BEBE-4DFE-8AAB-DAF2D6B8829A}"/>
              </a:ext>
            </a:extLst>
          </p:cNvPr>
          <p:cNvPicPr>
            <a:picLocks noChangeAspect="1"/>
          </p:cNvPicPr>
          <p:nvPr/>
        </p:nvPicPr>
        <p:blipFill>
          <a:blip r:embed="rId5"/>
          <a:stretch>
            <a:fillRect/>
          </a:stretch>
        </p:blipFill>
        <p:spPr>
          <a:xfrm>
            <a:off x="1399732" y="4958781"/>
            <a:ext cx="6344535" cy="1495634"/>
          </a:xfrm>
          <a:prstGeom prst="rect">
            <a:avLst/>
          </a:prstGeom>
        </p:spPr>
      </p:pic>
      <p:pic>
        <p:nvPicPr>
          <p:cNvPr id="20" name="Espace réservé pour une image  19" descr="Une image contenant horloge, cercle, symbole&#10;&#10;Le contenu généré par l’IA peut être incorrect.">
            <a:extLst>
              <a:ext uri="{FF2B5EF4-FFF2-40B4-BE49-F238E27FC236}">
                <a16:creationId xmlns:a16="http://schemas.microsoft.com/office/drawing/2014/main" id="{4BBE3149-4C47-41CD-B419-7EAEEAF2B451}"/>
              </a:ext>
            </a:extLst>
          </p:cNvPr>
          <p:cNvPicPr>
            <a:picLocks noGrp="1" noChangeAspect="1"/>
          </p:cNvPicPr>
          <p:nvPr>
            <p:ph type="pic" sz="quarter" idx="13"/>
          </p:nvPr>
        </p:nvPicPr>
        <p:blipFill rotWithShape="1">
          <a:blip r:embed="rId6">
            <a:extLst>
              <a:ext uri="{28A0092B-C50C-407E-A947-70E740481C1C}">
                <a14:useLocalDpi xmlns:a14="http://schemas.microsoft.com/office/drawing/2010/main" val="0"/>
              </a:ext>
            </a:extLst>
          </a:blip>
          <a:srcRect l="-7560" r="-7560"/>
          <a:stretch>
            <a:fillRect/>
          </a:stretch>
        </p:blipFill>
        <p:spPr>
          <a:xfrm>
            <a:off x="7298796" y="4934302"/>
            <a:ext cx="540000" cy="540000"/>
          </a:xfrm>
        </p:spPr>
      </p:pic>
      <p:sp>
        <p:nvSpPr>
          <p:cNvPr id="27" name="ZoneTexte 26">
            <a:extLst>
              <a:ext uri="{FF2B5EF4-FFF2-40B4-BE49-F238E27FC236}">
                <a16:creationId xmlns:a16="http://schemas.microsoft.com/office/drawing/2014/main" id="{BC0D7261-3116-C773-0D01-6EDD8FE77FA4}"/>
              </a:ext>
            </a:extLst>
          </p:cNvPr>
          <p:cNvSpPr txBox="1"/>
          <p:nvPr/>
        </p:nvSpPr>
        <p:spPr>
          <a:xfrm>
            <a:off x="2201410" y="5108401"/>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3.  Activités de vocabulaire  sur livret</a:t>
            </a:r>
          </a:p>
        </p:txBody>
      </p:sp>
      <p:sp>
        <p:nvSpPr>
          <p:cNvPr id="28" name="Espace réservé du texte 5">
            <a:extLst>
              <a:ext uri="{FF2B5EF4-FFF2-40B4-BE49-F238E27FC236}">
                <a16:creationId xmlns:a16="http://schemas.microsoft.com/office/drawing/2014/main" id="{F93B3894-7EEC-F08A-4EF0-0AC117FFEA5A}"/>
              </a:ext>
            </a:extLst>
          </p:cNvPr>
          <p:cNvSpPr txBox="1">
            <a:spLocks/>
          </p:cNvSpPr>
          <p:nvPr/>
        </p:nvSpPr>
        <p:spPr>
          <a:xfrm>
            <a:off x="2201410" y="5499733"/>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l"/>
              <a:tabLst/>
              <a:defRPr/>
            </a:pPr>
            <a:r>
              <a:rPr kumimoji="0" lang="fr-FR" sz="1200" b="0" i="0" u="none" strike="noStrike" kern="1200" cap="none" spc="0" normalizeH="0" baseline="0" noProof="0" dirty="0">
                <a:ln>
                  <a:noFill/>
                </a:ln>
                <a:solidFill>
                  <a:srgbClr val="424D7B"/>
                </a:solidFill>
                <a:effectLst/>
                <a:uLnTx/>
                <a:uFillTx/>
                <a:latin typeface="Dosis SemiBold" pitchFamily="2" charset="0"/>
                <a:ea typeface="+mn-ea"/>
                <a:cs typeface="+mn-cs"/>
              </a:rPr>
              <a:t>Activités sur livret</a:t>
            </a:r>
          </a:p>
        </p:txBody>
      </p:sp>
      <p:grpSp>
        <p:nvGrpSpPr>
          <p:cNvPr id="2" name="Groupe 1">
            <a:extLst>
              <a:ext uri="{FF2B5EF4-FFF2-40B4-BE49-F238E27FC236}">
                <a16:creationId xmlns:a16="http://schemas.microsoft.com/office/drawing/2014/main" id="{08A6949A-BB39-22B4-BE0D-16F80BBAC38E}"/>
              </a:ext>
            </a:extLst>
          </p:cNvPr>
          <p:cNvGrpSpPr/>
          <p:nvPr/>
        </p:nvGrpSpPr>
        <p:grpSpPr>
          <a:xfrm>
            <a:off x="3120265" y="0"/>
            <a:ext cx="2741519" cy="1084434"/>
            <a:chOff x="3072140" y="0"/>
            <a:chExt cx="2741519" cy="1084434"/>
          </a:xfrm>
        </p:grpSpPr>
        <p:sp>
          <p:nvSpPr>
            <p:cNvPr id="6" name="Rectangle 5">
              <a:extLst>
                <a:ext uri="{FF2B5EF4-FFF2-40B4-BE49-F238E27FC236}">
                  <a16:creationId xmlns:a16="http://schemas.microsoft.com/office/drawing/2014/main" id="{EFEAFB7D-899C-DDA8-5989-2D182EB18A7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58F4D73-495F-BF2F-CB37-4174EC8666C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itre 53">
              <a:extLst>
                <a:ext uri="{FF2B5EF4-FFF2-40B4-BE49-F238E27FC236}">
                  <a16:creationId xmlns:a16="http://schemas.microsoft.com/office/drawing/2014/main" id="{4D349069-3C9F-EDE8-CF04-D26F29E160C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6" name="Rectangle 25">
            <a:extLst>
              <a:ext uri="{FF2B5EF4-FFF2-40B4-BE49-F238E27FC236}">
                <a16:creationId xmlns:a16="http://schemas.microsoft.com/office/drawing/2014/main" id="{3F6F1A5E-7FEE-F3D0-D500-1484D07FFF73}"/>
              </a:ext>
            </a:extLst>
          </p:cNvPr>
          <p:cNvSpPr/>
          <p:nvPr/>
        </p:nvSpPr>
        <p:spPr>
          <a:xfrm>
            <a:off x="704326" y="1860373"/>
            <a:ext cx="7315200" cy="45533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itre 1">
            <a:extLst>
              <a:ext uri="{FF2B5EF4-FFF2-40B4-BE49-F238E27FC236}">
                <a16:creationId xmlns:a16="http://schemas.microsoft.com/office/drawing/2014/main" id="{BD66F2D7-9798-77ED-AB7B-5B61D441953B}"/>
              </a:ext>
            </a:extLst>
          </p:cNvPr>
          <p:cNvSpPr>
            <a:spLocks noGrp="1"/>
          </p:cNvSpPr>
          <p:nvPr>
            <p:ph type="title"/>
          </p:nvPr>
        </p:nvSpPr>
        <p:spPr>
          <a:xfrm>
            <a:off x="741391" y="2393391"/>
            <a:ext cx="3867674" cy="705267"/>
          </a:xfrm>
        </p:spPr>
        <p:txBody>
          <a:bodyPr/>
          <a:lstStyle/>
          <a:p>
            <a:pPr algn="l">
              <a:lnSpc>
                <a:spcPts val="3200"/>
              </a:lnSpc>
              <a:spcAft>
                <a:spcPts val="1200"/>
              </a:spcAft>
            </a:pPr>
            <a:r>
              <a:rPr lang="fr-MA" sz="2000" b="0" dirty="0"/>
              <a:t>Cette partie de la leçon nécessite l’utilisation du </a:t>
            </a:r>
            <a:r>
              <a:rPr lang="fr-MA" sz="2000" dirty="0"/>
              <a:t>livret de l’élève. </a:t>
            </a:r>
            <a:br>
              <a:rPr lang="fr-MA" sz="2000" b="0" dirty="0"/>
            </a:br>
            <a:br>
              <a:rPr lang="fr-MA" sz="2000" b="0" dirty="0"/>
            </a:br>
            <a:r>
              <a:rPr lang="fr-MA" sz="2000" b="0" dirty="0"/>
              <a:t>En cas </a:t>
            </a:r>
            <a:r>
              <a:rPr lang="fr-MA" sz="2000" dirty="0"/>
              <a:t>d’indisponibilité temporaire </a:t>
            </a:r>
            <a:r>
              <a:rPr lang="fr-MA" sz="2000" b="0" dirty="0"/>
              <a:t>du livret de l’élève, l’enseignant fait lire les élèves sur l’écran. </a:t>
            </a:r>
          </a:p>
        </p:txBody>
      </p:sp>
      <p:sp>
        <p:nvSpPr>
          <p:cNvPr id="33" name="Titre 1">
            <a:extLst>
              <a:ext uri="{FF2B5EF4-FFF2-40B4-BE49-F238E27FC236}">
                <a16:creationId xmlns:a16="http://schemas.microsoft.com/office/drawing/2014/main" id="{9E59C12F-0E8E-CED4-5398-3E2ACF9BC80A}"/>
              </a:ext>
            </a:extLst>
          </p:cNvPr>
          <p:cNvSpPr txBox="1">
            <a:spLocks/>
          </p:cNvSpPr>
          <p:nvPr/>
        </p:nvSpPr>
        <p:spPr>
          <a:xfrm>
            <a:off x="1018596" y="1635346"/>
            <a:ext cx="3867674" cy="705267"/>
          </a:xfrm>
          <a:prstGeom prst="rect">
            <a:avLst/>
          </a:prstGeom>
          <a:noFill/>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l" defTabSz="914400" rtl="0" eaLnBrk="1" fontAlgn="auto" latinLnBrk="0" hangingPunct="1">
              <a:lnSpc>
                <a:spcPts val="3200"/>
              </a:lnSpc>
              <a:spcBef>
                <a:spcPct val="0"/>
              </a:spcBef>
              <a:spcAft>
                <a:spcPts val="1200"/>
              </a:spcAft>
              <a:buClrTx/>
              <a:buSzTx/>
              <a:buFontTx/>
              <a:buNone/>
              <a:tabLst/>
              <a:defRPr/>
            </a:pPr>
            <a:r>
              <a:rPr kumimoji="0" lang="fr-MA" sz="2400" b="1" i="0" u="none" strike="noStrike" kern="1200" cap="none" spc="0" normalizeH="0" baseline="0" noProof="0" dirty="0">
                <a:ln>
                  <a:noFill/>
                </a:ln>
                <a:solidFill>
                  <a:srgbClr val="00ACA4"/>
                </a:solidFill>
                <a:effectLst/>
                <a:uLnTx/>
                <a:uFillTx/>
                <a:latin typeface="Dosis" pitchFamily="2" charset="0"/>
                <a:ea typeface="+mj-ea"/>
                <a:cs typeface="+mj-cs"/>
              </a:rPr>
              <a:t>Remarque importante :</a:t>
            </a:r>
          </a:p>
        </p:txBody>
      </p:sp>
      <p:pic>
        <p:nvPicPr>
          <p:cNvPr id="16" name="Image 15">
            <a:extLst>
              <a:ext uri="{FF2B5EF4-FFF2-40B4-BE49-F238E27FC236}">
                <a16:creationId xmlns:a16="http://schemas.microsoft.com/office/drawing/2014/main" id="{F4110BEE-070A-3BD6-E479-396F0E7B2885}"/>
              </a:ext>
            </a:extLst>
          </p:cNvPr>
          <p:cNvPicPr>
            <a:picLocks noChangeAspect="1"/>
          </p:cNvPicPr>
          <p:nvPr/>
        </p:nvPicPr>
        <p:blipFill>
          <a:blip r:embed="rId7"/>
          <a:stretch>
            <a:fillRect/>
          </a:stretch>
        </p:blipFill>
        <p:spPr>
          <a:xfrm>
            <a:off x="4886270" y="1191108"/>
            <a:ext cx="3516463" cy="4901227"/>
          </a:xfrm>
          <a:prstGeom prst="rect">
            <a:avLst/>
          </a:prstGeom>
        </p:spPr>
      </p:pic>
    </p:spTree>
    <p:extLst>
      <p:ext uri="{BB962C8B-B14F-4D97-AF65-F5344CB8AC3E}">
        <p14:creationId xmlns:p14="http://schemas.microsoft.com/office/powerpoint/2010/main" val="29625770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BF995-5740-EF88-B323-5791FC6B5E82}"/>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D281C0B4-7437-CBA5-C4F9-38CB444AEE02}"/>
              </a:ext>
            </a:extLst>
          </p:cNvPr>
          <p:cNvPicPr>
            <a:picLocks noChangeAspect="1"/>
          </p:cNvPicPr>
          <p:nvPr/>
        </p:nvPicPr>
        <p:blipFill>
          <a:blip r:embed="rId2"/>
          <a:stretch>
            <a:fillRect/>
          </a:stretch>
        </p:blipFill>
        <p:spPr>
          <a:xfrm>
            <a:off x="3191427" y="1498907"/>
            <a:ext cx="3572648" cy="4979538"/>
          </a:xfrm>
          <a:prstGeom prst="rect">
            <a:avLst/>
          </a:prstGeom>
        </p:spPr>
      </p:pic>
      <mc:AlternateContent xmlns:mc="http://schemas.openxmlformats.org/markup-compatibility/2006" xmlns:p14="http://schemas.microsoft.com/office/powerpoint/2010/main">
        <mc:Choice Requires="p14">
          <p:contentPart p14:bwMode="auto" r:id="rId3">
            <p14:nvContentPartPr>
              <p14:cNvPr id="11" name="Encre 10">
                <a:extLst>
                  <a:ext uri="{FF2B5EF4-FFF2-40B4-BE49-F238E27FC236}">
                    <a16:creationId xmlns:a16="http://schemas.microsoft.com/office/drawing/2014/main" id="{2D8A4A12-B061-F902-11CE-8C43D45D93CF}"/>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BA523585-9C26-1393-C8F2-34AD3CE7D904}"/>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3A037EBB-1A0A-704D-42CC-F195B2220D73}"/>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547E1FB-134D-32A7-090B-62DE3CBC0B08}"/>
                  </a:ext>
                </a:extLst>
              </p:cNvPr>
              <p:cNvPicPr/>
              <p:nvPr/>
            </p:nvPicPr>
            <p:blipFill>
              <a:blip r:embed="rId6"/>
              <a:stretch>
                <a:fillRect/>
              </a:stretch>
            </p:blipFill>
            <p:spPr>
              <a:xfrm>
                <a:off x="1593492" y="833185"/>
                <a:ext cx="26730" cy="23400"/>
              </a:xfrm>
              <a:prstGeom prst="rect">
                <a:avLst/>
              </a:prstGeom>
            </p:spPr>
          </p:pic>
        </mc:Fallback>
      </mc:AlternateContent>
      <p:sp>
        <p:nvSpPr>
          <p:cNvPr id="4" name="Titre 3">
            <a:extLst>
              <a:ext uri="{FF2B5EF4-FFF2-40B4-BE49-F238E27FC236}">
                <a16:creationId xmlns:a16="http://schemas.microsoft.com/office/drawing/2014/main" id="{F1264451-129C-D862-85AF-92BE8BBDB573}"/>
              </a:ext>
            </a:extLst>
          </p:cNvPr>
          <p:cNvSpPr>
            <a:spLocks noGrp="1"/>
          </p:cNvSpPr>
          <p:nvPr>
            <p:ph type="title"/>
          </p:nvPr>
        </p:nvSpPr>
        <p:spPr>
          <a:xfrm>
            <a:off x="1692000" y="756000"/>
            <a:ext cx="6571502" cy="612000"/>
          </a:xfrm>
        </p:spPr>
        <p:txBody>
          <a:bodyPr>
            <a:normAutofit/>
          </a:bodyPr>
          <a:lstStyle/>
          <a:p>
            <a:r>
              <a:rPr lang="fr-FR" dirty="0">
                <a:solidFill>
                  <a:schemeClr val="tx1">
                    <a:lumMod val="65000"/>
                    <a:lumOff val="35000"/>
                  </a:schemeClr>
                </a:solidFill>
                <a:latin typeface="Dosis Medium" pitchFamily="2" charset="0"/>
              </a:rPr>
              <a:t>Prenez vos livrets à la page 20. Nous avons déjà lu ce texte. Maintenant, on va essayer de le comprendre, partie par partie. </a:t>
            </a:r>
          </a:p>
        </p:txBody>
      </p:sp>
      <p:pic>
        <p:nvPicPr>
          <p:cNvPr id="8" name="Image 7">
            <a:extLst>
              <a:ext uri="{FF2B5EF4-FFF2-40B4-BE49-F238E27FC236}">
                <a16:creationId xmlns:a16="http://schemas.microsoft.com/office/drawing/2014/main" id="{B19F2615-62E1-93B2-C3B3-7C2E7B682C1C}"/>
              </a:ext>
            </a:extLst>
          </p:cNvPr>
          <p:cNvPicPr>
            <a:picLocks noChangeAspect="1"/>
          </p:cNvPicPr>
          <p:nvPr/>
        </p:nvPicPr>
        <p:blipFill>
          <a:blip r:embed="rId7"/>
          <a:stretch>
            <a:fillRect/>
          </a:stretch>
        </p:blipFill>
        <p:spPr>
          <a:xfrm>
            <a:off x="178063" y="515358"/>
            <a:ext cx="1152244" cy="1072989"/>
          </a:xfrm>
          <a:prstGeom prst="rect">
            <a:avLst/>
          </a:prstGeom>
        </p:spPr>
      </p:pic>
      <p:sp>
        <p:nvSpPr>
          <p:cNvPr id="5" name="Rectangle : coins arrondis 4">
            <a:extLst>
              <a:ext uri="{FF2B5EF4-FFF2-40B4-BE49-F238E27FC236}">
                <a16:creationId xmlns:a16="http://schemas.microsoft.com/office/drawing/2014/main" id="{56A9AB41-6767-7FC8-395F-A2A1CDDCF8FA}"/>
              </a:ext>
            </a:extLst>
          </p:cNvPr>
          <p:cNvSpPr/>
          <p:nvPr/>
        </p:nvSpPr>
        <p:spPr>
          <a:xfrm>
            <a:off x="3417037" y="2412932"/>
            <a:ext cx="3121428" cy="1843758"/>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502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0E928-3932-AE50-AE0E-2C26D25A3A6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8DAC276-0305-7D70-DDB0-44593002CF51}"/>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Pour chaque partie du texte, on va suivre les mêmes étapes.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E2229244-AADC-2904-2668-206C7FA2C0F5}"/>
                  </a:ext>
                </a:extLst>
              </p14:cNvPr>
              <p14:cNvContentPartPr/>
              <p14:nvPr/>
            </p14:nvContentPartPr>
            <p14:xfrm>
              <a:off x="2816318" y="1083385"/>
              <a:ext cx="360" cy="360"/>
            </p14:xfrm>
          </p:contentPart>
        </mc:Choice>
        <mc:Fallback xmlns="">
          <p:pic>
            <p:nvPicPr>
              <p:cNvPr id="11" name="Encre 10">
                <a:extLst>
                  <a:ext uri="{FF2B5EF4-FFF2-40B4-BE49-F238E27FC236}">
                    <a16:creationId xmlns:a16="http://schemas.microsoft.com/office/drawing/2014/main" id="{E2229244-AADC-2904-2668-206C7FA2C0F5}"/>
                  </a:ext>
                </a:extLst>
              </p:cNvPr>
              <p:cNvPicPr/>
              <p:nvPr/>
            </p:nvPicPr>
            <p:blipFill>
              <a:blip r:embed="rId3"/>
              <a:stretch>
                <a:fillRect/>
              </a:stretch>
            </p:blipFill>
            <p:spPr>
              <a:xfrm>
                <a:off x="2807318"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F5031096-9F6B-3CF7-10FA-A4D2DD251428}"/>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F5031096-9F6B-3CF7-10FA-A4D2DD251428}"/>
                  </a:ext>
                </a:extLst>
              </p:cNvPr>
              <p:cNvPicPr/>
              <p:nvPr/>
            </p:nvPicPr>
            <p:blipFill>
              <a:blip r:embed="rId8"/>
              <a:stretch>
                <a:fillRect/>
              </a:stretch>
            </p:blipFill>
            <p:spPr>
              <a:xfrm>
                <a:off x="1593492" y="833185"/>
                <a:ext cx="26730" cy="23400"/>
              </a:xfrm>
              <a:prstGeom prst="rect">
                <a:avLst/>
              </a:prstGeom>
            </p:spPr>
          </p:pic>
        </mc:Fallback>
      </mc:AlternateContent>
      <p:pic>
        <p:nvPicPr>
          <p:cNvPr id="5" name="Image 4">
            <a:extLst>
              <a:ext uri="{FF2B5EF4-FFF2-40B4-BE49-F238E27FC236}">
                <a16:creationId xmlns:a16="http://schemas.microsoft.com/office/drawing/2014/main" id="{DB67BD11-CFA0-8901-B9A4-CCA4DFDFA044}"/>
              </a:ext>
            </a:extLst>
          </p:cNvPr>
          <p:cNvPicPr>
            <a:picLocks noChangeAspect="1"/>
          </p:cNvPicPr>
          <p:nvPr/>
        </p:nvPicPr>
        <p:blipFill>
          <a:blip r:embed="rId9"/>
          <a:stretch>
            <a:fillRect/>
          </a:stretch>
        </p:blipFill>
        <p:spPr>
          <a:xfrm>
            <a:off x="178063" y="515358"/>
            <a:ext cx="1152244" cy="1072989"/>
          </a:xfrm>
          <a:prstGeom prst="rect">
            <a:avLst/>
          </a:prstGeom>
        </p:spPr>
      </p:pic>
      <p:sp>
        <p:nvSpPr>
          <p:cNvPr id="4" name="Rectangle : coins arrondis 3">
            <a:extLst>
              <a:ext uri="{FF2B5EF4-FFF2-40B4-BE49-F238E27FC236}">
                <a16:creationId xmlns:a16="http://schemas.microsoft.com/office/drawing/2014/main" id="{DD0D9D7A-5CB1-EA31-D2F0-4F5788DF8FD8}"/>
              </a:ext>
            </a:extLst>
          </p:cNvPr>
          <p:cNvSpPr/>
          <p:nvPr/>
        </p:nvSpPr>
        <p:spPr>
          <a:xfrm>
            <a:off x="1490001" y="2618070"/>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95189BC5-408C-7EAD-DDE0-990B20537D02}"/>
              </a:ext>
            </a:extLst>
          </p:cNvPr>
          <p:cNvSpPr txBox="1"/>
          <p:nvPr/>
        </p:nvSpPr>
        <p:spPr>
          <a:xfrm>
            <a:off x="1692000" y="2647654"/>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10" name="ZoneTexte 9">
            <a:extLst>
              <a:ext uri="{FF2B5EF4-FFF2-40B4-BE49-F238E27FC236}">
                <a16:creationId xmlns:a16="http://schemas.microsoft.com/office/drawing/2014/main" id="{A31595A6-6CC3-DCC8-690B-AD797940C9E3}"/>
              </a:ext>
            </a:extLst>
          </p:cNvPr>
          <p:cNvSpPr txBox="1"/>
          <p:nvPr/>
        </p:nvSpPr>
        <p:spPr>
          <a:xfrm>
            <a:off x="1292342" y="3458880"/>
            <a:ext cx="1636295" cy="12003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lis en silence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et j’essaie de comprendre le texte.</a:t>
            </a:r>
          </a:p>
        </p:txBody>
      </p:sp>
      <p:sp>
        <p:nvSpPr>
          <p:cNvPr id="13" name="Rectangle : coins arrondis 12">
            <a:extLst>
              <a:ext uri="{FF2B5EF4-FFF2-40B4-BE49-F238E27FC236}">
                <a16:creationId xmlns:a16="http://schemas.microsoft.com/office/drawing/2014/main" id="{66C0ECCB-1689-A5C9-DB96-3FC7A777D0F9}"/>
              </a:ext>
            </a:extLst>
          </p:cNvPr>
          <p:cNvSpPr/>
          <p:nvPr/>
        </p:nvSpPr>
        <p:spPr>
          <a:xfrm>
            <a:off x="3731573" y="2617361"/>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13F3CC5A-09E6-F113-7318-4BE787136285}"/>
              </a:ext>
            </a:extLst>
          </p:cNvPr>
          <p:cNvSpPr txBox="1"/>
          <p:nvPr/>
        </p:nvSpPr>
        <p:spPr>
          <a:xfrm>
            <a:off x="3952821" y="2646945"/>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15" name="ZoneTexte 14">
            <a:extLst>
              <a:ext uri="{FF2B5EF4-FFF2-40B4-BE49-F238E27FC236}">
                <a16:creationId xmlns:a16="http://schemas.microsoft.com/office/drawing/2014/main" id="{D87DF961-C6E0-4991-9749-1D77433D71EE}"/>
              </a:ext>
            </a:extLst>
          </p:cNvPr>
          <p:cNvSpPr txBox="1"/>
          <p:nvPr/>
        </p:nvSpPr>
        <p:spPr>
          <a:xfrm>
            <a:off x="3403010" y="3450538"/>
            <a:ext cx="1947009" cy="147732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repère les mots difficiles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et je demande à mon enseignant(e) de me les expliquer</a:t>
            </a:r>
          </a:p>
        </p:txBody>
      </p:sp>
      <p:sp>
        <p:nvSpPr>
          <p:cNvPr id="16" name="Rectangle : coins arrondis 15">
            <a:extLst>
              <a:ext uri="{FF2B5EF4-FFF2-40B4-BE49-F238E27FC236}">
                <a16:creationId xmlns:a16="http://schemas.microsoft.com/office/drawing/2014/main" id="{C5599611-CFA3-4028-7813-24484E67473A}"/>
              </a:ext>
            </a:extLst>
          </p:cNvPr>
          <p:cNvSpPr/>
          <p:nvPr/>
        </p:nvSpPr>
        <p:spPr>
          <a:xfrm>
            <a:off x="6060553" y="2617361"/>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ZoneTexte 16">
            <a:extLst>
              <a:ext uri="{FF2B5EF4-FFF2-40B4-BE49-F238E27FC236}">
                <a16:creationId xmlns:a16="http://schemas.microsoft.com/office/drawing/2014/main" id="{ABE641C3-DDF1-EA8F-97AE-0B87066133DF}"/>
              </a:ext>
            </a:extLst>
          </p:cNvPr>
          <p:cNvSpPr txBox="1"/>
          <p:nvPr/>
        </p:nvSpPr>
        <p:spPr>
          <a:xfrm>
            <a:off x="6262552" y="2646945"/>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18" name="ZoneTexte 17">
            <a:extLst>
              <a:ext uri="{FF2B5EF4-FFF2-40B4-BE49-F238E27FC236}">
                <a16:creationId xmlns:a16="http://schemas.microsoft.com/office/drawing/2014/main" id="{1D567E41-8291-0E33-F761-F43D4940A47F}"/>
              </a:ext>
            </a:extLst>
          </p:cNvPr>
          <p:cNvSpPr txBox="1"/>
          <p:nvPr/>
        </p:nvSpPr>
        <p:spPr>
          <a:xfrm>
            <a:off x="5872519" y="3487046"/>
            <a:ext cx="1796906" cy="170816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lis la question, puis </a:t>
            </a:r>
            <a:r>
              <a:rPr kumimoji="0" lang="fr-FR" sz="18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je cherche la réponse </a:t>
            </a:r>
            <a:r>
              <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rPr>
              <a:t>dans le texte. </a:t>
            </a:r>
          </a:p>
          <a:p>
            <a:pPr marL="0" marR="0" lvl="0" indent="0" algn="just" defTabSz="914400" rtl="0" eaLnBrk="1" fontAlgn="auto" latinLnBrk="0" hangingPunct="1">
              <a:lnSpc>
                <a:spcPct val="100000"/>
              </a:lnSpc>
              <a:spcBef>
                <a:spcPts val="0"/>
              </a:spcBef>
              <a:spcAft>
                <a:spcPts val="1800"/>
              </a:spcAft>
              <a:buClrTx/>
              <a:buSzTx/>
              <a:buFontTx/>
              <a:buNone/>
              <a:tabLst/>
              <a:defRPr/>
            </a:pPr>
            <a:endParaRPr kumimoji="0" lang="fr-FR" sz="1800" b="0" i="0" u="none" strike="noStrike" kern="1200" cap="none" spc="0" normalizeH="0" baseline="0" noProof="0" dirty="0">
              <a:ln w="0"/>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10039230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8CEE3-D586-D38C-26C1-4595886CCBD2}"/>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07883CFB-98EE-D1C7-5B48-FBC2CC7DA075}"/>
              </a:ext>
            </a:extLst>
          </p:cNvPr>
          <p:cNvSpPr/>
          <p:nvPr/>
        </p:nvSpPr>
        <p:spPr>
          <a:xfrm>
            <a:off x="3303745" y="164085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BC92CE50-0E63-93F8-D4D5-0305C0DD58B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Lisez silencieusement le texte et essayez de la comprendre.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BC2310F9-E543-E50E-91B6-EA605453EB2D}"/>
                  </a:ext>
                </a:extLst>
              </p14:cNvPr>
              <p14:cNvContentPartPr/>
              <p14:nvPr/>
            </p14:nvContentPartPr>
            <p14:xfrm>
              <a:off x="489154" y="1165478"/>
              <a:ext cx="360" cy="360"/>
            </p14:xfrm>
          </p:contentPart>
        </mc:Choice>
        <mc:Fallback xmlns="">
          <p:pic>
            <p:nvPicPr>
              <p:cNvPr id="11" name="Encre 10">
                <a:extLst>
                  <a:ext uri="{FF2B5EF4-FFF2-40B4-BE49-F238E27FC236}">
                    <a16:creationId xmlns:a16="http://schemas.microsoft.com/office/drawing/2014/main" id="{BC2310F9-E543-E50E-91B6-EA605453EB2D}"/>
                  </a:ext>
                </a:extLst>
              </p:cNvPr>
              <p:cNvPicPr/>
              <p:nvPr/>
            </p:nvPicPr>
            <p:blipFill>
              <a:blip r:embed="rId3"/>
              <a:stretch>
                <a:fillRect/>
              </a:stretch>
            </p:blipFill>
            <p:spPr>
              <a:xfrm>
                <a:off x="480154" y="115647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B5676021-EF52-E9C5-D7AF-7AE4C9F926F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B5676021-EF52-E9C5-D7AF-7AE4C9F926FB}"/>
                  </a:ext>
                </a:extLst>
              </p:cNvPr>
              <p:cNvPicPr/>
              <p:nvPr/>
            </p:nvPicPr>
            <p:blipFill>
              <a:blip r:embed="rId5"/>
              <a:stretch>
                <a:fillRect/>
              </a:stretch>
            </p:blipFill>
            <p:spPr>
              <a:xfrm>
                <a:off x="1593492" y="833185"/>
                <a:ext cx="26730" cy="23400"/>
              </a:xfrm>
              <a:prstGeom prst="rect">
                <a:avLst/>
              </a:prstGeom>
            </p:spPr>
          </p:pic>
        </mc:Fallback>
      </mc:AlternateContent>
      <p:pic>
        <p:nvPicPr>
          <p:cNvPr id="5" name="Image 4">
            <a:extLst>
              <a:ext uri="{FF2B5EF4-FFF2-40B4-BE49-F238E27FC236}">
                <a16:creationId xmlns:a16="http://schemas.microsoft.com/office/drawing/2014/main" id="{DEDC92E9-5EE5-D679-6DF5-ABECDAF550B0}"/>
              </a:ext>
            </a:extLst>
          </p:cNvPr>
          <p:cNvPicPr>
            <a:picLocks noChangeAspect="1"/>
          </p:cNvPicPr>
          <p:nvPr/>
        </p:nvPicPr>
        <p:blipFill>
          <a:blip r:embed="rId6"/>
          <a:stretch>
            <a:fillRect/>
          </a:stretch>
        </p:blipFill>
        <p:spPr>
          <a:xfrm>
            <a:off x="178063" y="515358"/>
            <a:ext cx="1152244" cy="1072989"/>
          </a:xfrm>
          <a:prstGeom prst="rect">
            <a:avLst/>
          </a:prstGeom>
        </p:spPr>
      </p:pic>
      <p:sp>
        <p:nvSpPr>
          <p:cNvPr id="4" name="ZoneTexte 3">
            <a:extLst>
              <a:ext uri="{FF2B5EF4-FFF2-40B4-BE49-F238E27FC236}">
                <a16:creationId xmlns:a16="http://schemas.microsoft.com/office/drawing/2014/main" id="{F2F676A8-8BC6-8160-C3C2-2F31C388E41A}"/>
              </a:ext>
            </a:extLst>
          </p:cNvPr>
          <p:cNvSpPr txBox="1"/>
          <p:nvPr/>
        </p:nvSpPr>
        <p:spPr>
          <a:xfrm>
            <a:off x="3505744" y="167044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6" name="ZoneTexte 5">
            <a:extLst>
              <a:ext uri="{FF2B5EF4-FFF2-40B4-BE49-F238E27FC236}">
                <a16:creationId xmlns:a16="http://schemas.microsoft.com/office/drawing/2014/main" id="{392591AC-4E29-A087-968A-86086FAB9AAE}"/>
              </a:ext>
            </a:extLst>
          </p:cNvPr>
          <p:cNvSpPr txBox="1"/>
          <p:nvPr/>
        </p:nvSpPr>
        <p:spPr>
          <a:xfrm>
            <a:off x="1602171" y="1670440"/>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1/3</a:t>
            </a:r>
          </a:p>
        </p:txBody>
      </p:sp>
      <p:sp>
        <p:nvSpPr>
          <p:cNvPr id="10" name="Rectangle : coins arrondis 9">
            <a:extLst>
              <a:ext uri="{FF2B5EF4-FFF2-40B4-BE49-F238E27FC236}">
                <a16:creationId xmlns:a16="http://schemas.microsoft.com/office/drawing/2014/main" id="{9B000A9F-15CC-969D-C3AC-BEB402C32F39}"/>
              </a:ext>
            </a:extLst>
          </p:cNvPr>
          <p:cNvSpPr/>
          <p:nvPr/>
        </p:nvSpPr>
        <p:spPr>
          <a:xfrm>
            <a:off x="5023234" y="164085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84B382D2-52EA-9C4A-088D-8A5DD3B9BA48}"/>
              </a:ext>
            </a:extLst>
          </p:cNvPr>
          <p:cNvSpPr txBox="1"/>
          <p:nvPr/>
        </p:nvSpPr>
        <p:spPr>
          <a:xfrm>
            <a:off x="5225233" y="167044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AA29669-D1E7-D19A-92A7-6BC66E296B3D}"/>
              </a:ext>
            </a:extLst>
          </p:cNvPr>
          <p:cNvSpPr/>
          <p:nvPr/>
        </p:nvSpPr>
        <p:spPr>
          <a:xfrm>
            <a:off x="6742723" y="165288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0C2083F9-BBEE-6C2E-71BD-86A97ED95DA4}"/>
              </a:ext>
            </a:extLst>
          </p:cNvPr>
          <p:cNvSpPr txBox="1"/>
          <p:nvPr/>
        </p:nvSpPr>
        <p:spPr>
          <a:xfrm>
            <a:off x="6944722" y="1682472"/>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3" name="ZoneTexte 2">
            <a:extLst>
              <a:ext uri="{FF2B5EF4-FFF2-40B4-BE49-F238E27FC236}">
                <a16:creationId xmlns:a16="http://schemas.microsoft.com/office/drawing/2014/main" id="{FADBE2CB-CE7C-381E-EEDD-52128298D600}"/>
              </a:ext>
            </a:extLst>
          </p:cNvPr>
          <p:cNvSpPr txBox="1"/>
          <p:nvPr/>
        </p:nvSpPr>
        <p:spPr>
          <a:xfrm>
            <a:off x="1197261" y="2939596"/>
            <a:ext cx="6830281" cy="316240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pitchFamily="2" charset="0"/>
                <a:ea typeface="+mn-ea"/>
                <a:cs typeface="+mn-cs"/>
              </a:rPr>
              <a:t>Le gentil voisin</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424D7B"/>
                </a:solidFill>
                <a:effectLst/>
                <a:uLnTx/>
                <a:uFillTx/>
                <a:latin typeface="Dosis" pitchFamily="2" charset="0"/>
                <a:ea typeface="+mn-ea"/>
                <a:cs typeface="+mn-cs"/>
              </a:rPr>
              <a:t>Dans notre quartier, nous avons un voisin que tout le monde aime : il s’appelle Karim.</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424D7B"/>
                </a:solidFill>
                <a:effectLst/>
                <a:uLnTx/>
                <a:uFillTx/>
                <a:latin typeface="Dosis" pitchFamily="2" charset="0"/>
                <a:ea typeface="+mn-ea"/>
                <a:cs typeface="+mn-cs"/>
              </a:rPr>
              <a:t>C’est un homme grand, souriant et toujours disponible. Chaque matin, il salue les gens qui vont au travail et leur souhaite une bonne journée.</a:t>
            </a:r>
          </a:p>
        </p:txBody>
      </p:sp>
    </p:spTree>
    <p:extLst>
      <p:ext uri="{BB962C8B-B14F-4D97-AF65-F5344CB8AC3E}">
        <p14:creationId xmlns:p14="http://schemas.microsoft.com/office/powerpoint/2010/main" val="3418452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A4294-7324-7429-D96A-4CE59B913D34}"/>
            </a:ext>
          </a:extLst>
        </p:cNvPr>
        <p:cNvGrpSpPr/>
        <p:nvPr/>
      </p:nvGrpSpPr>
      <p:grpSpPr>
        <a:xfrm>
          <a:off x="0" y="0"/>
          <a:ext cx="0" cy="0"/>
          <a:chOff x="0" y="0"/>
          <a:chExt cx="0" cy="0"/>
        </a:xfrm>
      </p:grpSpPr>
      <p:sp>
        <p:nvSpPr>
          <p:cNvPr id="9" name="Rectangle : coins arrondis 8">
            <a:extLst>
              <a:ext uri="{FF2B5EF4-FFF2-40B4-BE49-F238E27FC236}">
                <a16:creationId xmlns:a16="http://schemas.microsoft.com/office/drawing/2014/main" id="{E152D253-1F54-9E8E-DB48-16525ECAA71B}"/>
              </a:ext>
            </a:extLst>
          </p:cNvPr>
          <p:cNvSpPr/>
          <p:nvPr/>
        </p:nvSpPr>
        <p:spPr>
          <a:xfrm>
            <a:off x="3263343" y="161301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2732350E-CFC8-3467-E7C4-7666CD72EEF2}"/>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8FE9C79A-39D0-430C-CF5C-577C1BAFDE0F}"/>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8FE9C79A-39D0-430C-CF5C-577C1BAFDE0F}"/>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A0F048B2-5C3E-612D-FFE8-355F78D8662A}"/>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A0F048B2-5C3E-612D-FFE8-355F78D8662A}"/>
                  </a:ext>
                </a:extLst>
              </p:cNvPr>
              <p:cNvPicPr/>
              <p:nvPr/>
            </p:nvPicPr>
            <p:blipFill>
              <a:blip r:embed="rId5"/>
              <a:stretch>
                <a:fillRect/>
              </a:stretch>
            </p:blipFill>
            <p:spPr>
              <a:xfrm>
                <a:off x="1593492" y="833185"/>
                <a:ext cx="26730" cy="23400"/>
              </a:xfrm>
              <a:prstGeom prst="rect">
                <a:avLst/>
              </a:prstGeom>
            </p:spPr>
          </p:pic>
        </mc:Fallback>
      </mc:AlternateContent>
      <p:sp>
        <p:nvSpPr>
          <p:cNvPr id="4" name="Rectangle : coins arrondis 3">
            <a:extLst>
              <a:ext uri="{FF2B5EF4-FFF2-40B4-BE49-F238E27FC236}">
                <a16:creationId xmlns:a16="http://schemas.microsoft.com/office/drawing/2014/main" id="{6629614B-2A54-E90F-DBD3-1813A0C8418A}"/>
              </a:ext>
            </a:extLst>
          </p:cNvPr>
          <p:cNvSpPr/>
          <p:nvPr/>
        </p:nvSpPr>
        <p:spPr>
          <a:xfrm>
            <a:off x="4952306" y="16123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3C4F2CA1-D644-AA52-8A35-22A565E59484}"/>
              </a:ext>
            </a:extLst>
          </p:cNvPr>
          <p:cNvSpPr txBox="1"/>
          <p:nvPr/>
        </p:nvSpPr>
        <p:spPr>
          <a:xfrm>
            <a:off x="3434816" y="164910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8" name="ZoneTexte 7">
            <a:extLst>
              <a:ext uri="{FF2B5EF4-FFF2-40B4-BE49-F238E27FC236}">
                <a16:creationId xmlns:a16="http://schemas.microsoft.com/office/drawing/2014/main" id="{7AC25211-FB17-292C-30B3-A571B1FA0EF4}"/>
              </a:ext>
            </a:extLst>
          </p:cNvPr>
          <p:cNvSpPr txBox="1"/>
          <p:nvPr/>
        </p:nvSpPr>
        <p:spPr>
          <a:xfrm>
            <a:off x="1576811" y="1641888"/>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1/3</a:t>
            </a:r>
          </a:p>
        </p:txBody>
      </p:sp>
      <p:sp>
        <p:nvSpPr>
          <p:cNvPr id="10" name="ZoneTexte 9">
            <a:extLst>
              <a:ext uri="{FF2B5EF4-FFF2-40B4-BE49-F238E27FC236}">
                <a16:creationId xmlns:a16="http://schemas.microsoft.com/office/drawing/2014/main" id="{5EC99DF4-1B45-BD7B-BBC8-DE2A60F727CC}"/>
              </a:ext>
            </a:extLst>
          </p:cNvPr>
          <p:cNvSpPr txBox="1"/>
          <p:nvPr/>
        </p:nvSpPr>
        <p:spPr>
          <a:xfrm>
            <a:off x="5144680" y="164910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sp>
        <p:nvSpPr>
          <p:cNvPr id="13" name="Rectangle : coins arrondis 12">
            <a:extLst>
              <a:ext uri="{FF2B5EF4-FFF2-40B4-BE49-F238E27FC236}">
                <a16:creationId xmlns:a16="http://schemas.microsoft.com/office/drawing/2014/main" id="{66532A80-A3F1-0565-FFDE-D94495F8655E}"/>
              </a:ext>
            </a:extLst>
          </p:cNvPr>
          <p:cNvSpPr/>
          <p:nvPr/>
        </p:nvSpPr>
        <p:spPr>
          <a:xfrm>
            <a:off x="6671795" y="16123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144E945D-164D-77EC-7944-4DDDE3F05E81}"/>
              </a:ext>
            </a:extLst>
          </p:cNvPr>
          <p:cNvSpPr txBox="1"/>
          <p:nvPr/>
        </p:nvSpPr>
        <p:spPr>
          <a:xfrm>
            <a:off x="6873794" y="164188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pic>
        <p:nvPicPr>
          <p:cNvPr id="3" name="Image 2">
            <a:extLst>
              <a:ext uri="{FF2B5EF4-FFF2-40B4-BE49-F238E27FC236}">
                <a16:creationId xmlns:a16="http://schemas.microsoft.com/office/drawing/2014/main" id="{1A154F92-84D8-7B7D-BF9D-5F5E365A8CFB}"/>
              </a:ext>
            </a:extLst>
          </p:cNvPr>
          <p:cNvPicPr>
            <a:picLocks noChangeAspect="1"/>
          </p:cNvPicPr>
          <p:nvPr/>
        </p:nvPicPr>
        <p:blipFill>
          <a:blip r:embed="rId6"/>
          <a:srcRect r="1593" b="11327"/>
          <a:stretch>
            <a:fillRect/>
          </a:stretch>
        </p:blipFill>
        <p:spPr>
          <a:xfrm>
            <a:off x="215393" y="650122"/>
            <a:ext cx="1087654" cy="980062"/>
          </a:xfrm>
          <a:prstGeom prst="ellipse">
            <a:avLst/>
          </a:prstGeom>
        </p:spPr>
      </p:pic>
      <p:sp>
        <p:nvSpPr>
          <p:cNvPr id="5" name="ZoneTexte 4">
            <a:extLst>
              <a:ext uri="{FF2B5EF4-FFF2-40B4-BE49-F238E27FC236}">
                <a16:creationId xmlns:a16="http://schemas.microsoft.com/office/drawing/2014/main" id="{4803C124-2B71-2789-DE11-E1C8E115EB6E}"/>
              </a:ext>
            </a:extLst>
          </p:cNvPr>
          <p:cNvSpPr txBox="1"/>
          <p:nvPr/>
        </p:nvSpPr>
        <p:spPr>
          <a:xfrm>
            <a:off x="1197261" y="2939596"/>
            <a:ext cx="6830281" cy="316240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pitchFamily="2" charset="0"/>
                <a:ea typeface="+mn-ea"/>
                <a:cs typeface="+mn-cs"/>
              </a:rPr>
              <a:t>Le gentil voisin</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424D7B"/>
                </a:solidFill>
                <a:effectLst/>
                <a:uLnTx/>
                <a:uFillTx/>
                <a:latin typeface="Dosis" pitchFamily="2" charset="0"/>
                <a:ea typeface="+mn-ea"/>
                <a:cs typeface="+mn-cs"/>
              </a:rPr>
              <a:t>Dans notre quartier, nous avons un voisin que tout le monde aime : il s’appelle Karim.</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424D7B"/>
                </a:solidFill>
                <a:effectLst/>
                <a:uLnTx/>
                <a:uFillTx/>
                <a:latin typeface="Dosis" pitchFamily="2" charset="0"/>
                <a:ea typeface="+mn-ea"/>
                <a:cs typeface="+mn-cs"/>
              </a:rPr>
              <a:t>C’est un homme grand, souriant et toujours disponible. Chaque matin, il salue les gens qui vont au travail et leur souhaite une bonne journée.</a:t>
            </a:r>
          </a:p>
        </p:txBody>
      </p:sp>
    </p:spTree>
    <p:extLst>
      <p:ext uri="{BB962C8B-B14F-4D97-AF65-F5344CB8AC3E}">
        <p14:creationId xmlns:p14="http://schemas.microsoft.com/office/powerpoint/2010/main" val="41700470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73876-BF23-3DD8-A206-B8F790B9111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18E7725-E5E1-1D84-D447-67B26AC27EB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E9C7F3CB-5727-0D5F-C794-2E547279F0E8}"/>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E9C7F3CB-5727-0D5F-C794-2E547279F0E8}"/>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DF1840C5-850F-DC21-9927-9137E007481C}"/>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F1840C5-850F-DC21-9927-9137E007481C}"/>
                  </a:ext>
                </a:extLst>
              </p:cNvPr>
              <p:cNvPicPr/>
              <p:nvPr/>
            </p:nvPicPr>
            <p:blipFill>
              <a:blip r:embed="rId5"/>
              <a:stretch>
                <a:fillRect/>
              </a:stretch>
            </p:blipFill>
            <p:spPr>
              <a:xfrm>
                <a:off x="1593492" y="833185"/>
                <a:ext cx="26730" cy="23400"/>
              </a:xfrm>
              <a:prstGeom prst="rect">
                <a:avLst/>
              </a:prstGeom>
            </p:spPr>
          </p:pic>
        </mc:Fallback>
      </mc:AlternateContent>
      <p:pic>
        <p:nvPicPr>
          <p:cNvPr id="4" name="Image 3">
            <a:extLst>
              <a:ext uri="{FF2B5EF4-FFF2-40B4-BE49-F238E27FC236}">
                <a16:creationId xmlns:a16="http://schemas.microsoft.com/office/drawing/2014/main" id="{31CE40CF-E3C7-11C6-DF03-2DAE84C0F00F}"/>
              </a:ext>
            </a:extLst>
          </p:cNvPr>
          <p:cNvPicPr>
            <a:picLocks noChangeAspect="1"/>
          </p:cNvPicPr>
          <p:nvPr/>
        </p:nvPicPr>
        <p:blipFill>
          <a:blip r:embed="rId6"/>
          <a:srcRect r="1593" b="11327"/>
          <a:stretch>
            <a:fillRect/>
          </a:stretch>
        </p:blipFill>
        <p:spPr>
          <a:xfrm>
            <a:off x="215393" y="650122"/>
            <a:ext cx="1087654" cy="980062"/>
          </a:xfrm>
          <a:prstGeom prst="ellipse">
            <a:avLst/>
          </a:prstGeom>
        </p:spPr>
      </p:pic>
      <p:sp>
        <p:nvSpPr>
          <p:cNvPr id="6" name="ZoneTexte 5">
            <a:extLst>
              <a:ext uri="{FF2B5EF4-FFF2-40B4-BE49-F238E27FC236}">
                <a16:creationId xmlns:a16="http://schemas.microsoft.com/office/drawing/2014/main" id="{7B62D3DE-25B1-F340-92A2-7AC02F2E362D}"/>
              </a:ext>
            </a:extLst>
          </p:cNvPr>
          <p:cNvSpPr txBox="1"/>
          <p:nvPr/>
        </p:nvSpPr>
        <p:spPr>
          <a:xfrm>
            <a:off x="266414" y="2476699"/>
            <a:ext cx="869197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Question 1 : </a:t>
            </a:r>
            <a:r>
              <a:rPr lang="fr-FR" sz="2400" b="1" dirty="0">
                <a:solidFill>
                  <a:srgbClr val="4472C4">
                    <a:lumMod val="50000"/>
                  </a:srgbClr>
                </a:solidFill>
                <a:latin typeface="Dosis" pitchFamily="2" charset="0"/>
              </a:rPr>
              <a:t>Comment est le voisin </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 </a:t>
            </a:r>
          </a:p>
        </p:txBody>
      </p:sp>
      <p:sp>
        <p:nvSpPr>
          <p:cNvPr id="18" name="Rectangle : coins arrondis 17">
            <a:extLst>
              <a:ext uri="{FF2B5EF4-FFF2-40B4-BE49-F238E27FC236}">
                <a16:creationId xmlns:a16="http://schemas.microsoft.com/office/drawing/2014/main" id="{3BD9AC3A-8E82-2183-A91D-93EFC0415486}"/>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910F04CC-01C4-3913-EC74-0B8094F71A54}"/>
              </a:ext>
            </a:extLst>
          </p:cNvPr>
          <p:cNvSpPr txBox="1"/>
          <p:nvPr/>
        </p:nvSpPr>
        <p:spPr>
          <a:xfrm>
            <a:off x="3407213" y="162142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2" name="ZoneTexte 21">
            <a:extLst>
              <a:ext uri="{FF2B5EF4-FFF2-40B4-BE49-F238E27FC236}">
                <a16:creationId xmlns:a16="http://schemas.microsoft.com/office/drawing/2014/main" id="{85253022-E68D-DDBF-65B1-E87B64CBA08B}"/>
              </a:ext>
            </a:extLst>
          </p:cNvPr>
          <p:cNvSpPr txBox="1"/>
          <p:nvPr/>
        </p:nvSpPr>
        <p:spPr>
          <a:xfrm>
            <a:off x="1592546" y="1636498"/>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1/3</a:t>
            </a:r>
          </a:p>
        </p:txBody>
      </p:sp>
      <p:sp>
        <p:nvSpPr>
          <p:cNvPr id="24" name="Rectangle : coins arrondis 23">
            <a:extLst>
              <a:ext uri="{FF2B5EF4-FFF2-40B4-BE49-F238E27FC236}">
                <a16:creationId xmlns:a16="http://schemas.microsoft.com/office/drawing/2014/main" id="{DDEDFFF3-D62E-FA63-D1CA-66900C4A0F8B}"/>
              </a:ext>
            </a:extLst>
          </p:cNvPr>
          <p:cNvSpPr/>
          <p:nvPr/>
        </p:nvSpPr>
        <p:spPr>
          <a:xfrm>
            <a:off x="4969398" y="160386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ZoneTexte 24">
            <a:extLst>
              <a:ext uri="{FF2B5EF4-FFF2-40B4-BE49-F238E27FC236}">
                <a16:creationId xmlns:a16="http://schemas.microsoft.com/office/drawing/2014/main" id="{BF13C0DB-C730-7174-228E-5F2A323D6ED5}"/>
              </a:ext>
            </a:extLst>
          </p:cNvPr>
          <p:cNvSpPr txBox="1"/>
          <p:nvPr/>
        </p:nvSpPr>
        <p:spPr>
          <a:xfrm>
            <a:off x="5171397" y="1633452"/>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8" name="Rectangle : coins arrondis 27">
            <a:extLst>
              <a:ext uri="{FF2B5EF4-FFF2-40B4-BE49-F238E27FC236}">
                <a16:creationId xmlns:a16="http://schemas.microsoft.com/office/drawing/2014/main" id="{076FF990-BC6D-8851-754D-B7DB6E0D5C52}"/>
              </a:ext>
            </a:extLst>
          </p:cNvPr>
          <p:cNvSpPr/>
          <p:nvPr/>
        </p:nvSpPr>
        <p:spPr>
          <a:xfrm>
            <a:off x="6686127" y="160386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ZoneTexte 28">
            <a:extLst>
              <a:ext uri="{FF2B5EF4-FFF2-40B4-BE49-F238E27FC236}">
                <a16:creationId xmlns:a16="http://schemas.microsoft.com/office/drawing/2014/main" id="{EF5B4E4A-9858-0769-6C3A-EA4921ECB6D6}"/>
              </a:ext>
            </a:extLst>
          </p:cNvPr>
          <p:cNvSpPr txBox="1"/>
          <p:nvPr/>
        </p:nvSpPr>
        <p:spPr>
          <a:xfrm>
            <a:off x="6878501" y="164067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sp>
        <p:nvSpPr>
          <p:cNvPr id="3" name="ZoneTexte 2">
            <a:extLst>
              <a:ext uri="{FF2B5EF4-FFF2-40B4-BE49-F238E27FC236}">
                <a16:creationId xmlns:a16="http://schemas.microsoft.com/office/drawing/2014/main" id="{5EC966AA-5341-759D-2828-E9FB90A7F75D}"/>
              </a:ext>
            </a:extLst>
          </p:cNvPr>
          <p:cNvSpPr txBox="1"/>
          <p:nvPr/>
        </p:nvSpPr>
        <p:spPr>
          <a:xfrm>
            <a:off x="1197261" y="3270676"/>
            <a:ext cx="6830281" cy="316240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pitchFamily="2" charset="0"/>
                <a:ea typeface="+mn-ea"/>
                <a:cs typeface="+mn-cs"/>
              </a:rPr>
              <a:t>Le gentil voisin</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424D7B"/>
                </a:solidFill>
                <a:effectLst/>
                <a:uLnTx/>
                <a:uFillTx/>
                <a:latin typeface="Dosis" pitchFamily="2" charset="0"/>
                <a:ea typeface="+mn-ea"/>
                <a:cs typeface="+mn-cs"/>
              </a:rPr>
              <a:t>Dans notre quartier, nous avons un voisin que tout le monde aime : il s’appelle Karim.</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424D7B"/>
                </a:solidFill>
                <a:effectLst/>
                <a:uLnTx/>
                <a:uFillTx/>
                <a:latin typeface="Dosis" pitchFamily="2" charset="0"/>
                <a:ea typeface="+mn-ea"/>
                <a:cs typeface="+mn-cs"/>
              </a:rPr>
              <a:t>C’est un homme grand, souriant et toujours disponible. Chaque matin, il salue les gens qui vont au travail et leur souhaite une bonne journée.</a:t>
            </a:r>
          </a:p>
        </p:txBody>
      </p:sp>
    </p:spTree>
    <p:extLst>
      <p:ext uri="{BB962C8B-B14F-4D97-AF65-F5344CB8AC3E}">
        <p14:creationId xmlns:p14="http://schemas.microsoft.com/office/powerpoint/2010/main" val="2455943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63256-22A8-BE6C-E47A-5F5F6BBA546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D2E33E8-94DC-7802-817D-48743056074D}"/>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La question est « Comment est le voisin ? ». Je cherche une description dans le texte . La réponse est : C’est un homme grand, souriant et toujours disponible.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5595A222-0692-00DF-0FEA-322237926427}"/>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5595A222-0692-00DF-0FEA-32223792642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A95216AF-0A00-3A32-6914-32AF290D0F6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A95216AF-0A00-3A32-6914-32AF290D0F6F}"/>
                  </a:ext>
                </a:extLst>
              </p:cNvPr>
              <p:cNvPicPr/>
              <p:nvPr/>
            </p:nvPicPr>
            <p:blipFill>
              <a:blip r:embed="rId5"/>
              <a:stretch>
                <a:fillRect/>
              </a:stretch>
            </p:blipFill>
            <p:spPr>
              <a:xfrm>
                <a:off x="1593492" y="833185"/>
                <a:ext cx="26730" cy="23400"/>
              </a:xfrm>
              <a:prstGeom prst="rect">
                <a:avLst/>
              </a:prstGeom>
            </p:spPr>
          </p:pic>
        </mc:Fallback>
      </mc:AlternateContent>
      <p:sp>
        <p:nvSpPr>
          <p:cNvPr id="5" name="Rectangle : coins arrondis 4">
            <a:extLst>
              <a:ext uri="{FF2B5EF4-FFF2-40B4-BE49-F238E27FC236}">
                <a16:creationId xmlns:a16="http://schemas.microsoft.com/office/drawing/2014/main" id="{88E6F2D8-5F47-611D-F6F5-BA36E7C69B05}"/>
              </a:ext>
            </a:extLst>
          </p:cNvPr>
          <p:cNvSpPr/>
          <p:nvPr/>
        </p:nvSpPr>
        <p:spPr>
          <a:xfrm>
            <a:off x="3235740" y="1585327"/>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41EC37DC-641F-B498-C71F-C45B71B86D7B}"/>
              </a:ext>
            </a:extLst>
          </p:cNvPr>
          <p:cNvSpPr txBox="1"/>
          <p:nvPr/>
        </p:nvSpPr>
        <p:spPr>
          <a:xfrm>
            <a:off x="3407213" y="162142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8" name="ZoneTexte 7">
            <a:extLst>
              <a:ext uri="{FF2B5EF4-FFF2-40B4-BE49-F238E27FC236}">
                <a16:creationId xmlns:a16="http://schemas.microsoft.com/office/drawing/2014/main" id="{17C8D12C-9AEE-6B66-2069-B16D018E4877}"/>
              </a:ext>
            </a:extLst>
          </p:cNvPr>
          <p:cNvSpPr txBox="1"/>
          <p:nvPr/>
        </p:nvSpPr>
        <p:spPr>
          <a:xfrm>
            <a:off x="1592546" y="1607623"/>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1/3</a:t>
            </a:r>
          </a:p>
        </p:txBody>
      </p:sp>
      <p:sp>
        <p:nvSpPr>
          <p:cNvPr id="9" name="Rectangle : coins arrondis 8">
            <a:extLst>
              <a:ext uri="{FF2B5EF4-FFF2-40B4-BE49-F238E27FC236}">
                <a16:creationId xmlns:a16="http://schemas.microsoft.com/office/drawing/2014/main" id="{850EE583-B5FB-9D01-2C6B-D8B1F13A9EFF}"/>
              </a:ext>
            </a:extLst>
          </p:cNvPr>
          <p:cNvSpPr/>
          <p:nvPr/>
        </p:nvSpPr>
        <p:spPr>
          <a:xfrm>
            <a:off x="4950148" y="157499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51D0FCAB-1D18-CCFD-B2B0-86C776661F61}"/>
              </a:ext>
            </a:extLst>
          </p:cNvPr>
          <p:cNvSpPr txBox="1"/>
          <p:nvPr/>
        </p:nvSpPr>
        <p:spPr>
          <a:xfrm>
            <a:off x="5152147" y="1604577"/>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13" name="Rectangle : coins arrondis 12">
            <a:extLst>
              <a:ext uri="{FF2B5EF4-FFF2-40B4-BE49-F238E27FC236}">
                <a16:creationId xmlns:a16="http://schemas.microsoft.com/office/drawing/2014/main" id="{8BDE433E-DB8E-25CB-5CA4-F05E61E979FA}"/>
              </a:ext>
            </a:extLst>
          </p:cNvPr>
          <p:cNvSpPr/>
          <p:nvPr/>
        </p:nvSpPr>
        <p:spPr>
          <a:xfrm>
            <a:off x="6666877" y="1574993"/>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63A1DD99-5D78-EF2F-0956-4A217A00C653}"/>
              </a:ext>
            </a:extLst>
          </p:cNvPr>
          <p:cNvSpPr txBox="1"/>
          <p:nvPr/>
        </p:nvSpPr>
        <p:spPr>
          <a:xfrm>
            <a:off x="6859251" y="1611795"/>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pic>
        <p:nvPicPr>
          <p:cNvPr id="6" name="Image 5">
            <a:extLst>
              <a:ext uri="{FF2B5EF4-FFF2-40B4-BE49-F238E27FC236}">
                <a16:creationId xmlns:a16="http://schemas.microsoft.com/office/drawing/2014/main" id="{C2FCBC5F-F3F3-ECF8-0B7E-4E32295F9C6A}"/>
              </a:ext>
            </a:extLst>
          </p:cNvPr>
          <p:cNvPicPr>
            <a:picLocks noChangeAspect="1"/>
          </p:cNvPicPr>
          <p:nvPr/>
        </p:nvPicPr>
        <p:blipFill>
          <a:blip r:embed="rId6"/>
          <a:stretch>
            <a:fillRect/>
          </a:stretch>
        </p:blipFill>
        <p:spPr>
          <a:xfrm>
            <a:off x="178063" y="515358"/>
            <a:ext cx="1152244" cy="1072989"/>
          </a:xfrm>
          <a:prstGeom prst="rect">
            <a:avLst/>
          </a:prstGeom>
        </p:spPr>
      </p:pic>
      <p:sp>
        <p:nvSpPr>
          <p:cNvPr id="4" name="ZoneTexte 3">
            <a:extLst>
              <a:ext uri="{FF2B5EF4-FFF2-40B4-BE49-F238E27FC236}">
                <a16:creationId xmlns:a16="http://schemas.microsoft.com/office/drawing/2014/main" id="{476B8FA4-5AF5-435C-321D-402487B1FED4}"/>
              </a:ext>
            </a:extLst>
          </p:cNvPr>
          <p:cNvSpPr txBox="1"/>
          <p:nvPr/>
        </p:nvSpPr>
        <p:spPr>
          <a:xfrm>
            <a:off x="266414" y="2303274"/>
            <a:ext cx="869197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Question 1 :</a:t>
            </a: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 </a:t>
            </a:r>
            <a:r>
              <a:rPr lang="fr-FR" sz="2400" b="1" dirty="0">
                <a:solidFill>
                  <a:srgbClr val="C00000"/>
                </a:solidFill>
                <a:latin typeface="Dosis" pitchFamily="2" charset="0"/>
              </a:rPr>
              <a:t>Comment </a:t>
            </a:r>
            <a:r>
              <a:rPr lang="fr-FR" sz="2400" b="1" dirty="0">
                <a:solidFill>
                  <a:srgbClr val="4472C4">
                    <a:lumMod val="50000"/>
                  </a:srgbClr>
                </a:solidFill>
                <a:latin typeface="Dosis" pitchFamily="2" charset="0"/>
              </a:rPr>
              <a:t>est le voisin </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 </a:t>
            </a:r>
          </a:p>
        </p:txBody>
      </p:sp>
      <p:sp>
        <p:nvSpPr>
          <p:cNvPr id="15" name="ZoneTexte 14">
            <a:extLst>
              <a:ext uri="{FF2B5EF4-FFF2-40B4-BE49-F238E27FC236}">
                <a16:creationId xmlns:a16="http://schemas.microsoft.com/office/drawing/2014/main" id="{0F762B4E-4F1A-1A2D-7FFD-0FA79F889FF1}"/>
              </a:ext>
            </a:extLst>
          </p:cNvPr>
          <p:cNvSpPr txBox="1"/>
          <p:nvPr/>
        </p:nvSpPr>
        <p:spPr>
          <a:xfrm>
            <a:off x="1197261" y="3097251"/>
            <a:ext cx="6830281" cy="316240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24D7B"/>
                </a:solidFill>
                <a:effectLst/>
                <a:uLnTx/>
                <a:uFillTx/>
                <a:latin typeface="Dosis" pitchFamily="2" charset="0"/>
                <a:ea typeface="+mn-ea"/>
                <a:cs typeface="+mn-cs"/>
              </a:rPr>
              <a:t>Le gentil voisin</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424D7B"/>
                </a:solidFill>
                <a:effectLst/>
                <a:uLnTx/>
                <a:uFillTx/>
                <a:latin typeface="Dosis" pitchFamily="2" charset="0"/>
                <a:ea typeface="+mn-ea"/>
                <a:cs typeface="+mn-cs"/>
              </a:rPr>
              <a:t>Dans notre quartier, nous avons un voisin que tout le monde aime : il s’appelle Karim.</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C’est un homme grand, souriant et toujours disponible. </a:t>
            </a:r>
            <a:r>
              <a:rPr kumimoji="0" lang="fr-FR" sz="2400" b="0" i="0" u="none" strike="noStrike" kern="1200" cap="none" spc="0" normalizeH="0" baseline="0" noProof="0" dirty="0">
                <a:ln>
                  <a:noFill/>
                </a:ln>
                <a:solidFill>
                  <a:srgbClr val="424D7B"/>
                </a:solidFill>
                <a:effectLst/>
                <a:uLnTx/>
                <a:uFillTx/>
                <a:latin typeface="Dosis" pitchFamily="2" charset="0"/>
                <a:ea typeface="+mn-ea"/>
                <a:cs typeface="+mn-cs"/>
              </a:rPr>
              <a:t>Chaque matin, il salue les gens qui vont au travail et leur souhaite une bonne journée.</a:t>
            </a:r>
          </a:p>
        </p:txBody>
      </p:sp>
    </p:spTree>
    <p:extLst>
      <p:ext uri="{BB962C8B-B14F-4D97-AF65-F5344CB8AC3E}">
        <p14:creationId xmlns:p14="http://schemas.microsoft.com/office/powerpoint/2010/main" val="33737032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63808-C1E8-B1C8-7E0D-AFAE8B2EBF5C}"/>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F9308289-2571-362E-5368-61D4C0443393}"/>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00B8EDFB-2588-58B8-9F62-291379AE3BC4}"/>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passe à la deuxième partie du texte. Lisez en silence et essayez de comprendre.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7A0ED682-F87A-7F54-08E3-B09357C775B9}"/>
                  </a:ext>
                </a:extLst>
              </p14:cNvPr>
              <p14:cNvContentPartPr/>
              <p14:nvPr/>
            </p14:nvContentPartPr>
            <p14:xfrm>
              <a:off x="381127" y="1146750"/>
              <a:ext cx="360" cy="360"/>
            </p14:xfrm>
          </p:contentPart>
        </mc:Choice>
        <mc:Fallback xmlns="">
          <p:pic>
            <p:nvPicPr>
              <p:cNvPr id="11" name="Encre 10">
                <a:extLst>
                  <a:ext uri="{FF2B5EF4-FFF2-40B4-BE49-F238E27FC236}">
                    <a16:creationId xmlns:a16="http://schemas.microsoft.com/office/drawing/2014/main" id="{7A0ED682-F87A-7F54-08E3-B09357C775B9}"/>
                  </a:ext>
                </a:extLst>
              </p:cNvPr>
              <p:cNvPicPr/>
              <p:nvPr/>
            </p:nvPicPr>
            <p:blipFill>
              <a:blip r:embed="rId3"/>
              <a:stretch>
                <a:fillRect/>
              </a:stretch>
            </p:blipFill>
            <p:spPr>
              <a:xfrm>
                <a:off x="372127" y="11377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B651E04C-E510-7985-ADBC-58DE8B0DECA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B5676021-EF52-E9C5-D7AF-7AE4C9F926FB}"/>
                  </a:ext>
                </a:extLst>
              </p:cNvPr>
              <p:cNvPicPr/>
              <p:nvPr/>
            </p:nvPicPr>
            <p:blipFill>
              <a:blip r:embed="rId5"/>
              <a:stretch>
                <a:fillRect/>
              </a:stretch>
            </p:blipFill>
            <p:spPr>
              <a:xfrm>
                <a:off x="1593492" y="833185"/>
                <a:ext cx="26730" cy="23400"/>
              </a:xfrm>
              <a:prstGeom prst="rect">
                <a:avLst/>
              </a:prstGeom>
            </p:spPr>
          </p:pic>
        </mc:Fallback>
      </mc:AlternateContent>
      <p:pic>
        <p:nvPicPr>
          <p:cNvPr id="5" name="Image 4">
            <a:extLst>
              <a:ext uri="{FF2B5EF4-FFF2-40B4-BE49-F238E27FC236}">
                <a16:creationId xmlns:a16="http://schemas.microsoft.com/office/drawing/2014/main" id="{4678FE0E-E1B9-4A35-8CAB-D3F078F5144E}"/>
              </a:ext>
            </a:extLst>
          </p:cNvPr>
          <p:cNvPicPr>
            <a:picLocks noChangeAspect="1"/>
          </p:cNvPicPr>
          <p:nvPr/>
        </p:nvPicPr>
        <p:blipFill>
          <a:blip r:embed="rId6"/>
          <a:stretch>
            <a:fillRect/>
          </a:stretch>
        </p:blipFill>
        <p:spPr>
          <a:xfrm>
            <a:off x="178063" y="515358"/>
            <a:ext cx="1152244" cy="1072989"/>
          </a:xfrm>
          <a:prstGeom prst="rect">
            <a:avLst/>
          </a:prstGeom>
        </p:spPr>
      </p:pic>
      <p:sp>
        <p:nvSpPr>
          <p:cNvPr id="4" name="ZoneTexte 3">
            <a:extLst>
              <a:ext uri="{FF2B5EF4-FFF2-40B4-BE49-F238E27FC236}">
                <a16:creationId xmlns:a16="http://schemas.microsoft.com/office/drawing/2014/main" id="{4644D704-F88E-5FF3-084C-54A797D4BDD4}"/>
              </a:ext>
            </a:extLst>
          </p:cNvPr>
          <p:cNvSpPr txBox="1"/>
          <p:nvPr/>
        </p:nvSpPr>
        <p:spPr>
          <a:xfrm>
            <a:off x="3195457" y="1651712"/>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6" name="ZoneTexte 5">
            <a:extLst>
              <a:ext uri="{FF2B5EF4-FFF2-40B4-BE49-F238E27FC236}">
                <a16:creationId xmlns:a16="http://schemas.microsoft.com/office/drawing/2014/main" id="{60C4026A-FCC1-AFC4-DDE3-9DBA88F71633}"/>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2/3</a:t>
            </a:r>
          </a:p>
        </p:txBody>
      </p:sp>
      <p:sp>
        <p:nvSpPr>
          <p:cNvPr id="10" name="Rectangle : coins arrondis 9">
            <a:extLst>
              <a:ext uri="{FF2B5EF4-FFF2-40B4-BE49-F238E27FC236}">
                <a16:creationId xmlns:a16="http://schemas.microsoft.com/office/drawing/2014/main" id="{98C7D11A-DA7B-15D5-34CE-F70854D3F8BA}"/>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5F0BB693-B902-4BBA-A047-27E36512304F}"/>
              </a:ext>
            </a:extLst>
          </p:cNvPr>
          <p:cNvSpPr txBox="1"/>
          <p:nvPr/>
        </p:nvSpPr>
        <p:spPr>
          <a:xfrm>
            <a:off x="4914946" y="1651712"/>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8E28CE-8F93-1848-426B-2B46B3F27D42}"/>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17B986EF-4230-5F9F-BB59-59551B08AF31}"/>
              </a:ext>
            </a:extLst>
          </p:cNvPr>
          <p:cNvSpPr txBox="1"/>
          <p:nvPr/>
        </p:nvSpPr>
        <p:spPr>
          <a:xfrm>
            <a:off x="6634435" y="1663744"/>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3" name="ZoneTexte 2">
            <a:extLst>
              <a:ext uri="{FF2B5EF4-FFF2-40B4-BE49-F238E27FC236}">
                <a16:creationId xmlns:a16="http://schemas.microsoft.com/office/drawing/2014/main" id="{E70D28D2-B7A4-8502-F11D-30A5D95E36EA}"/>
              </a:ext>
            </a:extLst>
          </p:cNvPr>
          <p:cNvSpPr txBox="1"/>
          <p:nvPr/>
        </p:nvSpPr>
        <p:spPr>
          <a:xfrm>
            <a:off x="1156859" y="2981543"/>
            <a:ext cx="6830281" cy="2793072"/>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424D7B"/>
                </a:solidFill>
                <a:effectLst/>
                <a:uLnTx/>
                <a:uFillTx/>
                <a:latin typeface="Dosis" pitchFamily="2" charset="0"/>
                <a:ea typeface="+mn-ea"/>
                <a:cs typeface="+mn-cs"/>
              </a:rPr>
              <a:t>Karim aide souvent les personnes âgées. Il porte leurs sacs de courses ou les accompagne jusqu’à leur porte. Hier, il a aidé ma maman qui revenait fatiguée du marché avec des sacs lourds. Elle était très contente et lui a dit merci.</a:t>
            </a:r>
          </a:p>
        </p:txBody>
      </p:sp>
    </p:spTree>
    <p:extLst>
      <p:ext uri="{BB962C8B-B14F-4D97-AF65-F5344CB8AC3E}">
        <p14:creationId xmlns:p14="http://schemas.microsoft.com/office/powerpoint/2010/main" val="31997631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E499B-9D5D-692C-3881-A86B470A30A3}"/>
            </a:ext>
          </a:extLst>
        </p:cNvPr>
        <p:cNvGrpSpPr/>
        <p:nvPr/>
      </p:nvGrpSpPr>
      <p:grpSpPr>
        <a:xfrm>
          <a:off x="0" y="0"/>
          <a:ext cx="0" cy="0"/>
          <a:chOff x="0" y="0"/>
          <a:chExt cx="0" cy="0"/>
        </a:xfrm>
      </p:grpSpPr>
      <p:sp>
        <p:nvSpPr>
          <p:cNvPr id="9" name="Rectangle : coins arrondis 8">
            <a:extLst>
              <a:ext uri="{FF2B5EF4-FFF2-40B4-BE49-F238E27FC236}">
                <a16:creationId xmlns:a16="http://schemas.microsoft.com/office/drawing/2014/main" id="{73C63CF4-AD3E-D0DB-248F-B7670FC86188}"/>
              </a:ext>
            </a:extLst>
          </p:cNvPr>
          <p:cNvSpPr/>
          <p:nvPr/>
        </p:nvSpPr>
        <p:spPr>
          <a:xfrm>
            <a:off x="3424100" y="1595965"/>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D1F77EE3-A530-FA32-ABBC-82C513FB88C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E3BE4F7B-D688-50B7-FA75-973F278FE902}"/>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8FE9C79A-39D0-430C-CF5C-577C1BAFDE0F}"/>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3D584BAB-FA99-6DFE-D7D6-FAEA2432834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A0F048B2-5C3E-612D-FFE8-355F78D8662A}"/>
                  </a:ext>
                </a:extLst>
              </p:cNvPr>
              <p:cNvPicPr/>
              <p:nvPr/>
            </p:nvPicPr>
            <p:blipFill>
              <a:blip r:embed="rId5"/>
              <a:stretch>
                <a:fillRect/>
              </a:stretch>
            </p:blipFill>
            <p:spPr>
              <a:xfrm>
                <a:off x="1593492" y="833185"/>
                <a:ext cx="26730" cy="23400"/>
              </a:xfrm>
              <a:prstGeom prst="rect">
                <a:avLst/>
              </a:prstGeom>
            </p:spPr>
          </p:pic>
        </mc:Fallback>
      </mc:AlternateContent>
      <p:sp>
        <p:nvSpPr>
          <p:cNvPr id="4" name="Rectangle : coins arrondis 3">
            <a:extLst>
              <a:ext uri="{FF2B5EF4-FFF2-40B4-BE49-F238E27FC236}">
                <a16:creationId xmlns:a16="http://schemas.microsoft.com/office/drawing/2014/main" id="{ED82ED0A-7248-6DB4-9B91-C211D715306C}"/>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2F33F0D6-9F4C-274F-B2E2-0361217196F4}"/>
              </a:ext>
            </a:extLst>
          </p:cNvPr>
          <p:cNvSpPr txBox="1"/>
          <p:nvPr/>
        </p:nvSpPr>
        <p:spPr>
          <a:xfrm>
            <a:off x="3595573" y="163205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8" name="ZoneTexte 7">
            <a:extLst>
              <a:ext uri="{FF2B5EF4-FFF2-40B4-BE49-F238E27FC236}">
                <a16:creationId xmlns:a16="http://schemas.microsoft.com/office/drawing/2014/main" id="{25BA401A-2ED9-A73A-D247-06A643643C89}"/>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2/3</a:t>
            </a:r>
          </a:p>
        </p:txBody>
      </p:sp>
      <p:sp>
        <p:nvSpPr>
          <p:cNvPr id="10" name="ZoneTexte 9">
            <a:extLst>
              <a:ext uri="{FF2B5EF4-FFF2-40B4-BE49-F238E27FC236}">
                <a16:creationId xmlns:a16="http://schemas.microsoft.com/office/drawing/2014/main" id="{729A1E10-43A3-305C-6632-DC501CCAE132}"/>
              </a:ext>
            </a:extLst>
          </p:cNvPr>
          <p:cNvSpPr txBox="1"/>
          <p:nvPr/>
        </p:nvSpPr>
        <p:spPr>
          <a:xfrm>
            <a:off x="5305437" y="165130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sp>
        <p:nvSpPr>
          <p:cNvPr id="13" name="Rectangle : coins arrondis 12">
            <a:extLst>
              <a:ext uri="{FF2B5EF4-FFF2-40B4-BE49-F238E27FC236}">
                <a16:creationId xmlns:a16="http://schemas.microsoft.com/office/drawing/2014/main" id="{A0D09785-97A1-DB5F-E0B3-57CFBF020B05}"/>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0D52831A-A6EC-A50C-9820-3F69418D4C4F}"/>
              </a:ext>
            </a:extLst>
          </p:cNvPr>
          <p:cNvSpPr txBox="1"/>
          <p:nvPr/>
        </p:nvSpPr>
        <p:spPr>
          <a:xfrm>
            <a:off x="7034551" y="164409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pic>
        <p:nvPicPr>
          <p:cNvPr id="15" name="Image 14">
            <a:extLst>
              <a:ext uri="{FF2B5EF4-FFF2-40B4-BE49-F238E27FC236}">
                <a16:creationId xmlns:a16="http://schemas.microsoft.com/office/drawing/2014/main" id="{B7D522E9-717F-D328-EDF8-6C57B049EF68}"/>
              </a:ext>
            </a:extLst>
          </p:cNvPr>
          <p:cNvPicPr>
            <a:picLocks noChangeAspect="1"/>
          </p:cNvPicPr>
          <p:nvPr/>
        </p:nvPicPr>
        <p:blipFill>
          <a:blip r:embed="rId6"/>
          <a:srcRect r="1593" b="11327"/>
          <a:stretch>
            <a:fillRect/>
          </a:stretch>
        </p:blipFill>
        <p:spPr>
          <a:xfrm>
            <a:off x="215393" y="650122"/>
            <a:ext cx="1087654" cy="980062"/>
          </a:xfrm>
          <a:prstGeom prst="ellipse">
            <a:avLst/>
          </a:prstGeom>
        </p:spPr>
      </p:pic>
      <p:sp>
        <p:nvSpPr>
          <p:cNvPr id="3" name="ZoneTexte 2">
            <a:extLst>
              <a:ext uri="{FF2B5EF4-FFF2-40B4-BE49-F238E27FC236}">
                <a16:creationId xmlns:a16="http://schemas.microsoft.com/office/drawing/2014/main" id="{7BCFD4C0-40B1-77E0-AED8-29F329823992}"/>
              </a:ext>
            </a:extLst>
          </p:cNvPr>
          <p:cNvSpPr txBox="1"/>
          <p:nvPr/>
        </p:nvSpPr>
        <p:spPr>
          <a:xfrm>
            <a:off x="1156859" y="2981543"/>
            <a:ext cx="6830281" cy="2793072"/>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424D7B"/>
                </a:solidFill>
                <a:effectLst/>
                <a:uLnTx/>
                <a:uFillTx/>
                <a:latin typeface="Dosis" pitchFamily="2" charset="0"/>
                <a:ea typeface="+mn-ea"/>
                <a:cs typeface="+mn-cs"/>
              </a:rPr>
              <a:t>Karim aide souvent les personnes âgées. Il porte leurs sacs de courses ou les accompagne jusqu’à leur porte. Hier, il a aidé ma maman qui revenait fatiguée du marché avec des sacs lourds. Elle était très contente et lui a dit merci.</a:t>
            </a:r>
          </a:p>
        </p:txBody>
      </p:sp>
    </p:spTree>
    <p:extLst>
      <p:ext uri="{BB962C8B-B14F-4D97-AF65-F5344CB8AC3E}">
        <p14:creationId xmlns:p14="http://schemas.microsoft.com/office/powerpoint/2010/main" val="25509977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94035-8EA5-2503-BBB2-936B6A7CA6F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5E6DA8F-C23E-61F0-E91D-27209170058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1F81472B-FC7C-E3B9-1C60-4C41788189F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E9C7F3CB-5727-0D5F-C794-2E547279F0E8}"/>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06D2F011-47BC-92AD-0C72-AA0BA802C88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F1840C5-850F-DC21-9927-9137E007481C}"/>
                  </a:ext>
                </a:extLst>
              </p:cNvPr>
              <p:cNvPicPr/>
              <p:nvPr/>
            </p:nvPicPr>
            <p:blipFill>
              <a:blip r:embed="rId5"/>
              <a:stretch>
                <a:fillRect/>
              </a:stretch>
            </p:blipFill>
            <p:spPr>
              <a:xfrm>
                <a:off x="1593492" y="833185"/>
                <a:ext cx="26730" cy="23400"/>
              </a:xfrm>
              <a:prstGeom prst="rect">
                <a:avLst/>
              </a:prstGeom>
            </p:spPr>
          </p:pic>
        </mc:Fallback>
      </mc:AlternateContent>
      <p:pic>
        <p:nvPicPr>
          <p:cNvPr id="4" name="Image 3">
            <a:extLst>
              <a:ext uri="{FF2B5EF4-FFF2-40B4-BE49-F238E27FC236}">
                <a16:creationId xmlns:a16="http://schemas.microsoft.com/office/drawing/2014/main" id="{76797A4F-380A-48C9-F426-DAB23D64A662}"/>
              </a:ext>
            </a:extLst>
          </p:cNvPr>
          <p:cNvPicPr>
            <a:picLocks noChangeAspect="1"/>
          </p:cNvPicPr>
          <p:nvPr/>
        </p:nvPicPr>
        <p:blipFill>
          <a:blip r:embed="rId6"/>
          <a:srcRect r="1593" b="11327"/>
          <a:stretch>
            <a:fillRect/>
          </a:stretch>
        </p:blipFill>
        <p:spPr>
          <a:xfrm>
            <a:off x="215393" y="650122"/>
            <a:ext cx="1087654" cy="980062"/>
          </a:xfrm>
          <a:prstGeom prst="ellipse">
            <a:avLst/>
          </a:prstGeom>
        </p:spPr>
      </p:pic>
      <p:sp>
        <p:nvSpPr>
          <p:cNvPr id="6" name="ZoneTexte 5">
            <a:extLst>
              <a:ext uri="{FF2B5EF4-FFF2-40B4-BE49-F238E27FC236}">
                <a16:creationId xmlns:a16="http://schemas.microsoft.com/office/drawing/2014/main" id="{1900ED7C-2055-3645-6F78-03A40B32CDA6}"/>
              </a:ext>
            </a:extLst>
          </p:cNvPr>
          <p:cNvSpPr txBox="1"/>
          <p:nvPr/>
        </p:nvSpPr>
        <p:spPr>
          <a:xfrm>
            <a:off x="853999" y="2398762"/>
            <a:ext cx="772967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Question 2 : </a:t>
            </a:r>
            <a:r>
              <a:rPr lang="fr-FR" sz="2400" b="1" dirty="0">
                <a:solidFill>
                  <a:srgbClr val="4472C4">
                    <a:lumMod val="50000"/>
                  </a:srgbClr>
                </a:solidFill>
                <a:latin typeface="Dosis" pitchFamily="2" charset="0"/>
              </a:rPr>
              <a:t>P</a:t>
            </a:r>
            <a:r>
              <a:rPr kumimoji="0" lang="fr-FR" sz="2400" b="1" i="0" u="none" strike="noStrike" kern="1200" cap="none" spc="0" normalizeH="0" baseline="0" noProof="0" dirty="0" err="1">
                <a:ln>
                  <a:noFill/>
                </a:ln>
                <a:solidFill>
                  <a:srgbClr val="4472C4">
                    <a:lumMod val="50000"/>
                  </a:srgbClr>
                </a:solidFill>
                <a:effectLst/>
                <a:uLnTx/>
                <a:uFillTx/>
                <a:latin typeface="Dosis" pitchFamily="2" charset="0"/>
                <a:ea typeface="+mn-ea"/>
                <a:cs typeface="+mn-cs"/>
              </a:rPr>
              <a:t>ourquoi</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 la maman était contente ? </a:t>
            </a:r>
          </a:p>
        </p:txBody>
      </p:sp>
      <p:sp>
        <p:nvSpPr>
          <p:cNvPr id="18" name="Rectangle : coins arrondis 17">
            <a:extLst>
              <a:ext uri="{FF2B5EF4-FFF2-40B4-BE49-F238E27FC236}">
                <a16:creationId xmlns:a16="http://schemas.microsoft.com/office/drawing/2014/main" id="{8026727F-368F-8CAC-5D7C-BC32B29EC925}"/>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367AE99E-DAB3-D036-B14C-9B56FF658070}"/>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2" name="ZoneTexte 21">
            <a:extLst>
              <a:ext uri="{FF2B5EF4-FFF2-40B4-BE49-F238E27FC236}">
                <a16:creationId xmlns:a16="http://schemas.microsoft.com/office/drawing/2014/main" id="{AEBC2862-6A4C-79AB-8949-F1D75C8D9F77}"/>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2/3</a:t>
            </a:r>
          </a:p>
        </p:txBody>
      </p:sp>
      <p:sp>
        <p:nvSpPr>
          <p:cNvPr id="24" name="Rectangle : coins arrondis 23">
            <a:extLst>
              <a:ext uri="{FF2B5EF4-FFF2-40B4-BE49-F238E27FC236}">
                <a16:creationId xmlns:a16="http://schemas.microsoft.com/office/drawing/2014/main" id="{E0ED2A4E-E3AF-A3CD-3325-B6E2587282C8}"/>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ZoneTexte 24">
            <a:extLst>
              <a:ext uri="{FF2B5EF4-FFF2-40B4-BE49-F238E27FC236}">
                <a16:creationId xmlns:a16="http://schemas.microsoft.com/office/drawing/2014/main" id="{08D97E2D-72D8-287C-5BFB-322E9A63216F}"/>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8" name="Rectangle : coins arrondis 27">
            <a:extLst>
              <a:ext uri="{FF2B5EF4-FFF2-40B4-BE49-F238E27FC236}">
                <a16:creationId xmlns:a16="http://schemas.microsoft.com/office/drawing/2014/main" id="{46234437-DADB-7922-92DF-24309DF334BA}"/>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ZoneTexte 28">
            <a:extLst>
              <a:ext uri="{FF2B5EF4-FFF2-40B4-BE49-F238E27FC236}">
                <a16:creationId xmlns:a16="http://schemas.microsoft.com/office/drawing/2014/main" id="{AC8E713A-2EC8-21DB-FB00-DB1A49464812}"/>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sp>
        <p:nvSpPr>
          <p:cNvPr id="3" name="ZoneTexte 2">
            <a:extLst>
              <a:ext uri="{FF2B5EF4-FFF2-40B4-BE49-F238E27FC236}">
                <a16:creationId xmlns:a16="http://schemas.microsoft.com/office/drawing/2014/main" id="{C4CCA33B-A135-667E-FB76-256BBD196FD7}"/>
              </a:ext>
            </a:extLst>
          </p:cNvPr>
          <p:cNvSpPr txBox="1"/>
          <p:nvPr/>
        </p:nvSpPr>
        <p:spPr>
          <a:xfrm>
            <a:off x="1156859" y="3182800"/>
            <a:ext cx="6830281" cy="2793072"/>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424D7B"/>
                </a:solidFill>
                <a:effectLst/>
                <a:uLnTx/>
                <a:uFillTx/>
                <a:latin typeface="Dosis" pitchFamily="2" charset="0"/>
                <a:ea typeface="+mn-ea"/>
                <a:cs typeface="+mn-cs"/>
              </a:rPr>
              <a:t>Karim aide souvent les personnes âgées. Il porte leurs sacs de courses ou les accompagne jusqu’à leur porte. Hier, il a aidé ma maman qui revenait fatiguée du marché avec des sacs lourds. Elle était très contente et lui a dit merci.</a:t>
            </a:r>
          </a:p>
        </p:txBody>
      </p:sp>
    </p:spTree>
    <p:extLst>
      <p:ext uri="{BB962C8B-B14F-4D97-AF65-F5344CB8AC3E}">
        <p14:creationId xmlns:p14="http://schemas.microsoft.com/office/powerpoint/2010/main" val="32225065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A1034-5EE6-2645-EB64-66D42AB21E9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A23C436-836A-CAB1-7AF4-62B724E8A95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La question est « pourquoi ? ». Je cherche une cause  dans le texte. La réponse est : parce que le voisin l’a aidé à porter les sacs lourds..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C555C8A2-BAF5-65E4-4F0D-EC85B275B999}"/>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C555C8A2-BAF5-65E4-4F0D-EC85B275B99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93299A89-3B34-F02C-F18E-EFFD1DEA37B3}"/>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93299A89-3B34-F02C-F18E-EFFD1DEA37B3}"/>
                  </a:ext>
                </a:extLst>
              </p:cNvPr>
              <p:cNvPicPr/>
              <p:nvPr/>
            </p:nvPicPr>
            <p:blipFill>
              <a:blip r:embed="rId5"/>
              <a:stretch>
                <a:fillRect/>
              </a:stretch>
            </p:blipFill>
            <p:spPr>
              <a:xfrm>
                <a:off x="1593492" y="833185"/>
                <a:ext cx="26730" cy="23400"/>
              </a:xfrm>
              <a:prstGeom prst="rect">
                <a:avLst/>
              </a:prstGeom>
            </p:spPr>
          </p:pic>
        </mc:Fallback>
      </mc:AlternateContent>
      <p:sp>
        <p:nvSpPr>
          <p:cNvPr id="18" name="Rectangle : coins arrondis 17">
            <a:extLst>
              <a:ext uri="{FF2B5EF4-FFF2-40B4-BE49-F238E27FC236}">
                <a16:creationId xmlns:a16="http://schemas.microsoft.com/office/drawing/2014/main" id="{F7CF944A-0B37-E7AF-E06D-F3F5B7D8C05E}"/>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2EE1FF2D-A5D7-73E8-552A-28763CBE64A8}"/>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2" name="ZoneTexte 21">
            <a:extLst>
              <a:ext uri="{FF2B5EF4-FFF2-40B4-BE49-F238E27FC236}">
                <a16:creationId xmlns:a16="http://schemas.microsoft.com/office/drawing/2014/main" id="{254F7461-1CE0-E207-9811-0843E14E284F}"/>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2/3</a:t>
            </a:r>
          </a:p>
        </p:txBody>
      </p:sp>
      <p:sp>
        <p:nvSpPr>
          <p:cNvPr id="24" name="Rectangle : coins arrondis 23">
            <a:extLst>
              <a:ext uri="{FF2B5EF4-FFF2-40B4-BE49-F238E27FC236}">
                <a16:creationId xmlns:a16="http://schemas.microsoft.com/office/drawing/2014/main" id="{B8F9C371-6477-046D-D973-DEAB6934678C}"/>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ZoneTexte 24">
            <a:extLst>
              <a:ext uri="{FF2B5EF4-FFF2-40B4-BE49-F238E27FC236}">
                <a16:creationId xmlns:a16="http://schemas.microsoft.com/office/drawing/2014/main" id="{F1245DAE-41EF-F9B0-96FF-2478B7E6164F}"/>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8" name="Rectangle : coins arrondis 27">
            <a:extLst>
              <a:ext uri="{FF2B5EF4-FFF2-40B4-BE49-F238E27FC236}">
                <a16:creationId xmlns:a16="http://schemas.microsoft.com/office/drawing/2014/main" id="{827C1066-7A3E-5148-51EF-FDFA7C4E04B8}"/>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ZoneTexte 28">
            <a:extLst>
              <a:ext uri="{FF2B5EF4-FFF2-40B4-BE49-F238E27FC236}">
                <a16:creationId xmlns:a16="http://schemas.microsoft.com/office/drawing/2014/main" id="{1D705738-BD66-5CA8-6DB0-D28A52BBBFA3}"/>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pic>
        <p:nvPicPr>
          <p:cNvPr id="5" name="Image 4">
            <a:extLst>
              <a:ext uri="{FF2B5EF4-FFF2-40B4-BE49-F238E27FC236}">
                <a16:creationId xmlns:a16="http://schemas.microsoft.com/office/drawing/2014/main" id="{8F1C20CC-3C3A-8D02-93D5-D2CC2A7084DF}"/>
              </a:ext>
            </a:extLst>
          </p:cNvPr>
          <p:cNvPicPr>
            <a:picLocks noChangeAspect="1"/>
          </p:cNvPicPr>
          <p:nvPr/>
        </p:nvPicPr>
        <p:blipFill>
          <a:blip r:embed="rId6"/>
          <a:stretch>
            <a:fillRect/>
          </a:stretch>
        </p:blipFill>
        <p:spPr>
          <a:xfrm>
            <a:off x="178063" y="515358"/>
            <a:ext cx="1152244" cy="1072989"/>
          </a:xfrm>
          <a:prstGeom prst="rect">
            <a:avLst/>
          </a:prstGeom>
        </p:spPr>
      </p:pic>
      <p:sp>
        <p:nvSpPr>
          <p:cNvPr id="7" name="ZoneTexte 6">
            <a:extLst>
              <a:ext uri="{FF2B5EF4-FFF2-40B4-BE49-F238E27FC236}">
                <a16:creationId xmlns:a16="http://schemas.microsoft.com/office/drawing/2014/main" id="{7CFA2719-B9BD-94A6-F542-E79111E34BBF}"/>
              </a:ext>
            </a:extLst>
          </p:cNvPr>
          <p:cNvSpPr txBox="1"/>
          <p:nvPr/>
        </p:nvSpPr>
        <p:spPr>
          <a:xfrm>
            <a:off x="853999" y="2398762"/>
            <a:ext cx="772967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Question 2 : </a:t>
            </a:r>
            <a:r>
              <a:rPr lang="fr-FR" sz="2400" b="1" dirty="0">
                <a:solidFill>
                  <a:srgbClr val="C00000"/>
                </a:solidFill>
                <a:latin typeface="Dosis" pitchFamily="2" charset="0"/>
              </a:rPr>
              <a:t>P</a:t>
            </a:r>
            <a:r>
              <a:rPr kumimoji="0" lang="fr-FR" sz="2400" b="1" i="0" u="none" strike="noStrike" kern="1200" cap="none" spc="0" normalizeH="0" baseline="0" noProof="0" dirty="0" err="1">
                <a:ln>
                  <a:noFill/>
                </a:ln>
                <a:solidFill>
                  <a:srgbClr val="C00000"/>
                </a:solidFill>
                <a:effectLst/>
                <a:uLnTx/>
                <a:uFillTx/>
                <a:latin typeface="Dosis" pitchFamily="2" charset="0"/>
                <a:ea typeface="+mn-ea"/>
                <a:cs typeface="+mn-cs"/>
              </a:rPr>
              <a:t>ourquoi</a:t>
            </a: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 la maman était contente ? </a:t>
            </a:r>
          </a:p>
        </p:txBody>
      </p:sp>
      <p:sp>
        <p:nvSpPr>
          <p:cNvPr id="8" name="ZoneTexte 7">
            <a:extLst>
              <a:ext uri="{FF2B5EF4-FFF2-40B4-BE49-F238E27FC236}">
                <a16:creationId xmlns:a16="http://schemas.microsoft.com/office/drawing/2014/main" id="{DB017ED5-A9E2-5AF4-5BE3-B678E09E73D4}"/>
              </a:ext>
            </a:extLst>
          </p:cNvPr>
          <p:cNvSpPr txBox="1"/>
          <p:nvPr/>
        </p:nvSpPr>
        <p:spPr>
          <a:xfrm>
            <a:off x="1156859" y="3182800"/>
            <a:ext cx="6830281" cy="2793072"/>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424D7B"/>
                </a:solidFill>
                <a:effectLst/>
                <a:uLnTx/>
                <a:uFillTx/>
                <a:latin typeface="Dosis" pitchFamily="2" charset="0"/>
                <a:ea typeface="+mn-ea"/>
                <a:cs typeface="+mn-cs"/>
              </a:rPr>
              <a:t>Karim aide souvent les personnes âgées. Il porte leurs sacs de courses ou les accompagne jusqu’à leur porte. </a:t>
            </a: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Hier, il a aidé ma maman qui revenait fatiguée du marché avec des sacs lourds</a:t>
            </a:r>
            <a:r>
              <a:rPr kumimoji="0" lang="fr-FR" sz="2400" b="0" i="0" u="none" strike="noStrike" kern="1200" cap="none" spc="0" normalizeH="0" baseline="0" noProof="0" dirty="0">
                <a:ln>
                  <a:noFill/>
                </a:ln>
                <a:solidFill>
                  <a:srgbClr val="424D7B"/>
                </a:solidFill>
                <a:effectLst/>
                <a:uLnTx/>
                <a:uFillTx/>
                <a:latin typeface="Dosis" pitchFamily="2" charset="0"/>
                <a:ea typeface="+mn-ea"/>
                <a:cs typeface="+mn-cs"/>
              </a:rPr>
              <a:t>. Elle était très contente et lui a dit merci.</a:t>
            </a:r>
          </a:p>
        </p:txBody>
      </p:sp>
    </p:spTree>
    <p:extLst>
      <p:ext uri="{BB962C8B-B14F-4D97-AF65-F5344CB8AC3E}">
        <p14:creationId xmlns:p14="http://schemas.microsoft.com/office/powerpoint/2010/main" val="1882900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7C5BD-96CF-FD2E-C48E-C23ED5542195}"/>
            </a:ext>
          </a:extLst>
        </p:cNvPr>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E74FBCD8-97BE-3A4B-FEAE-CBF1F1DD188B}"/>
              </a:ext>
            </a:extLst>
          </p:cNvPr>
          <p:cNvSpPr/>
          <p:nvPr/>
        </p:nvSpPr>
        <p:spPr>
          <a:xfrm>
            <a:off x="2993458" y="1622128"/>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F9013743-D676-5EF0-0F7B-3C771236FDF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passe à la troisième partie du texte. Lisez en silence et essayez de comprendre.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801ECFA6-6980-F066-77BA-FCCAB11C62F6}"/>
                  </a:ext>
                </a:extLst>
              </p14:cNvPr>
              <p14:cNvContentPartPr/>
              <p14:nvPr/>
            </p14:nvContentPartPr>
            <p14:xfrm>
              <a:off x="381127" y="1146750"/>
              <a:ext cx="360" cy="360"/>
            </p14:xfrm>
          </p:contentPart>
        </mc:Choice>
        <mc:Fallback xmlns="">
          <p:pic>
            <p:nvPicPr>
              <p:cNvPr id="11" name="Encre 10">
                <a:extLst>
                  <a:ext uri="{FF2B5EF4-FFF2-40B4-BE49-F238E27FC236}">
                    <a16:creationId xmlns:a16="http://schemas.microsoft.com/office/drawing/2014/main" id="{801ECFA6-6980-F066-77BA-FCCAB11C62F6}"/>
                  </a:ext>
                </a:extLst>
              </p:cNvPr>
              <p:cNvPicPr/>
              <p:nvPr/>
            </p:nvPicPr>
            <p:blipFill>
              <a:blip r:embed="rId3"/>
              <a:stretch>
                <a:fillRect/>
              </a:stretch>
            </p:blipFill>
            <p:spPr>
              <a:xfrm>
                <a:off x="372127" y="11377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717E3B8A-70E7-B746-3026-9D5DFC9EED90}"/>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B5676021-EF52-E9C5-D7AF-7AE4C9F926FB}"/>
                  </a:ext>
                </a:extLst>
              </p:cNvPr>
              <p:cNvPicPr/>
              <p:nvPr/>
            </p:nvPicPr>
            <p:blipFill>
              <a:blip r:embed="rId5"/>
              <a:stretch>
                <a:fillRect/>
              </a:stretch>
            </p:blipFill>
            <p:spPr>
              <a:xfrm>
                <a:off x="1593492" y="833185"/>
                <a:ext cx="26730" cy="23400"/>
              </a:xfrm>
              <a:prstGeom prst="rect">
                <a:avLst/>
              </a:prstGeom>
            </p:spPr>
          </p:pic>
        </mc:Fallback>
      </mc:AlternateContent>
      <p:pic>
        <p:nvPicPr>
          <p:cNvPr id="5" name="Image 4">
            <a:extLst>
              <a:ext uri="{FF2B5EF4-FFF2-40B4-BE49-F238E27FC236}">
                <a16:creationId xmlns:a16="http://schemas.microsoft.com/office/drawing/2014/main" id="{F20EFE17-4DA4-9E30-8EAC-F991FCD1E6BA}"/>
              </a:ext>
            </a:extLst>
          </p:cNvPr>
          <p:cNvPicPr>
            <a:picLocks noChangeAspect="1"/>
          </p:cNvPicPr>
          <p:nvPr/>
        </p:nvPicPr>
        <p:blipFill>
          <a:blip r:embed="rId6"/>
          <a:stretch>
            <a:fillRect/>
          </a:stretch>
        </p:blipFill>
        <p:spPr>
          <a:xfrm>
            <a:off x="178063" y="515358"/>
            <a:ext cx="1152244" cy="1072989"/>
          </a:xfrm>
          <a:prstGeom prst="rect">
            <a:avLst/>
          </a:prstGeom>
        </p:spPr>
      </p:pic>
      <p:sp>
        <p:nvSpPr>
          <p:cNvPr id="4" name="ZoneTexte 3">
            <a:extLst>
              <a:ext uri="{FF2B5EF4-FFF2-40B4-BE49-F238E27FC236}">
                <a16:creationId xmlns:a16="http://schemas.microsoft.com/office/drawing/2014/main" id="{E6891C90-4157-EFCD-B9DD-635B5D4FBE5C}"/>
              </a:ext>
            </a:extLst>
          </p:cNvPr>
          <p:cNvSpPr txBox="1"/>
          <p:nvPr/>
        </p:nvSpPr>
        <p:spPr>
          <a:xfrm>
            <a:off x="3195457" y="1651712"/>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9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95000"/>
                </a:prstClr>
              </a:solidFill>
              <a:effectLst/>
              <a:uLnTx/>
              <a:uFillTx/>
              <a:latin typeface="Dosis" pitchFamily="2" charset="0"/>
              <a:ea typeface="+mn-ea"/>
              <a:cs typeface="+mn-cs"/>
            </a:endParaRPr>
          </a:p>
        </p:txBody>
      </p:sp>
      <p:sp>
        <p:nvSpPr>
          <p:cNvPr id="6" name="ZoneTexte 5">
            <a:extLst>
              <a:ext uri="{FF2B5EF4-FFF2-40B4-BE49-F238E27FC236}">
                <a16:creationId xmlns:a16="http://schemas.microsoft.com/office/drawing/2014/main" id="{75F30DAC-EAD8-FE8A-0E01-9401D87F9F74}"/>
              </a:ext>
            </a:extLst>
          </p:cNvPr>
          <p:cNvSpPr txBox="1"/>
          <p:nvPr/>
        </p:nvSpPr>
        <p:spPr>
          <a:xfrm>
            <a:off x="1494144" y="1651712"/>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3/3</a:t>
            </a:r>
          </a:p>
        </p:txBody>
      </p:sp>
      <p:sp>
        <p:nvSpPr>
          <p:cNvPr id="10" name="Rectangle : coins arrondis 9">
            <a:extLst>
              <a:ext uri="{FF2B5EF4-FFF2-40B4-BE49-F238E27FC236}">
                <a16:creationId xmlns:a16="http://schemas.microsoft.com/office/drawing/2014/main" id="{6083EEBF-57F9-8638-913D-8938B2703740}"/>
              </a:ext>
            </a:extLst>
          </p:cNvPr>
          <p:cNvSpPr/>
          <p:nvPr/>
        </p:nvSpPr>
        <p:spPr>
          <a:xfrm>
            <a:off x="4712947" y="1622128"/>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07EACF01-8A8B-192E-693D-258FAEABD99F}"/>
              </a:ext>
            </a:extLst>
          </p:cNvPr>
          <p:cNvSpPr txBox="1"/>
          <p:nvPr/>
        </p:nvSpPr>
        <p:spPr>
          <a:xfrm>
            <a:off x="4914946" y="1651712"/>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2319A7C-79B8-094D-522C-044C2277A4E7}"/>
              </a:ext>
            </a:extLst>
          </p:cNvPr>
          <p:cNvSpPr/>
          <p:nvPr/>
        </p:nvSpPr>
        <p:spPr>
          <a:xfrm>
            <a:off x="6432436" y="1634160"/>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95B37552-53C3-9385-4054-D326EE384A09}"/>
              </a:ext>
            </a:extLst>
          </p:cNvPr>
          <p:cNvSpPr txBox="1"/>
          <p:nvPr/>
        </p:nvSpPr>
        <p:spPr>
          <a:xfrm>
            <a:off x="6634435" y="1663744"/>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3" name="ZoneTexte 2">
            <a:extLst>
              <a:ext uri="{FF2B5EF4-FFF2-40B4-BE49-F238E27FC236}">
                <a16:creationId xmlns:a16="http://schemas.microsoft.com/office/drawing/2014/main" id="{6DF095DF-21D1-5CB1-8C6C-491242C9F220}"/>
              </a:ext>
            </a:extLst>
          </p:cNvPr>
          <p:cNvSpPr txBox="1"/>
          <p:nvPr/>
        </p:nvSpPr>
        <p:spPr>
          <a:xfrm>
            <a:off x="674534" y="2995572"/>
            <a:ext cx="7740868" cy="3347070"/>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424D7B"/>
                </a:solidFill>
                <a:effectLst/>
                <a:uLnTx/>
                <a:uFillTx/>
                <a:latin typeface="Dosis" pitchFamily="2" charset="0"/>
                <a:ea typeface="+mn-ea"/>
                <a:cs typeface="+mn-cs"/>
              </a:rPr>
              <a:t>Notre voisin possède aussi un joli jardin derrière l’immeuble. On y trouve des fleurs, des arbres fruitiers et même quelques légumes. Parfois, il invite les voisins à prendre un thé ou à goûter des fruits de son jardin.  Tout le monde dit que monsieur Karim est un voisin serviable et gentil. Dans notre quartier, on peut toujours compter sur lui pour rendre service.</a:t>
            </a:r>
          </a:p>
        </p:txBody>
      </p:sp>
    </p:spTree>
    <p:extLst>
      <p:ext uri="{BB962C8B-B14F-4D97-AF65-F5344CB8AC3E}">
        <p14:creationId xmlns:p14="http://schemas.microsoft.com/office/powerpoint/2010/main" val="29440679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BFA9F-FEE1-CC03-7E30-BC17E4280797}"/>
            </a:ext>
          </a:extLst>
        </p:cNvPr>
        <p:cNvGrpSpPr/>
        <p:nvPr/>
      </p:nvGrpSpPr>
      <p:grpSpPr>
        <a:xfrm>
          <a:off x="0" y="0"/>
          <a:ext cx="0" cy="0"/>
          <a:chOff x="0" y="0"/>
          <a:chExt cx="0" cy="0"/>
        </a:xfrm>
      </p:grpSpPr>
      <p:sp>
        <p:nvSpPr>
          <p:cNvPr id="9" name="Rectangle : coins arrondis 8">
            <a:extLst>
              <a:ext uri="{FF2B5EF4-FFF2-40B4-BE49-F238E27FC236}">
                <a16:creationId xmlns:a16="http://schemas.microsoft.com/office/drawing/2014/main" id="{1B578DC1-3305-DE5E-BC98-576AACCA2988}"/>
              </a:ext>
            </a:extLst>
          </p:cNvPr>
          <p:cNvSpPr/>
          <p:nvPr/>
        </p:nvSpPr>
        <p:spPr>
          <a:xfrm>
            <a:off x="3424100" y="1595965"/>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DD83E46A-E6C7-CCE3-BE43-A76E05BABEA2}"/>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Quels sont les mots difficiles dans le texte ? Levez la main. Je vais vous expliquer.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4D3A6C86-9ED5-BD3F-D2B3-929E3C032D66}"/>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8FE9C79A-39D0-430C-CF5C-577C1BAFDE0F}"/>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8F97D0B7-0C51-818C-0F54-011A1509E325}"/>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A0F048B2-5C3E-612D-FFE8-355F78D8662A}"/>
                  </a:ext>
                </a:extLst>
              </p:cNvPr>
              <p:cNvPicPr/>
              <p:nvPr/>
            </p:nvPicPr>
            <p:blipFill>
              <a:blip r:embed="rId5"/>
              <a:stretch>
                <a:fillRect/>
              </a:stretch>
            </p:blipFill>
            <p:spPr>
              <a:xfrm>
                <a:off x="1593492" y="833185"/>
                <a:ext cx="26730" cy="23400"/>
              </a:xfrm>
              <a:prstGeom prst="rect">
                <a:avLst/>
              </a:prstGeom>
            </p:spPr>
          </p:pic>
        </mc:Fallback>
      </mc:AlternateContent>
      <p:sp>
        <p:nvSpPr>
          <p:cNvPr id="4" name="Rectangle : coins arrondis 3">
            <a:extLst>
              <a:ext uri="{FF2B5EF4-FFF2-40B4-BE49-F238E27FC236}">
                <a16:creationId xmlns:a16="http://schemas.microsoft.com/office/drawing/2014/main" id="{A14E45BE-BD54-A022-A55F-E225C8CF7441}"/>
              </a:ext>
            </a:extLst>
          </p:cNvPr>
          <p:cNvSpPr/>
          <p:nvPr/>
        </p:nvSpPr>
        <p:spPr>
          <a:xfrm>
            <a:off x="5113063" y="1614506"/>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94E61B8D-9306-454B-2159-858AF5491311}"/>
              </a:ext>
            </a:extLst>
          </p:cNvPr>
          <p:cNvSpPr txBox="1"/>
          <p:nvPr/>
        </p:nvSpPr>
        <p:spPr>
          <a:xfrm>
            <a:off x="3595573" y="163205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8" name="ZoneTexte 7">
            <a:extLst>
              <a:ext uri="{FF2B5EF4-FFF2-40B4-BE49-F238E27FC236}">
                <a16:creationId xmlns:a16="http://schemas.microsoft.com/office/drawing/2014/main" id="{5B04ABEB-C05C-A7C5-3EF1-DA19707675E8}"/>
              </a:ext>
            </a:extLst>
          </p:cNvPr>
          <p:cNvSpPr txBox="1"/>
          <p:nvPr/>
        </p:nvSpPr>
        <p:spPr>
          <a:xfrm>
            <a:off x="1692000" y="1636992"/>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3/3</a:t>
            </a:r>
          </a:p>
        </p:txBody>
      </p:sp>
      <p:sp>
        <p:nvSpPr>
          <p:cNvPr id="10" name="ZoneTexte 9">
            <a:extLst>
              <a:ext uri="{FF2B5EF4-FFF2-40B4-BE49-F238E27FC236}">
                <a16:creationId xmlns:a16="http://schemas.microsoft.com/office/drawing/2014/main" id="{1742E2DB-6700-6CDC-2997-DD4963A7FA4E}"/>
              </a:ext>
            </a:extLst>
          </p:cNvPr>
          <p:cNvSpPr txBox="1"/>
          <p:nvPr/>
        </p:nvSpPr>
        <p:spPr>
          <a:xfrm>
            <a:off x="5305437" y="165130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sp>
        <p:nvSpPr>
          <p:cNvPr id="13" name="Rectangle : coins arrondis 12">
            <a:extLst>
              <a:ext uri="{FF2B5EF4-FFF2-40B4-BE49-F238E27FC236}">
                <a16:creationId xmlns:a16="http://schemas.microsoft.com/office/drawing/2014/main" id="{01616D2F-E9CB-A121-AB16-38D0770BAE14}"/>
              </a:ext>
            </a:extLst>
          </p:cNvPr>
          <p:cNvSpPr/>
          <p:nvPr/>
        </p:nvSpPr>
        <p:spPr>
          <a:xfrm>
            <a:off x="6832552" y="1614506"/>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5C49346E-5D17-217E-0EFA-153FDDFF5642}"/>
              </a:ext>
            </a:extLst>
          </p:cNvPr>
          <p:cNvSpPr txBox="1"/>
          <p:nvPr/>
        </p:nvSpPr>
        <p:spPr>
          <a:xfrm>
            <a:off x="7034551" y="1644090"/>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pic>
        <p:nvPicPr>
          <p:cNvPr id="3" name="Image 2">
            <a:extLst>
              <a:ext uri="{FF2B5EF4-FFF2-40B4-BE49-F238E27FC236}">
                <a16:creationId xmlns:a16="http://schemas.microsoft.com/office/drawing/2014/main" id="{24DD9AD2-CDE1-60DE-BD41-DD60016504B7}"/>
              </a:ext>
            </a:extLst>
          </p:cNvPr>
          <p:cNvPicPr>
            <a:picLocks noChangeAspect="1"/>
          </p:cNvPicPr>
          <p:nvPr/>
        </p:nvPicPr>
        <p:blipFill>
          <a:blip r:embed="rId6"/>
          <a:srcRect r="1593" b="11327"/>
          <a:stretch>
            <a:fillRect/>
          </a:stretch>
        </p:blipFill>
        <p:spPr>
          <a:xfrm>
            <a:off x="215393" y="650122"/>
            <a:ext cx="1087654" cy="980062"/>
          </a:xfrm>
          <a:prstGeom prst="ellipse">
            <a:avLst/>
          </a:prstGeom>
        </p:spPr>
      </p:pic>
      <p:sp>
        <p:nvSpPr>
          <p:cNvPr id="5" name="ZoneTexte 4">
            <a:extLst>
              <a:ext uri="{FF2B5EF4-FFF2-40B4-BE49-F238E27FC236}">
                <a16:creationId xmlns:a16="http://schemas.microsoft.com/office/drawing/2014/main" id="{AF96149D-FA03-3331-6247-7CBEA001A5DC}"/>
              </a:ext>
            </a:extLst>
          </p:cNvPr>
          <p:cNvSpPr txBox="1"/>
          <p:nvPr/>
        </p:nvSpPr>
        <p:spPr>
          <a:xfrm>
            <a:off x="674534" y="2995572"/>
            <a:ext cx="7740868" cy="3347070"/>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424D7B"/>
                </a:solidFill>
                <a:effectLst/>
                <a:uLnTx/>
                <a:uFillTx/>
                <a:latin typeface="Dosis" pitchFamily="2" charset="0"/>
                <a:ea typeface="+mn-ea"/>
                <a:cs typeface="+mn-cs"/>
              </a:rPr>
              <a:t>Notre voisin possède aussi un joli jardin derrière l’immeuble. On y trouve des fleurs, des arbres fruitiers et même quelques légumes. Parfois, il invite les voisins à prendre un thé ou à goûter des fruits de son jardin.  Tout le monde dit que monsieur Karim est un voisin serviable et gentil. Dans notre quartier, on peut toujours compter sur lui pour rendre service.</a:t>
            </a:r>
          </a:p>
        </p:txBody>
      </p:sp>
    </p:spTree>
    <p:extLst>
      <p:ext uri="{BB962C8B-B14F-4D97-AF65-F5344CB8AC3E}">
        <p14:creationId xmlns:p14="http://schemas.microsoft.com/office/powerpoint/2010/main" val="31834338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3BFE4-4F91-4412-F95B-7E89C4FCCA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AB749A1-EDC2-5E40-D7B2-9C3E0572399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Lisez la question et cherchez la réponse dans le texte. Qui veut répondre ?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D3BF2AE-EFFB-E71C-C654-3FAEB432F898}"/>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E9C7F3CB-5727-0D5F-C794-2E547279F0E8}"/>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5927E025-ADB0-8B07-3E7F-C177B9BA29B8}"/>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F1840C5-850F-DC21-9927-9137E007481C}"/>
                  </a:ext>
                </a:extLst>
              </p:cNvPr>
              <p:cNvPicPr/>
              <p:nvPr/>
            </p:nvPicPr>
            <p:blipFill>
              <a:blip r:embed="rId5"/>
              <a:stretch>
                <a:fillRect/>
              </a:stretch>
            </p:blipFill>
            <p:spPr>
              <a:xfrm>
                <a:off x="1593492" y="833185"/>
                <a:ext cx="26730" cy="23400"/>
              </a:xfrm>
              <a:prstGeom prst="rect">
                <a:avLst/>
              </a:prstGeom>
            </p:spPr>
          </p:pic>
        </mc:Fallback>
      </mc:AlternateContent>
      <p:pic>
        <p:nvPicPr>
          <p:cNvPr id="4" name="Image 3">
            <a:extLst>
              <a:ext uri="{FF2B5EF4-FFF2-40B4-BE49-F238E27FC236}">
                <a16:creationId xmlns:a16="http://schemas.microsoft.com/office/drawing/2014/main" id="{405B5D84-FF67-A3BF-6137-0A46639DB109}"/>
              </a:ext>
            </a:extLst>
          </p:cNvPr>
          <p:cNvPicPr>
            <a:picLocks noChangeAspect="1"/>
          </p:cNvPicPr>
          <p:nvPr/>
        </p:nvPicPr>
        <p:blipFill>
          <a:blip r:embed="rId6"/>
          <a:srcRect r="1593" b="11327"/>
          <a:stretch>
            <a:fillRect/>
          </a:stretch>
        </p:blipFill>
        <p:spPr>
          <a:xfrm>
            <a:off x="215393" y="650122"/>
            <a:ext cx="1087654" cy="980062"/>
          </a:xfrm>
          <a:prstGeom prst="ellipse">
            <a:avLst/>
          </a:prstGeom>
        </p:spPr>
      </p:pic>
      <p:sp>
        <p:nvSpPr>
          <p:cNvPr id="6" name="ZoneTexte 5">
            <a:extLst>
              <a:ext uri="{FF2B5EF4-FFF2-40B4-BE49-F238E27FC236}">
                <a16:creationId xmlns:a16="http://schemas.microsoft.com/office/drawing/2014/main" id="{2BBE790E-EFA0-BD57-913E-686C0DA896BC}"/>
              </a:ext>
            </a:extLst>
          </p:cNvPr>
          <p:cNvSpPr txBox="1"/>
          <p:nvPr/>
        </p:nvSpPr>
        <p:spPr>
          <a:xfrm>
            <a:off x="593861" y="2449551"/>
            <a:ext cx="8099801"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Question 3 :  Qu’est-ce qu’on trouve dans le jardin du voisin ? </a:t>
            </a:r>
          </a:p>
        </p:txBody>
      </p:sp>
      <p:sp>
        <p:nvSpPr>
          <p:cNvPr id="18" name="Rectangle : coins arrondis 17">
            <a:extLst>
              <a:ext uri="{FF2B5EF4-FFF2-40B4-BE49-F238E27FC236}">
                <a16:creationId xmlns:a16="http://schemas.microsoft.com/office/drawing/2014/main" id="{8234538F-9138-4E3F-0DAD-25967A423D79}"/>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83BDAB34-07E6-3172-0175-0B2EDF944EBC}"/>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2" name="ZoneTexte 21">
            <a:extLst>
              <a:ext uri="{FF2B5EF4-FFF2-40B4-BE49-F238E27FC236}">
                <a16:creationId xmlns:a16="http://schemas.microsoft.com/office/drawing/2014/main" id="{BEA0B5BF-E9D1-D4FD-27DC-62C804973E96}"/>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3/3</a:t>
            </a:r>
          </a:p>
        </p:txBody>
      </p:sp>
      <p:sp>
        <p:nvSpPr>
          <p:cNvPr id="24" name="Rectangle : coins arrondis 23">
            <a:extLst>
              <a:ext uri="{FF2B5EF4-FFF2-40B4-BE49-F238E27FC236}">
                <a16:creationId xmlns:a16="http://schemas.microsoft.com/office/drawing/2014/main" id="{D0F41B3C-59A5-47C3-9E3A-DFBC16F169B5}"/>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ZoneTexte 24">
            <a:extLst>
              <a:ext uri="{FF2B5EF4-FFF2-40B4-BE49-F238E27FC236}">
                <a16:creationId xmlns:a16="http://schemas.microsoft.com/office/drawing/2014/main" id="{02D310D4-C318-FB1B-1D23-D31100246191}"/>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8" name="Rectangle : coins arrondis 27">
            <a:extLst>
              <a:ext uri="{FF2B5EF4-FFF2-40B4-BE49-F238E27FC236}">
                <a16:creationId xmlns:a16="http://schemas.microsoft.com/office/drawing/2014/main" id="{44B69F60-B122-DD98-5FA8-66E66CEE379D}"/>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ZoneTexte 28">
            <a:extLst>
              <a:ext uri="{FF2B5EF4-FFF2-40B4-BE49-F238E27FC236}">
                <a16:creationId xmlns:a16="http://schemas.microsoft.com/office/drawing/2014/main" id="{C849D17A-1127-2196-9977-7C8858720E0D}"/>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sp>
        <p:nvSpPr>
          <p:cNvPr id="3" name="ZoneTexte 2">
            <a:extLst>
              <a:ext uri="{FF2B5EF4-FFF2-40B4-BE49-F238E27FC236}">
                <a16:creationId xmlns:a16="http://schemas.microsoft.com/office/drawing/2014/main" id="{F3499489-607D-D989-5228-9D9DF59DA222}"/>
              </a:ext>
            </a:extLst>
          </p:cNvPr>
          <p:cNvSpPr txBox="1"/>
          <p:nvPr/>
        </p:nvSpPr>
        <p:spPr>
          <a:xfrm>
            <a:off x="674534" y="2995572"/>
            <a:ext cx="7740868" cy="3347070"/>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424D7B"/>
                </a:solidFill>
                <a:effectLst/>
                <a:uLnTx/>
                <a:uFillTx/>
                <a:latin typeface="Dosis" pitchFamily="2" charset="0"/>
                <a:ea typeface="+mn-ea"/>
                <a:cs typeface="+mn-cs"/>
              </a:rPr>
              <a:t>Notre voisin possède aussi un joli jardin derrière l’immeuble. On y trouve des fleurs, des arbres fruitiers et même quelques légumes. Parfois, il invite les voisins à prendre un thé ou à goûter des fruits de son jardin.  Tout le monde dit que monsieur Karim est un voisin serviable et gentil. Dans notre quartier, on peut toujours compter sur lui pour rendre service.</a:t>
            </a:r>
          </a:p>
        </p:txBody>
      </p:sp>
    </p:spTree>
    <p:extLst>
      <p:ext uri="{BB962C8B-B14F-4D97-AF65-F5344CB8AC3E}">
        <p14:creationId xmlns:p14="http://schemas.microsoft.com/office/powerpoint/2010/main" val="1175882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A3CB6-83C3-C90A-123A-00106054567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31BDEB8-5D44-A3A0-8B9C-CB72280C1CCB}"/>
              </a:ext>
            </a:extLst>
          </p:cNvPr>
          <p:cNvSpPr>
            <a:spLocks noGrp="1"/>
          </p:cNvSpPr>
          <p:nvPr>
            <p:ph type="title"/>
          </p:nvPr>
        </p:nvSpPr>
        <p:spPr>
          <a:xfrm>
            <a:off x="1692000" y="756000"/>
            <a:ext cx="6972502" cy="612000"/>
          </a:xfrm>
        </p:spPr>
        <p:txBody>
          <a:bodyPr>
            <a:normAutofit fontScale="90000"/>
          </a:bodyPr>
          <a:lstStyle/>
          <a:p>
            <a:r>
              <a:rPr lang="fr-FR" dirty="0">
                <a:solidFill>
                  <a:schemeClr val="tx1">
                    <a:lumMod val="65000"/>
                    <a:lumOff val="35000"/>
                  </a:schemeClr>
                </a:solidFill>
                <a:latin typeface="Dosis Medium" pitchFamily="2" charset="0"/>
              </a:rPr>
              <a:t>La question est « qu’est-ce qu’on trouve ?». Je cherche des objets,  des fruits ou des plantes  dans le texte. La réponse est : des fleurs, des arbres fruitiers et même quelques légumes.</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7D69AA63-E6B6-E6F6-B3B3-800A6AA443B2}"/>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7D69AA63-E6B6-E6F6-B3B3-800A6AA443B2}"/>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F2287DBE-05F1-2513-C94A-FE81F43C3A8C}"/>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F2287DBE-05F1-2513-C94A-FE81F43C3A8C}"/>
                  </a:ext>
                </a:extLst>
              </p:cNvPr>
              <p:cNvPicPr/>
              <p:nvPr/>
            </p:nvPicPr>
            <p:blipFill>
              <a:blip r:embed="rId5"/>
              <a:stretch>
                <a:fillRect/>
              </a:stretch>
            </p:blipFill>
            <p:spPr>
              <a:xfrm>
                <a:off x="1593492" y="833185"/>
                <a:ext cx="26730" cy="23400"/>
              </a:xfrm>
              <a:prstGeom prst="rect">
                <a:avLst/>
              </a:prstGeom>
            </p:spPr>
          </p:pic>
        </mc:Fallback>
      </mc:AlternateContent>
      <p:pic>
        <p:nvPicPr>
          <p:cNvPr id="4" name="Image 3">
            <a:extLst>
              <a:ext uri="{FF2B5EF4-FFF2-40B4-BE49-F238E27FC236}">
                <a16:creationId xmlns:a16="http://schemas.microsoft.com/office/drawing/2014/main" id="{1254F217-CB43-611A-68DA-02BD723AC9D6}"/>
              </a:ext>
            </a:extLst>
          </p:cNvPr>
          <p:cNvPicPr>
            <a:picLocks noChangeAspect="1"/>
          </p:cNvPicPr>
          <p:nvPr/>
        </p:nvPicPr>
        <p:blipFill>
          <a:blip r:embed="rId6"/>
          <a:srcRect r="1593" b="11327"/>
          <a:stretch>
            <a:fillRect/>
          </a:stretch>
        </p:blipFill>
        <p:spPr>
          <a:xfrm>
            <a:off x="215393" y="650122"/>
            <a:ext cx="1087654" cy="980062"/>
          </a:xfrm>
          <a:prstGeom prst="ellipse">
            <a:avLst/>
          </a:prstGeom>
        </p:spPr>
      </p:pic>
      <p:sp>
        <p:nvSpPr>
          <p:cNvPr id="18" name="Rectangle : coins arrondis 17">
            <a:extLst>
              <a:ext uri="{FF2B5EF4-FFF2-40B4-BE49-F238E27FC236}">
                <a16:creationId xmlns:a16="http://schemas.microsoft.com/office/drawing/2014/main" id="{82DBB016-7F19-2372-0D9C-2898835D93E4}"/>
              </a:ext>
            </a:extLst>
          </p:cNvPr>
          <p:cNvSpPr/>
          <p:nvPr/>
        </p:nvSpPr>
        <p:spPr>
          <a:xfrm>
            <a:off x="3417341" y="1552563"/>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81858D9A-EC09-E271-1C40-0C46A6456028}"/>
              </a:ext>
            </a:extLst>
          </p:cNvPr>
          <p:cNvSpPr txBox="1"/>
          <p:nvPr/>
        </p:nvSpPr>
        <p:spPr>
          <a:xfrm>
            <a:off x="3588814" y="158865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1</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2" name="ZoneTexte 21">
            <a:extLst>
              <a:ext uri="{FF2B5EF4-FFF2-40B4-BE49-F238E27FC236}">
                <a16:creationId xmlns:a16="http://schemas.microsoft.com/office/drawing/2014/main" id="{1907FF4A-3A59-1295-8FE1-158B6B89E773}"/>
              </a:ext>
            </a:extLst>
          </p:cNvPr>
          <p:cNvSpPr txBox="1"/>
          <p:nvPr/>
        </p:nvSpPr>
        <p:spPr>
          <a:xfrm>
            <a:off x="1685241" y="1642235"/>
            <a:ext cx="1903573"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200" b="1" i="0" u="none" strike="noStrike" kern="1200" cap="none" spc="0" normalizeH="0" baseline="0" noProof="0" dirty="0">
                <a:ln w="0"/>
                <a:solidFill>
                  <a:srgbClr val="5B9BD5">
                    <a:lumMod val="50000"/>
                  </a:srgbClr>
                </a:solidFill>
                <a:effectLst/>
                <a:uLnTx/>
                <a:uFillTx/>
                <a:latin typeface="Dosis Medium" pitchFamily="2" charset="0"/>
                <a:ea typeface="+mn-ea"/>
                <a:cs typeface="+mn-cs"/>
              </a:rPr>
              <a:t>Partie 3/3</a:t>
            </a:r>
          </a:p>
        </p:txBody>
      </p:sp>
      <p:sp>
        <p:nvSpPr>
          <p:cNvPr id="24" name="Rectangle : coins arrondis 23">
            <a:extLst>
              <a:ext uri="{FF2B5EF4-FFF2-40B4-BE49-F238E27FC236}">
                <a16:creationId xmlns:a16="http://schemas.microsoft.com/office/drawing/2014/main" id="{42274801-7800-B0EC-D0C2-C154A8210D7A}"/>
              </a:ext>
            </a:extLst>
          </p:cNvPr>
          <p:cNvSpPr/>
          <p:nvPr/>
        </p:nvSpPr>
        <p:spPr>
          <a:xfrm>
            <a:off x="5150999" y="1571104"/>
            <a:ext cx="1308657" cy="502018"/>
          </a:xfrm>
          <a:prstGeom prst="roundRect">
            <a:avLst>
              <a:gd name="adj" fmla="val 41592"/>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ZoneTexte 24">
            <a:extLst>
              <a:ext uri="{FF2B5EF4-FFF2-40B4-BE49-F238E27FC236}">
                <a16:creationId xmlns:a16="http://schemas.microsoft.com/office/drawing/2014/main" id="{6FA1DB3D-DA67-60C4-A7C1-6ED55F91DA57}"/>
              </a:ext>
            </a:extLst>
          </p:cNvPr>
          <p:cNvSpPr txBox="1"/>
          <p:nvPr/>
        </p:nvSpPr>
        <p:spPr>
          <a:xfrm>
            <a:off x="5352998" y="1600688"/>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lumMod val="85000"/>
                  </a:prstClr>
                </a:solidFill>
                <a:effectLst/>
                <a:uLnTx/>
                <a:uFillTx/>
                <a:latin typeface="Dosis" pitchFamily="2" charset="0"/>
                <a:ea typeface="+mn-ea"/>
                <a:cs typeface="+mn-cs"/>
              </a:rPr>
              <a:t>Etape 2</a:t>
            </a:r>
            <a:endParaRPr kumimoji="0" lang="fr-FR" sz="2000" b="0" i="0" u="none" strike="noStrike" kern="1200" cap="none" spc="0" normalizeH="0" baseline="0" noProof="0" dirty="0">
              <a:ln w="0"/>
              <a:solidFill>
                <a:prstClr val="white">
                  <a:lumMod val="85000"/>
                </a:prstClr>
              </a:solidFill>
              <a:effectLst/>
              <a:uLnTx/>
              <a:uFillTx/>
              <a:latin typeface="Dosis" pitchFamily="2" charset="0"/>
              <a:ea typeface="+mn-ea"/>
              <a:cs typeface="+mn-cs"/>
            </a:endParaRPr>
          </a:p>
        </p:txBody>
      </p:sp>
      <p:sp>
        <p:nvSpPr>
          <p:cNvPr id="28" name="Rectangle : coins arrondis 27">
            <a:extLst>
              <a:ext uri="{FF2B5EF4-FFF2-40B4-BE49-F238E27FC236}">
                <a16:creationId xmlns:a16="http://schemas.microsoft.com/office/drawing/2014/main" id="{2B7BD530-37D8-6806-5A11-BBB61A1855A3}"/>
              </a:ext>
            </a:extLst>
          </p:cNvPr>
          <p:cNvSpPr/>
          <p:nvPr/>
        </p:nvSpPr>
        <p:spPr>
          <a:xfrm>
            <a:off x="6867728" y="1571104"/>
            <a:ext cx="1308657" cy="502018"/>
          </a:xfrm>
          <a:prstGeom prst="roundRect">
            <a:avLst>
              <a:gd name="adj" fmla="val 41592"/>
            </a:avLst>
          </a:prstGeom>
          <a:solidFill>
            <a:srgbClr val="565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ZoneTexte 28">
            <a:extLst>
              <a:ext uri="{FF2B5EF4-FFF2-40B4-BE49-F238E27FC236}">
                <a16:creationId xmlns:a16="http://schemas.microsoft.com/office/drawing/2014/main" id="{ACE897AC-EB6C-FEE4-8DF9-2C59B84FC618}"/>
              </a:ext>
            </a:extLst>
          </p:cNvPr>
          <p:cNvSpPr txBox="1"/>
          <p:nvPr/>
        </p:nvSpPr>
        <p:spPr>
          <a:xfrm>
            <a:off x="7060102" y="1607906"/>
            <a:ext cx="105494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800"/>
              </a:spcAft>
              <a:buClrTx/>
              <a:buSzTx/>
              <a:buFontTx/>
              <a:buNone/>
              <a:tabLst/>
              <a:defRPr/>
            </a:pPr>
            <a:r>
              <a:rPr kumimoji="0" lang="fr-FR" sz="2000" b="1" i="0" u="none" strike="noStrike" kern="1200" cap="none" spc="0" normalizeH="0" baseline="0" noProof="0" dirty="0">
                <a:ln w="0"/>
                <a:solidFill>
                  <a:prstClr val="white"/>
                </a:solidFill>
                <a:effectLst/>
                <a:uLnTx/>
                <a:uFillTx/>
                <a:latin typeface="Dosis" pitchFamily="2" charset="0"/>
                <a:ea typeface="+mn-ea"/>
                <a:cs typeface="+mn-cs"/>
              </a:rPr>
              <a:t>Etape 3</a:t>
            </a:r>
            <a:endParaRPr kumimoji="0" lang="fr-FR" sz="2000" b="0" i="0" u="none" strike="noStrike" kern="1200" cap="none" spc="0" normalizeH="0" baseline="0" noProof="0" dirty="0">
              <a:ln w="0"/>
              <a:solidFill>
                <a:prstClr val="white"/>
              </a:solidFill>
              <a:effectLst/>
              <a:uLnTx/>
              <a:uFillTx/>
              <a:latin typeface="Dosis" pitchFamily="2" charset="0"/>
              <a:ea typeface="+mn-ea"/>
              <a:cs typeface="+mn-cs"/>
            </a:endParaRPr>
          </a:p>
        </p:txBody>
      </p:sp>
      <p:sp>
        <p:nvSpPr>
          <p:cNvPr id="6" name="ZoneTexte 5">
            <a:extLst>
              <a:ext uri="{FF2B5EF4-FFF2-40B4-BE49-F238E27FC236}">
                <a16:creationId xmlns:a16="http://schemas.microsoft.com/office/drawing/2014/main" id="{EE3A69B0-3823-419D-4D1C-F168DF16CE6B}"/>
              </a:ext>
            </a:extLst>
          </p:cNvPr>
          <p:cNvSpPr txBox="1"/>
          <p:nvPr/>
        </p:nvSpPr>
        <p:spPr>
          <a:xfrm>
            <a:off x="593861" y="2449551"/>
            <a:ext cx="8099801"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472C4">
                    <a:lumMod val="50000"/>
                  </a:srgbClr>
                </a:solidFill>
                <a:effectLst/>
                <a:uLnTx/>
                <a:uFillTx/>
                <a:latin typeface="Dosis" pitchFamily="2" charset="0"/>
                <a:ea typeface="+mn-ea"/>
                <a:cs typeface="+mn-cs"/>
              </a:rPr>
              <a:t>Question 3 :  Qu’est-ce qu’on trouve dans le jardin du voisin ? </a:t>
            </a:r>
          </a:p>
        </p:txBody>
      </p:sp>
      <p:sp>
        <p:nvSpPr>
          <p:cNvPr id="8" name="ZoneTexte 7">
            <a:extLst>
              <a:ext uri="{FF2B5EF4-FFF2-40B4-BE49-F238E27FC236}">
                <a16:creationId xmlns:a16="http://schemas.microsoft.com/office/drawing/2014/main" id="{1C389494-0387-E6E3-A0BA-884122F9A507}"/>
              </a:ext>
            </a:extLst>
          </p:cNvPr>
          <p:cNvSpPr txBox="1"/>
          <p:nvPr/>
        </p:nvSpPr>
        <p:spPr>
          <a:xfrm>
            <a:off x="674534" y="2995572"/>
            <a:ext cx="7740868" cy="3347070"/>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424D7B"/>
                </a:solidFill>
                <a:effectLst/>
                <a:uLnTx/>
                <a:uFillTx/>
                <a:latin typeface="Dosis" pitchFamily="2" charset="0"/>
                <a:ea typeface="+mn-ea"/>
                <a:cs typeface="+mn-cs"/>
              </a:rPr>
              <a:t>Notre voisin possède aussi un joli jardin derrière l’immeuble. </a:t>
            </a:r>
            <a:r>
              <a:rPr kumimoji="0" lang="fr-FR" sz="2400" b="1" i="0" u="none" strike="noStrike" kern="1200" cap="none" spc="0" normalizeH="0" baseline="0" noProof="0" dirty="0">
                <a:ln>
                  <a:noFill/>
                </a:ln>
                <a:solidFill>
                  <a:srgbClr val="C00000"/>
                </a:solidFill>
                <a:effectLst/>
                <a:uLnTx/>
                <a:uFillTx/>
                <a:latin typeface="Dosis" pitchFamily="2" charset="0"/>
                <a:ea typeface="+mn-ea"/>
                <a:cs typeface="+mn-cs"/>
              </a:rPr>
              <a:t>On y trouve des fleurs, des arbres fruitiers et même quelques légumes. </a:t>
            </a:r>
            <a:r>
              <a:rPr kumimoji="0" lang="fr-FR" sz="2400" b="0" i="0" u="none" strike="noStrike" kern="1200" cap="none" spc="0" normalizeH="0" baseline="0" noProof="0" dirty="0">
                <a:ln>
                  <a:noFill/>
                </a:ln>
                <a:solidFill>
                  <a:srgbClr val="424D7B"/>
                </a:solidFill>
                <a:effectLst/>
                <a:uLnTx/>
                <a:uFillTx/>
                <a:latin typeface="Dosis" pitchFamily="2" charset="0"/>
                <a:ea typeface="+mn-ea"/>
                <a:cs typeface="+mn-cs"/>
              </a:rPr>
              <a:t>Parfois, il invite les voisins à prendre un thé ou à goûter des fruits de son jardin.  Tout le monde dit que monsieur Karim est un voisin serviable et gentil. Dans notre quartier, on peut toujours compter sur lui pour rendre service.</a:t>
            </a:r>
          </a:p>
        </p:txBody>
      </p:sp>
    </p:spTree>
    <p:extLst>
      <p:ext uri="{BB962C8B-B14F-4D97-AF65-F5344CB8AC3E}">
        <p14:creationId xmlns:p14="http://schemas.microsoft.com/office/powerpoint/2010/main" val="24980272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456CA-8A22-A083-776D-AF76009840AB}"/>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50A4DD23-A2F3-AE80-187E-57FE75539683}"/>
              </a:ext>
            </a:extLst>
          </p:cNvPr>
          <p:cNvPicPr>
            <a:picLocks noChangeAspect="1"/>
          </p:cNvPicPr>
          <p:nvPr/>
        </p:nvPicPr>
        <p:blipFill>
          <a:blip r:embed="rId2"/>
          <a:stretch>
            <a:fillRect/>
          </a:stretch>
        </p:blipFill>
        <p:spPr>
          <a:xfrm>
            <a:off x="369295" y="2222938"/>
            <a:ext cx="5244344" cy="3265895"/>
          </a:xfrm>
          <a:prstGeom prst="rect">
            <a:avLst/>
          </a:prstGeom>
        </p:spPr>
      </p:pic>
      <p:sp>
        <p:nvSpPr>
          <p:cNvPr id="4" name="Titre 3">
            <a:extLst>
              <a:ext uri="{FF2B5EF4-FFF2-40B4-BE49-F238E27FC236}">
                <a16:creationId xmlns:a16="http://schemas.microsoft.com/office/drawing/2014/main" id="{E6384F8A-E656-6861-497C-5F80E75BA72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Prenez vos livrets à la page 20.   Avec votre voisin, vous allez lire le texte. Je vais circuler entre les rangs pour vous aider. </a:t>
            </a:r>
          </a:p>
        </p:txBody>
      </p:sp>
      <p:pic>
        <p:nvPicPr>
          <p:cNvPr id="2" name="Image 1">
            <a:extLst>
              <a:ext uri="{FF2B5EF4-FFF2-40B4-BE49-F238E27FC236}">
                <a16:creationId xmlns:a16="http://schemas.microsoft.com/office/drawing/2014/main" id="{4AD15E81-0124-AD59-80AE-B06E7849C92D}"/>
              </a:ext>
            </a:extLst>
          </p:cNvPr>
          <p:cNvPicPr>
            <a:picLocks noChangeAspect="1"/>
          </p:cNvPicPr>
          <p:nvPr/>
        </p:nvPicPr>
        <p:blipFill>
          <a:blip r:embed="rId3"/>
          <a:stretch>
            <a:fillRect/>
          </a:stretch>
        </p:blipFill>
        <p:spPr>
          <a:xfrm>
            <a:off x="148577" y="535130"/>
            <a:ext cx="1152244" cy="1072989"/>
          </a:xfrm>
          <a:prstGeom prst="rect">
            <a:avLst/>
          </a:prstGeom>
        </p:spPr>
      </p:pic>
      <p:pic>
        <p:nvPicPr>
          <p:cNvPr id="9" name="Image 8">
            <a:extLst>
              <a:ext uri="{FF2B5EF4-FFF2-40B4-BE49-F238E27FC236}">
                <a16:creationId xmlns:a16="http://schemas.microsoft.com/office/drawing/2014/main" id="{D77EBF02-E923-BA84-F8F7-36E907F90AA0}"/>
              </a:ext>
            </a:extLst>
          </p:cNvPr>
          <p:cNvPicPr>
            <a:picLocks noChangeAspect="1"/>
          </p:cNvPicPr>
          <p:nvPr/>
        </p:nvPicPr>
        <p:blipFill>
          <a:blip r:embed="rId4"/>
          <a:srcRect t="4959"/>
          <a:stretch>
            <a:fillRect/>
          </a:stretch>
        </p:blipFill>
        <p:spPr>
          <a:xfrm>
            <a:off x="5533127" y="2890234"/>
            <a:ext cx="3241578" cy="2485899"/>
          </a:xfrm>
          <a:prstGeom prst="rect">
            <a:avLst/>
          </a:prstGeom>
        </p:spPr>
      </p:pic>
    </p:spTree>
    <p:extLst>
      <p:ext uri="{BB962C8B-B14F-4D97-AF65-F5344CB8AC3E}">
        <p14:creationId xmlns:p14="http://schemas.microsoft.com/office/powerpoint/2010/main" val="253054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26E2507-AC50-98F2-248A-8F15D7BA5B4E}"/>
              </a:ext>
            </a:extLst>
          </p:cNvPr>
          <p:cNvPicPr>
            <a:picLocks noChangeAspect="1"/>
          </p:cNvPicPr>
          <p:nvPr/>
        </p:nvPicPr>
        <p:blipFill>
          <a:blip r:embed="rId2"/>
          <a:stretch>
            <a:fillRect/>
          </a:stretch>
        </p:blipFill>
        <p:spPr>
          <a:xfrm>
            <a:off x="4911600" y="1535367"/>
            <a:ext cx="3620400" cy="5052290"/>
          </a:xfrm>
          <a:prstGeom prst="rect">
            <a:avLst/>
          </a:prstGeom>
        </p:spPr>
      </p:pic>
      <p:pic>
        <p:nvPicPr>
          <p:cNvPr id="4" name="Image 3">
            <a:extLst>
              <a:ext uri="{FF2B5EF4-FFF2-40B4-BE49-F238E27FC236}">
                <a16:creationId xmlns:a16="http://schemas.microsoft.com/office/drawing/2014/main" id="{B34391D0-DA81-4F12-AAAF-95432ABD18F7}"/>
              </a:ext>
            </a:extLst>
          </p:cNvPr>
          <p:cNvPicPr>
            <a:picLocks noChangeAspect="1"/>
          </p:cNvPicPr>
          <p:nvPr/>
        </p:nvPicPr>
        <p:blipFill>
          <a:blip r:embed="rId3"/>
          <a:stretch>
            <a:fillRect/>
          </a:stretch>
        </p:blipFill>
        <p:spPr>
          <a:xfrm>
            <a:off x="1160727" y="1608119"/>
            <a:ext cx="3572648" cy="4979538"/>
          </a:xfrm>
          <a:prstGeom prst="roundRect">
            <a:avLst/>
          </a:prstGeom>
        </p:spPr>
      </p:pic>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Notez les devoirs à faire à la maison. Vous allez lire et recopier le texte de la page 20.  Vous allez aussi faire l’activité 2 de la page 21. </a:t>
            </a:r>
            <a:endParaRPr lang="fr-MA" dirty="0">
              <a:solidFill>
                <a:schemeClr val="tx1">
                  <a:lumMod val="65000"/>
                  <a:lumOff val="35000"/>
                </a:schemeClr>
              </a:solidFill>
              <a:latin typeface="Dosis Medium" pitchFamily="2" charset="0"/>
            </a:endParaRPr>
          </a:p>
        </p:txBody>
      </p:sp>
      <p:sp>
        <p:nvSpPr>
          <p:cNvPr id="11" name="Rectangle : coins arrondis 10">
            <a:extLst>
              <a:ext uri="{FF2B5EF4-FFF2-40B4-BE49-F238E27FC236}">
                <a16:creationId xmlns:a16="http://schemas.microsoft.com/office/drawing/2014/main" id="{36683001-5954-3315-2124-CC48212C3905}"/>
              </a:ext>
            </a:extLst>
          </p:cNvPr>
          <p:cNvSpPr/>
          <p:nvPr/>
        </p:nvSpPr>
        <p:spPr>
          <a:xfrm>
            <a:off x="5157246" y="2309021"/>
            <a:ext cx="3129108" cy="1427406"/>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Image 8">
            <a:extLst>
              <a:ext uri="{FF2B5EF4-FFF2-40B4-BE49-F238E27FC236}">
                <a16:creationId xmlns:a16="http://schemas.microsoft.com/office/drawing/2014/main" id="{4A1F45E8-5B08-8C45-17AA-C8D9E1DFCDE4}"/>
              </a:ext>
            </a:extLst>
          </p:cNvPr>
          <p:cNvPicPr>
            <a:picLocks noChangeAspect="1"/>
          </p:cNvPicPr>
          <p:nvPr/>
        </p:nvPicPr>
        <p:blipFill>
          <a:blip r:embed="rId4"/>
          <a:stretch>
            <a:fillRect/>
          </a:stretch>
        </p:blipFill>
        <p:spPr>
          <a:xfrm>
            <a:off x="148577" y="535130"/>
            <a:ext cx="1152244" cy="1072989"/>
          </a:xfrm>
          <a:prstGeom prst="rect">
            <a:avLst/>
          </a:prstGeom>
        </p:spPr>
      </p:pic>
      <p:sp>
        <p:nvSpPr>
          <p:cNvPr id="7" name="Rectangle : coins arrondis 6">
            <a:extLst>
              <a:ext uri="{FF2B5EF4-FFF2-40B4-BE49-F238E27FC236}">
                <a16:creationId xmlns:a16="http://schemas.microsoft.com/office/drawing/2014/main" id="{02B701CB-BFDD-A2CA-D05E-8148FCDBE40D}"/>
              </a:ext>
            </a:extLst>
          </p:cNvPr>
          <p:cNvSpPr/>
          <p:nvPr/>
        </p:nvSpPr>
        <p:spPr>
          <a:xfrm>
            <a:off x="1555065" y="2544350"/>
            <a:ext cx="3016935" cy="1854229"/>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12741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2A9DC-EC3A-39AA-AA67-639C1E94663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FA708A4-5313-7180-184A-8E71A4FAA67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La séance d’aujourd’hui est terminée. A bientôt.  </a:t>
            </a:r>
            <a:endParaRPr lang="fr-MA" dirty="0">
              <a:solidFill>
                <a:schemeClr val="tx1">
                  <a:lumMod val="65000"/>
                  <a:lumOff val="35000"/>
                </a:schemeClr>
              </a:solidFill>
              <a:latin typeface="Dosis Medium" pitchFamily="2" charset="0"/>
            </a:endParaRPr>
          </a:p>
        </p:txBody>
      </p:sp>
      <p:pic>
        <p:nvPicPr>
          <p:cNvPr id="5" name="Espace réservé pour une image  2" descr="Une image contenant habits, illustration, dessin humoristique&#10;&#10;Le contenu généré par l’IA peut être incorrect.">
            <a:extLst>
              <a:ext uri="{FF2B5EF4-FFF2-40B4-BE49-F238E27FC236}">
                <a16:creationId xmlns:a16="http://schemas.microsoft.com/office/drawing/2014/main" id="{B64B6E0C-6C61-1720-A09C-8BC90E5610F9}"/>
              </a:ext>
            </a:extLst>
          </p:cNvPr>
          <p:cNvPicPr>
            <a:picLocks noChangeAspect="1"/>
          </p:cNvPicPr>
          <p:nvPr/>
        </p:nvPicPr>
        <p:blipFill>
          <a:blip r:embed="rId6">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pic>
        <p:nvPicPr>
          <p:cNvPr id="3" name="Nada-Wave">
            <a:hlinkClick r:id="" action="ppaction://media"/>
            <a:extLst>
              <a:ext uri="{FF2B5EF4-FFF2-40B4-BE49-F238E27FC236}">
                <a16:creationId xmlns:a16="http://schemas.microsoft.com/office/drawing/2014/main" id="{19880917-F9B2-8DAB-D662-73251E8A3C81}"/>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475746" y="2156059"/>
            <a:ext cx="2319092" cy="3703624"/>
          </a:xfrm>
          <a:prstGeom prst="rect">
            <a:avLst/>
          </a:prstGeom>
        </p:spPr>
      </p:pic>
      <p:pic>
        <p:nvPicPr>
          <p:cNvPr id="8" name="majd_wave">
            <a:hlinkClick r:id="" action="ppaction://media"/>
            <a:extLst>
              <a:ext uri="{FF2B5EF4-FFF2-40B4-BE49-F238E27FC236}">
                <a16:creationId xmlns:a16="http://schemas.microsoft.com/office/drawing/2014/main" id="{412BB488-D1F2-7463-D98C-1DE9B4032C47}"/>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3380"/>
          <a:stretch>
            <a:fillRect/>
          </a:stretch>
        </p:blipFill>
        <p:spPr>
          <a:xfrm>
            <a:off x="2459433" y="2156059"/>
            <a:ext cx="2112567" cy="3628724"/>
          </a:xfrm>
          <a:prstGeom prst="rect">
            <a:avLst/>
          </a:prstGeom>
        </p:spPr>
      </p:pic>
    </p:spTree>
    <p:extLst>
      <p:ext uri="{BB962C8B-B14F-4D97-AF65-F5344CB8AC3E}">
        <p14:creationId xmlns:p14="http://schemas.microsoft.com/office/powerpoint/2010/main" val="42846086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3"/>
                                        </p:tgtEl>
                                      </p:cBhvr>
                                    </p:cmd>
                                  </p:childTnLst>
                                </p:cTn>
                              </p:par>
                              <p:par>
                                <p:cTn id="7" presetID="1" presetClass="mediacall" presetSubtype="0" fill="hold" nodeType="withEffect">
                                  <p:stCondLst>
                                    <p:cond delay="0"/>
                                  </p:stCondLst>
                                  <p:childTnLst>
                                    <p:cmd type="call" cmd="playFrom(0.0)">
                                      <p:cBhvr>
                                        <p:cTn id="8" dur="322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3"/>
                </p:tgtEl>
              </p:cMediaNode>
            </p:video>
            <p:video>
              <p:cMediaNode vol="80000">
                <p:cTn id="10" fill="hold" display="0">
                  <p:stCondLst>
                    <p:cond delay="indefinite"/>
                  </p:stCondLst>
                </p:cTn>
                <p:tgtEl>
                  <p:spTgt spid="8"/>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1_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1.xml><?xml version="1.0" encoding="utf-8"?>
<a:theme xmlns:a="http://schemas.openxmlformats.org/drawingml/2006/main" name="2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9730</TotalTime>
  <Words>1916</Words>
  <Application>Microsoft Office PowerPoint</Application>
  <PresentationFormat>Affichage à l'écran (4:3)</PresentationFormat>
  <Paragraphs>222</Paragraphs>
  <Slides>55</Slides>
  <Notes>2</Notes>
  <HiddenSlides>0</HiddenSlides>
  <MMClips>8</MMClips>
  <ScaleCrop>false</ScaleCrop>
  <HeadingPairs>
    <vt:vector size="6" baseType="variant">
      <vt:variant>
        <vt:lpstr>Polices utilisées</vt:lpstr>
      </vt:variant>
      <vt:variant>
        <vt:i4>9</vt:i4>
      </vt:variant>
      <vt:variant>
        <vt:lpstr>Thème</vt:lpstr>
      </vt:variant>
      <vt:variant>
        <vt:i4>12</vt:i4>
      </vt:variant>
      <vt:variant>
        <vt:lpstr>Titres des diapositives</vt:lpstr>
      </vt:variant>
      <vt:variant>
        <vt:i4>55</vt:i4>
      </vt:variant>
    </vt:vector>
  </HeadingPairs>
  <TitlesOfParts>
    <vt:vector size="76" baseType="lpstr">
      <vt:lpstr>Dosis Medium</vt:lpstr>
      <vt:lpstr>Dosis ExtraBold</vt:lpstr>
      <vt:lpstr>Dosis SemiBold</vt:lpstr>
      <vt:lpstr>Aptos Display</vt:lpstr>
      <vt:lpstr>Calibri</vt:lpstr>
      <vt:lpstr>Wingdings</vt:lpstr>
      <vt:lpstr>Arial</vt:lpstr>
      <vt:lpstr>Aptos</vt:lpstr>
      <vt:lpstr>Dosis</vt:lpstr>
      <vt:lpstr>2_Conception personnalisée</vt:lpstr>
      <vt:lpstr>00_Env-Enseignant</vt:lpstr>
      <vt:lpstr>Oral</vt:lpstr>
      <vt:lpstr>Lecture</vt:lpstr>
      <vt:lpstr>Ecriture</vt:lpstr>
      <vt:lpstr>1_Lecture</vt:lpstr>
      <vt:lpstr>1_Oral</vt:lpstr>
      <vt:lpstr>3_Conception personnalisée</vt:lpstr>
      <vt:lpstr>1_Ecriture</vt:lpstr>
      <vt:lpstr>Thème Office</vt:lpstr>
      <vt:lpstr>2_Oral</vt:lpstr>
      <vt:lpstr>3_Oral</vt:lpstr>
      <vt:lpstr>Présentation PowerPoint</vt:lpstr>
      <vt:lpstr>Il convient de lancer le mode diaporama pour la diffusion de la leçon en classe</vt:lpstr>
      <vt:lpstr>Pictogrammes</vt:lpstr>
      <vt:lpstr>Contenu de la semaine </vt:lpstr>
      <vt:lpstr>Organisation de la semaine</vt:lpstr>
      <vt:lpstr>Plan de la séance 3</vt:lpstr>
      <vt:lpstr>Bonjour les enfants !  La leçon de français commence maintenant. Soyez attentifs.</vt:lpstr>
      <vt:lpstr>Avant de commencer, nous allons revoir la scène avec les mots du vocabulaire. </vt:lpstr>
      <vt:lpstr>Lecture de la vidéo </vt:lpstr>
      <vt:lpstr>Qui veut décrire l’image ? </vt:lpstr>
      <vt:lpstr>Maintenant, on passe à l’activité de l’oral. Nous allons apprendre à poser une question avec Majd et Nada. </vt:lpstr>
      <vt:lpstr>Lecture de la vidéo </vt:lpstr>
      <vt:lpstr>Répétons ensemble les questions de Majd et de Nada. </vt:lpstr>
      <vt:lpstr>Voici d’autres exemples. </vt:lpstr>
      <vt:lpstr>Présentation PowerPoint</vt:lpstr>
      <vt:lpstr>Présentation PowerPoint</vt:lpstr>
      <vt:lpstr>Maintenant nous allons apprendre à répondre à une question. Soyez attentifs. </vt:lpstr>
      <vt:lpstr>Lecture de la vidéo </vt:lpstr>
      <vt:lpstr>Répétons les réponses. </vt:lpstr>
      <vt:lpstr>Voici d’autres exemples. </vt:lpstr>
      <vt:lpstr>Présentation PowerPoint</vt:lpstr>
      <vt:lpstr>Maintenant, tout le monde participe. Chacun joue le dialogue avec son voisin. Je vais passer entre les rangs pour vous aider.</vt:lpstr>
      <vt:lpstr>Plan de la séance 3</vt:lpstr>
      <vt:lpstr>Maintenant, nous allons apprendre à utiliser les adjectifs qualificatifs pour dire comment sont des personnes et des choses.</vt:lpstr>
      <vt:lpstr>Lecture de la vidéo.</vt:lpstr>
      <vt:lpstr>Lisons ensemble ces exemples. Soyez attentifs.</vt:lpstr>
      <vt:lpstr>Prenez vos ardoises.</vt:lpstr>
      <vt:lpstr>Sur vos ardoises, complétez la phrase avec le bon adjectif.</vt:lpstr>
      <vt:lpstr>Levez les ardoises. </vt:lpstr>
      <vt:lpstr>Corrigez. </vt:lpstr>
      <vt:lpstr>Sur vos ardoises, complétez la phrase avec le bon adjectif.</vt:lpstr>
      <vt:lpstr>Levez les ardoises. </vt:lpstr>
      <vt:lpstr>Corrigez. </vt:lpstr>
      <vt:lpstr>Sur vos ardoises, complétez la phrase avec le bon adjectif.</vt:lpstr>
      <vt:lpstr>Levez les ardoises. </vt:lpstr>
      <vt:lpstr>Corrigez. </vt:lpstr>
      <vt:lpstr>Plan de la séance 3</vt:lpstr>
      <vt:lpstr>Cette partie de la leçon nécessite l’utilisation du livret de l’élève.   En cas d’indisponibilité temporaire du livret de l’élève, l’enseignant fait lire les élèves sur l’écran. </vt:lpstr>
      <vt:lpstr>Prenez vos livrets à la page 20. Nous avons déjà lu ce texte. Maintenant, on va essayer de le comprendre, partie par partie. </vt:lpstr>
      <vt:lpstr>Pour chaque partie du texte, on va suivre les mêmes étapes. </vt:lpstr>
      <vt:lpstr>Lisez silencieusement le texte et essayez de la comprendre. </vt:lpstr>
      <vt:lpstr>Quels sont les mots difficiles dans le texte ? Levez la main. Je vais vous expliquer. </vt:lpstr>
      <vt:lpstr>Lisez la question et cherchez la réponse dans le texte. Qui veut répondre ?  </vt:lpstr>
      <vt:lpstr>La question est « Comment est le voisin ? ». Je cherche une description dans le texte . La réponse est : C’est un homme grand, souriant et toujours disponible. </vt:lpstr>
      <vt:lpstr>On passe à la deuxième partie du texte. Lisez en silence et essayez de comprendre. </vt:lpstr>
      <vt:lpstr>Quels sont les mots difficiles dans le texte ? Levez la main. Je vais vous expliquer. </vt:lpstr>
      <vt:lpstr>Lisez la question et cherchez la réponse dans le texte. Qui veut répondre ?  </vt:lpstr>
      <vt:lpstr>La question est « pourquoi ? ». Je cherche une cause  dans le texte. La réponse est : parce que le voisin l’a aidé à porter les sacs lourds.. </vt:lpstr>
      <vt:lpstr>On passe à la troisième partie du texte. Lisez en silence et essayez de comprendre. </vt:lpstr>
      <vt:lpstr>Quels sont les mots difficiles dans le texte ? Levez la main. Je vais vous expliquer. </vt:lpstr>
      <vt:lpstr>Lisez la question et cherchez la réponse dans le texte. Qui veut répondre ?  </vt:lpstr>
      <vt:lpstr>La question est « qu’est-ce qu’on trouve ?». Je cherche des objets,  des fruits ou des plantes  dans le texte. La réponse est : des fleurs, des arbres fruitiers et même quelques légumes.</vt:lpstr>
      <vt:lpstr>Prenez vos livrets à la page 20.   Avec votre voisin, vous allez lire le texte. Je vais circuler entre les rangs pour vous aider. </vt:lpstr>
      <vt:lpstr>Notez les devoirs à faire à la maison. Vous allez lire et recopier le texte de la page 20.  Vous allez aussi faire l’activité 2 de la page 21. </vt:lpstr>
      <vt:lpstr>La séance d’aujourd’hui est terminée. A bientôt.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Adam Hakim</dc:creator>
  <cp:lastModifiedBy>KHALID.RAMNI</cp:lastModifiedBy>
  <cp:revision>13</cp:revision>
  <cp:lastPrinted>2025-08-13T10:11:39Z</cp:lastPrinted>
  <dcterms:created xsi:type="dcterms:W3CDTF">2025-08-01T12:31:49Z</dcterms:created>
  <dcterms:modified xsi:type="dcterms:W3CDTF">2025-11-12T19:42:22Z</dcterms:modified>
</cp:coreProperties>
</file>