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5"/>
  </p:notesMasterIdLst>
  <p:sldIdLst>
    <p:sldId id="257" r:id="rId17"/>
    <p:sldId id="1029" r:id="rId18"/>
    <p:sldId id="951" r:id="rId19"/>
    <p:sldId id="954" r:id="rId20"/>
    <p:sldId id="798" r:id="rId21"/>
    <p:sldId id="1000" r:id="rId22"/>
    <p:sldId id="1146" r:id="rId23"/>
    <p:sldId id="1147" r:id="rId24"/>
    <p:sldId id="1309" r:id="rId25"/>
    <p:sldId id="1116" r:id="rId26"/>
    <p:sldId id="1200" r:id="rId27"/>
    <p:sldId id="1250" r:id="rId28"/>
    <p:sldId id="1310" r:id="rId29"/>
    <p:sldId id="1311" r:id="rId30"/>
    <p:sldId id="1312" r:id="rId31"/>
    <p:sldId id="1313" r:id="rId32"/>
    <p:sldId id="1314" r:id="rId33"/>
    <p:sldId id="1315" r:id="rId34"/>
    <p:sldId id="1316" r:id="rId35"/>
    <p:sldId id="1317" r:id="rId36"/>
    <p:sldId id="1318" r:id="rId37"/>
    <p:sldId id="1319" r:id="rId38"/>
    <p:sldId id="1320" r:id="rId39"/>
    <p:sldId id="1321" r:id="rId40"/>
    <p:sldId id="1322" r:id="rId41"/>
    <p:sldId id="1323" r:id="rId42"/>
    <p:sldId id="1324" r:id="rId43"/>
    <p:sldId id="1325" r:id="rId44"/>
    <p:sldId id="1326" r:id="rId45"/>
    <p:sldId id="1327" r:id="rId46"/>
    <p:sldId id="1328" r:id="rId47"/>
    <p:sldId id="1329" r:id="rId48"/>
    <p:sldId id="1330" r:id="rId49"/>
    <p:sldId id="1347" r:id="rId50"/>
    <p:sldId id="1348" r:id="rId51"/>
    <p:sldId id="1349" r:id="rId52"/>
    <p:sldId id="1350" r:id="rId53"/>
    <p:sldId id="1351" r:id="rId54"/>
    <p:sldId id="1352" r:id="rId55"/>
    <p:sldId id="1008" r:id="rId56"/>
    <p:sldId id="964" r:id="rId57"/>
    <p:sldId id="1266" r:id="rId58"/>
    <p:sldId id="1332" r:id="rId59"/>
    <p:sldId id="1353" r:id="rId60"/>
    <p:sldId id="1362" r:id="rId61"/>
    <p:sldId id="1354" r:id="rId62"/>
    <p:sldId id="1355" r:id="rId63"/>
    <p:sldId id="1363" r:id="rId64"/>
    <p:sldId id="1356" r:id="rId65"/>
    <p:sldId id="1357" r:id="rId66"/>
    <p:sldId id="1364" r:id="rId67"/>
    <p:sldId id="1358" r:id="rId68"/>
    <p:sldId id="1359" r:id="rId69"/>
    <p:sldId id="1365" r:id="rId70"/>
    <p:sldId id="1360" r:id="rId71"/>
    <p:sldId id="1361" r:id="rId72"/>
    <p:sldId id="1366" r:id="rId73"/>
    <p:sldId id="1010" r:id="rId74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B509B1"/>
    <a:srgbClr val="55B7DE"/>
    <a:srgbClr val="2AB6D7"/>
    <a:srgbClr val="A1A6BC"/>
    <a:srgbClr val="4B5377"/>
    <a:srgbClr val="DEEBF7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notesMaster" Target="notesMasters/notesMaster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61" Type="http://schemas.openxmlformats.org/officeDocument/2006/relationships/slide" Target="slides/slide45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210913-AD68-9F5E-3746-B8E03DBEE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3D307BA-B4DB-E893-4345-3B648C6A0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197" y="2585041"/>
            <a:ext cx="1698778" cy="23085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234D0F-3128-588D-9510-E5CD6B394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09" y="2598650"/>
            <a:ext cx="1545908" cy="21822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AEF504-E518-5DF0-EE6B-A7E532EC1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975" y="2585041"/>
            <a:ext cx="1642107" cy="228137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453580-CF61-AEA2-C194-0FC72BE3D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3757" y="2598650"/>
            <a:ext cx="1645283" cy="22813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2800CF-1E19-A259-0F9F-6E62D96EB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1303" y="2598650"/>
            <a:ext cx="1697773" cy="230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0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2617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sur vos ardoises.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568223" y="3273660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________________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musée.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7115DB-C959-6FB3-408B-AE948CB52166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découvriront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DD41D2-FCCD-6A8B-7804-D607916743B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découvrirons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09292F-D380-4354-58BF-676D57C4A363}"/>
              </a:ext>
            </a:extLst>
          </p:cNvPr>
          <p:cNvSpPr txBox="1"/>
          <p:nvPr/>
        </p:nvSpPr>
        <p:spPr>
          <a:xfrm>
            <a:off x="425827" y="2690336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découvrirons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musée.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6DD3-79A8-A8CB-5D35-5951E18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D800E4C-5D75-4B1F-ACEC-AAFA322824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12FA023-696D-F45D-2BD6-C34A42EE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1A8299-F81C-3852-2202-72A23CA4E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84792D4-7CBE-0A8E-EB83-0DD328AF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forme du verbe apprendre au prése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nt.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B1440B-1CAD-DA7A-AB10-3C7818B8D899}"/>
              </a:ext>
            </a:extLst>
          </p:cNvPr>
          <p:cNvSpPr txBox="1"/>
          <p:nvPr/>
        </p:nvSpPr>
        <p:spPr>
          <a:xfrm>
            <a:off x="571902" y="3365765"/>
            <a:ext cx="80075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français. </a:t>
            </a:r>
            <a:endParaRPr lang="fr-FR" sz="3200" b="1" dirty="0">
              <a:solidFill>
                <a:srgbClr val="0070C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506B4B-A9D4-1A0F-CA73-0681E05F9CA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apprend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D10253-31D4-8D12-2D6F-C452ECD7BE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apprends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B2B-74C5-3718-60F0-900FF4C9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817CE58-0718-FBA7-F2F0-F6F6169A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7E6368-0B17-D46F-8287-E179A514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E6408D8-CEC9-C7E0-E599-635331137F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5B3DA0-B6DA-BBA9-F5BE-D29B09137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3ED289C-9BC2-CBB1-6792-E57483387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88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1FD8-D88C-74AD-0DFB-DAA524CF8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3B744A8-A12F-224B-A6A4-C93834E551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B07945-F362-4C9B-A8CF-D940B838A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ED0EE-3880-1482-81EE-805344938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D674E66-5C98-B71C-AF5A-1E64874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50438F-7821-B6BB-C34A-FB9E988C03B1}"/>
              </a:ext>
            </a:extLst>
          </p:cNvPr>
          <p:cNvSpPr txBox="1"/>
          <p:nvPr/>
        </p:nvSpPr>
        <p:spPr>
          <a:xfrm>
            <a:off x="1351131" y="3169757"/>
            <a:ext cx="56460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apprends</a:t>
            </a:r>
            <a:r>
              <a:rPr lang="fr-FR" sz="32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 français. </a:t>
            </a:r>
            <a:endParaRPr lang="fr-FR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C12E-ABE0-E56D-398F-9ABA3EF1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C66FAF8-3733-F886-1B6D-53D4D0294F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6C6A234-7D7F-3C17-1AF9-F9AFA669E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FFEC24-403A-BEE3-FF46-1B9A5986A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2DCB634-BFE5-5ADA-7AC6-E9C5EB344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DFCCE2-9B0D-0A72-EAED-04B0FC846732}"/>
              </a:ext>
            </a:extLst>
          </p:cNvPr>
          <p:cNvSpPr txBox="1"/>
          <p:nvPr/>
        </p:nvSpPr>
        <p:spPr>
          <a:xfrm>
            <a:off x="477309" y="3429000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les élèves. </a:t>
            </a:r>
            <a:endParaRPr lang="fr-FR" sz="32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DD971B-BF49-BCE4-DE17-5BC71396F72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accueillent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3395D8-F1FE-360B-682A-00355F6AF25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accueille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FA42E-597B-8AD7-3E60-698C68C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5206157-7F23-841E-9BE6-CBE4B4B0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32B100-7B59-9253-55ED-57A5C908A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F74A9D6-EFC5-BFB4-510F-C0D1A622E2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F16AA-492D-D60F-8DB1-00331888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872B5-5F47-E8E9-38F5-8F0A21EC3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6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B9DE-47DE-EE29-6252-ED89BBC2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769505-404E-61A3-1D0F-29DE9FC14A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428B49-B5A4-2DFD-E06A-C29BD8D7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0E146C-3739-59EA-7B50-DA493C76C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B1E3FC7-34DA-9797-8B22-F43D6E22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4E52DE-50A8-787C-45FC-E82C0DE316A0}"/>
              </a:ext>
            </a:extLst>
          </p:cNvPr>
          <p:cNvSpPr txBox="1"/>
          <p:nvPr/>
        </p:nvSpPr>
        <p:spPr>
          <a:xfrm>
            <a:off x="495186" y="2843754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accueillent</a:t>
            </a:r>
            <a:r>
              <a:rPr lang="fr-FR" sz="32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élèves. </a:t>
            </a:r>
            <a:endParaRPr lang="fr-FR" sz="3200" b="1" dirty="0">
              <a:solidFill>
                <a:srgbClr val="55B7DE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895F-C37A-468B-C40D-DDBCF2CAD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C4FE5AE-6A22-99FA-B5F5-51A37844F77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9635CA-9A34-6E19-A866-51441BB8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5F9BB1F-69F7-16F6-5DC8-932810064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29216D0-721A-7BDF-D67B-65727C19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50FD90-60D2-6EE5-D909-0842EF1CC8AE}"/>
              </a:ext>
            </a:extLst>
          </p:cNvPr>
          <p:cNvSpPr txBox="1"/>
          <p:nvPr/>
        </p:nvSpPr>
        <p:spPr>
          <a:xfrm>
            <a:off x="571902" y="3429000"/>
            <a:ext cx="800755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_________________</a:t>
            </a:r>
            <a:r>
              <a:rPr lang="fr-FR" sz="2800" b="1" dirty="0">
                <a:solidFill>
                  <a:srgbClr val="B509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l’Amazighe. </a:t>
            </a: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2365DBC-F6AE-01F5-6486-7A9A22BBC2D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apprends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BFEFCB-8095-3CEF-DA65-4682F76DE879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7763A-5C85-5189-6245-254833AD0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5100B7C-0649-62AE-7518-8D15052A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A43A8F-2C35-5BD6-4DA1-53746C4FA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94F08B-4AC0-1388-615F-AA1586AF21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4284DAC-756F-7315-9BB7-8D6847C7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ACB96C-5146-BC1C-3C10-CEE604D27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03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38F-197B-2D66-391E-E3E801A8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04E3262-DD5C-CCA7-AF6D-B3D434A6219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AB46E7-7037-72F2-6E66-8C793B3FF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59DF8F-31A9-7E72-4B80-D8F3F9670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F06F90-88EF-1177-0FB0-D5586CE5E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A94A7A-9B6E-F8C3-C5E6-AC7619335A35}"/>
              </a:ext>
            </a:extLst>
          </p:cNvPr>
          <p:cNvSpPr txBox="1"/>
          <p:nvPr/>
        </p:nvSpPr>
        <p:spPr>
          <a:xfrm>
            <a:off x="1053252" y="2690336"/>
            <a:ext cx="70374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apprend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l’Amazighe.</a:t>
            </a:r>
            <a:endParaRPr lang="fr-FR" sz="36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9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306C-5F79-2698-AADA-73B3667D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80472C-C4D8-9DC3-E373-B69EA89074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5A41D4C-113B-9C66-CCC5-7F9A256C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70D80-E4EC-80B1-D93D-0210E83884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954A99E-7CBA-C087-838F-6540B31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C88314C-863C-2378-C583-C78110A5D194}"/>
              </a:ext>
            </a:extLst>
          </p:cNvPr>
          <p:cNvSpPr txBox="1"/>
          <p:nvPr/>
        </p:nvSpPr>
        <p:spPr>
          <a:xfrm>
            <a:off x="571902" y="3527144"/>
            <a:ext cx="8007553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__________________  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lever le doigt. </a:t>
            </a: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6D801A-D4EB-83F6-E70A-D0A5AB8CBFFF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doit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5FA90B-FF5F-C02E-7B2D-24D5BC7462F2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dois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7F23-4800-C92A-4DA7-609AEB21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386D71D9-4D11-E5B3-D452-960B2CE4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F23B3F-B1A8-0568-4C89-EEB4390B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7499A6A-4AE0-11FF-D02A-8B78CFA671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FC5BFDE-9B9E-5018-1EC3-1D2785AB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AFCBA6C-DFF9-BC63-64DA-E2F7AF373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49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FE3D6-7C17-39ED-6F33-8672F9C4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4D3418-41BF-08FE-E83B-B5EBB84214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684923-64D3-F944-1858-4F6431F0D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CFA722-36C4-71F9-66E1-613CEE003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5C84D4B-510D-B35C-230F-2F32E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CCD4B0-7B88-2E60-CE0A-8AAF356DE47D}"/>
              </a:ext>
            </a:extLst>
          </p:cNvPr>
          <p:cNvSpPr txBox="1"/>
          <p:nvPr/>
        </p:nvSpPr>
        <p:spPr>
          <a:xfrm>
            <a:off x="1051358" y="3019272"/>
            <a:ext cx="7041284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6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doit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lever le doigt. </a:t>
            </a:r>
            <a:endParaRPr lang="fr-FR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DC8C-8C08-69EE-62E5-D79B9067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A6B928F-BC6C-6855-2D26-B6AEC02785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E1B561C-3BB4-D2B9-1B65-08BC98485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5F6050-4475-6680-4E28-EA941CA09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F229D75-405F-8111-AF9C-97BD173F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225516-9986-0176-BBC6-3E4B785FC4C7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 a le droit de jouer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 ne doit pas crier.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8C6654-775B-CE4E-87F1-368858C26FB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et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0F5EC05-5A59-C7BD-6232-FBA04D2B546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mais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74F4-090B-AE1C-42E0-D5B2645DE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D494487-9E5C-9C99-4572-7676779E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C80E50-AA3A-29C1-E171-79D72528D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11ECD58-7542-1F73-81E8-7E51047A7B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322201E-D1B0-58C7-45E6-03756147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0945B2-BB61-6F52-0D4A-D173852586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31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76D6-4024-B886-8AE3-BDC6920C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8C423A0-D9AE-133B-7A8C-9EF20B23AE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3EA9CB-379B-DAFB-8E56-EDDFD7B3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610663-FA69-2694-2AB3-D9E704477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79F7F80-6B3E-1360-CD7D-AA0EFBF1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081D1B-9D2B-31F6-84C8-594B34EB595A}"/>
              </a:ext>
            </a:extLst>
          </p:cNvPr>
          <p:cNvSpPr txBox="1"/>
          <p:nvPr/>
        </p:nvSpPr>
        <p:spPr>
          <a:xfrm>
            <a:off x="571902" y="3059668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 a le droit de jouer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mais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on ne doit pas crier. </a:t>
            </a:r>
          </a:p>
        </p:txBody>
      </p:sp>
    </p:spTree>
    <p:extLst>
      <p:ext uri="{BB962C8B-B14F-4D97-AF65-F5344CB8AC3E}">
        <p14:creationId xmlns:p14="http://schemas.microsoft.com/office/powerpoint/2010/main" val="50895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7E3C5-5E42-7130-9FFC-2302C1AD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11EE323-43CB-A847-4055-AD3E599784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7DD4ED2-4225-C2CB-7942-B59EFA060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239008-19FB-5A68-4D2E-1EF995560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11F4E24-225B-F6A6-65C7-33EC81B7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BD8543A-403A-78B3-81D7-EFF2040BDDDD}"/>
              </a:ext>
            </a:extLst>
          </p:cNvPr>
          <p:cNvSpPr txBox="1"/>
          <p:nvPr/>
        </p:nvSpPr>
        <p:spPr>
          <a:xfrm>
            <a:off x="1243975" y="3161943"/>
            <a:ext cx="829895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explique des leçons </a:t>
            </a:r>
            <a:r>
              <a:rPr lang="fr-FR" sz="2800" b="1" dirty="0">
                <a:solidFill>
                  <a:srgbClr val="2196B1"/>
                </a:solidFill>
                <a:latin typeface="Dosis "/>
                <a:cs typeface="Arial" panose="020B0604020202020204" pitchFamily="34" charset="0"/>
              </a:rPr>
              <a:t>à ses élèves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explique des leçons.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1D90C2-8E2E-C9A8-362F-796903AB8DEF}"/>
              </a:ext>
            </a:extLst>
          </p:cNvPr>
          <p:cNvSpPr/>
          <p:nvPr/>
        </p:nvSpPr>
        <p:spPr>
          <a:xfrm>
            <a:off x="1261238" y="2141572"/>
            <a:ext cx="3059223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lui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5E82E9-8B61-2499-16B4-8E48AB7EFB61}"/>
              </a:ext>
            </a:extLst>
          </p:cNvPr>
          <p:cNvSpPr/>
          <p:nvPr/>
        </p:nvSpPr>
        <p:spPr>
          <a:xfrm>
            <a:off x="4996957" y="2141572"/>
            <a:ext cx="3059222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6792-487F-0AE0-5F01-99CBF32B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692BBC8-94A3-A2A4-D352-55313102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B0AA2-F0B5-CB91-518A-60CE8B0B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9F59A10-1C95-10E1-506D-1E43CEFE75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7E662A0-616A-8F17-F779-4B1AAFEB2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3C19DC-DAEE-FF3F-62D9-B09434003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467D-885D-DBAC-E674-F8AE79EF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B1C0726-0701-18F8-D783-840AD4CC3D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53854C-5B45-347B-1154-51B6A6E86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F5D6E8-28DD-BD8D-924B-A0FE57071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6F1123E-AFBA-5A7E-9D47-9A8BC589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82828A-749F-F20F-0D9D-53E2FAB43423}"/>
              </a:ext>
            </a:extLst>
          </p:cNvPr>
          <p:cNvSpPr txBox="1"/>
          <p:nvPr/>
        </p:nvSpPr>
        <p:spPr>
          <a:xfrm>
            <a:off x="962521" y="2776898"/>
            <a:ext cx="8298957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explique des leçons </a:t>
            </a:r>
            <a:r>
              <a:rPr lang="fr-FR" sz="2800" b="1" dirty="0">
                <a:solidFill>
                  <a:srgbClr val="2196B1"/>
                </a:solidFill>
                <a:latin typeface="Dosis "/>
                <a:cs typeface="Arial" panose="020B0604020202020204" pitchFamily="34" charset="0"/>
              </a:rPr>
              <a:t>à ses élèves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2800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leur  </a:t>
            </a:r>
            <a:r>
              <a:rPr lang="fr-FR" sz="28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explique des leçons.</a:t>
            </a:r>
          </a:p>
        </p:txBody>
      </p:sp>
    </p:spTree>
    <p:extLst>
      <p:ext uri="{BB962C8B-B14F-4D97-AF65-F5344CB8AC3E}">
        <p14:creationId xmlns:p14="http://schemas.microsoft.com/office/powerpoint/2010/main" val="3984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46B9-B94D-F4F6-09F5-66AB3A5A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7F046C7-0148-D296-766B-00D58B9FEE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73EFFD7-2B68-DF88-3D11-F3EEDCB4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7F545-612C-7504-6D62-0BC22611B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C687545-C476-12AF-486A-0FA09170C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C1DAAE-7291-1953-C4AC-527CB5327D7E}"/>
              </a:ext>
            </a:extLst>
          </p:cNvPr>
          <p:cNvSpPr txBox="1"/>
          <p:nvPr/>
        </p:nvSpPr>
        <p:spPr>
          <a:xfrm>
            <a:off x="920143" y="318579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maitresse parle </a:t>
            </a:r>
            <a:r>
              <a:rPr lang="fr-FR" sz="3200" b="1" dirty="0">
                <a:solidFill>
                  <a:srgbClr val="2196B1"/>
                </a:solidFill>
                <a:latin typeface="Dosis "/>
                <a:cs typeface="Arial" panose="020B0604020202020204" pitchFamily="34" charset="0"/>
              </a:rPr>
              <a:t>à ton ami et à toi</a:t>
            </a:r>
            <a:r>
              <a:rPr lang="fr-FR" sz="3200" b="1" dirty="0">
                <a:solidFill>
                  <a:srgbClr val="424D7B"/>
                </a:solidFill>
                <a:latin typeface="Dosis 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maitresse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parle 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C2DE90-8473-686A-785B-29AF965BB6CD}"/>
              </a:ext>
            </a:extLst>
          </p:cNvPr>
          <p:cNvSpPr/>
          <p:nvPr/>
        </p:nvSpPr>
        <p:spPr>
          <a:xfrm>
            <a:off x="2222938" y="2141572"/>
            <a:ext cx="219211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vous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D39D5BF-2309-170A-139D-0BB6CEEA6FD3}"/>
              </a:ext>
            </a:extLst>
          </p:cNvPr>
          <p:cNvSpPr/>
          <p:nvPr/>
        </p:nvSpPr>
        <p:spPr>
          <a:xfrm>
            <a:off x="4996957" y="2141572"/>
            <a:ext cx="2192116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leur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D664-B2E0-1AD3-0983-B22ED31B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AFBF18A-EC06-281C-025A-E69F726F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911389-1CB4-E5F7-5D56-FDF3821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7941EF9-C9B7-8F79-CB55-2666D2DD77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AEBF374-4F95-A5C5-639F-47B3948A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4B307F-4392-7C1D-F185-67C528340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5DEA-C168-0968-A0BD-E8E4316E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6EFD9BE-9860-AA78-E40C-3CF87D0BC2C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25B28D-85BA-2AE4-6CCB-74885A3F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EB868D-1FF6-DDBE-30FC-A05042651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A2EBE3F-3F0F-61F4-8BC9-9ADA5197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26F68C-FC87-5842-4C9F-A0F14B253798}"/>
              </a:ext>
            </a:extLst>
          </p:cNvPr>
          <p:cNvSpPr txBox="1"/>
          <p:nvPr/>
        </p:nvSpPr>
        <p:spPr>
          <a:xfrm>
            <a:off x="834901" y="2492113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maitresse parle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à ton ami et à toi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maitresse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vous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parle . </a:t>
            </a:r>
          </a:p>
        </p:txBody>
      </p:sp>
    </p:spTree>
    <p:extLst>
      <p:ext uri="{BB962C8B-B14F-4D97-AF65-F5344CB8AC3E}">
        <p14:creationId xmlns:p14="http://schemas.microsoft.com/office/powerpoint/2010/main" val="40185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FB360-FD5C-9E51-7152-8B3C79D88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5DB22BE-5746-CE6C-A9AB-664D622452F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C1E6A7-086D-857B-43A5-12A21D86F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05DD75-49D8-BDCB-A395-20DDADDC9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BB8443A-9C1B-FD1F-9A78-986A0A34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94FCB9-C026-2E55-5A0A-EDC09143D21C}"/>
              </a:ext>
            </a:extLst>
          </p:cNvPr>
          <p:cNvSpPr txBox="1"/>
          <p:nvPr/>
        </p:nvSpPr>
        <p:spPr>
          <a:xfrm>
            <a:off x="920143" y="3185796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Kamal raconte </a:t>
            </a:r>
            <a:r>
              <a:rPr kumimoji="0" lang="fr-FR" sz="2800" b="1" i="0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son histoire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Kamal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  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raconte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329F25F-D251-1AC2-02D3-595E46E5CBC9}"/>
              </a:ext>
            </a:extLst>
          </p:cNvPr>
          <p:cNvSpPr/>
          <p:nvPr/>
        </p:nvSpPr>
        <p:spPr>
          <a:xfrm>
            <a:off x="1813034" y="2141572"/>
            <a:ext cx="249016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B77B3D-88DC-AEA8-0A65-D999A79C326C}"/>
              </a:ext>
            </a:extLst>
          </p:cNvPr>
          <p:cNvSpPr/>
          <p:nvPr/>
        </p:nvSpPr>
        <p:spPr>
          <a:xfrm>
            <a:off x="4996957" y="2141572"/>
            <a:ext cx="249016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9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6B428-91E6-FE9D-30A9-EF7A041A4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E0733A85-4D1B-A6FA-EC05-9CF57475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C3B6CE-200D-7A68-5EF2-5B13C832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C275163-E9F8-27BD-0AF4-513B0D6EE63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7871DDA-77CD-FA1E-0599-96B422A10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D90D037-61A2-E275-910B-3C75244E9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99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0E53C-B8C1-7470-12D4-E27A5636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7CF2AEB-4572-46C9-890F-27607A26E0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0EB445-CABF-6D9E-1708-0F59DB16E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0078FD-7076-FFD1-3CEE-D7020A08A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2579197-AFB0-7A63-5D54-CDB427F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797990-4F0E-18BE-E33D-45BA0DEB2538}"/>
              </a:ext>
            </a:extLst>
          </p:cNvPr>
          <p:cNvSpPr txBox="1"/>
          <p:nvPr/>
        </p:nvSpPr>
        <p:spPr>
          <a:xfrm>
            <a:off x="1243975" y="269033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Kamal raconte </a:t>
            </a:r>
            <a:r>
              <a:rPr kumimoji="0" lang="fr-FR" sz="3200" b="1" i="0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son histoire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Kamal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la  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raconte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1485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9F751-7A29-65D9-CEB8-32ADD58B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42ECDED-0CA3-1F2F-9D5E-3344056AFCE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FF61C17-53E5-EF7F-172B-A63D757B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98C279-D3C3-31AC-4C2E-6CCDFC00D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F239983-7542-533E-5EEC-C3C63D72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1C6FC0-ADAF-68F9-A49C-4B1E6F22D599}"/>
              </a:ext>
            </a:extLst>
          </p:cNvPr>
          <p:cNvSpPr txBox="1"/>
          <p:nvPr/>
        </p:nvSpPr>
        <p:spPr>
          <a:xfrm>
            <a:off x="1857797" y="3210075"/>
            <a:ext cx="815362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Majda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apprend </a:t>
            </a:r>
            <a:r>
              <a:rPr kumimoji="0" lang="fr-FR" sz="2800" b="1" i="0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les sciences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Majda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__________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apprend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9AB1B1-DC0F-DDC2-D38E-8E472CA65730}"/>
              </a:ext>
            </a:extLst>
          </p:cNvPr>
          <p:cNvSpPr/>
          <p:nvPr/>
        </p:nvSpPr>
        <p:spPr>
          <a:xfrm>
            <a:off x="2427890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l’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359C213-6F79-3B2A-81FC-0D99F2BEB62E}"/>
              </a:ext>
            </a:extLst>
          </p:cNvPr>
          <p:cNvSpPr/>
          <p:nvPr/>
        </p:nvSpPr>
        <p:spPr>
          <a:xfrm>
            <a:off x="4996957" y="2141572"/>
            <a:ext cx="187530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16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C55C-4ADC-D653-8864-FFA175BBF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AA0CF196-B829-3DE8-646D-71B57BA4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FF8A204-B62A-BD66-0161-7F1A670AB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8CD29B-9397-5C88-2217-CC9B6893CA9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E5FC8CC-4143-E72E-E203-A7757AF88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E61B91-E355-44A7-18DA-B32FF5084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7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CCA3-8392-1FAF-076D-4DF82D3B4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319585F-D678-E29E-CE36-B9C879242C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E6A01FF-5C84-8DB6-614C-1A04D3CF7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1EA004-69CF-03D9-591A-44999A14B4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196581F-DCE1-1FB3-5ADA-477F0AA2D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3052B4-C24C-41FE-BD56-8016B6653B05}"/>
              </a:ext>
            </a:extLst>
          </p:cNvPr>
          <p:cNvSpPr txBox="1"/>
          <p:nvPr/>
        </p:nvSpPr>
        <p:spPr>
          <a:xfrm>
            <a:off x="1243975" y="2690336"/>
            <a:ext cx="815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Majda</a:t>
            </a:r>
            <a:r>
              <a:rPr kumimoji="0" lang="fr-FR" sz="32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apprend </a:t>
            </a:r>
            <a:r>
              <a:rPr kumimoji="0" lang="fr-FR" sz="3200" b="1" i="0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les sciences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Majda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les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apprend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337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3879642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Points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des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allez mettre des mots en ordre pour obtenir des phrases correctes.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EE8C-7A80-D54B-1243-01C3F0F5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ED52F6C-46D3-3CE7-D078-D030A847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8AAD95-FF13-0895-84D6-B0D5950368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83010C-166E-F41E-9F0C-0885D9336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507D683-88D4-CD79-134B-7AA1BE35C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3A288A-9021-6F80-A9D8-D736E9558D60}"/>
              </a:ext>
            </a:extLst>
          </p:cNvPr>
          <p:cNvSpPr/>
          <p:nvPr/>
        </p:nvSpPr>
        <p:spPr>
          <a:xfrm>
            <a:off x="962122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apprenons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235CEC-AC0A-B40B-D5F1-E57497F78519}"/>
              </a:ext>
            </a:extLst>
          </p:cNvPr>
          <p:cNvSpPr/>
          <p:nvPr/>
        </p:nvSpPr>
        <p:spPr>
          <a:xfrm>
            <a:off x="6822218" y="3123000"/>
            <a:ext cx="136272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FE61203-5305-50CE-9931-6FB8BACFF853}"/>
              </a:ext>
            </a:extLst>
          </p:cNvPr>
          <p:cNvSpPr/>
          <p:nvPr/>
        </p:nvSpPr>
        <p:spPr>
          <a:xfrm>
            <a:off x="3802157" y="3123000"/>
            <a:ext cx="223940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les maths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2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18AC-CD9F-4CB8-698E-E4322FE1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DDE2CDD-80F0-4C5E-0CCA-4DE0C6F20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582B12-925B-96EE-3D56-57F5398E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47812" y="2944439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C62325A-150A-9278-9EAE-FEFEA1135A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BDDF51-202F-9C5F-EBCF-F2C8AC182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21C7C5-20FC-9041-AA22-59990C59A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83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A729-EE01-4D0F-BABB-9B748BA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EC59304-EAD7-AC81-E5BE-1D17656E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52CE97-A2CB-1A86-8E4A-D2DD16973E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7E9020E-BD3B-29C6-9C96-90D2F4AA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9DDB97-04C0-E00F-4B90-6533C8F381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34C24B5-E915-93E4-5B20-59BEA98DC91C}"/>
              </a:ext>
            </a:extLst>
          </p:cNvPr>
          <p:cNvSpPr txBox="1"/>
          <p:nvPr/>
        </p:nvSpPr>
        <p:spPr>
          <a:xfrm>
            <a:off x="1692000" y="2824502"/>
            <a:ext cx="633445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Nous apprenons les maths.</a:t>
            </a:r>
            <a:endParaRPr lang="fr-FR" sz="4400" b="1" dirty="0">
              <a:solidFill>
                <a:srgbClr val="C00000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9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5EA09-130E-0CD2-C327-35ED49B4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B124EDC-B49E-725D-4CF8-60B1BE05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96807B-0F2F-9B1E-1B4E-23DD91367A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0B80819-0AAD-C512-AAA8-8B891F1B7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3D4479-E11A-F68F-A931-4CFCA3A12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27243-B6B3-E12E-AF05-0064B9BB8ED9}"/>
              </a:ext>
            </a:extLst>
          </p:cNvPr>
          <p:cNvSpPr/>
          <p:nvPr/>
        </p:nvSpPr>
        <p:spPr>
          <a:xfrm>
            <a:off x="1093151" y="3123000"/>
            <a:ext cx="20593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découvrira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2C2F67-6D6F-18E3-2EF1-EF0C5121B349}"/>
              </a:ext>
            </a:extLst>
          </p:cNvPr>
          <p:cNvSpPr/>
          <p:nvPr/>
        </p:nvSpPr>
        <p:spPr>
          <a:xfrm>
            <a:off x="5908070" y="3123000"/>
            <a:ext cx="26239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des sculptures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5312AAF-5716-A36C-5F23-C96D6A112580}"/>
              </a:ext>
            </a:extLst>
          </p:cNvPr>
          <p:cNvSpPr/>
          <p:nvPr/>
        </p:nvSpPr>
        <p:spPr>
          <a:xfrm>
            <a:off x="3651333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A7BF-E9E3-1BB3-E230-2BB67C09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9BB4769-5FB6-F3F3-BC69-5F4681A6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6430B2-016F-2F5C-9667-F7A80835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47812" y="2944439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C31D808-AB80-3886-86B2-BF13A2B8E5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CBAE90C-4C8F-A8CB-DBE9-527CC5EA9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C920AC-8A5A-4520-6CDF-B5E105F1B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1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466D-D00F-BA61-4EB3-4094583E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C39B9C-DEED-DC24-60CD-ED51974F6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D46FD5-A539-DACC-B500-006C550E1B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7350EC9-6A2C-508D-713D-84B0B68E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1563BC-366F-97EF-F6F6-2D91D460B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79AFA5-2503-AFBA-B0FB-F48C0FC17659}"/>
              </a:ext>
            </a:extLst>
          </p:cNvPr>
          <p:cNvSpPr txBox="1"/>
          <p:nvPr/>
        </p:nvSpPr>
        <p:spPr>
          <a:xfrm>
            <a:off x="1900066" y="2974274"/>
            <a:ext cx="53438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Il découvrira des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scul</a:t>
            </a:r>
            <a:r>
              <a:rPr lang="fr-FR" sz="3200" b="1" dirty="0" err="1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ptures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FF0E-CD9C-796A-A8BE-4735AE81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6A0377A-67B6-14FB-7002-745DAFEC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Remets les mots en ordre pour obtenir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035ABC0-0109-2822-A3F1-686B8315977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38C3C5-8746-A7B8-5034-5AC7F5C5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1ECD93-BA18-10FE-D74C-043FA7890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3DEB67-8FD5-AA99-310A-72F9C943A030}"/>
              </a:ext>
            </a:extLst>
          </p:cNvPr>
          <p:cNvSpPr/>
          <p:nvPr/>
        </p:nvSpPr>
        <p:spPr>
          <a:xfrm>
            <a:off x="988146" y="3123000"/>
            <a:ext cx="1252735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pas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E3A932-D26C-8E19-4C48-A6C066AB2D17}"/>
              </a:ext>
            </a:extLst>
          </p:cNvPr>
          <p:cNvSpPr/>
          <p:nvPr/>
        </p:nvSpPr>
        <p:spPr>
          <a:xfrm>
            <a:off x="6121956" y="3123000"/>
            <a:ext cx="97005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55DD46-3007-4AAF-9611-90ABFA71E795}"/>
              </a:ext>
            </a:extLst>
          </p:cNvPr>
          <p:cNvSpPr/>
          <p:nvPr/>
        </p:nvSpPr>
        <p:spPr>
          <a:xfrm>
            <a:off x="4332306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devez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16301C-84DE-8766-9C99-5576335B5652}"/>
              </a:ext>
            </a:extLst>
          </p:cNvPr>
          <p:cNvSpPr/>
          <p:nvPr/>
        </p:nvSpPr>
        <p:spPr>
          <a:xfrm>
            <a:off x="2528479" y="3123000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courir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D2CCD6-BD03-57C6-0C23-82C6521692A7}"/>
              </a:ext>
            </a:extLst>
          </p:cNvPr>
          <p:cNvSpPr/>
          <p:nvPr/>
        </p:nvSpPr>
        <p:spPr>
          <a:xfrm>
            <a:off x="7311919" y="3123000"/>
            <a:ext cx="97005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ne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8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DF0A-3705-B2AB-4C50-5C48E950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02E1A2-1EBA-7D6E-0DD0-E9220385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413E27-D507-1F0B-D0CD-A04B21BD61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581694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2A011A2-6A18-AF10-3194-58487BDA3C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D4FE70-9F04-A637-58EB-3D6CD6D20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EAB309-1508-1F34-9D39-6F96AB4D3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56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CE53-E637-5D6B-331A-28B7302A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E8A877D-3650-ED67-890C-FF700E15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CABDAED-A15A-9596-442B-7AEF480FE5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185D600-29FC-1CB0-1C15-2D73A2ED5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F13B5DE-5EF2-6EBD-F485-AD74A55721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B41A507-950E-ADCA-2B7C-6B6FFDB66226}"/>
              </a:ext>
            </a:extLst>
          </p:cNvPr>
          <p:cNvSpPr txBox="1"/>
          <p:nvPr/>
        </p:nvSpPr>
        <p:spPr>
          <a:xfrm>
            <a:off x="2087069" y="2794776"/>
            <a:ext cx="49698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Vous ne devez pas courir.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F556-01B8-6B40-BC1D-1403277C0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A674F94-916E-39F5-B4CF-CC346826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Maintenant, nous allons faire une autre activité. Faites des phrases avec les mots suivants.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9D99435-E21C-0B2E-713F-116082950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789849-7CE8-384A-68EA-243B5F80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48EC81-D311-9400-62AB-62C1E5BB24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77B203-DA56-6177-1231-DE1AD9FDBA86}"/>
              </a:ext>
            </a:extLst>
          </p:cNvPr>
          <p:cNvSpPr/>
          <p:nvPr/>
        </p:nvSpPr>
        <p:spPr>
          <a:xfrm>
            <a:off x="2437263" y="2424652"/>
            <a:ext cx="230803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cuisinier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FC2A86-F490-CF4E-2875-AFE436C93CB5}"/>
              </a:ext>
            </a:extLst>
          </p:cNvPr>
          <p:cNvSpPr/>
          <p:nvPr/>
        </p:nvSpPr>
        <p:spPr>
          <a:xfrm>
            <a:off x="5446645" y="2424652"/>
            <a:ext cx="154112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repas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AC1F56-EAF5-3282-2828-3041BE6090F6}"/>
              </a:ext>
            </a:extLst>
          </p:cNvPr>
          <p:cNvSpPr txBox="1"/>
          <p:nvPr/>
        </p:nvSpPr>
        <p:spPr>
          <a:xfrm>
            <a:off x="2058699" y="3908638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…………………………………………………………………………………………….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0F83-BE52-C700-4330-20C04D47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33CD72E-F8D2-89C2-6513-F74B76B7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B58423-4C4E-D603-9F6D-66B344F46A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8C9F032-1830-517F-D389-CF0C90FB74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6D5CF0-245F-3EFD-FEA6-4C60CDAE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A99BB4-17AB-5404-08CB-48FDB0BFA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63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7E5D-8054-9339-6191-02A5C5D2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285E405-5888-081E-FE0B-BB7542A9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Le cuisinier prépare un repas.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2B18B15-9351-16F1-9FB2-DB3B2E0BFA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B481FEB-B282-B7E7-F742-77A27B03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D4BE54-C953-95C4-9099-299AF2052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AD4BD39-B4E1-3B2D-338F-BA96BD619991}"/>
              </a:ext>
            </a:extLst>
          </p:cNvPr>
          <p:cNvSpPr txBox="1"/>
          <p:nvPr/>
        </p:nvSpPr>
        <p:spPr>
          <a:xfrm>
            <a:off x="2038842" y="2777355"/>
            <a:ext cx="573451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Le cuisinier prépare un repas.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8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BF2D-EFA0-FC34-3EC5-6CB1AAA2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2FD10B3-ACEF-D931-15EC-6DED4565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Fais des phrases avec les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13662A-EB03-3F49-A536-8EF0EC7055C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D4B46D5-CF8C-0085-803D-64A05BAB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A481F-4ED1-A586-3CEF-12B39EB0B4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4E93EF-2C95-3B72-0F95-141DB7A1B8EC}"/>
              </a:ext>
            </a:extLst>
          </p:cNvPr>
          <p:cNvSpPr/>
          <p:nvPr/>
        </p:nvSpPr>
        <p:spPr>
          <a:xfrm>
            <a:off x="2122998" y="2392350"/>
            <a:ext cx="189325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musée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7EBCE7-3B73-B865-1A3D-07D48EBFF3DD}"/>
              </a:ext>
            </a:extLst>
          </p:cNvPr>
          <p:cNvSpPr/>
          <p:nvPr/>
        </p:nvSpPr>
        <p:spPr>
          <a:xfrm>
            <a:off x="4973294" y="2392350"/>
            <a:ext cx="189324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tableaux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6C6C6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6370CF-F279-D6F2-4753-3F9BE1B56BA7}"/>
              </a:ext>
            </a:extLst>
          </p:cNvPr>
          <p:cNvSpPr txBox="1"/>
          <p:nvPr/>
        </p:nvSpPr>
        <p:spPr>
          <a:xfrm>
            <a:off x="1692000" y="4028700"/>
            <a:ext cx="61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…………………………………………………………………………………………….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5D6D-9743-B89B-36AE-9E328CFE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4DBE53C-0A4D-154B-5219-1A00F3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E8533-9262-75ED-FD25-6043EE8591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382363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A9A191F-43D4-1218-23D4-981F980226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4B93A1-D29C-EE89-273D-E9E855D81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A983B7-3954-E7BA-B6FB-CE1C5757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25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99B3-62DE-B445-98C7-EA129A3AC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1BA096D-21A8-44F8-19A3-07AAF57CC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phrase correcte : Dans le musée, nous découvrirons des tableaux.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18FDDB-FB8F-25FD-C0A2-13A1C0D8917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5B8A4A-16EF-1464-4934-1B47188A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F735B-0D80-5F86-46FD-2437E1451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BC4667-C78F-1594-A5FA-E51724C95AA2}"/>
              </a:ext>
            </a:extLst>
          </p:cNvPr>
          <p:cNvSpPr txBox="1"/>
          <p:nvPr/>
        </p:nvSpPr>
        <p:spPr>
          <a:xfrm>
            <a:off x="656440" y="3100064"/>
            <a:ext cx="783111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Da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cs typeface="Arial" panose="020B0604020202020204" pitchFamily="34" charset="0"/>
              </a:rPr>
              <a:t>ns le musée, nous découvrions des tableaux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4, page 32.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CDDF8F-A114-E2B5-6DCE-2B39E4DF4B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733" t="2854" r="3397" b="1566"/>
          <a:stretch>
            <a:fillRect/>
          </a:stretch>
        </p:blipFill>
        <p:spPr>
          <a:xfrm>
            <a:off x="4029312" y="1734206"/>
            <a:ext cx="3175529" cy="450893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029313" y="4993419"/>
            <a:ext cx="3456527" cy="99726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8544</TotalTime>
  <Words>896</Words>
  <Application>Microsoft Office PowerPoint</Application>
  <PresentationFormat>Affichage à l'écran (4:3)</PresentationFormat>
  <Paragraphs>160</Paragraphs>
  <Slides>58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58</vt:i4>
      </vt:variant>
    </vt:vector>
  </HeadingPairs>
  <TitlesOfParts>
    <vt:vector size="85" baseType="lpstr">
      <vt:lpstr>Dosis SemiBold</vt:lpstr>
      <vt:lpstr>Dosis </vt:lpstr>
      <vt:lpstr>Wingdings</vt:lpstr>
      <vt:lpstr>Aptos</vt:lpstr>
      <vt:lpstr>Dosis</vt:lpstr>
      <vt:lpstr>Aptos Display</vt:lpstr>
      <vt:lpstr>Dosis ExtraBold</vt:lpstr>
      <vt:lpstr>Dosis Medium</vt:lpstr>
      <vt:lpstr>Arial</vt:lpstr>
      <vt:lpstr>Mistral</vt:lpstr>
      <vt:lpstr>Calibri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Lisez la phrase en silence. Écrivez la bonne réponse sur vos ardoises. </vt:lpstr>
      <vt:lpstr>Levez vos ardoises. </vt:lpstr>
      <vt:lpstr>Corrigez. Qui veut expliquer la réponse ?</vt:lpstr>
      <vt:lpstr>Lisez la phrase en silence. Écrivez la bonne forme du verbe apprendre au présent.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Plan de la séance</vt:lpstr>
      <vt:lpstr>Maintenant, nous allons écrire des phrases. Vous allez mettre des mots en ordre pour obtenir des phrases correctes.</vt:lpstr>
      <vt:lpstr>Prenez vos cahiers. 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Corrigez.</vt:lpstr>
      <vt:lpstr>Remets les mots en ordre pour obtenir des phrases.</vt:lpstr>
      <vt:lpstr>Qui veut lire sa phrase ? </vt:lpstr>
      <vt:lpstr>Qui veut lire sa phrase ? </vt:lpstr>
      <vt:lpstr>Maintenant, nous allons faire une autre activité. Faites des phrases avec les mots suivants.</vt:lpstr>
      <vt:lpstr>Qui veut lire sa phrase ? </vt:lpstr>
      <vt:lpstr>Voici une phrase correcte : Le cuisinier prépare un repas.</vt:lpstr>
      <vt:lpstr>Fais des phrases avec les mots.</vt:lpstr>
      <vt:lpstr>Qui veut lire sa phrase ? </vt:lpstr>
      <vt:lpstr>Voici une phrase correcte : Dans le musée, nous découvrirons des tableaux.</vt:lpstr>
      <vt:lpstr>La séance d’aujourd’hui est terminée. À la maison, faites l’activité 4, page 32.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36</cp:revision>
  <cp:lastPrinted>2025-08-13T10:11:39Z</cp:lastPrinted>
  <dcterms:created xsi:type="dcterms:W3CDTF">2025-08-01T12:31:49Z</dcterms:created>
  <dcterms:modified xsi:type="dcterms:W3CDTF">2025-11-26T21:12:55Z</dcterms:modified>
</cp:coreProperties>
</file>