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78" r:id="rId7"/>
    <p:sldMasterId id="2147483793" r:id="rId8"/>
  </p:sldMasterIdLst>
  <p:notesMasterIdLst>
    <p:notesMasterId r:id="rId54"/>
  </p:notesMasterIdLst>
  <p:sldIdLst>
    <p:sldId id="1047" r:id="rId9"/>
    <p:sldId id="1029" r:id="rId10"/>
    <p:sldId id="705" r:id="rId11"/>
    <p:sldId id="942" r:id="rId12"/>
    <p:sldId id="798" r:id="rId13"/>
    <p:sldId id="944" r:id="rId14"/>
    <p:sldId id="779" r:id="rId15"/>
    <p:sldId id="1048" r:id="rId16"/>
    <p:sldId id="866" r:id="rId17"/>
    <p:sldId id="1049" r:id="rId18"/>
    <p:sldId id="1050" r:id="rId19"/>
    <p:sldId id="899" r:id="rId20"/>
    <p:sldId id="900" r:id="rId21"/>
    <p:sldId id="1038" r:id="rId22"/>
    <p:sldId id="902" r:id="rId23"/>
    <p:sldId id="903" r:id="rId24"/>
    <p:sldId id="1040" r:id="rId25"/>
    <p:sldId id="904" r:id="rId26"/>
    <p:sldId id="905" r:id="rId27"/>
    <p:sldId id="800" r:id="rId28"/>
    <p:sldId id="906" r:id="rId29"/>
    <p:sldId id="907" r:id="rId30"/>
    <p:sldId id="908" r:id="rId31"/>
    <p:sldId id="909" r:id="rId32"/>
    <p:sldId id="910" r:id="rId33"/>
    <p:sldId id="914" r:id="rId34"/>
    <p:sldId id="946" r:id="rId35"/>
    <p:sldId id="916" r:id="rId36"/>
    <p:sldId id="918" r:id="rId37"/>
    <p:sldId id="911" r:id="rId38"/>
    <p:sldId id="912" r:id="rId39"/>
    <p:sldId id="913" r:id="rId40"/>
    <p:sldId id="805" r:id="rId41"/>
    <p:sldId id="919" r:id="rId42"/>
    <p:sldId id="920" r:id="rId43"/>
    <p:sldId id="921" r:id="rId44"/>
    <p:sldId id="922" r:id="rId45"/>
    <p:sldId id="878" r:id="rId46"/>
    <p:sldId id="924" r:id="rId47"/>
    <p:sldId id="933" r:id="rId48"/>
    <p:sldId id="1045" r:id="rId49"/>
    <p:sldId id="1046" r:id="rId50"/>
    <p:sldId id="817" r:id="rId51"/>
    <p:sldId id="930" r:id="rId52"/>
    <p:sldId id="931" r:id="rId53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565F88"/>
    <a:srgbClr val="414C7A"/>
    <a:srgbClr val="F26553"/>
    <a:srgbClr val="E84234"/>
    <a:srgbClr val="2AB6D7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2A8A92-532C-4F08-A98D-8200FFB0171E}" v="10" dt="2025-11-19T15:23:45.226"/>
    <p1510:client id="{E682C095-FC45-4231-B890-465A5676BB96}" v="72" dt="2025-11-18T18:44:47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8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font" Target="fonts/font1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4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2.fntdata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5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3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undo custSel addSld delSld modSld sldOrd delMainMaster">
      <pc:chgData name="Jalila El Baraka" userId="ea93c961-285f-4edc-9e51-dff84fc1dbdc" providerId="ADAL" clId="{AF35D566-9458-4FCB-BB0C-F789683C5E1A}" dt="2025-11-18T18:45:43.851" v="2790" actId="478"/>
      <pc:docMkLst>
        <pc:docMk/>
      </pc:docMkLst>
      <pc:sldChg chg="addSp modSp mod">
        <pc:chgData name="Jalila El Baraka" userId="ea93c961-285f-4edc-9e51-dff84fc1dbdc" providerId="ADAL" clId="{AF35D566-9458-4FCB-BB0C-F789683C5E1A}" dt="2025-11-06T15:37:58.011" v="1458" actId="20577"/>
        <pc:sldMkLst>
          <pc:docMk/>
          <pc:sldMk cId="323155503" sldId="779"/>
        </pc:sldMkLst>
        <pc:picChg chg="mod">
          <ac:chgData name="Jalila El Baraka" userId="ea93c961-285f-4edc-9e51-dff84fc1dbdc" providerId="ADAL" clId="{AF35D566-9458-4FCB-BB0C-F789683C5E1A}" dt="2025-11-06T15:37:42.336" v="1431" actId="1076"/>
          <ac:picMkLst>
            <pc:docMk/>
            <pc:sldMk cId="323155503" sldId="779"/>
            <ac:picMk id="15" creationId="{B3FC1491-1216-09F0-CA55-3907CBC370D9}"/>
          </ac:picMkLst>
        </pc:picChg>
      </pc:sldChg>
      <pc:sldChg chg="modSp mod">
        <pc:chgData name="Jalila El Baraka" userId="ea93c961-285f-4edc-9e51-dff84fc1dbdc" providerId="ADAL" clId="{AF35D566-9458-4FCB-BB0C-F789683C5E1A}" dt="2025-11-15T20:21:00.289" v="2748"/>
        <pc:sldMkLst>
          <pc:docMk/>
          <pc:sldMk cId="2191222266" sldId="798"/>
        </pc:sldMkLst>
        <pc:spChg chg="mod">
          <ac:chgData name="Jalila El Baraka" userId="ea93c961-285f-4edc-9e51-dff84fc1dbdc" providerId="ADAL" clId="{AF35D566-9458-4FCB-BB0C-F789683C5E1A}" dt="2025-11-15T20:20:47.731" v="2744"/>
          <ac:spMkLst>
            <pc:docMk/>
            <pc:sldMk cId="2191222266" sldId="798"/>
            <ac:spMk id="2" creationId="{B1633320-881D-3046-CC25-D40DFB941180}"/>
          </ac:spMkLst>
        </pc:spChg>
        <pc:spChg chg="mod">
          <ac:chgData name="Jalila El Baraka" userId="ea93c961-285f-4edc-9e51-dff84fc1dbdc" providerId="ADAL" clId="{AF35D566-9458-4FCB-BB0C-F789683C5E1A}" dt="2025-11-15T20:20:54.711" v="2746"/>
          <ac:spMkLst>
            <pc:docMk/>
            <pc:sldMk cId="2191222266" sldId="798"/>
            <ac:spMk id="5" creationId="{EBFAD96D-5FEA-AA42-9005-A218CD1D9E8D}"/>
          </ac:spMkLst>
        </pc:spChg>
        <pc:spChg chg="mod">
          <ac:chgData name="Jalila El Baraka" userId="ea93c961-285f-4edc-9e51-dff84fc1dbdc" providerId="ADAL" clId="{AF35D566-9458-4FCB-BB0C-F789683C5E1A}" dt="2025-11-15T20:21:00.289" v="2748"/>
          <ac:spMkLst>
            <pc:docMk/>
            <pc:sldMk cId="2191222266" sldId="798"/>
            <ac:spMk id="7" creationId="{4B9D94D2-948F-A6A8-1CAC-6BC21867784E}"/>
          </ac:spMkLst>
        </pc:spChg>
        <pc:spChg chg="mod">
          <ac:chgData name="Jalila El Baraka" userId="ea93c961-285f-4edc-9e51-dff84fc1dbdc" providerId="ADAL" clId="{AF35D566-9458-4FCB-BB0C-F789683C5E1A}" dt="2025-11-15T20:20:41.721" v="2742"/>
          <ac:spMkLst>
            <pc:docMk/>
            <pc:sldMk cId="2191222266" sldId="798"/>
            <ac:spMk id="17" creationId="{DB4F95E1-E3C8-4F00-C2F5-F2BDCB6E2DCC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20:26:23.534" v="2459"/>
        <pc:sldMkLst>
          <pc:docMk/>
          <pc:sldMk cId="4253363032" sldId="800"/>
        </pc:sldMkLst>
        <pc:spChg chg="add mod">
          <ac:chgData name="Jalila El Baraka" userId="ea93c961-285f-4edc-9e51-dff84fc1dbdc" providerId="ADAL" clId="{AF35D566-9458-4FCB-BB0C-F789683C5E1A}" dt="2025-11-12T18:55:36.648" v="1925" actId="108"/>
          <ac:spMkLst>
            <pc:docMk/>
            <pc:sldMk cId="4253363032" sldId="800"/>
            <ac:spMk id="10" creationId="{F2CACF99-8F3F-4A71-4600-29E9FB26D9F1}"/>
          </ac:spMkLst>
        </pc:spChg>
        <pc:spChg chg="mod">
          <ac:chgData name="Jalila El Baraka" userId="ea93c961-285f-4edc-9e51-dff84fc1dbdc" providerId="ADAL" clId="{AF35D566-9458-4FCB-BB0C-F789683C5E1A}" dt="2025-11-12T18:54:08.615" v="1894" actId="313"/>
          <ac:spMkLst>
            <pc:docMk/>
            <pc:sldMk cId="4253363032" sldId="800"/>
            <ac:spMk id="12" creationId="{C0B49663-4471-FF7B-3AF6-CF04DCEAF5D6}"/>
          </ac:spMkLst>
        </pc:spChg>
        <pc:spChg chg="add mod">
          <ac:chgData name="Jalila El Baraka" userId="ea93c961-285f-4edc-9e51-dff84fc1dbdc" providerId="ADAL" clId="{AF35D566-9458-4FCB-BB0C-F789683C5E1A}" dt="2025-11-12T20:26:23.534" v="2459"/>
          <ac:spMkLst>
            <pc:docMk/>
            <pc:sldMk cId="4253363032" sldId="800"/>
            <ac:spMk id="13" creationId="{5A7B04C0-8612-02CB-3E7B-331BF6D2894E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20:29:14.654" v="2490" actId="20577"/>
        <pc:sldMkLst>
          <pc:docMk/>
          <pc:sldMk cId="2112265781" sldId="805"/>
        </pc:sldMkLst>
        <pc:spChg chg="mod">
          <ac:chgData name="Jalila El Baraka" userId="ea93c961-285f-4edc-9e51-dff84fc1dbdc" providerId="ADAL" clId="{AF35D566-9458-4FCB-BB0C-F789683C5E1A}" dt="2025-11-12T20:29:14.654" v="2490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Jalila El Baraka" userId="ea93c961-285f-4edc-9e51-dff84fc1dbdc" providerId="ADAL" clId="{AF35D566-9458-4FCB-BB0C-F789683C5E1A}" dt="2025-11-12T18:54:45.034" v="1920" actId="5793"/>
          <ac:spMkLst>
            <pc:docMk/>
            <pc:sldMk cId="2112265781" sldId="805"/>
            <ac:spMk id="11" creationId="{798278C3-473A-7110-313B-F546DD4BFE12}"/>
          </ac:spMkLst>
        </pc:spChg>
        <pc:picChg chg="add mod">
          <ac:chgData name="Jalila El Baraka" userId="ea93c961-285f-4edc-9e51-dff84fc1dbdc" providerId="ADAL" clId="{AF35D566-9458-4FCB-BB0C-F789683C5E1A}" dt="2025-11-12T20:27:05.187" v="2465" actId="1076"/>
          <ac:picMkLst>
            <pc:docMk/>
            <pc:sldMk cId="2112265781" sldId="805"/>
            <ac:picMk id="4" creationId="{2781D029-2E1A-1CCE-3ED1-98A1B6541B2E}"/>
          </ac:picMkLst>
        </pc:picChg>
        <pc:picChg chg="mod">
          <ac:chgData name="Jalila El Baraka" userId="ea93c961-285f-4edc-9e51-dff84fc1dbdc" providerId="ADAL" clId="{AF35D566-9458-4FCB-BB0C-F789683C5E1A}" dt="2025-10-31T19:01:29.303" v="231" actId="1076"/>
          <ac:picMkLst>
            <pc:docMk/>
            <pc:sldMk cId="2112265781" sldId="805"/>
            <ac:picMk id="7" creationId="{C1AC75C7-18FA-EE8A-C423-4FF0B0B87E19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06T15:29:03.516" v="1219" actId="14100"/>
        <pc:sldMkLst>
          <pc:docMk/>
          <pc:sldMk cId="3079896629" sldId="817"/>
        </pc:sldMkLst>
        <pc:spChg chg="mod">
          <ac:chgData name="Jalila El Baraka" userId="ea93c961-285f-4edc-9e51-dff84fc1dbdc" providerId="ADAL" clId="{AF35D566-9458-4FCB-BB0C-F789683C5E1A}" dt="2025-11-06T15:28:29.969" v="1206" actId="20577"/>
          <ac:spMkLst>
            <pc:docMk/>
            <pc:sldMk cId="3079896629" sldId="817"/>
            <ac:spMk id="4" creationId="{E6384F8A-E656-6861-497C-5F80E75BA727}"/>
          </ac:spMkLst>
        </pc:spChg>
      </pc:sldChg>
      <pc:sldChg chg="addSp delSp modSp add mod">
        <pc:chgData name="Jalila El Baraka" userId="ea93c961-285f-4edc-9e51-dff84fc1dbdc" providerId="ADAL" clId="{AF35D566-9458-4FCB-BB0C-F789683C5E1A}" dt="2025-11-18T18:43:41.139" v="2771" actId="478"/>
        <pc:sldMkLst>
          <pc:docMk/>
          <pc:sldMk cId="10686603" sldId="866"/>
        </pc:sldMkLst>
        <pc:spChg chg="mod">
          <ac:chgData name="Jalila El Baraka" userId="ea93c961-285f-4edc-9e51-dff84fc1dbdc" providerId="ADAL" clId="{AF35D566-9458-4FCB-BB0C-F789683C5E1A}" dt="2025-11-18T18:43:05.194" v="2756"/>
          <ac:spMkLst>
            <pc:docMk/>
            <pc:sldMk cId="10686603" sldId="866"/>
            <ac:spMk id="2" creationId="{B47DE896-4736-7EC2-5A24-59E12635C4DF}"/>
          </ac:spMkLst>
        </pc:spChg>
        <pc:spChg chg="del">
          <ac:chgData name="Jalila El Baraka" userId="ea93c961-285f-4edc-9e51-dff84fc1dbdc" providerId="ADAL" clId="{AF35D566-9458-4FCB-BB0C-F789683C5E1A}" dt="2025-11-18T18:43:26.474" v="2762" actId="478"/>
          <ac:spMkLst>
            <pc:docMk/>
            <pc:sldMk cId="10686603" sldId="866"/>
            <ac:spMk id="7" creationId="{CA0C4D9B-2359-3FCA-D242-2232DB49599E}"/>
          </ac:spMkLst>
        </pc:spChg>
        <pc:spChg chg="del">
          <ac:chgData name="Jalila El Baraka" userId="ea93c961-285f-4edc-9e51-dff84fc1dbdc" providerId="ADAL" clId="{AF35D566-9458-4FCB-BB0C-F789683C5E1A}" dt="2025-11-18T18:43:28.948" v="2764" actId="478"/>
          <ac:spMkLst>
            <pc:docMk/>
            <pc:sldMk cId="10686603" sldId="866"/>
            <ac:spMk id="9" creationId="{51A965F6-359F-7EDD-C950-8F8843379529}"/>
          </ac:spMkLst>
        </pc:spChg>
        <pc:spChg chg="del">
          <ac:chgData name="Jalila El Baraka" userId="ea93c961-285f-4edc-9e51-dff84fc1dbdc" providerId="ADAL" clId="{AF35D566-9458-4FCB-BB0C-F789683C5E1A}" dt="2025-11-18T18:43:34.561" v="2768" actId="478"/>
          <ac:spMkLst>
            <pc:docMk/>
            <pc:sldMk cId="10686603" sldId="866"/>
            <ac:spMk id="11" creationId="{D2428019-A080-E5AA-3828-1D916ABF588D}"/>
          </ac:spMkLst>
        </pc:spChg>
        <pc:spChg chg="del">
          <ac:chgData name="Jalila El Baraka" userId="ea93c961-285f-4edc-9e51-dff84fc1dbdc" providerId="ADAL" clId="{AF35D566-9458-4FCB-BB0C-F789683C5E1A}" dt="2025-11-18T18:43:38.639" v="2770" actId="478"/>
          <ac:spMkLst>
            <pc:docMk/>
            <pc:sldMk cId="10686603" sldId="866"/>
            <ac:spMk id="15" creationId="{45D8F350-5B04-365D-B4EA-828F943FB1D3}"/>
          </ac:spMkLst>
        </pc:spChg>
        <pc:spChg chg="add del mod">
          <ac:chgData name="Jalila El Baraka" userId="ea93c961-285f-4edc-9e51-dff84fc1dbdc" providerId="ADAL" clId="{AF35D566-9458-4FCB-BB0C-F789683C5E1A}" dt="2025-11-18T18:43:31.869" v="2766" actId="478"/>
          <ac:spMkLst>
            <pc:docMk/>
            <pc:sldMk cId="10686603" sldId="866"/>
            <ac:spMk id="16" creationId="{225D20AA-D84D-0782-1473-6B66517C3624}"/>
          </ac:spMkLst>
        </pc:spChg>
        <pc:spChg chg="add del mod">
          <ac:chgData name="Jalila El Baraka" userId="ea93c961-285f-4edc-9e51-dff84fc1dbdc" providerId="ADAL" clId="{AF35D566-9458-4FCB-BB0C-F789683C5E1A}" dt="2025-11-18T18:43:30.604" v="2765" actId="478"/>
          <ac:spMkLst>
            <pc:docMk/>
            <pc:sldMk cId="10686603" sldId="866"/>
            <ac:spMk id="19" creationId="{1B589E0F-3D6F-7D3D-A1D3-CAA6F9E6C8A7}"/>
          </ac:spMkLst>
        </pc:spChg>
        <pc:spChg chg="add del mod">
          <ac:chgData name="Jalila El Baraka" userId="ea93c961-285f-4edc-9e51-dff84fc1dbdc" providerId="ADAL" clId="{AF35D566-9458-4FCB-BB0C-F789683C5E1A}" dt="2025-11-18T18:43:37.124" v="2769" actId="478"/>
          <ac:spMkLst>
            <pc:docMk/>
            <pc:sldMk cId="10686603" sldId="866"/>
            <ac:spMk id="22" creationId="{3237ADD8-970A-C32F-449E-69C48859C9E7}"/>
          </ac:spMkLst>
        </pc:spChg>
        <pc:spChg chg="add del mod">
          <ac:chgData name="Jalila El Baraka" userId="ea93c961-285f-4edc-9e51-dff84fc1dbdc" providerId="ADAL" clId="{AF35D566-9458-4FCB-BB0C-F789683C5E1A}" dt="2025-11-18T18:43:41.139" v="2771" actId="478"/>
          <ac:spMkLst>
            <pc:docMk/>
            <pc:sldMk cId="10686603" sldId="866"/>
            <ac:spMk id="24" creationId="{DAF037D4-A708-9493-B77B-F8D100363CCC}"/>
          </ac:spMkLst>
        </pc:spChg>
        <pc:spChg chg="del">
          <ac:chgData name="Jalila El Baraka" userId="ea93c961-285f-4edc-9e51-dff84fc1dbdc" providerId="ADAL" clId="{AF35D566-9458-4FCB-BB0C-F789683C5E1A}" dt="2025-11-18T18:43:33.186" v="2767" actId="478"/>
          <ac:spMkLst>
            <pc:docMk/>
            <pc:sldMk cId="10686603" sldId="866"/>
            <ac:spMk id="25" creationId="{E2D9EE52-8EE4-B98C-683E-152CAF1D04D6}"/>
          </ac:spMkLst>
        </pc:spChg>
        <pc:spChg chg="del">
          <ac:chgData name="Jalila El Baraka" userId="ea93c961-285f-4edc-9e51-dff84fc1dbdc" providerId="ADAL" clId="{AF35D566-9458-4FCB-BB0C-F789683C5E1A}" dt="2025-11-18T18:43:27.911" v="2763" actId="478"/>
          <ac:spMkLst>
            <pc:docMk/>
            <pc:sldMk cId="10686603" sldId="866"/>
            <ac:spMk id="26" creationId="{29B5418A-DFA9-B32A-4D10-474C6A6BEF90}"/>
          </ac:spMkLst>
        </pc:spChg>
        <pc:grpChg chg="add del mod">
          <ac:chgData name="Jalila El Baraka" userId="ea93c961-285f-4edc-9e51-dff84fc1dbdc" providerId="ADAL" clId="{AF35D566-9458-4FCB-BB0C-F789683C5E1A}" dt="2025-11-18T18:43:17.307" v="2759" actId="478"/>
          <ac:grpSpMkLst>
            <pc:docMk/>
            <pc:sldMk cId="10686603" sldId="866"/>
            <ac:grpSpMk id="3" creationId="{0523115D-0C4A-0FB1-BD9C-367F0A3BC2FB}"/>
          </ac:grpSpMkLst>
        </pc:grpChg>
        <pc:picChg chg="del">
          <ac:chgData name="Jalila El Baraka" userId="ea93c961-285f-4edc-9e51-dff84fc1dbdc" providerId="ADAL" clId="{AF35D566-9458-4FCB-BB0C-F789683C5E1A}" dt="2025-11-18T18:42:42.289" v="2752" actId="478"/>
          <ac:picMkLst>
            <pc:docMk/>
            <pc:sldMk cId="10686603" sldId="866"/>
            <ac:picMk id="5" creationId="{3B67EB8E-5530-A444-983D-2CD9F351477F}"/>
          </ac:picMkLst>
        </pc:picChg>
        <pc:picChg chg="mod">
          <ac:chgData name="Jalila El Baraka" userId="ea93c961-285f-4edc-9e51-dff84fc1dbdc" providerId="ADAL" clId="{AF35D566-9458-4FCB-BB0C-F789683C5E1A}" dt="2025-11-18T18:42:43.086" v="2753"/>
          <ac:picMkLst>
            <pc:docMk/>
            <pc:sldMk cId="10686603" sldId="866"/>
            <ac:picMk id="6" creationId="{6C76F680-3B7D-25DD-EF07-6317A61310FD}"/>
          </ac:picMkLst>
        </pc:picChg>
        <pc:picChg chg="mod">
          <ac:chgData name="Jalila El Baraka" userId="ea93c961-285f-4edc-9e51-dff84fc1dbdc" providerId="ADAL" clId="{AF35D566-9458-4FCB-BB0C-F789683C5E1A}" dt="2025-11-18T18:42:43.086" v="2753"/>
          <ac:picMkLst>
            <pc:docMk/>
            <pc:sldMk cId="10686603" sldId="866"/>
            <ac:picMk id="8" creationId="{57D6A8FB-20E0-D21B-C52D-4DA59C5F474A}"/>
          </ac:picMkLst>
        </pc:picChg>
        <pc:picChg chg="add mod">
          <ac:chgData name="Jalila El Baraka" userId="ea93c961-285f-4edc-9e51-dff84fc1dbdc" providerId="ADAL" clId="{AF35D566-9458-4FCB-BB0C-F789683C5E1A}" dt="2025-11-18T18:43:18.250" v="2760"/>
          <ac:picMkLst>
            <pc:docMk/>
            <pc:sldMk cId="10686603" sldId="866"/>
            <ac:picMk id="10" creationId="{38833B7A-0CD8-2E40-65C9-289FE04F6DF6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2T20:44:24.386" v="2567"/>
        <pc:sldMkLst>
          <pc:docMk/>
          <pc:sldMk cId="3537274888" sldId="878"/>
        </pc:sldMkLst>
        <pc:spChg chg="add mod">
          <ac:chgData name="Jalila El Baraka" userId="ea93c961-285f-4edc-9e51-dff84fc1dbdc" providerId="ADAL" clId="{AF35D566-9458-4FCB-BB0C-F789683C5E1A}" dt="2025-11-12T20:44:24.386" v="2567"/>
          <ac:spMkLst>
            <pc:docMk/>
            <pc:sldMk cId="3537274888" sldId="878"/>
            <ac:spMk id="4" creationId="{6068A50B-CE78-8B47-004A-8AE201CE032F}"/>
          </ac:spMkLst>
        </pc:spChg>
      </pc:sldChg>
      <pc:sldChg chg="addSp delSp modSp mod delAnim">
        <pc:chgData name="Jalila El Baraka" userId="ea93c961-285f-4edc-9e51-dff84fc1dbdc" providerId="ADAL" clId="{AF35D566-9458-4FCB-BB0C-F789683C5E1A}" dt="2025-11-12T18:29:36.849" v="1664" actId="478"/>
        <pc:sldMkLst>
          <pc:docMk/>
          <pc:sldMk cId="1924069788" sldId="900"/>
        </pc:sldMkLst>
      </pc:sldChg>
      <pc:sldChg chg="modSp mod">
        <pc:chgData name="Jalila El Baraka" userId="ea93c961-285f-4edc-9e51-dff84fc1dbdc" providerId="ADAL" clId="{AF35D566-9458-4FCB-BB0C-F789683C5E1A}" dt="2025-11-06T15:07:57.625" v="525" actId="20577"/>
        <pc:sldMkLst>
          <pc:docMk/>
          <pc:sldMk cId="3246005847" sldId="902"/>
        </pc:sldMkLst>
        <pc:spChg chg="mod">
          <ac:chgData name="Jalila El Baraka" userId="ea93c961-285f-4edc-9e51-dff84fc1dbdc" providerId="ADAL" clId="{AF35D566-9458-4FCB-BB0C-F789683C5E1A}" dt="2025-11-06T15:07:57.625" v="525" actId="20577"/>
          <ac:spMkLst>
            <pc:docMk/>
            <pc:sldMk cId="3246005847" sldId="902"/>
            <ac:spMk id="9" creationId="{BFE51F8C-1F35-9CC8-FA29-27998F956968}"/>
          </ac:spMkLst>
        </pc:spChg>
      </pc:sldChg>
      <pc:sldChg chg="addSp delSp modSp mod delAnim">
        <pc:chgData name="Jalila El Baraka" userId="ea93c961-285f-4edc-9e51-dff84fc1dbdc" providerId="ADAL" clId="{AF35D566-9458-4FCB-BB0C-F789683C5E1A}" dt="2025-11-12T18:37:12.992" v="1709" actId="478"/>
        <pc:sldMkLst>
          <pc:docMk/>
          <pc:sldMk cId="2778695607" sldId="903"/>
        </pc:sldMkLst>
      </pc:sldChg>
      <pc:sldChg chg="modSp mod">
        <pc:chgData name="Jalila El Baraka" userId="ea93c961-285f-4edc-9e51-dff84fc1dbdc" providerId="ADAL" clId="{AF35D566-9458-4FCB-BB0C-F789683C5E1A}" dt="2025-11-12T18:52:50.650" v="1808" actId="20577"/>
        <pc:sldMkLst>
          <pc:docMk/>
          <pc:sldMk cId="3487247809" sldId="904"/>
        </pc:sldMkLst>
        <pc:spChg chg="mod">
          <ac:chgData name="Jalila El Baraka" userId="ea93c961-285f-4edc-9e51-dff84fc1dbdc" providerId="ADAL" clId="{AF35D566-9458-4FCB-BB0C-F789683C5E1A}" dt="2025-11-12T18:52:44.010" v="1802" actId="20577"/>
          <ac:spMkLst>
            <pc:docMk/>
            <pc:sldMk cId="3487247809" sldId="904"/>
            <ac:spMk id="12" creationId="{53A16EE4-4C6F-01E8-4800-2D676F5D6D7E}"/>
          </ac:spMkLst>
        </pc:spChg>
        <pc:spChg chg="mod">
          <ac:chgData name="Jalila El Baraka" userId="ea93c961-285f-4edc-9e51-dff84fc1dbdc" providerId="ADAL" clId="{AF35D566-9458-4FCB-BB0C-F789683C5E1A}" dt="2025-11-12T18:52:50.650" v="1808" actId="20577"/>
          <ac:spMkLst>
            <pc:docMk/>
            <pc:sldMk cId="3487247809" sldId="904"/>
            <ac:spMk id="19" creationId="{1F4A7155-7CFA-2AE2-5289-E12B1537D5E4}"/>
          </ac:spMkLst>
        </pc:spChg>
      </pc:sldChg>
      <pc:sldChg chg="modSp mod">
        <pc:chgData name="Jalila El Baraka" userId="ea93c961-285f-4edc-9e51-dff84fc1dbdc" providerId="ADAL" clId="{AF35D566-9458-4FCB-BB0C-F789683C5E1A}" dt="2025-11-12T18:53:16.286" v="1871" actId="20577"/>
        <pc:sldMkLst>
          <pc:docMk/>
          <pc:sldMk cId="155599131" sldId="905"/>
        </pc:sldMkLst>
        <pc:spChg chg="mod">
          <ac:chgData name="Jalila El Baraka" userId="ea93c961-285f-4edc-9e51-dff84fc1dbdc" providerId="ADAL" clId="{AF35D566-9458-4FCB-BB0C-F789683C5E1A}" dt="2025-11-12T18:53:11.306" v="1865" actId="20577"/>
          <ac:spMkLst>
            <pc:docMk/>
            <pc:sldMk cId="155599131" sldId="905"/>
            <ac:spMk id="3" creationId="{7FF64A28-CB93-7360-25D2-C9D34440DDF2}"/>
          </ac:spMkLst>
        </pc:spChg>
        <pc:spChg chg="mod">
          <ac:chgData name="Jalila El Baraka" userId="ea93c961-285f-4edc-9e51-dff84fc1dbdc" providerId="ADAL" clId="{AF35D566-9458-4FCB-BB0C-F789683C5E1A}" dt="2025-11-12T18:53:16.286" v="1871" actId="20577"/>
          <ac:spMkLst>
            <pc:docMk/>
            <pc:sldMk cId="155599131" sldId="905"/>
            <ac:spMk id="6" creationId="{67A26989-9437-1E26-75FE-19622BE0502E}"/>
          </ac:spMkLst>
        </pc:spChg>
      </pc:sldChg>
      <pc:sldChg chg="modSp mod">
        <pc:chgData name="Jalila El Baraka" userId="ea93c961-285f-4edc-9e51-dff84fc1dbdc" providerId="ADAL" clId="{AF35D566-9458-4FCB-BB0C-F789683C5E1A}" dt="2025-11-12T19:25:55.759" v="1983" actId="20577"/>
        <pc:sldMkLst>
          <pc:docMk/>
          <pc:sldMk cId="2892132418" sldId="906"/>
        </pc:sldMkLst>
        <pc:spChg chg="mod">
          <ac:chgData name="Jalila El Baraka" userId="ea93c961-285f-4edc-9e51-dff84fc1dbdc" providerId="ADAL" clId="{AF35D566-9458-4FCB-BB0C-F789683C5E1A}" dt="2025-11-12T19:25:47.103" v="1968" actId="207"/>
          <ac:spMkLst>
            <pc:docMk/>
            <pc:sldMk cId="2892132418" sldId="906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5-11-12T19:25:55.759" v="1983" actId="20577"/>
          <ac:spMkLst>
            <pc:docMk/>
            <pc:sldMk cId="2892132418" sldId="906"/>
            <ac:spMk id="7" creationId="{0C474109-6720-BE2B-10E8-F528BA9C3FD5}"/>
          </ac:spMkLst>
        </pc:spChg>
      </pc:sldChg>
      <pc:sldChg chg="delSp mod delAnim">
        <pc:chgData name="Jalila El Baraka" userId="ea93c961-285f-4edc-9e51-dff84fc1dbdc" providerId="ADAL" clId="{AF35D566-9458-4FCB-BB0C-F789683C5E1A}" dt="2025-11-12T19:26:01.714" v="1984" actId="478"/>
        <pc:sldMkLst>
          <pc:docMk/>
          <pc:sldMk cId="131772012" sldId="907"/>
        </pc:sldMkLst>
      </pc:sldChg>
      <pc:sldChg chg="addSp delSp modSp mod">
        <pc:chgData name="Jalila El Baraka" userId="ea93c961-285f-4edc-9e51-dff84fc1dbdc" providerId="ADAL" clId="{AF35D566-9458-4FCB-BB0C-F789683C5E1A}" dt="2025-11-12T19:38:08.874" v="2100" actId="14100"/>
        <pc:sldMkLst>
          <pc:docMk/>
          <pc:sldMk cId="1488029102" sldId="908"/>
        </pc:sldMkLst>
        <pc:spChg chg="add mod">
          <ac:chgData name="Jalila El Baraka" userId="ea93c961-285f-4edc-9e51-dff84fc1dbdc" providerId="ADAL" clId="{AF35D566-9458-4FCB-BB0C-F789683C5E1A}" dt="2025-11-12T19:29:24.697" v="2035" actId="20577"/>
          <ac:spMkLst>
            <pc:docMk/>
            <pc:sldMk cId="1488029102" sldId="908"/>
            <ac:spMk id="4" creationId="{3680BD21-8DCC-11C4-2ECB-F3BF8269D627}"/>
          </ac:spMkLst>
        </pc:spChg>
        <pc:spChg chg="add mod">
          <ac:chgData name="Jalila El Baraka" userId="ea93c961-285f-4edc-9e51-dff84fc1dbdc" providerId="ADAL" clId="{AF35D566-9458-4FCB-BB0C-F789683C5E1A}" dt="2025-11-12T19:31:07.416" v="2052" actId="1076"/>
          <ac:spMkLst>
            <pc:docMk/>
            <pc:sldMk cId="1488029102" sldId="908"/>
            <ac:spMk id="6" creationId="{961637CA-595B-CCAA-1FA9-01288B808E1B}"/>
          </ac:spMkLst>
        </pc:spChg>
        <pc:cxnChg chg="add mod">
          <ac:chgData name="Jalila El Baraka" userId="ea93c961-285f-4edc-9e51-dff84fc1dbdc" providerId="ADAL" clId="{AF35D566-9458-4FCB-BB0C-F789683C5E1A}" dt="2025-11-12T19:37:11.119" v="2083" actId="1076"/>
          <ac:cxnSpMkLst>
            <pc:docMk/>
            <pc:sldMk cId="1488029102" sldId="908"/>
            <ac:cxnSpMk id="7" creationId="{2EE9C10D-D954-A28C-B7BB-8203EB0E8C38}"/>
          </ac:cxnSpMkLst>
        </pc:cxnChg>
        <pc:cxnChg chg="add mod">
          <ac:chgData name="Jalila El Baraka" userId="ea93c961-285f-4edc-9e51-dff84fc1dbdc" providerId="ADAL" clId="{AF35D566-9458-4FCB-BB0C-F789683C5E1A}" dt="2025-11-12T19:37:17.572" v="2085" actId="1076"/>
          <ac:cxnSpMkLst>
            <pc:docMk/>
            <pc:sldMk cId="1488029102" sldId="908"/>
            <ac:cxnSpMk id="8" creationId="{12C233B1-63BE-7744-85D2-231A37BBBFCF}"/>
          </ac:cxnSpMkLst>
        </pc:cxnChg>
        <pc:cxnChg chg="add mod">
          <ac:chgData name="Jalila El Baraka" userId="ea93c961-285f-4edc-9e51-dff84fc1dbdc" providerId="ADAL" clId="{AF35D566-9458-4FCB-BB0C-F789683C5E1A}" dt="2025-11-12T19:37:23.588" v="2087" actId="1076"/>
          <ac:cxnSpMkLst>
            <pc:docMk/>
            <pc:sldMk cId="1488029102" sldId="908"/>
            <ac:cxnSpMk id="12" creationId="{27C9B014-21DE-FDF9-DEE3-8098D682EFD1}"/>
          </ac:cxnSpMkLst>
        </pc:cxnChg>
        <pc:cxnChg chg="add mod">
          <ac:chgData name="Jalila El Baraka" userId="ea93c961-285f-4edc-9e51-dff84fc1dbdc" providerId="ADAL" clId="{AF35D566-9458-4FCB-BB0C-F789683C5E1A}" dt="2025-11-12T19:37:29.401" v="2089" actId="1076"/>
          <ac:cxnSpMkLst>
            <pc:docMk/>
            <pc:sldMk cId="1488029102" sldId="908"/>
            <ac:cxnSpMk id="13" creationId="{A956AF09-979A-CE1B-2DC0-CB668A890257}"/>
          </ac:cxnSpMkLst>
        </pc:cxnChg>
        <pc:cxnChg chg="add mod">
          <ac:chgData name="Jalila El Baraka" userId="ea93c961-285f-4edc-9e51-dff84fc1dbdc" providerId="ADAL" clId="{AF35D566-9458-4FCB-BB0C-F789683C5E1A}" dt="2025-11-12T19:37:46.057" v="2092" actId="14100"/>
          <ac:cxnSpMkLst>
            <pc:docMk/>
            <pc:sldMk cId="1488029102" sldId="908"/>
            <ac:cxnSpMk id="14" creationId="{ED46068A-66D9-D7D2-BD93-293BE6771CAA}"/>
          </ac:cxnSpMkLst>
        </pc:cxnChg>
        <pc:cxnChg chg="add mod">
          <ac:chgData name="Jalila El Baraka" userId="ea93c961-285f-4edc-9e51-dff84fc1dbdc" providerId="ADAL" clId="{AF35D566-9458-4FCB-BB0C-F789683C5E1A}" dt="2025-11-12T19:37:52.667" v="2094" actId="1076"/>
          <ac:cxnSpMkLst>
            <pc:docMk/>
            <pc:sldMk cId="1488029102" sldId="908"/>
            <ac:cxnSpMk id="16" creationId="{65BFE328-867C-63A8-7600-8289CAF37E09}"/>
          </ac:cxnSpMkLst>
        </pc:cxnChg>
        <pc:cxnChg chg="add mod">
          <ac:chgData name="Jalila El Baraka" userId="ea93c961-285f-4edc-9e51-dff84fc1dbdc" providerId="ADAL" clId="{AF35D566-9458-4FCB-BB0C-F789683C5E1A}" dt="2025-11-12T19:38:01.791" v="2097" actId="14100"/>
          <ac:cxnSpMkLst>
            <pc:docMk/>
            <pc:sldMk cId="1488029102" sldId="908"/>
            <ac:cxnSpMk id="17" creationId="{1D76D6A7-E03C-CA9D-0B91-667B40965F0D}"/>
          </ac:cxnSpMkLst>
        </pc:cxnChg>
        <pc:cxnChg chg="add mod">
          <ac:chgData name="Jalila El Baraka" userId="ea93c961-285f-4edc-9e51-dff84fc1dbdc" providerId="ADAL" clId="{AF35D566-9458-4FCB-BB0C-F789683C5E1A}" dt="2025-11-12T19:38:08.874" v="2100" actId="14100"/>
          <ac:cxnSpMkLst>
            <pc:docMk/>
            <pc:sldMk cId="1488029102" sldId="908"/>
            <ac:cxnSpMk id="19" creationId="{4D543875-EB67-0ECB-78C0-C24D97AFDEFD}"/>
          </ac:cxnSpMkLst>
        </pc:cxnChg>
      </pc:sldChg>
      <pc:sldChg chg="modSp mod">
        <pc:chgData name="Jalila El Baraka" userId="ea93c961-285f-4edc-9e51-dff84fc1dbdc" providerId="ADAL" clId="{AF35D566-9458-4FCB-BB0C-F789683C5E1A}" dt="2025-11-12T19:34:38.598" v="2081" actId="20577"/>
        <pc:sldMkLst>
          <pc:docMk/>
          <pc:sldMk cId="476110367" sldId="909"/>
        </pc:sldMkLst>
        <pc:spChg chg="mod">
          <ac:chgData name="Jalila El Baraka" userId="ea93c961-285f-4edc-9e51-dff84fc1dbdc" providerId="ADAL" clId="{AF35D566-9458-4FCB-BB0C-F789683C5E1A}" dt="2025-11-12T19:34:38.598" v="2081" actId="20577"/>
          <ac:spMkLst>
            <pc:docMk/>
            <pc:sldMk cId="476110367" sldId="909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5-11-12T19:31:57.380" v="2072" actId="20577"/>
          <ac:spMkLst>
            <pc:docMk/>
            <pc:sldMk cId="476110367" sldId="909"/>
            <ac:spMk id="7" creationId="{CE1FDCD7-4D1B-42F0-FAA8-1C52E2738659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20:23:55.056" v="2417" actId="20577"/>
        <pc:sldMkLst>
          <pc:docMk/>
          <pc:sldMk cId="4105374042" sldId="910"/>
        </pc:sldMkLst>
        <pc:spChg chg="mod">
          <ac:chgData name="Jalila El Baraka" userId="ea93c961-285f-4edc-9e51-dff84fc1dbdc" providerId="ADAL" clId="{AF35D566-9458-4FCB-BB0C-F789683C5E1A}" dt="2025-11-06T15:15:24.890" v="773" actId="20577"/>
          <ac:spMkLst>
            <pc:docMk/>
            <pc:sldMk cId="4105374042" sldId="91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5-11-12T20:23:55.056" v="2417" actId="20577"/>
          <ac:spMkLst>
            <pc:docMk/>
            <pc:sldMk cId="4105374042" sldId="910"/>
            <ac:spMk id="4" creationId="{D4C096FA-F6C6-4E74-1AF1-8E3B772693BD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19:52:05.151" v="2321" actId="14100"/>
        <pc:sldMkLst>
          <pc:docMk/>
          <pc:sldMk cId="4100840170" sldId="911"/>
        </pc:sldMkLst>
        <pc:spChg chg="mod">
          <ac:chgData name="Jalila El Baraka" userId="ea93c961-285f-4edc-9e51-dff84fc1dbdc" providerId="ADAL" clId="{AF35D566-9458-4FCB-BB0C-F789683C5E1A}" dt="2025-11-12T19:51:33.728" v="2313" actId="20577"/>
          <ac:spMkLst>
            <pc:docMk/>
            <pc:sldMk cId="4100840170" sldId="911"/>
            <ac:spMk id="4" creationId="{824D3E88-5257-906F-53A3-FEE7687E4BC5}"/>
          </ac:spMkLst>
        </pc:spChg>
        <pc:spChg chg="add mod">
          <ac:chgData name="Jalila El Baraka" userId="ea93c961-285f-4edc-9e51-dff84fc1dbdc" providerId="ADAL" clId="{AF35D566-9458-4FCB-BB0C-F789683C5E1A}" dt="2025-11-12T19:52:05.151" v="2321" actId="14100"/>
          <ac:spMkLst>
            <pc:docMk/>
            <pc:sldMk cId="4100840170" sldId="911"/>
            <ac:spMk id="9" creationId="{8A611CA3-C21E-841E-3BF0-C4C0000D88E7}"/>
          </ac:spMkLst>
        </pc:spChg>
        <pc:picChg chg="add mod">
          <ac:chgData name="Jalila El Baraka" userId="ea93c961-285f-4edc-9e51-dff84fc1dbdc" providerId="ADAL" clId="{AF35D566-9458-4FCB-BB0C-F789683C5E1A}" dt="2025-11-12T19:51:45.604" v="2317" actId="1076"/>
          <ac:picMkLst>
            <pc:docMk/>
            <pc:sldMk cId="4100840170" sldId="911"/>
            <ac:picMk id="3" creationId="{409D4DB7-232B-5BC4-0019-067DE5B1B2B1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2T19:55:33.935" v="2328" actId="1076"/>
        <pc:sldMkLst>
          <pc:docMk/>
          <pc:sldMk cId="3708679337" sldId="912"/>
        </pc:sldMkLst>
      </pc:sldChg>
      <pc:sldChg chg="addSp delSp modSp mod">
        <pc:chgData name="Jalila El Baraka" userId="ea93c961-285f-4edc-9e51-dff84fc1dbdc" providerId="ADAL" clId="{AF35D566-9458-4FCB-BB0C-F789683C5E1A}" dt="2025-11-18T18:45:43.851" v="2790" actId="478"/>
        <pc:sldMkLst>
          <pc:docMk/>
          <pc:sldMk cId="232576270" sldId="913"/>
        </pc:sldMkLst>
        <pc:spChg chg="add del mod">
          <ac:chgData name="Jalila El Baraka" userId="ea93c961-285f-4edc-9e51-dff84fc1dbdc" providerId="ADAL" clId="{AF35D566-9458-4FCB-BB0C-F789683C5E1A}" dt="2025-11-18T18:45:38.441" v="2785" actId="478"/>
          <ac:spMkLst>
            <pc:docMk/>
            <pc:sldMk cId="232576270" sldId="913"/>
            <ac:spMk id="16" creationId="{2FB881B9-4313-82C7-1E03-83D03AFBEF81}"/>
          </ac:spMkLst>
        </pc:spChg>
        <pc:spChg chg="add del mod">
          <ac:chgData name="Jalila El Baraka" userId="ea93c961-285f-4edc-9e51-dff84fc1dbdc" providerId="ADAL" clId="{AF35D566-9458-4FCB-BB0C-F789683C5E1A}" dt="2025-11-18T18:45:41.383" v="2788" actId="478"/>
          <ac:spMkLst>
            <pc:docMk/>
            <pc:sldMk cId="232576270" sldId="913"/>
            <ac:spMk id="18" creationId="{B815562B-1E76-266A-BB74-BB7C23C4CAE2}"/>
          </ac:spMkLst>
        </pc:spChg>
        <pc:spChg chg="add del mod">
          <ac:chgData name="Jalila El Baraka" userId="ea93c961-285f-4edc-9e51-dff84fc1dbdc" providerId="ADAL" clId="{AF35D566-9458-4FCB-BB0C-F789683C5E1A}" dt="2025-11-18T18:45:43.851" v="2790" actId="478"/>
          <ac:spMkLst>
            <pc:docMk/>
            <pc:sldMk cId="232576270" sldId="913"/>
            <ac:spMk id="19" creationId="{CF6E4B42-E1D1-935C-1572-D99ECA340CB2}"/>
          </ac:spMkLst>
        </pc:spChg>
        <pc:spChg chg="add del mod">
          <ac:chgData name="Jalila El Baraka" userId="ea93c961-285f-4edc-9e51-dff84fc1dbdc" providerId="ADAL" clId="{AF35D566-9458-4FCB-BB0C-F789683C5E1A}" dt="2025-11-18T18:45:40.164" v="2787" actId="478"/>
          <ac:spMkLst>
            <pc:docMk/>
            <pc:sldMk cId="232576270" sldId="913"/>
            <ac:spMk id="20" creationId="{C433F65A-CEFC-5E3A-0DB7-3C2FA25F60D3}"/>
          </ac:spMkLst>
        </pc:spChg>
        <pc:spChg chg="add del mod">
          <ac:chgData name="Jalila El Baraka" userId="ea93c961-285f-4edc-9e51-dff84fc1dbdc" providerId="ADAL" clId="{AF35D566-9458-4FCB-BB0C-F789683C5E1A}" dt="2025-11-18T18:45:42.773" v="2789" actId="478"/>
          <ac:spMkLst>
            <pc:docMk/>
            <pc:sldMk cId="232576270" sldId="913"/>
            <ac:spMk id="21" creationId="{AFC494CB-6B42-401F-132C-8C8D57614DB0}"/>
          </ac:spMkLst>
        </pc:spChg>
      </pc:sldChg>
      <pc:sldChg chg="modSp mod">
        <pc:chgData name="Jalila El Baraka" userId="ea93c961-285f-4edc-9e51-dff84fc1dbdc" providerId="ADAL" clId="{AF35D566-9458-4FCB-BB0C-F789683C5E1A}" dt="2025-11-12T19:45:05.563" v="2158" actId="20577"/>
        <pc:sldMkLst>
          <pc:docMk/>
          <pc:sldMk cId="226854557" sldId="914"/>
        </pc:sldMkLst>
        <pc:spChg chg="mod">
          <ac:chgData name="Jalila El Baraka" userId="ea93c961-285f-4edc-9e51-dff84fc1dbdc" providerId="ADAL" clId="{AF35D566-9458-4FCB-BB0C-F789683C5E1A}" dt="2025-11-12T19:44:56.622" v="2145" actId="313"/>
          <ac:spMkLst>
            <pc:docMk/>
            <pc:sldMk cId="226854557" sldId="914"/>
            <ac:spMk id="2" creationId="{532FDF59-77A7-6DDC-AE9E-C90D7648C2E6}"/>
          </ac:spMkLst>
        </pc:spChg>
        <pc:spChg chg="mod">
          <ac:chgData name="Jalila El Baraka" userId="ea93c961-285f-4edc-9e51-dff84fc1dbdc" providerId="ADAL" clId="{AF35D566-9458-4FCB-BB0C-F789683C5E1A}" dt="2025-11-12T19:45:05.563" v="2158" actId="20577"/>
          <ac:spMkLst>
            <pc:docMk/>
            <pc:sldMk cId="226854557" sldId="914"/>
            <ac:spMk id="7" creationId="{1284201C-911F-F397-3802-79AD55657801}"/>
          </ac:spMkLst>
        </pc:spChg>
      </pc:sldChg>
      <pc:sldChg chg="modSp mod">
        <pc:chgData name="Jalila El Baraka" userId="ea93c961-285f-4edc-9e51-dff84fc1dbdc" providerId="ADAL" clId="{AF35D566-9458-4FCB-BB0C-F789683C5E1A}" dt="2025-11-12T20:24:19.580" v="2429" actId="20577"/>
        <pc:sldMkLst>
          <pc:docMk/>
          <pc:sldMk cId="144345783" sldId="916"/>
        </pc:sldMkLst>
        <pc:spChg chg="mod">
          <ac:chgData name="Jalila El Baraka" userId="ea93c961-285f-4edc-9e51-dff84fc1dbdc" providerId="ADAL" clId="{AF35D566-9458-4FCB-BB0C-F789683C5E1A}" dt="2025-11-12T19:47:35.667" v="2232" actId="20577"/>
          <ac:spMkLst>
            <pc:docMk/>
            <pc:sldMk cId="144345783" sldId="916"/>
            <ac:spMk id="2" creationId="{7B1284A9-5161-2283-574A-D5A66F2BE980}"/>
          </ac:spMkLst>
        </pc:spChg>
        <pc:spChg chg="mod">
          <ac:chgData name="Jalila El Baraka" userId="ea93c961-285f-4edc-9e51-dff84fc1dbdc" providerId="ADAL" clId="{AF35D566-9458-4FCB-BB0C-F789683C5E1A}" dt="2025-11-12T20:24:19.580" v="2429" actId="20577"/>
          <ac:spMkLst>
            <pc:docMk/>
            <pc:sldMk cId="144345783" sldId="916"/>
            <ac:spMk id="7" creationId="{AB5859EA-7D90-F38B-C34F-1C58015F7118}"/>
          </ac:spMkLst>
        </pc:spChg>
      </pc:sldChg>
      <pc:sldChg chg="modSp mod">
        <pc:chgData name="Jalila El Baraka" userId="ea93c961-285f-4edc-9e51-dff84fc1dbdc" providerId="ADAL" clId="{AF35D566-9458-4FCB-BB0C-F789683C5E1A}" dt="2025-11-12T20:24:37.655" v="2457" actId="20577"/>
        <pc:sldMkLst>
          <pc:docMk/>
          <pc:sldMk cId="3679999423" sldId="918"/>
        </pc:sldMkLst>
        <pc:spChg chg="mod">
          <ac:chgData name="Jalila El Baraka" userId="ea93c961-285f-4edc-9e51-dff84fc1dbdc" providerId="ADAL" clId="{AF35D566-9458-4FCB-BB0C-F789683C5E1A}" dt="2025-11-12T20:24:37.655" v="2457" actId="20577"/>
          <ac:spMkLst>
            <pc:docMk/>
            <pc:sldMk cId="3679999423" sldId="918"/>
            <ac:spMk id="2" creationId="{285E5FB1-B67C-79B6-81D2-E9B96691B0FE}"/>
          </ac:spMkLst>
        </pc:spChg>
        <pc:spChg chg="mod">
          <ac:chgData name="Jalila El Baraka" userId="ea93c961-285f-4edc-9e51-dff84fc1dbdc" providerId="ADAL" clId="{AF35D566-9458-4FCB-BB0C-F789683C5E1A}" dt="2025-11-12T20:24:27.478" v="2439" actId="20577"/>
          <ac:spMkLst>
            <pc:docMk/>
            <pc:sldMk cId="3679999423" sldId="918"/>
            <ac:spMk id="7" creationId="{7305EF3A-C26F-7BC1-9410-83549270B178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20:53:19.385" v="2571" actId="20577"/>
        <pc:sldMkLst>
          <pc:docMk/>
          <pc:sldMk cId="617544470" sldId="920"/>
        </pc:sldMkLst>
        <pc:spChg chg="mod">
          <ac:chgData name="Jalila El Baraka" userId="ea93c961-285f-4edc-9e51-dff84fc1dbdc" providerId="ADAL" clId="{AF35D566-9458-4FCB-BB0C-F789683C5E1A}" dt="2025-11-12T20:35:56.727" v="2537" actId="20577"/>
          <ac:spMkLst>
            <pc:docMk/>
            <pc:sldMk cId="617544470" sldId="920"/>
            <ac:spMk id="2" creationId="{B8DAC276-0305-7D70-DDB0-44593002CF51}"/>
          </ac:spMkLst>
        </pc:spChg>
        <pc:spChg chg="add mod">
          <ac:chgData name="Jalila El Baraka" userId="ea93c961-285f-4edc-9e51-dff84fc1dbdc" providerId="ADAL" clId="{AF35D566-9458-4FCB-BB0C-F789683C5E1A}" dt="2025-11-12T20:53:19.385" v="2571" actId="20577"/>
          <ac:spMkLst>
            <pc:docMk/>
            <pc:sldMk cId="617544470" sldId="920"/>
            <ac:spMk id="3" creationId="{92801820-7B64-239D-3CB0-0F639D57CBF5}"/>
          </ac:spMkLst>
        </pc:spChg>
      </pc:sldChg>
      <pc:sldChg chg="delSp mod delAnim">
        <pc:chgData name="Jalila El Baraka" userId="ea93c961-285f-4edc-9e51-dff84fc1dbdc" providerId="ADAL" clId="{AF35D566-9458-4FCB-BB0C-F789683C5E1A}" dt="2025-11-12T20:36:02.416" v="2538" actId="478"/>
        <pc:sldMkLst>
          <pc:docMk/>
          <pc:sldMk cId="4071375078" sldId="921"/>
        </pc:sldMkLst>
      </pc:sldChg>
      <pc:sldChg chg="modSp mod">
        <pc:chgData name="Jalila El Baraka" userId="ea93c961-285f-4edc-9e51-dff84fc1dbdc" providerId="ADAL" clId="{AF35D566-9458-4FCB-BB0C-F789683C5E1A}" dt="2025-11-12T20:37:45.257" v="2565" actId="20577"/>
        <pc:sldMkLst>
          <pc:docMk/>
          <pc:sldMk cId="1982671166" sldId="922"/>
        </pc:sldMkLst>
        <pc:spChg chg="mod">
          <ac:chgData name="Jalila El Baraka" userId="ea93c961-285f-4edc-9e51-dff84fc1dbdc" providerId="ADAL" clId="{AF35D566-9458-4FCB-BB0C-F789683C5E1A}" dt="2025-11-12T20:37:45.257" v="2565" actId="20577"/>
          <ac:spMkLst>
            <pc:docMk/>
            <pc:sldMk cId="1982671166" sldId="922"/>
            <ac:spMk id="3" creationId="{A3CE1C8A-1C22-AC66-6B36-031A1F39C1AF}"/>
          </ac:spMkLst>
        </pc:spChg>
      </pc:sldChg>
      <pc:sldChg chg="modSp mod">
        <pc:chgData name="Jalila El Baraka" userId="ea93c961-285f-4edc-9e51-dff84fc1dbdc" providerId="ADAL" clId="{AF35D566-9458-4FCB-BB0C-F789683C5E1A}" dt="2025-11-12T21:01:53.405" v="2610" actId="313"/>
        <pc:sldMkLst>
          <pc:docMk/>
          <pc:sldMk cId="998016264" sldId="924"/>
        </pc:sldMkLst>
        <pc:spChg chg="mod">
          <ac:chgData name="Jalila El Baraka" userId="ea93c961-285f-4edc-9e51-dff84fc1dbdc" providerId="ADAL" clId="{AF35D566-9458-4FCB-BB0C-F789683C5E1A}" dt="2025-11-12T21:01:53.405" v="2610" actId="313"/>
          <ac:spMkLst>
            <pc:docMk/>
            <pc:sldMk cId="998016264" sldId="924"/>
            <ac:spMk id="10" creationId="{D8CF3698-1223-BBB6-8641-E5AB8C66917B}"/>
          </ac:spMkLst>
        </pc:spChg>
        <pc:picChg chg="mod">
          <ac:chgData name="Jalila El Baraka" userId="ea93c961-285f-4edc-9e51-dff84fc1dbdc" providerId="ADAL" clId="{AF35D566-9458-4FCB-BB0C-F789683C5E1A}" dt="2025-11-12T21:01:51.246" v="2609" actId="1076"/>
          <ac:picMkLst>
            <pc:docMk/>
            <pc:sldMk cId="998016264" sldId="924"/>
            <ac:picMk id="14" creationId="{F413AA24-56CE-C65A-CA4A-B3E29FBA0F34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06T15:29:36.829" v="1232" actId="14100"/>
        <pc:sldMkLst>
          <pc:docMk/>
          <pc:sldMk cId="352714595" sldId="930"/>
        </pc:sldMkLst>
        <pc:spChg chg="add mod">
          <ac:chgData name="Jalila El Baraka" userId="ea93c961-285f-4edc-9e51-dff84fc1dbdc" providerId="ADAL" clId="{AF35D566-9458-4FCB-BB0C-F789683C5E1A}" dt="2025-11-06T15:29:36.829" v="1232" actId="14100"/>
          <ac:spMkLst>
            <pc:docMk/>
            <pc:sldMk cId="352714595" sldId="930"/>
            <ac:spMk id="8" creationId="{29AD15EB-782A-A8CE-CB0B-6105B5A708D1}"/>
          </ac:spMkLst>
        </pc:spChg>
        <pc:picChg chg="mod">
          <ac:chgData name="Jalila El Baraka" userId="ea93c961-285f-4edc-9e51-dff84fc1dbdc" providerId="ADAL" clId="{AF35D566-9458-4FCB-BB0C-F789683C5E1A}" dt="2025-11-06T15:29:24.752" v="1227" actId="1076"/>
          <ac:picMkLst>
            <pc:docMk/>
            <pc:sldMk cId="352714595" sldId="930"/>
            <ac:picMk id="2050" creationId="{CA007697-584A-6795-21D3-AA983211E323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06T15:30:01.847" v="1241" actId="1076"/>
        <pc:sldMkLst>
          <pc:docMk/>
          <pc:sldMk cId="2291267381" sldId="931"/>
        </pc:sldMkLst>
      </pc:sldChg>
      <pc:sldChg chg="addSp delSp modSp mod">
        <pc:chgData name="Jalila El Baraka" userId="ea93c961-285f-4edc-9e51-dff84fc1dbdc" providerId="ADAL" clId="{AF35D566-9458-4FCB-BB0C-F789683C5E1A}" dt="2025-11-12T21:18:24.088" v="2722" actId="1076"/>
        <pc:sldMkLst>
          <pc:docMk/>
          <pc:sldMk cId="2123270878" sldId="933"/>
        </pc:sldMkLst>
        <pc:spChg chg="mod">
          <ac:chgData name="Jalila El Baraka" userId="ea93c961-285f-4edc-9e51-dff84fc1dbdc" providerId="ADAL" clId="{AF35D566-9458-4FCB-BB0C-F789683C5E1A}" dt="2025-11-12T21:17:07.706" v="2721" actId="20577"/>
          <ac:spMkLst>
            <pc:docMk/>
            <pc:sldMk cId="2123270878" sldId="933"/>
            <ac:spMk id="3" creationId="{A51416B7-2F3F-B7DE-3357-0F0D8E89651C}"/>
          </ac:spMkLst>
        </pc:spChg>
        <pc:picChg chg="mod">
          <ac:chgData name="Jalila El Baraka" userId="ea93c961-285f-4edc-9e51-dff84fc1dbdc" providerId="ADAL" clId="{AF35D566-9458-4FCB-BB0C-F789683C5E1A}" dt="2025-11-12T21:16:54.057" v="2718" actId="1076"/>
          <ac:picMkLst>
            <pc:docMk/>
            <pc:sldMk cId="2123270878" sldId="933"/>
            <ac:picMk id="5" creationId="{F38BDCFC-A39C-AEF8-AD01-EE9FC23E5168}"/>
          </ac:picMkLst>
        </pc:picChg>
        <pc:picChg chg="mod">
          <ac:chgData name="Jalila El Baraka" userId="ea93c961-285f-4edc-9e51-dff84fc1dbdc" providerId="ADAL" clId="{AF35D566-9458-4FCB-BB0C-F789683C5E1A}" dt="2025-11-06T15:35:54.125" v="1341" actId="1076"/>
          <ac:picMkLst>
            <pc:docMk/>
            <pc:sldMk cId="2123270878" sldId="933"/>
            <ac:picMk id="6" creationId="{84577F61-999F-C2F5-7853-0E6DE2EC8AF4}"/>
          </ac:picMkLst>
        </pc:picChg>
        <pc:picChg chg="add mod">
          <ac:chgData name="Jalila El Baraka" userId="ea93c961-285f-4edc-9e51-dff84fc1dbdc" providerId="ADAL" clId="{AF35D566-9458-4FCB-BB0C-F789683C5E1A}" dt="2025-11-12T21:18:24.088" v="2722" actId="1076"/>
          <ac:picMkLst>
            <pc:docMk/>
            <pc:sldMk cId="2123270878" sldId="933"/>
            <ac:picMk id="7" creationId="{9DB2201E-D502-520F-5C3C-E87454CE1B1C}"/>
          </ac:picMkLst>
        </pc:picChg>
      </pc:sldChg>
      <pc:sldChg chg="addSp delSp modSp mod">
        <pc:chgData name="Jalila El Baraka" userId="ea93c961-285f-4edc-9e51-dff84fc1dbdc" providerId="ADAL" clId="{AF35D566-9458-4FCB-BB0C-F789683C5E1A}" dt="2025-11-18T18:41:38.591" v="2749" actId="478"/>
        <pc:sldMkLst>
          <pc:docMk/>
          <pc:sldMk cId="1677520056" sldId="942"/>
        </pc:sldMkLst>
        <pc:spChg chg="add del mod">
          <ac:chgData name="Jalila El Baraka" userId="ea93c961-285f-4edc-9e51-dff84fc1dbdc" providerId="ADAL" clId="{AF35D566-9458-4FCB-BB0C-F789683C5E1A}" dt="2025-11-18T18:41:38.591" v="2749" actId="478"/>
          <ac:spMkLst>
            <pc:docMk/>
            <pc:sldMk cId="1677520056" sldId="942"/>
            <ac:spMk id="7" creationId="{5613B9BB-ADCB-8145-DC66-C7FDDD6C9BB2}"/>
          </ac:spMkLst>
        </pc:spChg>
        <pc:picChg chg="add mod">
          <ac:chgData name="Jalila El Baraka" userId="ea93c961-285f-4edc-9e51-dff84fc1dbdc" providerId="ADAL" clId="{AF35D566-9458-4FCB-BB0C-F789683C5E1A}" dt="2025-11-12T17:57:43.656" v="1483" actId="1076"/>
          <ac:picMkLst>
            <pc:docMk/>
            <pc:sldMk cId="1677520056" sldId="942"/>
            <ac:picMk id="4" creationId="{32751971-B2C1-7DF7-DDD0-3851B1692F4D}"/>
          </ac:picMkLst>
        </pc:picChg>
      </pc:sldChg>
      <pc:sldChg chg="modSp mod">
        <pc:chgData name="Jalila El Baraka" userId="ea93c961-285f-4edc-9e51-dff84fc1dbdc" providerId="ADAL" clId="{AF35D566-9458-4FCB-BB0C-F789683C5E1A}" dt="2025-11-12T18:13:38.874" v="1609" actId="20577"/>
        <pc:sldMkLst>
          <pc:docMk/>
          <pc:sldMk cId="1438051561" sldId="944"/>
        </pc:sldMkLst>
        <pc:spChg chg="mod">
          <ac:chgData name="Jalila El Baraka" userId="ea93c961-285f-4edc-9e51-dff84fc1dbdc" providerId="ADAL" clId="{AF35D566-9458-4FCB-BB0C-F789683C5E1A}" dt="2025-11-12T18:13:38.874" v="1609" actId="20577"/>
          <ac:spMkLst>
            <pc:docMk/>
            <pc:sldMk cId="1438051561" sldId="944"/>
            <ac:spMk id="6" creationId="{E1F895DF-523C-2912-E4BE-3D627F2A40DB}"/>
          </ac:spMkLst>
        </pc:spChg>
        <pc:spChg chg="mod">
          <ac:chgData name="Jalila El Baraka" userId="ea93c961-285f-4edc-9e51-dff84fc1dbdc" providerId="ADAL" clId="{AF35D566-9458-4FCB-BB0C-F789683C5E1A}" dt="2025-11-12T18:05:32.147" v="1542" actId="313"/>
          <ac:spMkLst>
            <pc:docMk/>
            <pc:sldMk cId="1438051561" sldId="944"/>
            <ac:spMk id="21" creationId="{11B00D0A-B0B8-C504-DFBA-1B04391FF8E8}"/>
          </ac:spMkLst>
        </pc:spChg>
        <pc:spChg chg="mod">
          <ac:chgData name="Jalila El Baraka" userId="ea93c961-285f-4edc-9e51-dff84fc1dbdc" providerId="ADAL" clId="{AF35D566-9458-4FCB-BB0C-F789683C5E1A}" dt="2025-11-12T18:08:54.103" v="1583" actId="20577"/>
          <ac:spMkLst>
            <pc:docMk/>
            <pc:sldMk cId="1438051561" sldId="944"/>
            <ac:spMk id="24" creationId="{6AB39D18-7D9C-1FEC-175E-26915E53DE70}"/>
          </ac:spMkLst>
        </pc:spChg>
      </pc:sldChg>
      <pc:sldChg chg="addSp delSp modSp mod">
        <pc:chgData name="Jalila El Baraka" userId="ea93c961-285f-4edc-9e51-dff84fc1dbdc" providerId="ADAL" clId="{AF35D566-9458-4FCB-BB0C-F789683C5E1A}" dt="2025-11-12T19:45:37.073" v="2205" actId="20577"/>
        <pc:sldMkLst>
          <pc:docMk/>
          <pc:sldMk cId="928279183" sldId="946"/>
        </pc:sldMkLst>
        <pc:spChg chg="mod">
          <ac:chgData name="Jalila El Baraka" userId="ea93c961-285f-4edc-9e51-dff84fc1dbdc" providerId="ADAL" clId="{AF35D566-9458-4FCB-BB0C-F789683C5E1A}" dt="2025-11-12T19:45:30.026" v="2192" actId="20577"/>
          <ac:spMkLst>
            <pc:docMk/>
            <pc:sldMk cId="928279183" sldId="946"/>
            <ac:spMk id="2" creationId="{C0CCB04D-0E78-8FB5-B6D8-D4B474DBEF18}"/>
          </ac:spMkLst>
        </pc:spChg>
        <pc:spChg chg="add mod">
          <ac:chgData name="Jalila El Baraka" userId="ea93c961-285f-4edc-9e51-dff84fc1dbdc" providerId="ADAL" clId="{AF35D566-9458-4FCB-BB0C-F789683C5E1A}" dt="2025-11-12T19:45:37.073" v="2205" actId="20577"/>
          <ac:spMkLst>
            <pc:docMk/>
            <pc:sldMk cId="928279183" sldId="946"/>
            <ac:spMk id="3" creationId="{2FA829B4-7B6E-65EA-DCC2-C0009EFBF15B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5-11-18T18:44:56.625" v="2783" actId="2696"/>
        <pc:sldMkLst>
          <pc:docMk/>
          <pc:sldMk cId="4209043533" sldId="986"/>
        </pc:sldMkLst>
      </pc:sldChg>
      <pc:sldChg chg="modSp mod">
        <pc:chgData name="Jalila El Baraka" userId="ea93c961-285f-4edc-9e51-dff84fc1dbdc" providerId="ADAL" clId="{AF35D566-9458-4FCB-BB0C-F789683C5E1A}" dt="2025-11-12T18:30:43.738" v="1707" actId="20577"/>
        <pc:sldMkLst>
          <pc:docMk/>
          <pc:sldMk cId="2155277631" sldId="1038"/>
        </pc:sldMkLst>
        <pc:spChg chg="mod">
          <ac:chgData name="Jalila El Baraka" userId="ea93c961-285f-4edc-9e51-dff84fc1dbdc" providerId="ADAL" clId="{AF35D566-9458-4FCB-BB0C-F789683C5E1A}" dt="2025-11-12T18:30:43.738" v="1707" actId="20577"/>
          <ac:spMkLst>
            <pc:docMk/>
            <pc:sldMk cId="2155277631" sldId="1038"/>
            <ac:spMk id="3" creationId="{60EFEB56-2122-1A48-7308-6138BA530F4D}"/>
          </ac:spMkLst>
        </pc:spChg>
      </pc:sldChg>
      <pc:sldChg chg="addSp modSp mod">
        <pc:chgData name="Jalila El Baraka" userId="ea93c961-285f-4edc-9e51-dff84fc1dbdc" providerId="ADAL" clId="{AF35D566-9458-4FCB-BB0C-F789683C5E1A}" dt="2025-11-12T18:51:33.281" v="1754" actId="20577"/>
        <pc:sldMkLst>
          <pc:docMk/>
          <pc:sldMk cId="2143243046" sldId="1040"/>
        </pc:sldMkLst>
        <pc:spChg chg="mod">
          <ac:chgData name="Jalila El Baraka" userId="ea93c961-285f-4edc-9e51-dff84fc1dbdc" providerId="ADAL" clId="{AF35D566-9458-4FCB-BB0C-F789683C5E1A}" dt="2025-11-12T18:51:12.594" v="1735" actId="1076"/>
          <ac:spMkLst>
            <pc:docMk/>
            <pc:sldMk cId="2143243046" sldId="1040"/>
            <ac:spMk id="3" creationId="{072EB273-0FB3-54EF-FB71-F6A2F7F6E1ED}"/>
          </ac:spMkLst>
        </pc:spChg>
        <pc:spChg chg="add mod">
          <ac:chgData name="Jalila El Baraka" userId="ea93c961-285f-4edc-9e51-dff84fc1dbdc" providerId="ADAL" clId="{AF35D566-9458-4FCB-BB0C-F789683C5E1A}" dt="2025-11-12T18:51:33.281" v="1754" actId="20577"/>
          <ac:spMkLst>
            <pc:docMk/>
            <pc:sldMk cId="2143243046" sldId="1040"/>
            <ac:spMk id="4" creationId="{9DA73692-296F-961F-4942-9F2C76F86B56}"/>
          </ac:spMkLst>
        </pc:spChg>
      </pc:sldChg>
      <pc:sldChg chg="addSp modSp add del mod">
        <pc:chgData name="Jalila El Baraka" userId="ea93c961-285f-4edc-9e51-dff84fc1dbdc" providerId="ADAL" clId="{AF35D566-9458-4FCB-BB0C-F789683C5E1A}" dt="2025-11-18T18:42:47.507" v="2754" actId="2696"/>
        <pc:sldMkLst>
          <pc:docMk/>
          <pc:sldMk cId="944839960" sldId="1042"/>
        </pc:sldMkLst>
      </pc:sldChg>
      <pc:sldChg chg="addSp delSp modSp add del mod">
        <pc:chgData name="Jalila El Baraka" userId="ea93c961-285f-4edc-9e51-dff84fc1dbdc" providerId="ADAL" clId="{AF35D566-9458-4FCB-BB0C-F789683C5E1A}" dt="2025-11-18T18:43:22.015" v="2761" actId="2696"/>
        <pc:sldMkLst>
          <pc:docMk/>
          <pc:sldMk cId="2573646670" sldId="1043"/>
        </pc:sldMkLst>
      </pc:sldChg>
      <pc:sldChg chg="addSp delSp modSp add del mod">
        <pc:chgData name="Jalila El Baraka" userId="ea93c961-285f-4edc-9e51-dff84fc1dbdc" providerId="ADAL" clId="{AF35D566-9458-4FCB-BB0C-F789683C5E1A}" dt="2025-11-18T18:44:59.005" v="2784" actId="2696"/>
        <pc:sldMkLst>
          <pc:docMk/>
          <pc:sldMk cId="1649530050" sldId="1044"/>
        </pc:sldMkLst>
      </pc:sldChg>
      <pc:sldChg chg="addSp modSp new mod setBg">
        <pc:chgData name="Jalila El Baraka" userId="ea93c961-285f-4edc-9e51-dff84fc1dbdc" providerId="ADAL" clId="{AF35D566-9458-4FCB-BB0C-F789683C5E1A}" dt="2025-11-15T18:23:49.258" v="2739" actId="26606"/>
        <pc:sldMkLst>
          <pc:docMk/>
          <pc:sldMk cId="3375931935" sldId="1047"/>
        </pc:sldMkLst>
        <pc:spChg chg="add">
          <ac:chgData name="Jalila El Baraka" userId="ea93c961-285f-4edc-9e51-dff84fc1dbdc" providerId="ADAL" clId="{AF35D566-9458-4FCB-BB0C-F789683C5E1A}" dt="2025-11-15T18:23:49.258" v="2739" actId="26606"/>
          <ac:spMkLst>
            <pc:docMk/>
            <pc:sldMk cId="3375931935" sldId="1047"/>
            <ac:spMk id="8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5-11-15T18:23:49.258" v="2739" actId="26606"/>
          <ac:picMkLst>
            <pc:docMk/>
            <pc:sldMk cId="3375931935" sldId="1047"/>
            <ac:picMk id="3" creationId="{5562ED33-00DE-24B4-6C94-99D9C864035E}"/>
          </ac:picMkLst>
        </pc:picChg>
      </pc:sldChg>
      <pc:sldChg chg="add ord">
        <pc:chgData name="Jalila El Baraka" userId="ea93c961-285f-4edc-9e51-dff84fc1dbdc" providerId="ADAL" clId="{AF35D566-9458-4FCB-BB0C-F789683C5E1A}" dt="2025-11-18T18:43:11.105" v="2758"/>
        <pc:sldMkLst>
          <pc:docMk/>
          <pc:sldMk cId="1689831198" sldId="1048"/>
        </pc:sldMkLst>
      </pc:sldChg>
      <pc:sldChg chg="addSp delSp modSp add mod">
        <pc:chgData name="Jalila El Baraka" userId="ea93c961-285f-4edc-9e51-dff84fc1dbdc" providerId="ADAL" clId="{AF35D566-9458-4FCB-BB0C-F789683C5E1A}" dt="2025-11-18T18:44:23.179" v="2775"/>
        <pc:sldMkLst>
          <pc:docMk/>
          <pc:sldMk cId="2088211325" sldId="1049"/>
        </pc:sldMkLst>
        <pc:spChg chg="mod">
          <ac:chgData name="Jalila El Baraka" userId="ea93c961-285f-4edc-9e51-dff84fc1dbdc" providerId="ADAL" clId="{AF35D566-9458-4FCB-BB0C-F789683C5E1A}" dt="2025-11-18T18:44:09.247" v="2774"/>
          <ac:spMkLst>
            <pc:docMk/>
            <pc:sldMk cId="2088211325" sldId="1049"/>
            <ac:spMk id="2" creationId="{58ED28BC-E598-8565-AC0E-35EAF8700522}"/>
          </ac:spMkLst>
        </pc:spChg>
        <pc:grpChg chg="add mod">
          <ac:chgData name="Jalila El Baraka" userId="ea93c961-285f-4edc-9e51-dff84fc1dbdc" providerId="ADAL" clId="{AF35D566-9458-4FCB-BB0C-F789683C5E1A}" dt="2025-11-18T18:44:23.179" v="2775"/>
          <ac:grpSpMkLst>
            <pc:docMk/>
            <pc:sldMk cId="2088211325" sldId="1049"/>
            <ac:grpSpMk id="7" creationId="{3CE63867-2B40-386D-0F77-7B543C39C439}"/>
          </ac:grpSpMkLst>
        </pc:grpChg>
        <pc:picChg chg="mod">
          <ac:chgData name="Jalila El Baraka" userId="ea93c961-285f-4edc-9e51-dff84fc1dbdc" providerId="ADAL" clId="{AF35D566-9458-4FCB-BB0C-F789683C5E1A}" dt="2025-11-18T18:44:23.179" v="2775"/>
          <ac:picMkLst>
            <pc:docMk/>
            <pc:sldMk cId="2088211325" sldId="1049"/>
            <ac:picMk id="11" creationId="{9CE53E37-A346-9740-68CD-7D6776B02A57}"/>
          </ac:picMkLst>
        </pc:picChg>
        <pc:picChg chg="mod">
          <ac:chgData name="Jalila El Baraka" userId="ea93c961-285f-4edc-9e51-dff84fc1dbdc" providerId="ADAL" clId="{AF35D566-9458-4FCB-BB0C-F789683C5E1A}" dt="2025-11-18T18:44:23.179" v="2775"/>
          <ac:picMkLst>
            <pc:docMk/>
            <pc:sldMk cId="2088211325" sldId="1049"/>
            <ac:picMk id="12" creationId="{DB029620-66F1-443E-5F57-53AF2BA11591}"/>
          </ac:picMkLst>
        </pc:picChg>
        <pc:picChg chg="del">
          <ac:chgData name="Jalila El Baraka" userId="ea93c961-285f-4edc-9e51-dff84fc1dbdc" providerId="ADAL" clId="{AF35D566-9458-4FCB-BB0C-F789683C5E1A}" dt="2025-11-18T18:44:04.872" v="2773" actId="478"/>
          <ac:picMkLst>
            <pc:docMk/>
            <pc:sldMk cId="2088211325" sldId="1049"/>
            <ac:picMk id="15" creationId="{C5BD5BC8-9C40-58FF-2800-575B09775970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5-11-18T18:44:51.746" v="2782" actId="1076"/>
        <pc:sldMkLst>
          <pc:docMk/>
          <pc:sldMk cId="1019255189" sldId="1050"/>
        </pc:sldMkLst>
        <pc:spChg chg="mod">
          <ac:chgData name="Jalila El Baraka" userId="ea93c961-285f-4edc-9e51-dff84fc1dbdc" providerId="ADAL" clId="{AF35D566-9458-4FCB-BB0C-F789683C5E1A}" dt="2025-11-18T18:44:39.507" v="2777"/>
          <ac:spMkLst>
            <pc:docMk/>
            <pc:sldMk cId="1019255189" sldId="1050"/>
            <ac:spMk id="2" creationId="{D5E06660-5CC0-040F-676C-1CAB2A59F82B}"/>
          </ac:spMkLst>
        </pc:spChg>
        <pc:grpChg chg="del">
          <ac:chgData name="Jalila El Baraka" userId="ea93c961-285f-4edc-9e51-dff84fc1dbdc" providerId="ADAL" clId="{AF35D566-9458-4FCB-BB0C-F789683C5E1A}" dt="2025-11-18T18:44:46.741" v="2778" actId="478"/>
          <ac:grpSpMkLst>
            <pc:docMk/>
            <pc:sldMk cId="1019255189" sldId="1050"/>
            <ac:grpSpMk id="7" creationId="{2F8AD62D-D5A6-BE6C-2767-8784524E76CD}"/>
          </ac:grpSpMkLst>
        </pc:grpChg>
        <pc:picChg chg="del">
          <ac:chgData name="Jalila El Baraka" userId="ea93c961-285f-4edc-9e51-dff84fc1dbdc" providerId="ADAL" clId="{AF35D566-9458-4FCB-BB0C-F789683C5E1A}" dt="2025-11-18T18:44:50.230" v="2781" actId="478"/>
          <ac:picMkLst>
            <pc:docMk/>
            <pc:sldMk cId="1019255189" sldId="1050"/>
            <ac:picMk id="8" creationId="{4A38747D-30FD-2FBB-6D59-F1ABAEB2C684}"/>
          </ac:picMkLst>
        </pc:picChg>
        <pc:picChg chg="add mod">
          <ac:chgData name="Jalila El Baraka" userId="ea93c961-285f-4edc-9e51-dff84fc1dbdc" providerId="ADAL" clId="{AF35D566-9458-4FCB-BB0C-F789683C5E1A}" dt="2025-11-18T18:44:51.746" v="2782" actId="1076"/>
          <ac:picMkLst>
            <pc:docMk/>
            <pc:sldMk cId="1019255189" sldId="1050"/>
            <ac:picMk id="13" creationId="{3CBB6930-EBAB-385E-71B4-093CE6B5D9AD}"/>
          </ac:picMkLst>
        </pc:picChg>
      </pc:sldChg>
      <pc:sldMasterChg chg="delSldLayout">
        <pc:chgData name="Jalila El Baraka" userId="ea93c961-285f-4edc-9e51-dff84fc1dbdc" providerId="ADAL" clId="{AF35D566-9458-4FCB-BB0C-F789683C5E1A}" dt="2025-11-18T18:44:59.005" v="2784" actId="2696"/>
        <pc:sldMasterMkLst>
          <pc:docMk/>
          <pc:sldMasterMk cId="2772841529" sldId="2147483793"/>
        </pc:sldMasterMkLst>
        <pc:sldLayoutChg chg="del">
          <pc:chgData name="Jalila El Baraka" userId="ea93c961-285f-4edc-9e51-dff84fc1dbdc" providerId="ADAL" clId="{AF35D566-9458-4FCB-BB0C-F789683C5E1A}" dt="2025-11-18T18:43:22.015" v="2761" actId="2696"/>
          <pc:sldLayoutMkLst>
            <pc:docMk/>
            <pc:sldMasterMk cId="2772841529" sldId="2147483793"/>
            <pc:sldLayoutMk cId="3449159582" sldId="2147483808"/>
          </pc:sldLayoutMkLst>
        </pc:sldLayoutChg>
        <pc:sldLayoutChg chg="del">
          <pc:chgData name="Jalila El Baraka" userId="ea93c961-285f-4edc-9e51-dff84fc1dbdc" providerId="ADAL" clId="{AF35D566-9458-4FCB-BB0C-F789683C5E1A}" dt="2025-11-18T18:44:59.005" v="2784" actId="2696"/>
          <pc:sldLayoutMkLst>
            <pc:docMk/>
            <pc:sldMasterMk cId="2772841529" sldId="2147483793"/>
            <pc:sldLayoutMk cId="247748696" sldId="2147483809"/>
          </pc:sldLayoutMkLst>
        </pc:sldLayoutChg>
      </pc:sldMaster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5-11-19T15:31:50.556" v="1345" actId="1035"/>
      <pc:docMkLst>
        <pc:docMk/>
      </pc:docMkLst>
      <pc:sldChg chg="modSp mod">
        <pc:chgData name="Jalila El Baraka" userId="ea93c961-285f-4edc-9e51-dff84fc1dbdc" providerId="ADAL" clId="{F2DB4326-1773-40AF-ABF6-454663976D9D}" dt="2025-11-13T16:43:23.816" v="1229" actId="20577"/>
        <pc:sldMkLst>
          <pc:docMk/>
          <pc:sldMk cId="323155503" sldId="779"/>
        </pc:sldMkLst>
        <pc:spChg chg="mod">
          <ac:chgData name="Jalila El Baraka" userId="ea93c961-285f-4edc-9e51-dff84fc1dbdc" providerId="ADAL" clId="{F2DB4326-1773-40AF-ABF6-454663976D9D}" dt="2025-11-13T16:43:23.816" v="1229" actId="20577"/>
          <ac:spMkLst>
            <pc:docMk/>
            <pc:sldMk cId="323155503" sldId="779"/>
            <ac:spMk id="14" creationId="{75F02BA1-4D98-976D-E5FB-AD2CFCDDBEF4}"/>
          </ac:spMkLst>
        </pc:spChg>
      </pc:sldChg>
      <pc:sldChg chg="addSp delSp modSp mod">
        <pc:chgData name="Jalila El Baraka" userId="ea93c961-285f-4edc-9e51-dff84fc1dbdc" providerId="ADAL" clId="{F2DB4326-1773-40AF-ABF6-454663976D9D}" dt="2025-10-31T15:16:21.477" v="1074" actId="207"/>
        <pc:sldMkLst>
          <pc:docMk/>
          <pc:sldMk cId="4253363032" sldId="800"/>
        </pc:sldMkLst>
        <pc:spChg chg="mod">
          <ac:chgData name="Jalila El Baraka" userId="ea93c961-285f-4edc-9e51-dff84fc1dbdc" providerId="ADAL" clId="{F2DB4326-1773-40AF-ABF6-454663976D9D}" dt="2025-10-31T14:41:18.046" v="233" actId="313"/>
          <ac:spMkLst>
            <pc:docMk/>
            <pc:sldMk cId="4253363032" sldId="800"/>
            <ac:spMk id="12" creationId="{C0B49663-4471-FF7B-3AF6-CF04DCEAF5D6}"/>
          </ac:spMkLst>
        </pc:spChg>
      </pc:sldChg>
      <pc:sldChg chg="modSp mod">
        <pc:chgData name="Jalila El Baraka" userId="ea93c961-285f-4edc-9e51-dff84fc1dbdc" providerId="ADAL" clId="{F2DB4326-1773-40AF-ABF6-454663976D9D}" dt="2025-10-31T15:15:50.514" v="1070" actId="20577"/>
        <pc:sldMkLst>
          <pc:docMk/>
          <pc:sldMk cId="2112265781" sldId="805"/>
        </pc:sldMkLst>
        <pc:spChg chg="mod">
          <ac:chgData name="Jalila El Baraka" userId="ea93c961-285f-4edc-9e51-dff84fc1dbdc" providerId="ADAL" clId="{F2DB4326-1773-40AF-ABF6-454663976D9D}" dt="2025-10-31T15:15:50.514" v="1070" actId="20577"/>
          <ac:spMkLst>
            <pc:docMk/>
            <pc:sldMk cId="2112265781" sldId="805"/>
            <ac:spMk id="10" creationId="{99076A47-0B8D-410C-5BE8-3468CCF0FF3A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13T16:33:40.849" v="1110" actId="1076"/>
        <pc:sldMkLst>
          <pc:docMk/>
          <pc:sldMk cId="3079896629" sldId="817"/>
        </pc:sldMkLst>
        <pc:spChg chg="mod">
          <ac:chgData name="Jalila El Baraka" userId="ea93c961-285f-4edc-9e51-dff84fc1dbdc" providerId="ADAL" clId="{F2DB4326-1773-40AF-ABF6-454663976D9D}" dt="2025-11-13T16:32:30.072" v="1097" actId="20577"/>
          <ac:spMkLst>
            <pc:docMk/>
            <pc:sldMk cId="3079896629" sldId="817"/>
            <ac:spMk id="4" creationId="{E6384F8A-E656-6861-497C-5F80E75BA727}"/>
          </ac:spMkLst>
        </pc:spChg>
        <pc:spChg chg="add mod">
          <ac:chgData name="Jalila El Baraka" userId="ea93c961-285f-4edc-9e51-dff84fc1dbdc" providerId="ADAL" clId="{F2DB4326-1773-40AF-ABF6-454663976D9D}" dt="2025-11-13T16:33:40.849" v="1110" actId="1076"/>
          <ac:spMkLst>
            <pc:docMk/>
            <pc:sldMk cId="3079896629" sldId="817"/>
            <ac:spMk id="5" creationId="{8516A397-3D43-F851-04BA-D685C2342210}"/>
          </ac:spMkLst>
        </pc:spChg>
        <pc:picChg chg="add mod">
          <ac:chgData name="Jalila El Baraka" userId="ea93c961-285f-4edc-9e51-dff84fc1dbdc" providerId="ADAL" clId="{F2DB4326-1773-40AF-ABF6-454663976D9D}" dt="2025-11-13T16:33:03.691" v="1102" actId="1076"/>
          <ac:picMkLst>
            <pc:docMk/>
            <pc:sldMk cId="3079896629" sldId="817"/>
            <ac:picMk id="3" creationId="{61CFC934-9E2F-21D3-D40D-6B0D9C9A94F2}"/>
          </ac:picMkLst>
        </pc:picChg>
      </pc:sldChg>
      <pc:sldChg chg="addSp delSp modSp mod delAnim modAnim">
        <pc:chgData name="Jalila El Baraka" userId="ea93c961-285f-4edc-9e51-dff84fc1dbdc" providerId="ADAL" clId="{F2DB4326-1773-40AF-ABF6-454663976D9D}" dt="2025-11-19T15:12:25.566" v="1234" actId="1076"/>
        <pc:sldMkLst>
          <pc:docMk/>
          <pc:sldMk cId="1924069788" sldId="900"/>
        </pc:sldMkLst>
        <pc:spChg chg="del">
          <ac:chgData name="Jalila El Baraka" userId="ea93c961-285f-4edc-9e51-dff84fc1dbdc" providerId="ADAL" clId="{F2DB4326-1773-40AF-ABF6-454663976D9D}" dt="2025-11-19T15:12:23.418" v="1233"/>
          <ac:spMkLst>
            <pc:docMk/>
            <pc:sldMk cId="1924069788" sldId="900"/>
            <ac:spMk id="3" creationId="{1A0E7BE5-6B8E-F806-A999-15AA7279CE6B}"/>
          </ac:spMkLst>
        </pc:spChg>
        <pc:picChg chg="add mod">
          <ac:chgData name="Jalila El Baraka" userId="ea93c961-285f-4edc-9e51-dff84fc1dbdc" providerId="ADAL" clId="{F2DB4326-1773-40AF-ABF6-454663976D9D}" dt="2025-11-19T15:12:25.566" v="1234" actId="1076"/>
          <ac:picMkLst>
            <pc:docMk/>
            <pc:sldMk cId="1924069788" sldId="900"/>
            <ac:picMk id="2" creationId="{4ED9797E-BFC1-76F0-932A-6C67BA2057B4}"/>
          </ac:picMkLst>
        </pc:picChg>
      </pc:sldChg>
      <pc:sldChg chg="modSp mod">
        <pc:chgData name="Jalila El Baraka" userId="ea93c961-285f-4edc-9e51-dff84fc1dbdc" providerId="ADAL" clId="{F2DB4326-1773-40AF-ABF6-454663976D9D}" dt="2025-10-31T14:35:15.103" v="141" actId="313"/>
        <pc:sldMkLst>
          <pc:docMk/>
          <pc:sldMk cId="3246005847" sldId="902"/>
        </pc:sldMkLst>
        <pc:spChg chg="mod">
          <ac:chgData name="Jalila El Baraka" userId="ea93c961-285f-4edc-9e51-dff84fc1dbdc" providerId="ADAL" clId="{F2DB4326-1773-40AF-ABF6-454663976D9D}" dt="2025-10-31T14:35:15.103" v="141" actId="313"/>
          <ac:spMkLst>
            <pc:docMk/>
            <pc:sldMk cId="3246005847" sldId="902"/>
            <ac:spMk id="9" creationId="{BFE51F8C-1F35-9CC8-FA29-27998F956968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5-11-19T15:14:03.384" v="1235"/>
        <pc:sldMkLst>
          <pc:docMk/>
          <pc:sldMk cId="2778695607" sldId="903"/>
        </pc:sldMkLst>
        <pc:spChg chg="del">
          <ac:chgData name="Jalila El Baraka" userId="ea93c961-285f-4edc-9e51-dff84fc1dbdc" providerId="ADAL" clId="{F2DB4326-1773-40AF-ABF6-454663976D9D}" dt="2025-11-19T15:14:03.384" v="1235"/>
          <ac:spMkLst>
            <pc:docMk/>
            <pc:sldMk cId="2778695607" sldId="903"/>
            <ac:spMk id="4" creationId="{349174CC-0114-2EDD-DD0D-2D2E7040625A}"/>
          </ac:spMkLst>
        </pc:spChg>
        <pc:picChg chg="add mod">
          <ac:chgData name="Jalila El Baraka" userId="ea93c961-285f-4edc-9e51-dff84fc1dbdc" providerId="ADAL" clId="{F2DB4326-1773-40AF-ABF6-454663976D9D}" dt="2025-11-19T15:14:03.384" v="1235"/>
          <ac:picMkLst>
            <pc:docMk/>
            <pc:sldMk cId="2778695607" sldId="903"/>
            <ac:picMk id="2" creationId="{27ECAFF2-8352-8E14-0C8F-6198B535D1EB}"/>
          </ac:picMkLst>
        </pc:picChg>
      </pc:sldChg>
      <pc:sldChg chg="modSp mod">
        <pc:chgData name="Jalila El Baraka" userId="ea93c961-285f-4edc-9e51-dff84fc1dbdc" providerId="ADAL" clId="{F2DB4326-1773-40AF-ABF6-454663976D9D}" dt="2025-10-31T14:36:43.235" v="203" actId="20577"/>
        <pc:sldMkLst>
          <pc:docMk/>
          <pc:sldMk cId="3487247809" sldId="904"/>
        </pc:sldMkLst>
        <pc:spChg chg="mod">
          <ac:chgData name="Jalila El Baraka" userId="ea93c961-285f-4edc-9e51-dff84fc1dbdc" providerId="ADAL" clId="{F2DB4326-1773-40AF-ABF6-454663976D9D}" dt="2025-10-31T14:36:39.085" v="202" actId="20577"/>
          <ac:spMkLst>
            <pc:docMk/>
            <pc:sldMk cId="3487247809" sldId="904"/>
            <ac:spMk id="12" creationId="{53A16EE4-4C6F-01E8-4800-2D676F5D6D7E}"/>
          </ac:spMkLst>
        </pc:spChg>
        <pc:spChg chg="mod">
          <ac:chgData name="Jalila El Baraka" userId="ea93c961-285f-4edc-9e51-dff84fc1dbdc" providerId="ADAL" clId="{F2DB4326-1773-40AF-ABF6-454663976D9D}" dt="2025-10-31T14:36:43.235" v="203" actId="20577"/>
          <ac:spMkLst>
            <pc:docMk/>
            <pc:sldMk cId="3487247809" sldId="904"/>
            <ac:spMk id="19" creationId="{1F4A7155-7CFA-2AE2-5289-E12B1537D5E4}"/>
          </ac:spMkLst>
        </pc:spChg>
      </pc:sldChg>
      <pc:sldChg chg="addSp delSp modSp mod">
        <pc:chgData name="Jalila El Baraka" userId="ea93c961-285f-4edc-9e51-dff84fc1dbdc" providerId="ADAL" clId="{F2DB4326-1773-40AF-ABF6-454663976D9D}" dt="2025-10-31T14:37:13.412" v="209"/>
        <pc:sldMkLst>
          <pc:docMk/>
          <pc:sldMk cId="155599131" sldId="905"/>
        </pc:sldMkLst>
      </pc:sldChg>
      <pc:sldChg chg="modSp mod">
        <pc:chgData name="Jalila El Baraka" userId="ea93c961-285f-4edc-9e51-dff84fc1dbdc" providerId="ADAL" clId="{F2DB4326-1773-40AF-ABF6-454663976D9D}" dt="2025-10-31T14:45:17.948" v="293" actId="313"/>
        <pc:sldMkLst>
          <pc:docMk/>
          <pc:sldMk cId="2892132418" sldId="906"/>
        </pc:sldMkLst>
        <pc:spChg chg="mod">
          <ac:chgData name="Jalila El Baraka" userId="ea93c961-285f-4edc-9e51-dff84fc1dbdc" providerId="ADAL" clId="{F2DB4326-1773-40AF-ABF6-454663976D9D}" dt="2025-10-31T14:43:59.885" v="272" actId="20577"/>
          <ac:spMkLst>
            <pc:docMk/>
            <pc:sldMk cId="2892132418" sldId="906"/>
            <ac:spMk id="2" creationId="{B84B0CC2-B73A-ED67-AA84-FA67AF3FDF7B}"/>
          </ac:spMkLst>
        </pc:spChg>
        <pc:spChg chg="mod">
          <ac:chgData name="Jalila El Baraka" userId="ea93c961-285f-4edc-9e51-dff84fc1dbdc" providerId="ADAL" clId="{F2DB4326-1773-40AF-ABF6-454663976D9D}" dt="2025-10-31T14:45:17.948" v="293" actId="313"/>
          <ac:spMkLst>
            <pc:docMk/>
            <pc:sldMk cId="2892132418" sldId="906"/>
            <ac:spMk id="7" creationId="{0C474109-6720-BE2B-10E8-F528BA9C3FD5}"/>
          </ac:spMkLst>
        </pc:spChg>
      </pc:sldChg>
      <pc:sldChg chg="addSp modSp mod modAnim">
        <pc:chgData name="Jalila El Baraka" userId="ea93c961-285f-4edc-9e51-dff84fc1dbdc" providerId="ADAL" clId="{F2DB4326-1773-40AF-ABF6-454663976D9D}" dt="2025-11-19T15:14:54.132" v="1242" actId="1076"/>
        <pc:sldMkLst>
          <pc:docMk/>
          <pc:sldMk cId="131772012" sldId="907"/>
        </pc:sldMkLst>
        <pc:picChg chg="add mod">
          <ac:chgData name="Jalila El Baraka" userId="ea93c961-285f-4edc-9e51-dff84fc1dbdc" providerId="ADAL" clId="{F2DB4326-1773-40AF-ABF6-454663976D9D}" dt="2025-11-19T15:14:54.132" v="1242" actId="1076"/>
          <ac:picMkLst>
            <pc:docMk/>
            <pc:sldMk cId="131772012" sldId="907"/>
            <ac:picMk id="2" creationId="{7D4C323C-DBF7-0D50-91DB-06FE40CF3BA6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19T15:27:06.596" v="1314" actId="1076"/>
        <pc:sldMkLst>
          <pc:docMk/>
          <pc:sldMk cId="1488029102" sldId="908"/>
        </pc:sldMkLst>
        <pc:cxnChg chg="mod">
          <ac:chgData name="Jalila El Baraka" userId="ea93c961-285f-4edc-9e51-dff84fc1dbdc" providerId="ADAL" clId="{F2DB4326-1773-40AF-ABF6-454663976D9D}" dt="2025-11-19T15:27:06.596" v="1314" actId="1076"/>
          <ac:cxnSpMkLst>
            <pc:docMk/>
            <pc:sldMk cId="1488029102" sldId="908"/>
            <ac:cxnSpMk id="12" creationId="{27C9B014-21DE-FDF9-DEE3-8098D682EFD1}"/>
          </ac:cxnSpMkLst>
        </pc:cxnChg>
      </pc:sldChg>
      <pc:sldChg chg="modSp mod">
        <pc:chgData name="Jalila El Baraka" userId="ea93c961-285f-4edc-9e51-dff84fc1dbdc" providerId="ADAL" clId="{F2DB4326-1773-40AF-ABF6-454663976D9D}" dt="2025-10-31T14:54:28.541" v="726" actId="20577"/>
        <pc:sldMkLst>
          <pc:docMk/>
          <pc:sldMk cId="476110367" sldId="909"/>
        </pc:sldMkLst>
        <pc:spChg chg="mod">
          <ac:chgData name="Jalila El Baraka" userId="ea93c961-285f-4edc-9e51-dff84fc1dbdc" providerId="ADAL" clId="{F2DB4326-1773-40AF-ABF6-454663976D9D}" dt="2025-10-31T14:54:21.082" v="716" actId="313"/>
          <ac:spMkLst>
            <pc:docMk/>
            <pc:sldMk cId="476110367" sldId="909"/>
            <ac:spMk id="2" creationId="{DE374D0C-9491-6652-DA3E-2CB32434A8DB}"/>
          </ac:spMkLst>
        </pc:spChg>
        <pc:spChg chg="mod">
          <ac:chgData name="Jalila El Baraka" userId="ea93c961-285f-4edc-9e51-dff84fc1dbdc" providerId="ADAL" clId="{F2DB4326-1773-40AF-ABF6-454663976D9D}" dt="2025-10-31T14:54:28.541" v="726" actId="20577"/>
          <ac:spMkLst>
            <pc:docMk/>
            <pc:sldMk cId="476110367" sldId="909"/>
            <ac:spMk id="7" creationId="{CE1FDCD7-4D1B-42F0-FAA8-1C52E2738659}"/>
          </ac:spMkLst>
        </pc:spChg>
      </pc:sldChg>
      <pc:sldChg chg="modSp mod">
        <pc:chgData name="Jalila El Baraka" userId="ea93c961-285f-4edc-9e51-dff84fc1dbdc" providerId="ADAL" clId="{F2DB4326-1773-40AF-ABF6-454663976D9D}" dt="2025-11-19T15:27:26.096" v="1334" actId="20577"/>
        <pc:sldMkLst>
          <pc:docMk/>
          <pc:sldMk cId="4105374042" sldId="910"/>
        </pc:sldMkLst>
        <pc:spChg chg="mod">
          <ac:chgData name="Jalila El Baraka" userId="ea93c961-285f-4edc-9e51-dff84fc1dbdc" providerId="ADAL" clId="{F2DB4326-1773-40AF-ABF6-454663976D9D}" dt="2025-11-19T15:27:26.096" v="1334" actId="20577"/>
          <ac:spMkLst>
            <pc:docMk/>
            <pc:sldMk cId="4105374042" sldId="910"/>
            <ac:spMk id="2" creationId="{F08307DA-9783-42E3-89E3-7EF1C13C4F65}"/>
          </ac:spMkLst>
        </pc:spChg>
      </pc:sldChg>
      <pc:sldChg chg="addSp delSp modSp mod">
        <pc:chgData name="Jalila El Baraka" userId="ea93c961-285f-4edc-9e51-dff84fc1dbdc" providerId="ADAL" clId="{F2DB4326-1773-40AF-ABF6-454663976D9D}" dt="2025-10-31T15:02:39.748" v="996" actId="13926"/>
        <pc:sldMkLst>
          <pc:docMk/>
          <pc:sldMk cId="4100840170" sldId="911"/>
        </pc:sldMkLst>
        <pc:spChg chg="mod">
          <ac:chgData name="Jalila El Baraka" userId="ea93c961-285f-4edc-9e51-dff84fc1dbdc" providerId="ADAL" clId="{F2DB4326-1773-40AF-ABF6-454663976D9D}" dt="2025-10-31T15:02:14.319" v="968" actId="20577"/>
          <ac:spMkLst>
            <pc:docMk/>
            <pc:sldMk cId="4100840170" sldId="911"/>
            <ac:spMk id="4" creationId="{824D3E88-5257-906F-53A3-FEE7687E4BC5}"/>
          </ac:spMkLst>
        </pc:spChg>
      </pc:sldChg>
      <pc:sldChg chg="addSp delSp modSp mod">
        <pc:chgData name="Jalila El Baraka" userId="ea93c961-285f-4edc-9e51-dff84fc1dbdc" providerId="ADAL" clId="{F2DB4326-1773-40AF-ABF6-454663976D9D}" dt="2025-11-19T15:19:31.436" v="1261" actId="1076"/>
        <pc:sldMkLst>
          <pc:docMk/>
          <pc:sldMk cId="3708679337" sldId="912"/>
        </pc:sldMkLst>
        <pc:picChg chg="add del mod">
          <ac:chgData name="Jalila El Baraka" userId="ea93c961-285f-4edc-9e51-dff84fc1dbdc" providerId="ADAL" clId="{F2DB4326-1773-40AF-ABF6-454663976D9D}" dt="2025-11-19T15:19:03.461" v="1251" actId="22"/>
          <ac:picMkLst>
            <pc:docMk/>
            <pc:sldMk cId="3708679337" sldId="912"/>
            <ac:picMk id="5" creationId="{0152AA3F-3372-1EBA-CA78-1E16BB5F773D}"/>
          </ac:picMkLst>
        </pc:picChg>
        <pc:picChg chg="add del">
          <ac:chgData name="Jalila El Baraka" userId="ea93c961-285f-4edc-9e51-dff84fc1dbdc" providerId="ADAL" clId="{F2DB4326-1773-40AF-ABF6-454663976D9D}" dt="2025-11-19T15:19:14.575" v="1253" actId="478"/>
          <ac:picMkLst>
            <pc:docMk/>
            <pc:sldMk cId="3708679337" sldId="912"/>
            <ac:picMk id="8" creationId="{42ABA278-FC0A-B3A1-FD25-45C3EEED7D35}"/>
          </ac:picMkLst>
        </pc:picChg>
        <pc:picChg chg="add mod">
          <ac:chgData name="Jalila El Baraka" userId="ea93c961-285f-4edc-9e51-dff84fc1dbdc" providerId="ADAL" clId="{F2DB4326-1773-40AF-ABF6-454663976D9D}" dt="2025-11-19T15:19:31.436" v="1261" actId="1076"/>
          <ac:picMkLst>
            <pc:docMk/>
            <pc:sldMk cId="3708679337" sldId="912"/>
            <ac:picMk id="12" creationId="{0B6BE8AF-7CC7-D001-ABB8-6B4E131CD748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19T15:28:19.564" v="1343" actId="1076"/>
        <pc:sldMkLst>
          <pc:docMk/>
          <pc:sldMk cId="232576270" sldId="913"/>
        </pc:sldMkLst>
        <pc:spChg chg="del mod">
          <ac:chgData name="Jalila El Baraka" userId="ea93c961-285f-4edc-9e51-dff84fc1dbdc" providerId="ADAL" clId="{F2DB4326-1773-40AF-ABF6-454663976D9D}" dt="2025-11-19T15:21:51.066" v="1283" actId="21"/>
          <ac:spMkLst>
            <pc:docMk/>
            <pc:sldMk cId="232576270" sldId="913"/>
            <ac:spMk id="9" creationId="{74250C64-B993-D2C8-3A65-5771F21FC168}"/>
          </ac:spMkLst>
        </pc:spChg>
        <pc:spChg chg="del mod">
          <ac:chgData name="Jalila El Baraka" userId="ea93c961-285f-4edc-9e51-dff84fc1dbdc" providerId="ADAL" clId="{F2DB4326-1773-40AF-ABF6-454663976D9D}" dt="2025-11-19T15:21:57.309" v="1286" actId="21"/>
          <ac:spMkLst>
            <pc:docMk/>
            <pc:sldMk cId="232576270" sldId="913"/>
            <ac:spMk id="10" creationId="{CCCF2675-A532-039C-7B7C-D776566512ED}"/>
          </ac:spMkLst>
        </pc:spChg>
        <pc:spChg chg="del mod">
          <ac:chgData name="Jalila El Baraka" userId="ea93c961-285f-4edc-9e51-dff84fc1dbdc" providerId="ADAL" clId="{F2DB4326-1773-40AF-ABF6-454663976D9D}" dt="2025-11-19T15:22:05.468" v="1289" actId="21"/>
          <ac:spMkLst>
            <pc:docMk/>
            <pc:sldMk cId="232576270" sldId="913"/>
            <ac:spMk id="12" creationId="{7A39E860-E82D-4629-0DC5-ADBC6F789D38}"/>
          </ac:spMkLst>
        </pc:spChg>
        <pc:spChg chg="del mod">
          <ac:chgData name="Jalila El Baraka" userId="ea93c961-285f-4edc-9e51-dff84fc1dbdc" providerId="ADAL" clId="{F2DB4326-1773-40AF-ABF6-454663976D9D}" dt="2025-11-19T15:22:12.491" v="1292" actId="21"/>
          <ac:spMkLst>
            <pc:docMk/>
            <pc:sldMk cId="232576270" sldId="913"/>
            <ac:spMk id="13" creationId="{3578E143-379B-FEF1-1D9F-C9B47E046D62}"/>
          </ac:spMkLst>
        </pc:spChg>
        <pc:spChg chg="del mod">
          <ac:chgData name="Jalila El Baraka" userId="ea93c961-285f-4edc-9e51-dff84fc1dbdc" providerId="ADAL" clId="{F2DB4326-1773-40AF-ABF6-454663976D9D}" dt="2025-11-19T15:22:23.351" v="1296" actId="21"/>
          <ac:spMkLst>
            <pc:docMk/>
            <pc:sldMk cId="232576270" sldId="913"/>
            <ac:spMk id="14" creationId="{F989C19B-0065-E6FB-F0AE-B82A8D46BCD1}"/>
          </ac:spMkLst>
        </pc:spChg>
        <pc:spChg chg="del mod">
          <ac:chgData name="Jalila El Baraka" userId="ea93c961-285f-4edc-9e51-dff84fc1dbdc" providerId="ADAL" clId="{F2DB4326-1773-40AF-ABF6-454663976D9D}" dt="2025-11-19T15:22:31.643" v="1299" actId="21"/>
          <ac:spMkLst>
            <pc:docMk/>
            <pc:sldMk cId="232576270" sldId="913"/>
            <ac:spMk id="15" creationId="{49403C69-3399-CEF2-BD9A-4904374D4B01}"/>
          </ac:spMkLst>
        </pc:spChg>
        <pc:spChg chg="add mod">
          <ac:chgData name="Jalila El Baraka" userId="ea93c961-285f-4edc-9e51-dff84fc1dbdc" providerId="ADAL" clId="{F2DB4326-1773-40AF-ABF6-454663976D9D}" dt="2025-11-19T15:21:54.721" v="1285" actId="1076"/>
          <ac:spMkLst>
            <pc:docMk/>
            <pc:sldMk cId="232576270" sldId="913"/>
            <ac:spMk id="18" creationId="{74250C64-B993-D2C8-3A65-5771F21FC168}"/>
          </ac:spMkLst>
        </pc:spChg>
        <pc:spChg chg="add mod">
          <ac:chgData name="Jalila El Baraka" userId="ea93c961-285f-4edc-9e51-dff84fc1dbdc" providerId="ADAL" clId="{F2DB4326-1773-40AF-ABF6-454663976D9D}" dt="2025-11-19T15:28:17.470" v="1342" actId="1076"/>
          <ac:spMkLst>
            <pc:docMk/>
            <pc:sldMk cId="232576270" sldId="913"/>
            <ac:spMk id="19" creationId="{6E0BBA91-CE40-4152-75E6-B082111F405F}"/>
          </ac:spMkLst>
        </pc:spChg>
        <pc:spChg chg="add mod">
          <ac:chgData name="Jalila El Baraka" userId="ea93c961-285f-4edc-9e51-dff84fc1dbdc" providerId="ADAL" clId="{F2DB4326-1773-40AF-ABF6-454663976D9D}" dt="2025-11-19T15:28:14.113" v="1341" actId="1076"/>
          <ac:spMkLst>
            <pc:docMk/>
            <pc:sldMk cId="232576270" sldId="913"/>
            <ac:spMk id="20" creationId="{7A39E860-E82D-4629-0DC5-ADBC6F789D38}"/>
          </ac:spMkLst>
        </pc:spChg>
        <pc:spChg chg="add mod">
          <ac:chgData name="Jalila El Baraka" userId="ea93c961-285f-4edc-9e51-dff84fc1dbdc" providerId="ADAL" clId="{F2DB4326-1773-40AF-ABF6-454663976D9D}" dt="2025-11-19T15:28:19.564" v="1343" actId="1076"/>
          <ac:spMkLst>
            <pc:docMk/>
            <pc:sldMk cId="232576270" sldId="913"/>
            <ac:spMk id="21" creationId="{3578E143-379B-FEF1-1D9F-C9B47E046D62}"/>
          </ac:spMkLst>
        </pc:spChg>
        <pc:spChg chg="add mod">
          <ac:chgData name="Jalila El Baraka" userId="ea93c961-285f-4edc-9e51-dff84fc1dbdc" providerId="ADAL" clId="{F2DB4326-1773-40AF-ABF6-454663976D9D}" dt="2025-11-19T15:22:29.150" v="1298" actId="1076"/>
          <ac:spMkLst>
            <pc:docMk/>
            <pc:sldMk cId="232576270" sldId="913"/>
            <ac:spMk id="22" creationId="{F989C19B-0065-E6FB-F0AE-B82A8D46BCD1}"/>
          </ac:spMkLst>
        </pc:spChg>
        <pc:spChg chg="add mod">
          <ac:chgData name="Jalila El Baraka" userId="ea93c961-285f-4edc-9e51-dff84fc1dbdc" providerId="ADAL" clId="{F2DB4326-1773-40AF-ABF6-454663976D9D}" dt="2025-11-19T15:28:02.414" v="1338" actId="14100"/>
          <ac:spMkLst>
            <pc:docMk/>
            <pc:sldMk cId="232576270" sldId="913"/>
            <ac:spMk id="23" creationId="{49403C69-3399-CEF2-BD9A-4904374D4B01}"/>
          </ac:spMkLst>
        </pc:spChg>
        <pc:picChg chg="add del mod">
          <ac:chgData name="Jalila El Baraka" userId="ea93c961-285f-4edc-9e51-dff84fc1dbdc" providerId="ADAL" clId="{F2DB4326-1773-40AF-ABF6-454663976D9D}" dt="2025-11-19T15:21:25.457" v="1277" actId="478"/>
          <ac:picMkLst>
            <pc:docMk/>
            <pc:sldMk cId="232576270" sldId="913"/>
            <ac:picMk id="5" creationId="{FC1E9435-3777-BAAA-48A3-3662CCEBE148}"/>
          </ac:picMkLst>
        </pc:picChg>
        <pc:picChg chg="del">
          <ac:chgData name="Jalila El Baraka" userId="ea93c961-285f-4edc-9e51-dff84fc1dbdc" providerId="ADAL" clId="{F2DB4326-1773-40AF-ABF6-454663976D9D}" dt="2025-11-19T15:20:25.348" v="1268" actId="478"/>
          <ac:picMkLst>
            <pc:docMk/>
            <pc:sldMk cId="232576270" sldId="913"/>
            <ac:picMk id="8" creationId="{C3C54F55-927A-4E25-640A-5CFEFA936696}"/>
          </ac:picMkLst>
        </pc:picChg>
        <pc:picChg chg="add mod">
          <ac:chgData name="Jalila El Baraka" userId="ea93c961-285f-4edc-9e51-dff84fc1dbdc" providerId="ADAL" clId="{F2DB4326-1773-40AF-ABF6-454663976D9D}" dt="2025-11-19T15:28:07.693" v="1340" actId="1076"/>
          <ac:picMkLst>
            <pc:docMk/>
            <pc:sldMk cId="232576270" sldId="913"/>
            <ac:picMk id="17" creationId="{A0E46FC3-E766-F33B-D875-928A3002ADB3}"/>
          </ac:picMkLst>
        </pc:picChg>
      </pc:sldChg>
      <pc:sldChg chg="modSp mod">
        <pc:chgData name="Jalila El Baraka" userId="ea93c961-285f-4edc-9e51-dff84fc1dbdc" providerId="ADAL" clId="{F2DB4326-1773-40AF-ABF6-454663976D9D}" dt="2025-10-31T15:00:39.012" v="886" actId="20577"/>
        <pc:sldMkLst>
          <pc:docMk/>
          <pc:sldMk cId="226854557" sldId="914"/>
        </pc:sldMkLst>
        <pc:spChg chg="mod">
          <ac:chgData name="Jalila El Baraka" userId="ea93c961-285f-4edc-9e51-dff84fc1dbdc" providerId="ADAL" clId="{F2DB4326-1773-40AF-ABF6-454663976D9D}" dt="2025-10-31T14:55:57.092" v="809" actId="20577"/>
          <ac:spMkLst>
            <pc:docMk/>
            <pc:sldMk cId="226854557" sldId="914"/>
            <ac:spMk id="2" creationId="{532FDF59-77A7-6DDC-AE9E-C90D7648C2E6}"/>
          </ac:spMkLst>
        </pc:spChg>
        <pc:spChg chg="mod">
          <ac:chgData name="Jalila El Baraka" userId="ea93c961-285f-4edc-9e51-dff84fc1dbdc" providerId="ADAL" clId="{F2DB4326-1773-40AF-ABF6-454663976D9D}" dt="2025-10-31T15:00:39.012" v="886" actId="20577"/>
          <ac:spMkLst>
            <pc:docMk/>
            <pc:sldMk cId="226854557" sldId="914"/>
            <ac:spMk id="7" creationId="{1284201C-911F-F397-3802-79AD55657801}"/>
          </ac:spMkLst>
        </pc:spChg>
      </pc:sldChg>
      <pc:sldChg chg="modSp mod">
        <pc:chgData name="Jalila El Baraka" userId="ea93c961-285f-4edc-9e51-dff84fc1dbdc" providerId="ADAL" clId="{F2DB4326-1773-40AF-ABF6-454663976D9D}" dt="2025-10-31T15:01:39.489" v="923" actId="113"/>
        <pc:sldMkLst>
          <pc:docMk/>
          <pc:sldMk cId="144345783" sldId="916"/>
        </pc:sldMkLst>
        <pc:spChg chg="mod">
          <ac:chgData name="Jalila El Baraka" userId="ea93c961-285f-4edc-9e51-dff84fc1dbdc" providerId="ADAL" clId="{F2DB4326-1773-40AF-ABF6-454663976D9D}" dt="2025-10-31T14:59:51.261" v="871" actId="20577"/>
          <ac:spMkLst>
            <pc:docMk/>
            <pc:sldMk cId="144345783" sldId="916"/>
            <ac:spMk id="2" creationId="{7B1284A9-5161-2283-574A-D5A66F2BE980}"/>
          </ac:spMkLst>
        </pc:spChg>
        <pc:spChg chg="mod">
          <ac:chgData name="Jalila El Baraka" userId="ea93c961-285f-4edc-9e51-dff84fc1dbdc" providerId="ADAL" clId="{F2DB4326-1773-40AF-ABF6-454663976D9D}" dt="2025-10-31T15:01:39.489" v="923" actId="113"/>
          <ac:spMkLst>
            <pc:docMk/>
            <pc:sldMk cId="144345783" sldId="916"/>
            <ac:spMk id="7" creationId="{AB5859EA-7D90-F38B-C34F-1C58015F7118}"/>
          </ac:spMkLst>
        </pc:spChg>
      </pc:sldChg>
      <pc:sldChg chg="modSp mod">
        <pc:chgData name="Jalila El Baraka" userId="ea93c961-285f-4edc-9e51-dff84fc1dbdc" providerId="ADAL" clId="{F2DB4326-1773-40AF-ABF6-454663976D9D}" dt="2025-11-13T16:28:48.231" v="1093" actId="20577"/>
        <pc:sldMkLst>
          <pc:docMk/>
          <pc:sldMk cId="3679999423" sldId="918"/>
        </pc:sldMkLst>
        <pc:spChg chg="mod">
          <ac:chgData name="Jalila El Baraka" userId="ea93c961-285f-4edc-9e51-dff84fc1dbdc" providerId="ADAL" clId="{F2DB4326-1773-40AF-ABF6-454663976D9D}" dt="2025-10-31T15:01:49.424" v="949" actId="20577"/>
          <ac:spMkLst>
            <pc:docMk/>
            <pc:sldMk cId="3679999423" sldId="918"/>
            <ac:spMk id="2" creationId="{285E5FB1-B67C-79B6-81D2-E9B96691B0FE}"/>
          </ac:spMkLst>
        </pc:spChg>
        <pc:spChg chg="mod">
          <ac:chgData name="Jalila El Baraka" userId="ea93c961-285f-4edc-9e51-dff84fc1dbdc" providerId="ADAL" clId="{F2DB4326-1773-40AF-ABF6-454663976D9D}" dt="2025-11-13T16:28:48.231" v="1093" actId="20577"/>
          <ac:spMkLst>
            <pc:docMk/>
            <pc:sldMk cId="3679999423" sldId="918"/>
            <ac:spMk id="7" creationId="{7305EF3A-C26F-7BC1-9410-83549270B178}"/>
          </ac:spMkLst>
        </pc:spChg>
      </pc:sldChg>
      <pc:sldChg chg="modSp mod">
        <pc:chgData name="Jalila El Baraka" userId="ea93c961-285f-4edc-9e51-dff84fc1dbdc" providerId="ADAL" clId="{F2DB4326-1773-40AF-ABF6-454663976D9D}" dt="2025-11-19T15:28:33.868" v="1344" actId="1076"/>
        <pc:sldMkLst>
          <pc:docMk/>
          <pc:sldMk cId="617544470" sldId="920"/>
        </pc:sldMkLst>
        <pc:spChg chg="mod">
          <ac:chgData name="Jalila El Baraka" userId="ea93c961-285f-4edc-9e51-dff84fc1dbdc" providerId="ADAL" clId="{F2DB4326-1773-40AF-ABF6-454663976D9D}" dt="2025-11-19T15:28:33.868" v="1344" actId="1076"/>
          <ac:spMkLst>
            <pc:docMk/>
            <pc:sldMk cId="617544470" sldId="920"/>
            <ac:spMk id="3" creationId="{92801820-7B64-239D-3CB0-0F639D57CBF5}"/>
          </ac:spMkLst>
        </pc:spChg>
      </pc:sldChg>
      <pc:sldChg chg="addSp modSp mod modAnim">
        <pc:chgData name="Jalila El Baraka" userId="ea93c961-285f-4edc-9e51-dff84fc1dbdc" providerId="ADAL" clId="{F2DB4326-1773-40AF-ABF6-454663976D9D}" dt="2025-11-19T15:23:57.643" v="1306" actId="1076"/>
        <pc:sldMkLst>
          <pc:docMk/>
          <pc:sldMk cId="4071375078" sldId="921"/>
        </pc:sldMkLst>
        <pc:picChg chg="add mod">
          <ac:chgData name="Jalila El Baraka" userId="ea93c961-285f-4edc-9e51-dff84fc1dbdc" providerId="ADAL" clId="{F2DB4326-1773-40AF-ABF6-454663976D9D}" dt="2025-11-19T15:23:57.643" v="1306" actId="1076"/>
          <ac:picMkLst>
            <pc:docMk/>
            <pc:sldMk cId="4071375078" sldId="921"/>
            <ac:picMk id="2" creationId="{31AEC3B7-3FEC-C9CC-B3D6-2AEF93E758E3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13T16:34:04.069" v="1115" actId="1076"/>
        <pc:sldMkLst>
          <pc:docMk/>
          <pc:sldMk cId="352714595" sldId="930"/>
        </pc:sldMkLst>
        <pc:picChg chg="add mod">
          <ac:chgData name="Jalila El Baraka" userId="ea93c961-285f-4edc-9e51-dff84fc1dbdc" providerId="ADAL" clId="{F2DB4326-1773-40AF-ABF6-454663976D9D}" dt="2025-11-13T16:34:04.069" v="1115" actId="1076"/>
          <ac:picMkLst>
            <pc:docMk/>
            <pc:sldMk cId="352714595" sldId="930"/>
            <ac:picMk id="4" creationId="{1386EB32-E1CA-9FA1-72AF-D4B8E164F897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1-13T16:34:38.526" v="1123" actId="1076"/>
        <pc:sldMkLst>
          <pc:docMk/>
          <pc:sldMk cId="2291267381" sldId="931"/>
        </pc:sldMkLst>
        <pc:spChg chg="add mod">
          <ac:chgData name="Jalila El Baraka" userId="ea93c961-285f-4edc-9e51-dff84fc1dbdc" providerId="ADAL" clId="{F2DB4326-1773-40AF-ABF6-454663976D9D}" dt="2025-11-13T16:34:38.526" v="1123" actId="1076"/>
          <ac:spMkLst>
            <pc:docMk/>
            <pc:sldMk cId="2291267381" sldId="931"/>
            <ac:spMk id="4" creationId="{EA0F0503-4A84-5CE2-D1FF-451CCE38A43A}"/>
          </ac:spMkLst>
        </pc:spChg>
        <pc:picChg chg="add mod">
          <ac:chgData name="Jalila El Baraka" userId="ea93c961-285f-4edc-9e51-dff84fc1dbdc" providerId="ADAL" clId="{F2DB4326-1773-40AF-ABF6-454663976D9D}" dt="2025-11-13T16:34:27.360" v="1119" actId="1076"/>
          <ac:picMkLst>
            <pc:docMk/>
            <pc:sldMk cId="2291267381" sldId="931"/>
            <ac:picMk id="3" creationId="{62E5FE92-AAA7-E679-3F80-BA5FF66C2EEF}"/>
          </ac:picMkLst>
        </pc:picChg>
      </pc:sldChg>
      <pc:sldChg chg="addSp modSp mod">
        <pc:chgData name="Jalila El Baraka" userId="ea93c961-285f-4edc-9e51-dff84fc1dbdc" providerId="ADAL" clId="{F2DB4326-1773-40AF-ABF6-454663976D9D}" dt="2025-11-13T16:43:06.237" v="1226" actId="20577"/>
        <pc:sldMkLst>
          <pc:docMk/>
          <pc:sldMk cId="2123270878" sldId="933"/>
        </pc:sldMkLst>
        <pc:spChg chg="mod">
          <ac:chgData name="Jalila El Baraka" userId="ea93c961-285f-4edc-9e51-dff84fc1dbdc" providerId="ADAL" clId="{F2DB4326-1773-40AF-ABF6-454663976D9D}" dt="2025-11-13T16:43:06.237" v="1226" actId="20577"/>
          <ac:spMkLst>
            <pc:docMk/>
            <pc:sldMk cId="2123270878" sldId="933"/>
            <ac:spMk id="2" creationId="{2F9A1774-EA82-08C1-2CDA-B47168ACCA15}"/>
          </ac:spMkLst>
        </pc:spChg>
        <pc:spChg chg="add mod">
          <ac:chgData name="Jalila El Baraka" userId="ea93c961-285f-4edc-9e51-dff84fc1dbdc" providerId="ADAL" clId="{F2DB4326-1773-40AF-ABF6-454663976D9D}" dt="2025-11-13T16:36:45.866" v="1159" actId="20577"/>
          <ac:spMkLst>
            <pc:docMk/>
            <pc:sldMk cId="2123270878" sldId="933"/>
            <ac:spMk id="4" creationId="{1A7E5D89-6EE3-DD2C-B1D2-5EAF849EAE11}"/>
          </ac:spMkLst>
        </pc:spChg>
        <pc:spChg chg="add mod">
          <ac:chgData name="Jalila El Baraka" userId="ea93c961-285f-4edc-9e51-dff84fc1dbdc" providerId="ADAL" clId="{F2DB4326-1773-40AF-ABF6-454663976D9D}" dt="2025-11-13T16:40:57.093" v="1213" actId="20577"/>
          <ac:spMkLst>
            <pc:docMk/>
            <pc:sldMk cId="2123270878" sldId="933"/>
            <ac:spMk id="8" creationId="{BDFBDFD4-890B-A096-F959-0D769AE7F349}"/>
          </ac:spMkLst>
        </pc:spChg>
        <pc:picChg chg="mod">
          <ac:chgData name="Jalila El Baraka" userId="ea93c961-285f-4edc-9e51-dff84fc1dbdc" providerId="ADAL" clId="{F2DB4326-1773-40AF-ABF6-454663976D9D}" dt="2025-11-13T16:36:52.583" v="1161" actId="1076"/>
          <ac:picMkLst>
            <pc:docMk/>
            <pc:sldMk cId="2123270878" sldId="933"/>
            <ac:picMk id="5" creationId="{F38BDCFC-A39C-AEF8-AD01-EE9FC23E5168}"/>
          </ac:picMkLst>
        </pc:picChg>
        <pc:picChg chg="mod">
          <ac:chgData name="Jalila El Baraka" userId="ea93c961-285f-4edc-9e51-dff84fc1dbdc" providerId="ADAL" clId="{F2DB4326-1773-40AF-ABF6-454663976D9D}" dt="2025-11-13T16:36:49.534" v="1160" actId="1076"/>
          <ac:picMkLst>
            <pc:docMk/>
            <pc:sldMk cId="2123270878" sldId="933"/>
            <ac:picMk id="6" creationId="{84577F61-999F-C2F5-7853-0E6DE2EC8AF4}"/>
          </ac:picMkLst>
        </pc:picChg>
        <pc:picChg chg="mod">
          <ac:chgData name="Jalila El Baraka" userId="ea93c961-285f-4edc-9e51-dff84fc1dbdc" providerId="ADAL" clId="{F2DB4326-1773-40AF-ABF6-454663976D9D}" dt="2025-11-13T16:36:55.709" v="1162" actId="1076"/>
          <ac:picMkLst>
            <pc:docMk/>
            <pc:sldMk cId="2123270878" sldId="933"/>
            <ac:picMk id="7" creationId="{9DB2201E-D502-520F-5C3C-E87454CE1B1C}"/>
          </ac:picMkLst>
        </pc:picChg>
        <pc:picChg chg="add mod">
          <ac:chgData name="Jalila El Baraka" userId="ea93c961-285f-4edc-9e51-dff84fc1dbdc" providerId="ADAL" clId="{F2DB4326-1773-40AF-ABF6-454663976D9D}" dt="2025-11-13T16:41:05.845" v="1215" actId="1076"/>
          <ac:picMkLst>
            <pc:docMk/>
            <pc:sldMk cId="2123270878" sldId="933"/>
            <ac:picMk id="9" creationId="{DD6D842F-F674-EC5A-9CD4-542F031E6ADC}"/>
          </ac:picMkLst>
        </pc:picChg>
      </pc:sldChg>
      <pc:sldChg chg="addSp delSp modSp mod">
        <pc:chgData name="Jalila El Baraka" userId="ea93c961-285f-4edc-9e51-dff84fc1dbdc" providerId="ADAL" clId="{F2DB4326-1773-40AF-ABF6-454663976D9D}" dt="2025-10-31T14:21:31.413" v="47" actId="20577"/>
        <pc:sldMkLst>
          <pc:docMk/>
          <pc:sldMk cId="1677520056" sldId="942"/>
        </pc:sldMkLst>
      </pc:sldChg>
      <pc:sldChg chg="modSp mod">
        <pc:chgData name="Jalila El Baraka" userId="ea93c961-285f-4edc-9e51-dff84fc1dbdc" providerId="ADAL" clId="{F2DB4326-1773-40AF-ABF6-454663976D9D}" dt="2025-10-31T14:24:01.581" v="99" actId="20577"/>
        <pc:sldMkLst>
          <pc:docMk/>
          <pc:sldMk cId="1438051561" sldId="944"/>
        </pc:sldMkLst>
        <pc:spChg chg="mod">
          <ac:chgData name="Jalila El Baraka" userId="ea93c961-285f-4edc-9e51-dff84fc1dbdc" providerId="ADAL" clId="{F2DB4326-1773-40AF-ABF6-454663976D9D}" dt="2025-10-31T14:23:46.760" v="89" actId="20577"/>
          <ac:spMkLst>
            <pc:docMk/>
            <pc:sldMk cId="1438051561" sldId="944"/>
            <ac:spMk id="6" creationId="{E1F895DF-523C-2912-E4BE-3D627F2A40DB}"/>
          </ac:spMkLst>
        </pc:spChg>
        <pc:spChg chg="mod">
          <ac:chgData name="Jalila El Baraka" userId="ea93c961-285f-4edc-9e51-dff84fc1dbdc" providerId="ADAL" clId="{F2DB4326-1773-40AF-ABF6-454663976D9D}" dt="2025-10-31T14:24:01.581" v="99" actId="20577"/>
          <ac:spMkLst>
            <pc:docMk/>
            <pc:sldMk cId="1438051561" sldId="944"/>
            <ac:spMk id="21" creationId="{11B00D0A-B0B8-C504-DFBA-1B04391FF8E8}"/>
          </ac:spMkLst>
        </pc:spChg>
      </pc:sldChg>
      <pc:sldChg chg="modSp add mod">
        <pc:chgData name="Jalila El Baraka" userId="ea93c961-285f-4edc-9e51-dff84fc1dbdc" providerId="ADAL" clId="{F2DB4326-1773-40AF-ABF6-454663976D9D}" dt="2025-10-31T15:16:53.798" v="1075" actId="113"/>
        <pc:sldMkLst>
          <pc:docMk/>
          <pc:sldMk cId="928279183" sldId="946"/>
        </pc:sldMkLst>
        <pc:spChg chg="mod">
          <ac:chgData name="Jalila El Baraka" userId="ea93c961-285f-4edc-9e51-dff84fc1dbdc" providerId="ADAL" clId="{F2DB4326-1773-40AF-ABF6-454663976D9D}" dt="2025-10-31T14:57:41.391" v="846" actId="20577"/>
          <ac:spMkLst>
            <pc:docMk/>
            <pc:sldMk cId="928279183" sldId="946"/>
            <ac:spMk id="2" creationId="{C0CCB04D-0E78-8FB5-B6D8-D4B474DBEF18}"/>
          </ac:spMkLst>
        </pc:spChg>
      </pc:sldChg>
      <pc:sldChg chg="modSp mod">
        <pc:chgData name="Jalila El Baraka" userId="ea93c961-285f-4edc-9e51-dff84fc1dbdc" providerId="ADAL" clId="{F2DB4326-1773-40AF-ABF6-454663976D9D}" dt="2025-11-19T15:26:42.996" v="1313" actId="1076"/>
        <pc:sldMkLst>
          <pc:docMk/>
          <pc:sldMk cId="2143243046" sldId="1040"/>
        </pc:sldMkLst>
        <pc:spChg chg="mod">
          <ac:chgData name="Jalila El Baraka" userId="ea93c961-285f-4edc-9e51-dff84fc1dbdc" providerId="ADAL" clId="{F2DB4326-1773-40AF-ABF6-454663976D9D}" dt="2025-11-19T15:26:39.133" v="1312" actId="1076"/>
          <ac:spMkLst>
            <pc:docMk/>
            <pc:sldMk cId="2143243046" sldId="1040"/>
            <ac:spMk id="3" creationId="{072EB273-0FB3-54EF-FB71-F6A2F7F6E1ED}"/>
          </ac:spMkLst>
        </pc:spChg>
        <pc:spChg chg="mod">
          <ac:chgData name="Jalila El Baraka" userId="ea93c961-285f-4edc-9e51-dff84fc1dbdc" providerId="ADAL" clId="{F2DB4326-1773-40AF-ABF6-454663976D9D}" dt="2025-11-19T15:26:42.996" v="1313" actId="1076"/>
          <ac:spMkLst>
            <pc:docMk/>
            <pc:sldMk cId="2143243046" sldId="1040"/>
            <ac:spMk id="4" creationId="{9DA73692-296F-961F-4942-9F2C76F86B56}"/>
          </ac:spMkLst>
        </pc:spChg>
      </pc:sldChg>
      <pc:sldChg chg="addSp delSp modSp add mod modAnim">
        <pc:chgData name="Jalila El Baraka" userId="ea93c961-285f-4edc-9e51-dff84fc1dbdc" providerId="ADAL" clId="{F2DB4326-1773-40AF-ABF6-454663976D9D}" dt="2025-11-19T15:31:50.556" v="1345" actId="1035"/>
        <pc:sldMkLst>
          <pc:docMk/>
          <pc:sldMk cId="182292491" sldId="1045"/>
        </pc:sldMkLst>
        <pc:spChg chg="mod">
          <ac:chgData name="Jalila El Baraka" userId="ea93c961-285f-4edc-9e51-dff84fc1dbdc" providerId="ADAL" clId="{F2DB4326-1773-40AF-ABF6-454663976D9D}" dt="2025-11-13T16:41:31.530" v="1218"/>
          <ac:spMkLst>
            <pc:docMk/>
            <pc:sldMk cId="182292491" sldId="1045"/>
            <ac:spMk id="2" creationId="{F3820050-BE2A-A9F3-663C-EF02503367DC}"/>
          </ac:spMkLst>
        </pc:spChg>
        <pc:picChg chg="add mod">
          <ac:chgData name="Jalila El Baraka" userId="ea93c961-285f-4edc-9e51-dff84fc1dbdc" providerId="ADAL" clId="{F2DB4326-1773-40AF-ABF6-454663976D9D}" dt="2025-11-19T15:31:50.556" v="1345" actId="1035"/>
          <ac:picMkLst>
            <pc:docMk/>
            <pc:sldMk cId="182292491" sldId="1045"/>
            <ac:picMk id="15" creationId="{F5DCD37A-2BF8-02A8-C6FA-6F56101FA282}"/>
          </ac:picMkLst>
        </pc:picChg>
        <pc:picChg chg="add mod">
          <ac:chgData name="Jalila El Baraka" userId="ea93c961-285f-4edc-9e51-dff84fc1dbdc" providerId="ADAL" clId="{F2DB4326-1773-40AF-ABF6-454663976D9D}" dt="2025-11-13T16:41:45.293" v="1221"/>
          <ac:picMkLst>
            <pc:docMk/>
            <pc:sldMk cId="182292491" sldId="1045"/>
            <ac:picMk id="16" creationId="{BAC84FE9-7F56-91D9-E59C-E78F739D39F3}"/>
          </ac:picMkLst>
        </pc:picChg>
      </pc:sldChg>
      <pc:sldChg chg="modSp add">
        <pc:chgData name="Jalila El Baraka" userId="ea93c961-285f-4edc-9e51-dff84fc1dbdc" providerId="ADAL" clId="{F2DB4326-1773-40AF-ABF6-454663976D9D}" dt="2025-11-13T16:42:05.956" v="1224"/>
        <pc:sldMkLst>
          <pc:docMk/>
          <pc:sldMk cId="4094298644" sldId="1046"/>
        </pc:sldMkLst>
        <pc:spChg chg="mod">
          <ac:chgData name="Jalila El Baraka" userId="ea93c961-285f-4edc-9e51-dff84fc1dbdc" providerId="ADAL" clId="{F2DB4326-1773-40AF-ABF6-454663976D9D}" dt="2025-11-13T16:42:05.956" v="1224"/>
          <ac:spMkLst>
            <pc:docMk/>
            <pc:sldMk cId="4094298644" sldId="1046"/>
            <ac:spMk id="2" creationId="{2B318F4F-6E45-4283-4939-BC3170229033}"/>
          </ac:spMkLst>
        </pc:spChg>
      </pc:sldChg>
      <pc:sldChg chg="modSp mod">
        <pc:chgData name="Jalila El Baraka" userId="ea93c961-285f-4edc-9e51-dff84fc1dbdc" providerId="ADAL" clId="{F2DB4326-1773-40AF-ABF6-454663976D9D}" dt="2025-11-19T15:26:03.539" v="1311" actId="108"/>
        <pc:sldMkLst>
          <pc:docMk/>
          <pc:sldMk cId="1689831198" sldId="1048"/>
        </pc:sldMkLst>
        <pc:spChg chg="mod">
          <ac:chgData name="Jalila El Baraka" userId="ea93c961-285f-4edc-9e51-dff84fc1dbdc" providerId="ADAL" clId="{F2DB4326-1773-40AF-ABF6-454663976D9D}" dt="2025-11-19T15:25:16.898" v="1308" actId="108"/>
          <ac:spMkLst>
            <pc:docMk/>
            <pc:sldMk cId="1689831198" sldId="1048"/>
            <ac:spMk id="9" creationId="{67424D8A-CB97-67CB-8554-898E664D5FD3}"/>
          </ac:spMkLst>
        </pc:spChg>
        <pc:spChg chg="mod">
          <ac:chgData name="Jalila El Baraka" userId="ea93c961-285f-4edc-9e51-dff84fc1dbdc" providerId="ADAL" clId="{F2DB4326-1773-40AF-ABF6-454663976D9D}" dt="2025-11-19T15:26:03.539" v="1311" actId="108"/>
          <ac:spMkLst>
            <pc:docMk/>
            <pc:sldMk cId="1689831198" sldId="1048"/>
            <ac:spMk id="11" creationId="{D5295644-D683-1B58-4D95-BE0418C40DEB}"/>
          </ac:spMkLst>
        </pc:spChg>
        <pc:spChg chg="mod">
          <ac:chgData name="Jalila El Baraka" userId="ea93c961-285f-4edc-9e51-dff84fc1dbdc" providerId="ADAL" clId="{F2DB4326-1773-40AF-ABF6-454663976D9D}" dt="2025-11-19T15:25:22.700" v="1309" actId="108"/>
          <ac:spMkLst>
            <pc:docMk/>
            <pc:sldMk cId="1689831198" sldId="1048"/>
            <ac:spMk id="15" creationId="{B478CFC5-FEE0-72DF-F992-CCB1BB49BBB9}"/>
          </ac:spMkLst>
        </pc:spChg>
        <pc:spChg chg="mod">
          <ac:chgData name="Jalila El Baraka" userId="ea93c961-285f-4edc-9e51-dff84fc1dbdc" providerId="ADAL" clId="{F2DB4326-1773-40AF-ABF6-454663976D9D}" dt="2025-11-19T15:25:57.004" v="1310" actId="108"/>
          <ac:spMkLst>
            <pc:docMk/>
            <pc:sldMk cId="1689831198" sldId="1048"/>
            <ac:spMk id="25" creationId="{8785065C-4F0E-9669-8C24-8B05D2C8E140}"/>
          </ac:spMkLst>
        </pc:spChg>
        <pc:spChg chg="mod">
          <ac:chgData name="Jalila El Baraka" userId="ea93c961-285f-4edc-9e51-dff84fc1dbdc" providerId="ADAL" clId="{F2DB4326-1773-40AF-ABF6-454663976D9D}" dt="2025-11-19T15:25:14.115" v="1307" actId="108"/>
          <ac:spMkLst>
            <pc:docMk/>
            <pc:sldMk cId="1689831198" sldId="1048"/>
            <ac:spMk id="26" creationId="{B17074BA-FA9F-A93D-08CB-F8BF26725C7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B8DCEE-4DA7-4963-C517-6A69DBD396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" b="4938"/>
          <a:stretch>
            <a:fillRect/>
          </a:stretch>
        </p:blipFill>
        <p:spPr>
          <a:xfrm>
            <a:off x="0" y="-565"/>
            <a:ext cx="9144000" cy="678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825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5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2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7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069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6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44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88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083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2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6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79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986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0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82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71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8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6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50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294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17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2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4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27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2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183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570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0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518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8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810" r:id="rId15"/>
    <p:sldLayoutId id="2147483811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4519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7284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3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41.gif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41.gif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1.png"/><Relationship Id="rId5" Type="http://schemas.openxmlformats.org/officeDocument/2006/relationships/image" Target="../media/image41.gif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60.png"/><Relationship Id="rId9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61.png"/><Relationship Id="rId5" Type="http://schemas.openxmlformats.org/officeDocument/2006/relationships/image" Target="../media/image41.gif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1.png"/><Relationship Id="rId5" Type="http://schemas.openxmlformats.org/officeDocument/2006/relationships/image" Target="../media/image380.png"/><Relationship Id="rId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30.png"/><Relationship Id="rId5" Type="http://schemas.openxmlformats.org/officeDocument/2006/relationships/customXml" Target="../ink/ink8.xml"/><Relationship Id="rId4" Type="http://schemas.openxmlformats.org/officeDocument/2006/relationships/image" Target="../media/image320.png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48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customXml" Target="../ink/ink10.xml"/><Relationship Id="rId5" Type="http://schemas.openxmlformats.org/officeDocument/2006/relationships/image" Target="../media/image470.png"/><Relationship Id="rId10" Type="http://schemas.openxmlformats.org/officeDocument/2006/relationships/image" Target="../media/image63.png"/><Relationship Id="rId4" Type="http://schemas.openxmlformats.org/officeDocument/2006/relationships/customXml" Target="../ink/ink9.xml"/><Relationship Id="rId9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30.png"/><Relationship Id="rId5" Type="http://schemas.openxmlformats.org/officeDocument/2006/relationships/customXml" Target="../ink/ink12.xml"/><Relationship Id="rId4" Type="http://schemas.openxmlformats.org/officeDocument/2006/relationships/image" Target="../media/image320.png"/><Relationship Id="rId9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00.png"/><Relationship Id="rId7" Type="http://schemas.openxmlformats.org/officeDocument/2006/relationships/image" Target="../media/image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9.png"/><Relationship Id="rId5" Type="http://schemas.openxmlformats.org/officeDocument/2006/relationships/image" Target="../media/image510.png"/><Relationship Id="rId4" Type="http://schemas.openxmlformats.org/officeDocument/2006/relationships/customXml" Target="../ink/ink1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30.emf"/><Relationship Id="rId7" Type="http://schemas.openxmlformats.org/officeDocument/2006/relationships/image" Target="../media/image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9.png"/><Relationship Id="rId5" Type="http://schemas.openxmlformats.org/officeDocument/2006/relationships/image" Target="../media/image54.emf"/><Relationship Id="rId4" Type="http://schemas.openxmlformats.org/officeDocument/2006/relationships/customXml" Target="../ink/ink16.xml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562ED33-00DE-24B4-6C94-99D9C8640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3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2751971-B2C1-7DF7-DDD0-3851B1692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78857"/>
            <a:ext cx="71628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texte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texte</a:t>
            </a:r>
          </a:p>
          <a:p>
            <a:r>
              <a:rPr lang="fr-FR"/>
              <a:t>Écriture </a:t>
            </a:r>
            <a:r>
              <a:rPr lang="fr-FR" dirty="0"/>
              <a:t>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63DB757-7C3D-BA35-87C1-AACF4198E876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42FDABA-C7C8-E3A0-6491-582EC66A5821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1ACA2B-BFD3-B131-6BF7-D2A7955F9D5B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0A118541-6BA8-BB7E-AE58-3425554DD650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B0CEE0E-931E-BC8E-6E37-F46F71039430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DB4F95E1-E3C8-4F00-C2F5-F2BDCB6E2DCC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Mots avec difficultés </a:t>
            </a:r>
          </a:p>
        </p:txBody>
      </p:sp>
      <p:sp>
        <p:nvSpPr>
          <p:cNvPr id="20" name="Titre 30">
            <a:extLst>
              <a:ext uri="{FF2B5EF4-FFF2-40B4-BE49-F238E27FC236}">
                <a16:creationId xmlns:a16="http://schemas.microsoft.com/office/drawing/2014/main" id="{32810026-5F34-F9FA-D80E-E50AFB04B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05167C-6008-9D73-C668-A2506D636D4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427B5-0910-4D26-8972-5FDA44B4B8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B3778-AF11-363D-931E-EF9B0455927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Titre 53">
              <a:extLst>
                <a:ext uri="{FF2B5EF4-FFF2-40B4-BE49-F238E27FC236}">
                  <a16:creationId xmlns:a16="http://schemas.microsoft.com/office/drawing/2014/main" id="{966875DD-AAE1-5C5C-0B04-A348CD64F30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1F895DF-523C-2912-E4BE-3D627F2A40DB}"/>
              </a:ext>
            </a:extLst>
          </p:cNvPr>
          <p:cNvSpPr txBox="1">
            <a:spLocks/>
          </p:cNvSpPr>
          <p:nvPr/>
        </p:nvSpPr>
        <p:spPr>
          <a:xfrm>
            <a:off x="2251793" y="2533226"/>
            <a:ext cx="5252593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1 : « Parler d’une prochaine sortie scolaire ». 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11B00D0A-B0B8-C504-DFBA-1B04391FF8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Utiliser le verbe « découvrir » au futur.</a:t>
            </a:r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6AB39D18-7D9C-1FEC-175E-26915E53DE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 son « </a:t>
            </a:r>
            <a:r>
              <a:rPr lang="fr-FR" sz="1400" dirty="0" err="1"/>
              <a:t>eille</a:t>
            </a:r>
            <a:r>
              <a:rPr lang="fr-FR" sz="1400" dirty="0"/>
              <a:t> ».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18E1A4B-F1BA-0D0D-C12D-3DB85FCEE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68A1744-87C9-EA96-CA66-A1A4C615AA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DFAFF4E-E318-A966-6496-4309DA7A0E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58586" y="1985044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A45259-15AD-5423-5F7C-B65631B02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5573" y="558264"/>
            <a:ext cx="1393241" cy="1024294"/>
          </a:xfrm>
          <a:prstGeom prst="ellipse">
            <a:avLst/>
          </a:prstGeom>
        </p:spPr>
      </p:pic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B3FC1491-1216-09F0-CA55-3907CBC370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362200"/>
            <a:ext cx="2190014" cy="3497484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A8BBFE72-A27F-1E3D-224C-0ACB31D4439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ABC96-C420-6313-B9A1-A3EE326AD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8DEAD-A970-2772-58AB-2E1C7BCD6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Avant de commencer, nous allons réviser les mots de vocabulaire. Répétons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F71CA13-E46A-5CC0-A1CF-614C297C80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412" y="3713334"/>
            <a:ext cx="2274605" cy="360000"/>
          </a:xfrm>
        </p:spPr>
        <p:txBody>
          <a:bodyPr/>
          <a:lstStyle/>
          <a:p>
            <a:r>
              <a:rPr lang="fr-MA" dirty="0"/>
              <a:t>Visiter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424D8A-CB97-67CB-8554-898E664D5F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6175" y="3713334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/>
              <a:t>musée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5295644-D683-1B58-4D95-BE0418C40DE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176" y="6118028"/>
            <a:ext cx="2395762" cy="360000"/>
          </a:xfrm>
        </p:spPr>
        <p:txBody>
          <a:bodyPr/>
          <a:lstStyle/>
          <a:p>
            <a:r>
              <a:rPr lang="fr-MA" dirty="0">
                <a:solidFill>
                  <a:srgbClr val="D45469"/>
                </a:solidFill>
              </a:rPr>
              <a:t>Une</a:t>
            </a:r>
            <a:r>
              <a:rPr lang="fr-MA" dirty="0"/>
              <a:t> sculpture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478CFC5-FEE0-72DF-F992-CCB1BB49BBB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7152" y="6118028"/>
            <a:ext cx="239576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atelier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785065C-4F0E-9669-8C24-8B05D2C8E140}"/>
              </a:ext>
            </a:extLst>
          </p:cNvPr>
          <p:cNvSpPr txBox="1">
            <a:spLocks/>
          </p:cNvSpPr>
          <p:nvPr/>
        </p:nvSpPr>
        <p:spPr>
          <a:xfrm>
            <a:off x="843412" y="6154466"/>
            <a:ext cx="2513399" cy="2642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D45469"/>
                </a:solidFill>
              </a:rPr>
              <a:t>Une </a:t>
            </a:r>
            <a:r>
              <a:rPr lang="fr-MA" dirty="0"/>
              <a:t>œuvre d’art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B17074BA-FA9F-A93D-08CB-F8BF26725C72}"/>
              </a:ext>
            </a:extLst>
          </p:cNvPr>
          <p:cNvSpPr txBox="1">
            <a:spLocks/>
          </p:cNvSpPr>
          <p:nvPr/>
        </p:nvSpPr>
        <p:spPr>
          <a:xfrm>
            <a:off x="5951938" y="3757680"/>
            <a:ext cx="219673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/>
              <a:t>tableau</a:t>
            </a:r>
          </a:p>
        </p:txBody>
      </p:sp>
      <p:pic>
        <p:nvPicPr>
          <p:cNvPr id="12" name="Image 1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A366EA-8003-5B97-F76A-CC5463530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433" y="1826973"/>
            <a:ext cx="1726293" cy="1886360"/>
          </a:xfrm>
          <a:prstGeom prst="rect">
            <a:avLst/>
          </a:prstGeom>
        </p:spPr>
      </p:pic>
      <p:pic>
        <p:nvPicPr>
          <p:cNvPr id="14" name="Image 13" descr="Une image contenant bâtiment, dôme, fenêtre, arbre&#10;&#10;Le contenu généré par l’IA peut être incorrect.">
            <a:extLst>
              <a:ext uri="{FF2B5EF4-FFF2-40B4-BE49-F238E27FC236}">
                <a16:creationId xmlns:a16="http://schemas.microsoft.com/office/drawing/2014/main" id="{D3A4395C-10E4-2862-08F9-B475F1864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651" y="1852628"/>
            <a:ext cx="1726293" cy="1886360"/>
          </a:xfrm>
          <a:prstGeom prst="rect">
            <a:avLst/>
          </a:prstGeom>
        </p:spPr>
      </p:pic>
      <p:pic>
        <p:nvPicPr>
          <p:cNvPr id="18" name="Image 17" descr="Une image contenant peinture, 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024781B4-E18A-1B6A-8832-1FC259538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41" y="1807128"/>
            <a:ext cx="1799999" cy="1966900"/>
          </a:xfrm>
          <a:prstGeom prst="rect">
            <a:avLst/>
          </a:prstGeom>
        </p:spPr>
      </p:pic>
      <p:pic>
        <p:nvPicPr>
          <p:cNvPr id="21" name="Image 20" descr="Une image contenant jument, crinière, étalon, croquis&#10;&#10;Le contenu généré par l’IA peut être incorrect.">
            <a:extLst>
              <a:ext uri="{FF2B5EF4-FFF2-40B4-BE49-F238E27FC236}">
                <a16:creationId xmlns:a16="http://schemas.microsoft.com/office/drawing/2014/main" id="{82331A6F-40F0-6B90-99A4-FF6942113E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" y="4148475"/>
            <a:ext cx="1726293" cy="1886360"/>
          </a:xfrm>
          <a:prstGeom prst="rect">
            <a:avLst/>
          </a:prstGeom>
        </p:spPr>
      </p:pic>
      <p:pic>
        <p:nvPicPr>
          <p:cNvPr id="27" name="Image 26" descr="Une image contenant garçon, meubles, personne, table&#10;&#10;Le contenu généré par l’IA peut être incorrect.">
            <a:extLst>
              <a:ext uri="{FF2B5EF4-FFF2-40B4-BE49-F238E27FC236}">
                <a16:creationId xmlns:a16="http://schemas.microsoft.com/office/drawing/2014/main" id="{4E52ED53-A1E7-8942-704F-0740D7FE0D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195" y="4139649"/>
            <a:ext cx="1839772" cy="2010361"/>
          </a:xfrm>
          <a:prstGeom prst="rect">
            <a:avLst/>
          </a:prstGeom>
        </p:spPr>
      </p:pic>
      <p:pic>
        <p:nvPicPr>
          <p:cNvPr id="4" name="Image 3" descr="Une image contenant statue, Buste, sculpture, art&#10;&#10;Le contenu généré par l’IA peut être incorrect.">
            <a:extLst>
              <a:ext uri="{FF2B5EF4-FFF2-40B4-BE49-F238E27FC236}">
                <a16:creationId xmlns:a16="http://schemas.microsoft.com/office/drawing/2014/main" id="{991AD662-043B-64D2-B870-830C85EB1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07" y="4117680"/>
            <a:ext cx="1839772" cy="201036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A59B01D-563B-D355-C957-407F43291A5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FC215B-F907-AFAE-8E99-BD513E1F4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D4C0759-5E7E-3AB4-2829-32B0F0C3B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98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BF90630-FB3F-38B5-7FD5-14FAC27F4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433" y="1826973"/>
            <a:ext cx="1726293" cy="1886360"/>
          </a:xfrm>
          <a:prstGeom prst="rect">
            <a:avLst/>
          </a:prstGeom>
        </p:spPr>
      </p:pic>
      <p:pic>
        <p:nvPicPr>
          <p:cNvPr id="14" name="Image 13" descr="Une image contenant bâtiment, dôme, fenêtre, arbre&#10;&#10;Le contenu généré par l’IA peut être incorrect.">
            <a:extLst>
              <a:ext uri="{FF2B5EF4-FFF2-40B4-BE49-F238E27FC236}">
                <a16:creationId xmlns:a16="http://schemas.microsoft.com/office/drawing/2014/main" id="{0DE93AE9-9E35-E633-11EC-B9EEF1E22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651" y="1852628"/>
            <a:ext cx="1726293" cy="1886360"/>
          </a:xfrm>
          <a:prstGeom prst="rect">
            <a:avLst/>
          </a:prstGeom>
        </p:spPr>
      </p:pic>
      <p:pic>
        <p:nvPicPr>
          <p:cNvPr id="18" name="Image 17" descr="Une image contenant peinture, 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3DABAC83-C24B-7DAC-BE49-57FB9938B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41" y="1807128"/>
            <a:ext cx="1799999" cy="1966900"/>
          </a:xfrm>
          <a:prstGeom prst="rect">
            <a:avLst/>
          </a:prstGeom>
        </p:spPr>
      </p:pic>
      <p:pic>
        <p:nvPicPr>
          <p:cNvPr id="21" name="Image 20" descr="Une image contenant jument, crinière, étalon, croquis&#10;&#10;Le contenu généré par l’IA peut être incorrect.">
            <a:extLst>
              <a:ext uri="{FF2B5EF4-FFF2-40B4-BE49-F238E27FC236}">
                <a16:creationId xmlns:a16="http://schemas.microsoft.com/office/drawing/2014/main" id="{26958003-4AC5-1AC1-44F1-3673222AD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" y="4148475"/>
            <a:ext cx="1726293" cy="1886360"/>
          </a:xfrm>
          <a:prstGeom prst="rect">
            <a:avLst/>
          </a:prstGeom>
        </p:spPr>
      </p:pic>
      <p:pic>
        <p:nvPicPr>
          <p:cNvPr id="27" name="Image 26" descr="Une image contenant garçon, meubles, personne, table&#10;&#10;Le contenu généré par l’IA peut être incorrect.">
            <a:extLst>
              <a:ext uri="{FF2B5EF4-FFF2-40B4-BE49-F238E27FC236}">
                <a16:creationId xmlns:a16="http://schemas.microsoft.com/office/drawing/2014/main" id="{E141E62D-4B23-F434-182B-69ECFC49A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195" y="4139649"/>
            <a:ext cx="1839772" cy="2010361"/>
          </a:xfrm>
          <a:prstGeom prst="rect">
            <a:avLst/>
          </a:prstGeom>
        </p:spPr>
      </p:pic>
      <p:pic>
        <p:nvPicPr>
          <p:cNvPr id="4" name="Image 3" descr="Une image contenant statue, Buste, sculpture, art&#10;&#10;Le contenu généré par l’IA peut être incorrect.">
            <a:extLst>
              <a:ext uri="{FF2B5EF4-FFF2-40B4-BE49-F238E27FC236}">
                <a16:creationId xmlns:a16="http://schemas.microsoft.com/office/drawing/2014/main" id="{2B392781-3A48-2467-157A-616265262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07" y="4117680"/>
            <a:ext cx="1839772" cy="2010361"/>
          </a:xfrm>
          <a:prstGeom prst="rect">
            <a:avLst/>
          </a:prstGeom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833B7A-0CD8-2E40-65C9-289FE04F6D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8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8F495-35AD-80BA-53A8-6D1B1B5B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ED28BC-E598-8565-AC0E-35EAF870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5B7929-7878-9A9A-0E51-520237910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C03DAE87-B610-98D6-19B8-57620FD367B3}"/>
              </a:ext>
            </a:extLst>
          </p:cNvPr>
          <p:cNvSpPr txBox="1">
            <a:spLocks/>
          </p:cNvSpPr>
          <p:nvPr/>
        </p:nvSpPr>
        <p:spPr>
          <a:xfrm>
            <a:off x="4141553" y="325967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peintre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C58F29A2-60AB-91CD-BCF5-A4B9E7D2864E}"/>
              </a:ext>
            </a:extLst>
          </p:cNvPr>
          <p:cNvSpPr txBox="1">
            <a:spLocks/>
          </p:cNvSpPr>
          <p:nvPr/>
        </p:nvSpPr>
        <p:spPr>
          <a:xfrm>
            <a:off x="6427553" y="331372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artiste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D980B9-B33D-5C20-6215-2054D1783773}"/>
              </a:ext>
            </a:extLst>
          </p:cNvPr>
          <p:cNvSpPr txBox="1"/>
          <p:nvPr/>
        </p:nvSpPr>
        <p:spPr>
          <a:xfrm>
            <a:off x="705449" y="3291495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peinture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EE3514-ECCD-85EE-4025-72C2EA328E4F}"/>
              </a:ext>
            </a:extLst>
          </p:cNvPr>
          <p:cNvSpPr txBox="1"/>
          <p:nvPr/>
        </p:nvSpPr>
        <p:spPr>
          <a:xfrm>
            <a:off x="2930631" y="5846911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Une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sortie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6B2CFA-3D8E-7E17-8222-F323FE59DA50}"/>
              </a:ext>
            </a:extLst>
          </p:cNvPr>
          <p:cNvSpPr txBox="1"/>
          <p:nvPr/>
        </p:nvSpPr>
        <p:spPr>
          <a:xfrm>
            <a:off x="705449" y="575616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guide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FBFC5B-D47D-4317-443B-5BAF7679B9C3}"/>
              </a:ext>
            </a:extLst>
          </p:cNvPr>
          <p:cNvSpPr txBox="1"/>
          <p:nvPr/>
        </p:nvSpPr>
        <p:spPr>
          <a:xfrm>
            <a:off x="5041553" y="576354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pique-nique</a:t>
            </a:r>
          </a:p>
        </p:txBody>
      </p:sp>
      <p:pic>
        <p:nvPicPr>
          <p:cNvPr id="18" name="Image 17" descr="Une image contenant garçon, habits, bébé, Visage humain&#10;&#10;Le contenu généré par l’IA peut être incorrect.">
            <a:extLst>
              <a:ext uri="{FF2B5EF4-FFF2-40B4-BE49-F238E27FC236}">
                <a16:creationId xmlns:a16="http://schemas.microsoft.com/office/drawing/2014/main" id="{0C825984-785F-943D-569C-C02286CCC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11" y="3937189"/>
            <a:ext cx="1588540" cy="1735834"/>
          </a:xfrm>
          <a:prstGeom prst="rect">
            <a:avLst/>
          </a:prstGeom>
        </p:spPr>
      </p:pic>
      <p:pic>
        <p:nvPicPr>
          <p:cNvPr id="20" name="Image 19" descr="Une image contenant habits, garçon, chaussures, fille&#10;&#10;Le contenu généré par l’IA peut être incorrect.">
            <a:extLst>
              <a:ext uri="{FF2B5EF4-FFF2-40B4-BE49-F238E27FC236}">
                <a16:creationId xmlns:a16="http://schemas.microsoft.com/office/drawing/2014/main" id="{0AFB81AD-9EED-0FDE-1CA4-F98875786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02" y="3937189"/>
            <a:ext cx="1709414" cy="1867916"/>
          </a:xfrm>
          <a:prstGeom prst="rect">
            <a:avLst/>
          </a:prstGeom>
        </p:spPr>
      </p:pic>
      <p:pic>
        <p:nvPicPr>
          <p:cNvPr id="22" name="Image 21" descr="Une image contenant habits, chaussures, jeans, homme&#10;&#10;Le contenu généré par l’IA peut être incorrect.">
            <a:extLst>
              <a:ext uri="{FF2B5EF4-FFF2-40B4-BE49-F238E27FC236}">
                <a16:creationId xmlns:a16="http://schemas.microsoft.com/office/drawing/2014/main" id="{91FAD1DA-7565-C9CF-D079-FA934AB9B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798" y="3937189"/>
            <a:ext cx="1725731" cy="1885746"/>
          </a:xfrm>
          <a:prstGeom prst="rect">
            <a:avLst/>
          </a:prstGeom>
        </p:spPr>
      </p:pic>
      <p:pic>
        <p:nvPicPr>
          <p:cNvPr id="24" name="Image 23" descr="Une image contenant habits, chaussures, debout, personne&#10;&#10;Le contenu généré par l’IA peut être incorrect.">
            <a:extLst>
              <a:ext uri="{FF2B5EF4-FFF2-40B4-BE49-F238E27FC236}">
                <a16:creationId xmlns:a16="http://schemas.microsoft.com/office/drawing/2014/main" id="{548D1049-E750-4B73-D501-330FA024F9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915" y="1476571"/>
            <a:ext cx="1524806" cy="1666191"/>
          </a:xfrm>
          <a:prstGeom prst="rect">
            <a:avLst/>
          </a:prstGeom>
        </p:spPr>
      </p:pic>
      <p:pic>
        <p:nvPicPr>
          <p:cNvPr id="26" name="Image 25" descr="Une image contenant habits, homme, personne, debout&#10;&#10;Le contenu généré par l’IA peut être incorrect.">
            <a:extLst>
              <a:ext uri="{FF2B5EF4-FFF2-40B4-BE49-F238E27FC236}">
                <a16:creationId xmlns:a16="http://schemas.microsoft.com/office/drawing/2014/main" id="{A5C49732-9B75-C96B-1B8A-72158E048F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34" y="1456518"/>
            <a:ext cx="1567307" cy="1712632"/>
          </a:xfrm>
          <a:prstGeom prst="rect">
            <a:avLst/>
          </a:prstGeom>
        </p:spPr>
      </p:pic>
      <p:pic>
        <p:nvPicPr>
          <p:cNvPr id="28" name="Image 27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A454891A-BAC7-998F-291F-0BA03A3B3A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80" y="1476571"/>
            <a:ext cx="1705259" cy="186337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CE63867-2B40-386D-0F77-7B543C39C43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CE53E37-A346-9740-68CD-7D6776B02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029620-66F1-443E-5F57-53AF2BA11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21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2D5-60E9-2DB1-E84E-BD7EC72B1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E06660-5CC0-040F-676C-1CAB2A59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206DBB9-C8B7-A952-2D73-4A5ADCB74561}"/>
              </a:ext>
            </a:extLst>
          </p:cNvPr>
          <p:cNvSpPr txBox="1">
            <a:spLocks/>
          </p:cNvSpPr>
          <p:nvPr/>
        </p:nvSpPr>
        <p:spPr>
          <a:xfrm>
            <a:off x="4141553" y="325967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peintre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AC757EA7-D01D-ABC3-E90E-8CEF0963DFD2}"/>
              </a:ext>
            </a:extLst>
          </p:cNvPr>
          <p:cNvSpPr txBox="1">
            <a:spLocks/>
          </p:cNvSpPr>
          <p:nvPr/>
        </p:nvSpPr>
        <p:spPr>
          <a:xfrm>
            <a:off x="6427553" y="331372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artiste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7EE430-769F-4F50-DB69-D43B1745780C}"/>
              </a:ext>
            </a:extLst>
          </p:cNvPr>
          <p:cNvSpPr txBox="1"/>
          <p:nvPr/>
        </p:nvSpPr>
        <p:spPr>
          <a:xfrm>
            <a:off x="705449" y="3291495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peinture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165D42-B4C2-E56B-53AF-7ACD372BF94F}"/>
              </a:ext>
            </a:extLst>
          </p:cNvPr>
          <p:cNvSpPr txBox="1"/>
          <p:nvPr/>
        </p:nvSpPr>
        <p:spPr>
          <a:xfrm>
            <a:off x="2930631" y="5846911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Une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sortie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AA309A7-6DBB-3582-68A4-F416ACCA31D2}"/>
              </a:ext>
            </a:extLst>
          </p:cNvPr>
          <p:cNvSpPr txBox="1"/>
          <p:nvPr/>
        </p:nvSpPr>
        <p:spPr>
          <a:xfrm>
            <a:off x="705449" y="575616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guide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C77C8-A7C8-DEC8-64F2-95D5A4B6BD3D}"/>
              </a:ext>
            </a:extLst>
          </p:cNvPr>
          <p:cNvSpPr txBox="1"/>
          <p:nvPr/>
        </p:nvSpPr>
        <p:spPr>
          <a:xfrm>
            <a:off x="5041553" y="576354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pique-nique</a:t>
            </a:r>
          </a:p>
        </p:txBody>
      </p:sp>
      <p:pic>
        <p:nvPicPr>
          <p:cNvPr id="18" name="Image 17" descr="Une image contenant garçon, habits, bébé, Visage humain&#10;&#10;Le contenu généré par l’IA peut être incorrect.">
            <a:extLst>
              <a:ext uri="{FF2B5EF4-FFF2-40B4-BE49-F238E27FC236}">
                <a16:creationId xmlns:a16="http://schemas.microsoft.com/office/drawing/2014/main" id="{94037860-9179-D27A-8E78-340AD8A3D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11" y="3937189"/>
            <a:ext cx="1588540" cy="1735834"/>
          </a:xfrm>
          <a:prstGeom prst="rect">
            <a:avLst/>
          </a:prstGeom>
        </p:spPr>
      </p:pic>
      <p:pic>
        <p:nvPicPr>
          <p:cNvPr id="20" name="Image 19" descr="Une image contenant habits, garçon, chaussures, fille&#10;&#10;Le contenu généré par l’IA peut être incorrect.">
            <a:extLst>
              <a:ext uri="{FF2B5EF4-FFF2-40B4-BE49-F238E27FC236}">
                <a16:creationId xmlns:a16="http://schemas.microsoft.com/office/drawing/2014/main" id="{C18D7AA5-B7C3-D47A-14DD-7869BA704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02" y="3937189"/>
            <a:ext cx="1709414" cy="1867916"/>
          </a:xfrm>
          <a:prstGeom prst="rect">
            <a:avLst/>
          </a:prstGeom>
        </p:spPr>
      </p:pic>
      <p:pic>
        <p:nvPicPr>
          <p:cNvPr id="22" name="Image 21" descr="Une image contenant habits, chaussures, jeans, homme&#10;&#10;Le contenu généré par l’IA peut être incorrect.">
            <a:extLst>
              <a:ext uri="{FF2B5EF4-FFF2-40B4-BE49-F238E27FC236}">
                <a16:creationId xmlns:a16="http://schemas.microsoft.com/office/drawing/2014/main" id="{3E804637-53E3-5B3D-9362-465412DD8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798" y="3937189"/>
            <a:ext cx="1725731" cy="1885746"/>
          </a:xfrm>
          <a:prstGeom prst="rect">
            <a:avLst/>
          </a:prstGeom>
        </p:spPr>
      </p:pic>
      <p:pic>
        <p:nvPicPr>
          <p:cNvPr id="24" name="Image 23" descr="Une image contenant habits, chaussures, debout, personne&#10;&#10;Le contenu généré par l’IA peut être incorrect.">
            <a:extLst>
              <a:ext uri="{FF2B5EF4-FFF2-40B4-BE49-F238E27FC236}">
                <a16:creationId xmlns:a16="http://schemas.microsoft.com/office/drawing/2014/main" id="{995EEE41-EF66-4F76-FE19-8F1FE6D19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915" y="1476571"/>
            <a:ext cx="1524806" cy="1666191"/>
          </a:xfrm>
          <a:prstGeom prst="rect">
            <a:avLst/>
          </a:prstGeom>
        </p:spPr>
      </p:pic>
      <p:pic>
        <p:nvPicPr>
          <p:cNvPr id="26" name="Image 25" descr="Une image contenant habits, homme, personne, debout&#10;&#10;Le contenu généré par l’IA peut être incorrect.">
            <a:extLst>
              <a:ext uri="{FF2B5EF4-FFF2-40B4-BE49-F238E27FC236}">
                <a16:creationId xmlns:a16="http://schemas.microsoft.com/office/drawing/2014/main" id="{0E40C6AA-6D0A-86C9-6962-66A60DA3B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34" y="1456518"/>
            <a:ext cx="1567307" cy="1712632"/>
          </a:xfrm>
          <a:prstGeom prst="rect">
            <a:avLst/>
          </a:prstGeom>
        </p:spPr>
      </p:pic>
      <p:pic>
        <p:nvPicPr>
          <p:cNvPr id="28" name="Image 27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1AFCD5B1-8919-57F2-1A3A-66ECE2B2C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80" y="1476571"/>
            <a:ext cx="1705259" cy="1863376"/>
          </a:xfrm>
          <a:prstGeom prst="rect">
            <a:avLst/>
          </a:prstGeom>
        </p:spPr>
      </p:pic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BB6930-EBAB-385E-71B4-093CE6B5D9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0379" y="640166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925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1_W4_S2_AdP_P01">
            <a:hlinkClick r:id="" action="ppaction://media"/>
            <a:extLst>
              <a:ext uri="{FF2B5EF4-FFF2-40B4-BE49-F238E27FC236}">
                <a16:creationId xmlns:a16="http://schemas.microsoft.com/office/drawing/2014/main" id="{4ED9797E-BFC1-76F0-932A-6C67BA2057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2" y="2239304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431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1087821" y="3059668"/>
            <a:ext cx="7317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On va où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pour la prochaine sortie scolaire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?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à la question : « On va où pour la prochaine sortie scolaire ? 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9150" y="2478024"/>
            <a:ext cx="4550867" cy="374224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0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99993"/>
            <a:ext cx="812539" cy="812539"/>
          </a:xfrm>
          <a:prstGeom prst="rect">
            <a:avLst/>
          </a:prstGeom>
        </p:spPr>
      </p:pic>
      <p:pic>
        <p:nvPicPr>
          <p:cNvPr id="2" name="FR_N4_P1_W4_S2_AdP_P02 (2)">
            <a:hlinkClick r:id="" action="ppaction://media"/>
            <a:extLst>
              <a:ext uri="{FF2B5EF4-FFF2-40B4-BE49-F238E27FC236}">
                <a16:creationId xmlns:a16="http://schemas.microsoft.com/office/drawing/2014/main" id="{27ECAFF2-8352-8E14-0C8F-6198B535D1E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325" y="2356836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27786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74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544FE-8E96-9A1E-3AB6-D4CE910DE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013A1-ED4B-4DE5-6E29-EAEA286B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4295430-F41B-699E-5E15-DAEC2F70168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F619259-D969-01CA-4D05-41CE7F6A6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468C80-469B-EB6C-2545-8716E0FD5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72EB273-0FB3-54EF-FB71-F6A2F7F6E1ED}"/>
              </a:ext>
            </a:extLst>
          </p:cNvPr>
          <p:cNvSpPr txBox="1"/>
          <p:nvPr/>
        </p:nvSpPr>
        <p:spPr>
          <a:xfrm>
            <a:off x="851835" y="2806697"/>
            <a:ext cx="89566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On va </a:t>
            </a:r>
            <a:r>
              <a:rPr lang="fr-FR" sz="3200" b="1" dirty="0">
                <a:solidFill>
                  <a:srgbClr val="00ACA4"/>
                </a:solidFill>
                <a:latin typeface="Dosis" pitchFamily="2" charset="0"/>
              </a:rPr>
              <a:t>au musée Mohamed VI d’art moderne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A73692-296F-961F-4942-9F2C76F86B56}"/>
              </a:ext>
            </a:extLst>
          </p:cNvPr>
          <p:cNvSpPr txBox="1"/>
          <p:nvPr/>
        </p:nvSpPr>
        <p:spPr>
          <a:xfrm>
            <a:off x="851835" y="4112089"/>
            <a:ext cx="89566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On va </a:t>
            </a:r>
            <a:r>
              <a:rPr lang="fr-FR" sz="3200" b="1" dirty="0">
                <a:solidFill>
                  <a:srgbClr val="00ACA4"/>
                </a:solidFill>
                <a:latin typeface="Dosis" pitchFamily="2" charset="0"/>
              </a:rPr>
              <a:t>au musée Dar El Bacha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24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9961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Choisissez différents exemples. 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418362" y="3964238"/>
            <a:ext cx="260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On va où pour la prochaine sortie scolaire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262823" y="3886083"/>
            <a:ext cx="2177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On va ____</a:t>
            </a:r>
          </a:p>
        </p:txBody>
      </p:sp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81352" y="3035807"/>
            <a:ext cx="3765344" cy="25102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375" y="215346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250" y="216062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250" y="2246069"/>
            <a:ext cx="1066949" cy="9716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F64A28-CB93-7360-25D2-C9D34440DDF2}"/>
              </a:ext>
            </a:extLst>
          </p:cNvPr>
          <p:cNvSpPr txBox="1"/>
          <p:nvPr/>
        </p:nvSpPr>
        <p:spPr>
          <a:xfrm>
            <a:off x="418362" y="3964238"/>
            <a:ext cx="260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On va où pour la prochaine sortie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scolair</a:t>
            </a:r>
            <a:r>
              <a:rPr lang="fr-FR" sz="2200" b="1" dirty="0">
                <a:solidFill>
                  <a:srgbClr val="445C80"/>
                </a:solidFill>
                <a:latin typeface="Dosis" pitchFamily="2" charset="0"/>
              </a:rPr>
              <a:t>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A26989-9437-1E26-75FE-19622BE0502E}"/>
              </a:ext>
            </a:extLst>
          </p:cNvPr>
          <p:cNvSpPr txBox="1"/>
          <p:nvPr/>
        </p:nvSpPr>
        <p:spPr>
          <a:xfrm>
            <a:off x="6262823" y="3886083"/>
            <a:ext cx="2177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On va ____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462" y="1464640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3222C65-1C0E-6A59-04DB-C405069E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0B49663-4471-FF7B-3AF6-CF04DCEAF5D6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Utiliser le verbe « découvrir » au futur.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1E044E-6176-7551-D164-504D16EC423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4D9D50-2F90-1077-5084-852859D1ED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91F446-D77C-B51F-A1D2-0B12A986ED1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84C3A40E-39CB-761D-01F4-A38A9E81663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303F62-43FB-8BE2-2775-3004C45167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46DF774-7658-F087-0F56-D1ACA5B011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1A34423-F1D6-1C1F-B84A-5D6601C2969F}"/>
              </a:ext>
            </a:extLst>
          </p:cNvPr>
          <p:cNvSpPr txBox="1"/>
          <p:nvPr/>
        </p:nvSpPr>
        <p:spPr>
          <a:xfrm>
            <a:off x="2264025" y="3602686"/>
            <a:ext cx="237917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2.  Ecrit : point de langue</a:t>
            </a:r>
          </a:p>
        </p:txBody>
      </p:sp>
      <p:pic>
        <p:nvPicPr>
          <p:cNvPr id="3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AA720EB0-B760-C091-A168-9F9DCB0510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42471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CACF99-8F3F-4A71-4600-29E9FB26D9F1}"/>
              </a:ext>
            </a:extLst>
          </p:cNvPr>
          <p:cNvSpPr txBox="1">
            <a:spLocks/>
          </p:cNvSpPr>
          <p:nvPr/>
        </p:nvSpPr>
        <p:spPr>
          <a:xfrm>
            <a:off x="2251793" y="2533226"/>
            <a:ext cx="5252593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Acte de parole 1 : « Parler d’une prochaine sortie scolaire ». 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5A7B04C0-8612-02CB-3E7B-331BF6D2894E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/>
              <a:t>Le son « eille ».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69328"/>
            <a:ext cx="711133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la conjugaison du verbe « découvrir » au futur. « découvrir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  ça veut dire </a:t>
            </a:r>
            <a:r>
              <a:rPr lang="ar-AE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يكتشف</a:t>
            </a:r>
            <a:endParaRPr lang="ar-MA" b="1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C474109-6720-BE2B-10E8-F528BA9C3FD5}"/>
              </a:ext>
            </a:extLst>
          </p:cNvPr>
          <p:cNvSpPr txBox="1"/>
          <p:nvPr/>
        </p:nvSpPr>
        <p:spPr>
          <a:xfrm>
            <a:off x="2714624" y="2980462"/>
            <a:ext cx="3714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Découvrir </a:t>
            </a:r>
          </a:p>
        </p:txBody>
      </p:sp>
    </p:spTree>
    <p:extLst>
      <p:ext uri="{BB962C8B-B14F-4D97-AF65-F5344CB8AC3E}">
        <p14:creationId xmlns:p14="http://schemas.microsoft.com/office/powerpoint/2010/main" val="28921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157" y="6008154"/>
            <a:ext cx="812539" cy="812539"/>
          </a:xfrm>
          <a:prstGeom prst="rect">
            <a:avLst/>
          </a:prstGeom>
        </p:spPr>
      </p:pic>
      <p:pic>
        <p:nvPicPr>
          <p:cNvPr id="2" name="vd verbe découvrir">
            <a:hlinkClick r:id="" action="ppaction://media"/>
            <a:extLst>
              <a:ext uri="{FF2B5EF4-FFF2-40B4-BE49-F238E27FC236}">
                <a16:creationId xmlns:a16="http://schemas.microsoft.com/office/drawing/2014/main" id="{7D4C323C-DBF7-0D50-91DB-06FE40CF3B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92000" y="1681987"/>
            <a:ext cx="5687941" cy="42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711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680BD21-8DCC-11C4-2ECB-F3BF8269D627}"/>
              </a:ext>
            </a:extLst>
          </p:cNvPr>
          <p:cNvSpPr txBox="1"/>
          <p:nvPr/>
        </p:nvSpPr>
        <p:spPr>
          <a:xfrm>
            <a:off x="1895145" y="1955231"/>
            <a:ext cx="3013285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Je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ai</a:t>
            </a:r>
            <a:endParaRPr lang="fr-FR" sz="2400" dirty="0">
              <a:solidFill>
                <a:prstClr val="black"/>
              </a:solidFill>
            </a:endParaRP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Tu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as</a:t>
            </a:r>
            <a:endParaRPr lang="fr-FR" sz="2400" dirty="0">
              <a:solidFill>
                <a:prstClr val="black"/>
              </a:solidFill>
            </a:endParaRP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Il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a</a:t>
            </a:r>
            <a:endParaRPr lang="fr-FR" sz="2400" dirty="0">
              <a:solidFill>
                <a:prstClr val="black"/>
              </a:solidFill>
            </a:endParaRP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Elle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a</a:t>
            </a:r>
            <a:endParaRPr lang="fr-FR" sz="2400" dirty="0">
              <a:solidFill>
                <a:prstClr val="black"/>
              </a:solidFill>
            </a:endParaRPr>
          </a:p>
          <a:p>
            <a:pPr>
              <a:lnSpc>
                <a:spcPct val="200000"/>
              </a:lnSpc>
              <a:defRPr/>
            </a:pPr>
            <a:endParaRPr lang="fr-FR" sz="2400" b="1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1637CA-595B-CCAA-1FA9-01288B808E1B}"/>
              </a:ext>
            </a:extLst>
          </p:cNvPr>
          <p:cNvSpPr txBox="1"/>
          <p:nvPr/>
        </p:nvSpPr>
        <p:spPr>
          <a:xfrm>
            <a:off x="4229361" y="1957218"/>
            <a:ext cx="3367863" cy="294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Nous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ons</a:t>
            </a:r>
            <a:endParaRPr lang="fr-FR" sz="2400" dirty="0">
              <a:solidFill>
                <a:prstClr val="black"/>
              </a:solidFill>
            </a:endParaRP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Vous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ez</a:t>
            </a:r>
            <a:endParaRPr lang="fr-FR" sz="2400" dirty="0">
              <a:solidFill>
                <a:prstClr val="black"/>
              </a:solidFill>
            </a:endParaRP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Ils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kern="0" dirty="0">
                <a:solidFill>
                  <a:srgbClr val="00ACA4"/>
                </a:solidFill>
              </a:rPr>
              <a:t>on</a:t>
            </a:r>
            <a:r>
              <a:rPr lang="fr-FR" sz="2400" b="1" dirty="0">
                <a:solidFill>
                  <a:srgbClr val="00ACA4"/>
                </a:solidFill>
              </a:rPr>
              <a:t>t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</a:rPr>
              <a:t>Elles </a:t>
            </a:r>
            <a:r>
              <a:rPr lang="fr-FR" sz="2400" b="1" kern="0" dirty="0">
                <a:solidFill>
                  <a:srgbClr val="424D7B"/>
                </a:solidFill>
              </a:rPr>
              <a:t>découvrir</a:t>
            </a:r>
            <a:r>
              <a:rPr lang="fr-FR" sz="2400" b="1" dirty="0">
                <a:solidFill>
                  <a:srgbClr val="00ACA4"/>
                </a:solidFill>
              </a:rPr>
              <a:t>ont</a:t>
            </a:r>
            <a:endParaRPr lang="fr-FR" sz="24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EE9C10D-D954-A28C-B7BB-8203EB0E8C38}"/>
              </a:ext>
            </a:extLst>
          </p:cNvPr>
          <p:cNvCxnSpPr/>
          <p:nvPr/>
        </p:nvCxnSpPr>
        <p:spPr>
          <a:xfrm>
            <a:off x="3536622" y="2676579"/>
            <a:ext cx="258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2C233B1-63BE-7744-85D2-231A37BBBFCF}"/>
              </a:ext>
            </a:extLst>
          </p:cNvPr>
          <p:cNvCxnSpPr/>
          <p:nvPr/>
        </p:nvCxnSpPr>
        <p:spPr>
          <a:xfrm>
            <a:off x="3536622" y="3406446"/>
            <a:ext cx="258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7C9B014-21DE-FDF9-DEE3-8098D682EFD1}"/>
              </a:ext>
            </a:extLst>
          </p:cNvPr>
          <p:cNvCxnSpPr/>
          <p:nvPr/>
        </p:nvCxnSpPr>
        <p:spPr>
          <a:xfrm>
            <a:off x="3407225" y="4152320"/>
            <a:ext cx="258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956AF09-979A-CE1B-2DC0-CB668A890257}"/>
              </a:ext>
            </a:extLst>
          </p:cNvPr>
          <p:cNvCxnSpPr/>
          <p:nvPr/>
        </p:nvCxnSpPr>
        <p:spPr>
          <a:xfrm>
            <a:off x="3666018" y="4922295"/>
            <a:ext cx="258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D46068A-66D9-D7D2-BD93-293BE6771CAA}"/>
              </a:ext>
            </a:extLst>
          </p:cNvPr>
          <p:cNvCxnSpPr>
            <a:cxnSpLocks/>
          </p:cNvCxnSpPr>
          <p:nvPr/>
        </p:nvCxnSpPr>
        <p:spPr>
          <a:xfrm>
            <a:off x="6235755" y="2676579"/>
            <a:ext cx="495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5BFE328-867C-63A8-7600-8289CAF37E09}"/>
              </a:ext>
            </a:extLst>
          </p:cNvPr>
          <p:cNvCxnSpPr/>
          <p:nvPr/>
        </p:nvCxnSpPr>
        <p:spPr>
          <a:xfrm>
            <a:off x="6235755" y="3406446"/>
            <a:ext cx="2587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76D6A7-E03C-CA9D-0B91-667B40965F0D}"/>
              </a:ext>
            </a:extLst>
          </p:cNvPr>
          <p:cNvCxnSpPr>
            <a:cxnSpLocks/>
          </p:cNvCxnSpPr>
          <p:nvPr/>
        </p:nvCxnSpPr>
        <p:spPr>
          <a:xfrm>
            <a:off x="5872198" y="4152320"/>
            <a:ext cx="4514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D543875-EB67-0ECB-78C0-C24D97AFDEFD}"/>
              </a:ext>
            </a:extLst>
          </p:cNvPr>
          <p:cNvCxnSpPr>
            <a:cxnSpLocks/>
          </p:cNvCxnSpPr>
          <p:nvPr/>
        </p:nvCxnSpPr>
        <p:spPr>
          <a:xfrm>
            <a:off x="6147620" y="4900781"/>
            <a:ext cx="4404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0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découvrir au futur ? Levez la main</a:t>
            </a:r>
            <a:r>
              <a:rPr lang="fr-FR" dirty="0"/>
              <a:t>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E25662-4E94-91CB-F832-F2DE2BDD98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359757" y="3429000"/>
            <a:ext cx="842448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Je 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le musée.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6AAF87-9E4D-14B7-6295-E5A2210C4559}"/>
              </a:ext>
            </a:extLst>
          </p:cNvPr>
          <p:cNvSpPr/>
          <p:nvPr/>
        </p:nvSpPr>
        <p:spPr>
          <a:xfrm>
            <a:off x="1692000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découvrira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C77A54-6851-B4D2-2833-F35292A98332}"/>
              </a:ext>
            </a:extLst>
          </p:cNvPr>
          <p:cNvSpPr/>
          <p:nvPr/>
        </p:nvSpPr>
        <p:spPr>
          <a:xfrm>
            <a:off x="4792552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découvrirai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découvrirai le musée. Qui veut expliquer cette phrase ?  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4C096FA-F6C6-4E74-1AF1-8E3B772693BD}"/>
              </a:ext>
            </a:extLst>
          </p:cNvPr>
          <p:cNvSpPr txBox="1"/>
          <p:nvPr/>
        </p:nvSpPr>
        <p:spPr>
          <a:xfrm>
            <a:off x="561860" y="3168915"/>
            <a:ext cx="74614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 Je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découvrirai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 musée.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AB039-2EBB-4F11-EE13-B1727FC3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2FDF59-77A7-6DDC-AE9E-C90D7648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découvrir au futur ? Levez la main</a:t>
            </a:r>
            <a:r>
              <a:rPr lang="fr-FR" dirty="0"/>
              <a:t>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B063C2-45E5-DDC6-226D-36733A780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284201C-911F-F397-3802-79AD55657801}"/>
              </a:ext>
            </a:extLst>
          </p:cNvPr>
          <p:cNvSpPr txBox="1"/>
          <p:nvPr/>
        </p:nvSpPr>
        <p:spPr>
          <a:xfrm>
            <a:off x="595937" y="3445282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Tu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des tableaux.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BAFA4C-C07A-5D7E-8C28-8DCE86901722}"/>
              </a:ext>
            </a:extLst>
          </p:cNvPr>
          <p:cNvSpPr/>
          <p:nvPr/>
        </p:nvSpPr>
        <p:spPr>
          <a:xfrm>
            <a:off x="1692000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découvriras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6BD334-7691-3B00-134F-149DF771B744}"/>
              </a:ext>
            </a:extLst>
          </p:cNvPr>
          <p:cNvSpPr/>
          <p:nvPr/>
        </p:nvSpPr>
        <p:spPr>
          <a:xfrm>
            <a:off x="4792552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E101-9D0E-5F07-F3A3-DC5D150EE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CB04D-0E78-8FB5-B6D8-D4B474DB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Tu découvriras des tableaux. Qui veut expliquer cette phrase ? </a:t>
            </a:r>
            <a:endParaRPr lang="fr-FR" dirty="0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927A5E-DA57-BB10-E213-1F43605102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A829B4-7B6E-65EA-DCC2-C0009EFBF15B}"/>
              </a:ext>
            </a:extLst>
          </p:cNvPr>
          <p:cNvSpPr txBox="1"/>
          <p:nvPr/>
        </p:nvSpPr>
        <p:spPr>
          <a:xfrm>
            <a:off x="0" y="3149664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Tu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découvriras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des tableaux.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27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73D2A-E1D3-F46D-A189-8F4A471B2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284A9-5161-2283-574A-D5A66F2B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découvrir au futur ? Levez la main</a:t>
            </a:r>
            <a:r>
              <a:rPr lang="fr-FR" dirty="0"/>
              <a:t>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4B2826-71BF-9E7B-F428-D25644430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5859EA-7D90-F38B-C34F-1C58015F7118}"/>
              </a:ext>
            </a:extLst>
          </p:cNvPr>
          <p:cNvSpPr txBox="1"/>
          <p:nvPr/>
        </p:nvSpPr>
        <p:spPr>
          <a:xfrm>
            <a:off x="288758" y="3149664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 V</a:t>
            </a:r>
            <a:r>
              <a:rPr lang="fr-FR" sz="40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ous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des sculptures.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316F756-B4C5-D4BF-8EAC-D68A1C7F5895}"/>
              </a:ext>
            </a:extLst>
          </p:cNvPr>
          <p:cNvSpPr/>
          <p:nvPr/>
        </p:nvSpPr>
        <p:spPr>
          <a:xfrm>
            <a:off x="1692000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découvrirez</a:t>
            </a:r>
            <a:r>
              <a:rPr lang="fr-FR" sz="2400" b="1" dirty="0">
                <a:solidFill>
                  <a:srgbClr val="C6C6C6"/>
                </a:solidFill>
                <a:latin typeface="Dosis SemiBold" pitchFamily="2" charset="0"/>
              </a:rPr>
              <a:t>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1D6962-20F6-8E87-0AED-A3BB4339D5D7}"/>
              </a:ext>
            </a:extLst>
          </p:cNvPr>
          <p:cNvSpPr/>
          <p:nvPr/>
        </p:nvSpPr>
        <p:spPr>
          <a:xfrm>
            <a:off x="4792552" y="2100641"/>
            <a:ext cx="24642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découvrirai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4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4E851-93A5-AF25-CEDB-E43BDE9D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E5FB1-B67C-79B6-81D2-E9B96691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découvrirez des sculptures. Qui veut expliquer cette phrase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05EF3A-C26F-7BC1-9410-83549270B178}"/>
              </a:ext>
            </a:extLst>
          </p:cNvPr>
          <p:cNvSpPr txBox="1"/>
          <p:nvPr/>
        </p:nvSpPr>
        <p:spPr>
          <a:xfrm>
            <a:off x="288758" y="3149664"/>
            <a:ext cx="839322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           </a:t>
            </a:r>
            <a:r>
              <a:rPr lang="fr-FR" sz="4000" dirty="0">
                <a:solidFill>
                  <a:srgbClr val="414C7A"/>
                </a:solidFill>
                <a:latin typeface="Dosis SemiBold" pitchFamily="2" charset="0"/>
                <a:cs typeface="Arial" panose="020B0604020202020204" pitchFamily="34" charset="0"/>
              </a:rPr>
              <a:t>Vous</a:t>
            </a: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découvrirez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des sculptures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D52AC2-7E3A-79E5-3DE2-0541C40993D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468AD1-AFEB-9BB5-A508-0E7F6817A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90FB19-C99F-386A-1943-A3E046B0DE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999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09D4DB7-232B-5BC4-0019-067DE5B1B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537" y="1491882"/>
            <a:ext cx="3719450" cy="506707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611CA3-C21E-841E-3BF0-C4C0000D88E7}"/>
              </a:ext>
            </a:extLst>
          </p:cNvPr>
          <p:cNvSpPr/>
          <p:nvPr/>
        </p:nvSpPr>
        <p:spPr>
          <a:xfrm>
            <a:off x="2396538" y="2113613"/>
            <a:ext cx="3944302" cy="155897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50" y="1762090"/>
            <a:ext cx="3175672" cy="31756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6BE8AF-7CC7-D001-ABB8-6B4E131CD7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28" y="2461982"/>
            <a:ext cx="5146285" cy="247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Faites attention à l’orthographe.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0E46FC3-E766-F33B-D875-928A3002A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1394" y="1775061"/>
            <a:ext cx="4364169" cy="385501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4250C64-B993-D2C8-3A65-5771F21FC168}"/>
              </a:ext>
            </a:extLst>
          </p:cNvPr>
          <p:cNvSpPr txBox="1"/>
          <p:nvPr/>
        </p:nvSpPr>
        <p:spPr>
          <a:xfrm>
            <a:off x="2608309" y="2459950"/>
            <a:ext cx="1659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découvrirons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0BBA91-CE40-4152-75E6-B082111F405F}"/>
              </a:ext>
            </a:extLst>
          </p:cNvPr>
          <p:cNvSpPr txBox="1"/>
          <p:nvPr/>
        </p:nvSpPr>
        <p:spPr>
          <a:xfrm>
            <a:off x="2596524" y="2967681"/>
            <a:ext cx="1659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découvrirai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A39E860-E82D-4629-0DC5-ADBC6F789D38}"/>
              </a:ext>
            </a:extLst>
          </p:cNvPr>
          <p:cNvSpPr txBox="1"/>
          <p:nvPr/>
        </p:nvSpPr>
        <p:spPr>
          <a:xfrm>
            <a:off x="2608308" y="3475413"/>
            <a:ext cx="1659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78E143-379B-FEF1-1D9F-C9B47E046D62}"/>
              </a:ext>
            </a:extLst>
          </p:cNvPr>
          <p:cNvSpPr txBox="1"/>
          <p:nvPr/>
        </p:nvSpPr>
        <p:spPr>
          <a:xfrm>
            <a:off x="2608308" y="3968390"/>
            <a:ext cx="1659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découvrirez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89C19B-0065-E6FB-F0AE-B82A8D46BCD1}"/>
              </a:ext>
            </a:extLst>
          </p:cNvPr>
          <p:cNvSpPr txBox="1"/>
          <p:nvPr/>
        </p:nvSpPr>
        <p:spPr>
          <a:xfrm>
            <a:off x="2541538" y="4490876"/>
            <a:ext cx="1659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découvriront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9403C69-3399-CEF2-BD9A-4904374D4B01}"/>
              </a:ext>
            </a:extLst>
          </p:cNvPr>
          <p:cNvSpPr txBox="1"/>
          <p:nvPr/>
        </p:nvSpPr>
        <p:spPr>
          <a:xfrm>
            <a:off x="2251494" y="5059816"/>
            <a:ext cx="1431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</a:rPr>
              <a:t>découvriras</a:t>
            </a:r>
          </a:p>
        </p:txBody>
      </p:sp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Utiliser le verbe « découvrir » au futur.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Acte de parole 1 : « Parler d’une prochaine sortie scolaire ». 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AC75C7-18FA-EE8A-C423-4FF0B0B8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2C2E08-1789-6D91-9E06-5C25944E5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pic>
        <p:nvPicPr>
          <p:cNvPr id="1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220403A-35A0-39DA-A8B1-FB0303D1F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3488135"/>
            <a:ext cx="540000" cy="540000"/>
          </a:xfrm>
          <a:prstGeom prst="rect">
            <a:avLst/>
          </a:prstGeom>
          <a:noFill/>
        </p:spPr>
      </p:pic>
      <p:sp>
        <p:nvSpPr>
          <p:cNvPr id="21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2893" y="4898409"/>
            <a:ext cx="540000" cy="540000"/>
          </a:xfr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28E0B5-B7BF-1F4D-FDC3-DAC9767A4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118" y="5207266"/>
            <a:ext cx="777469" cy="2029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F689FD9-4A44-9D7A-FCD9-730640D8706A}"/>
              </a:ext>
            </a:extLst>
          </p:cNvPr>
          <p:cNvSpPr txBox="1"/>
          <p:nvPr/>
        </p:nvSpPr>
        <p:spPr>
          <a:xfrm>
            <a:off x="2482046" y="5144174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CF536A0-6515-F2AB-8E68-169EF0BD74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18046" y="1951010"/>
            <a:ext cx="540000" cy="540000"/>
          </a:xfrm>
          <a:prstGeom prst="rect">
            <a:avLst/>
          </a:prstGeom>
          <a:noFill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1D029-2E1A-1CCE-3ED1-98A1B6541B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6109" y="5503936"/>
            <a:ext cx="496867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différents mots avec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Soyez attentifs.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801820-7B64-239D-3CB0-0F639D57CBF5}"/>
              </a:ext>
            </a:extLst>
          </p:cNvPr>
          <p:cNvSpPr txBox="1"/>
          <p:nvPr/>
        </p:nvSpPr>
        <p:spPr>
          <a:xfrm>
            <a:off x="446501" y="2561200"/>
            <a:ext cx="825099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fr-FR" sz="8000" b="1" dirty="0" err="1">
                <a:ln w="0"/>
                <a:solidFill>
                  <a:srgbClr val="00ACA4"/>
                </a:solidFill>
                <a:latin typeface="Dosis" pitchFamily="2" charset="0"/>
              </a:rPr>
              <a:t>eil</a:t>
            </a:r>
            <a:r>
              <a:rPr lang="fr-FR" sz="8000" b="1" dirty="0">
                <a:ln w="0"/>
                <a:solidFill>
                  <a:srgbClr val="00ACA4"/>
                </a:solidFill>
                <a:latin typeface="Dosis" pitchFamily="2" charset="0"/>
              </a:rPr>
              <a:t>     </a:t>
            </a:r>
            <a:r>
              <a:rPr lang="fr-FR" sz="8000" b="1" dirty="0" err="1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endParaRPr lang="fr-FR" sz="8000" b="1" dirty="0">
              <a:ln w="0"/>
              <a:solidFill>
                <a:srgbClr val="565F8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4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98C3-A082-3168-7263-8C08B31C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D638C1-A877-D40C-B865-A269FA0C8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91CE958-4A21-A2A7-8BE1-99BBAC7FCC65}"/>
              </a:ext>
            </a:extLst>
          </p:cNvPr>
          <p:cNvSpPr txBox="1">
            <a:spLocks/>
          </p:cNvSpPr>
          <p:nvPr/>
        </p:nvSpPr>
        <p:spPr>
          <a:xfrm>
            <a:off x="1663123" y="74387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CA514F-D932-5D63-CFC0-A282FC23D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7009012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2834C8-63D3-1E94-6B79-40FD53988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2" name="vd  Le son « eille »">
            <a:hlinkClick r:id="" action="ppaction://media"/>
            <a:extLst>
              <a:ext uri="{FF2B5EF4-FFF2-40B4-BE49-F238E27FC236}">
                <a16:creationId xmlns:a16="http://schemas.microsoft.com/office/drawing/2014/main" id="{31AEC3B7-3FEC-C9CC-B3D6-2AEF93E758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63123" y="1769472"/>
            <a:ext cx="5451894" cy="40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207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3CE1C8A-1C22-AC66-6B36-031A1F39C1AF}"/>
              </a:ext>
            </a:extLst>
          </p:cNvPr>
          <p:cNvSpPr txBox="1"/>
          <p:nvPr/>
        </p:nvSpPr>
        <p:spPr>
          <a:xfrm>
            <a:off x="-806189" y="2214244"/>
            <a:ext cx="10756377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      rév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" pitchFamily="2" charset="0"/>
              </a:rPr>
              <a:t>bout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" pitchFamily="2" charset="0"/>
              </a:rPr>
              <a:t>          ab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endParaRPr lang="fr-FR" sz="5400" b="1" dirty="0">
              <a:ln w="0"/>
              <a:solidFill>
                <a:srgbClr val="565F8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6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CBBA-71AB-8585-255A-FA7070385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01A12-E459-4F50-621C-3F0A9470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9AC449C-23F2-3FE2-4459-928EB0FC35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A26E5AD-4FD9-D0DC-38EA-32BA6C666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757823-46EC-7A26-CF4D-F4BD51FA6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CF6684-DABD-7EED-6F26-E3469F9AD87A}"/>
              </a:ext>
            </a:extLst>
          </p:cNvPr>
          <p:cNvSpPr txBox="1"/>
          <p:nvPr/>
        </p:nvSpPr>
        <p:spPr>
          <a:xfrm>
            <a:off x="-806189" y="2214244"/>
            <a:ext cx="10756377" cy="242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         rév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eil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" pitchFamily="2" charset="0"/>
              </a:rPr>
              <a:t>bout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r>
              <a:rPr lang="fr-FR" sz="5400" b="1" dirty="0">
                <a:ln w="0"/>
                <a:solidFill>
                  <a:srgbClr val="565F88"/>
                </a:solidFill>
                <a:latin typeface="Dosis" pitchFamily="2" charset="0"/>
              </a:rPr>
              <a:t>          ab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endParaRPr lang="fr-FR" sz="5400" b="1" dirty="0">
              <a:ln w="0"/>
              <a:solidFill>
                <a:srgbClr val="565F8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420156" y="3057940"/>
            <a:ext cx="8303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</a:rPr>
              <a:t>On  découvrira des ateliers.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998" y="3762937"/>
            <a:ext cx="70911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A51416B7-2F3F-B7DE-3357-0F0D8E89651C}"/>
              </a:ext>
            </a:extLst>
          </p:cNvPr>
          <p:cNvSpPr txBox="1"/>
          <p:nvPr/>
        </p:nvSpPr>
        <p:spPr>
          <a:xfrm>
            <a:off x="885251" y="2384619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Je vais au musée avec mon école.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38BDCFC-A39C-AEF8-AD01-EE9FC23E51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848" y="3057854"/>
            <a:ext cx="408520" cy="1233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577F61-999F-C2F5-7853-0E6DE2EC8A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0892" y="4195803"/>
            <a:ext cx="411108" cy="1460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B2201E-D502-520F-5C3C-E87454CE1B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6" y="3028727"/>
            <a:ext cx="411108" cy="1460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7E5D89-6EE3-DD2C-B1D2-5EAF849EAE11}"/>
              </a:ext>
            </a:extLst>
          </p:cNvPr>
          <p:cNvSpPr txBox="1"/>
          <p:nvPr/>
        </p:nvSpPr>
        <p:spPr>
          <a:xfrm>
            <a:off x="982623" y="3566711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On a pris des bout</a:t>
            </a:r>
            <a:r>
              <a:rPr lang="fr-FR" sz="32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s d’eau.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FBDFD4-890B-A096-F959-0D769AE7F349}"/>
              </a:ext>
            </a:extLst>
          </p:cNvPr>
          <p:cNvSpPr txBox="1"/>
          <p:nvPr/>
        </p:nvSpPr>
        <p:spPr>
          <a:xfrm>
            <a:off x="982624" y="4727434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Au musée, les élèves écoutent le guide.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6D842F-F674-EC5A-9CD4-542F031E6A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0645" y="5393050"/>
            <a:ext cx="411108" cy="1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32ECD-F139-D28D-33E0-B7C35D1E7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820050-BE2A-A9F3-663C-EF0250336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B7B6DAE-D9E1-7742-5F17-C2AF2E43611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B7B6DAE-D9E1-7742-5F17-C2AF2E4361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3AAC2D6-ECEF-0D31-9935-590F9E3A504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3AAC2D6-ECEF-0D31-9935-590F9E3A50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8B7B7FAE-9F1A-225F-6011-C6F54305C931}"/>
              </a:ext>
            </a:extLst>
          </p:cNvPr>
          <p:cNvSpPr txBox="1"/>
          <p:nvPr/>
        </p:nvSpPr>
        <p:spPr>
          <a:xfrm>
            <a:off x="885251" y="2384619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Je vais au musée avec mon école.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D1C3A1-483C-09DA-BFAF-FA407088F4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848" y="3057854"/>
            <a:ext cx="408520" cy="1233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E41DD5-664E-FDD4-5916-7DBE6FCB0B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576" y="3028727"/>
            <a:ext cx="411108" cy="14609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BCEFA6-D929-DB82-A6D0-5CCB8D9EA741}"/>
              </a:ext>
            </a:extLst>
          </p:cNvPr>
          <p:cNvSpPr txBox="1"/>
          <p:nvPr/>
        </p:nvSpPr>
        <p:spPr>
          <a:xfrm>
            <a:off x="982624" y="4727434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Au musée, les élèves écoutent le guide.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2D9E0A-7EC7-88D3-8A18-C3B539B3B8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0645" y="5393050"/>
            <a:ext cx="411108" cy="146096"/>
          </a:xfrm>
          <a:prstGeom prst="rect">
            <a:avLst/>
          </a:prstGeom>
        </p:spPr>
      </p:pic>
      <p:pic>
        <p:nvPicPr>
          <p:cNvPr id="16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AC84FE9-7F56-91D9-E59C-E78F739D3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2043" y="713479"/>
            <a:ext cx="804281" cy="8042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CC322E-57D8-D394-0AD8-8D00402F0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0892" y="4195803"/>
            <a:ext cx="411108" cy="14609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69A9A5A-57C4-ACDB-CF5B-4B195D4C19AF}"/>
              </a:ext>
            </a:extLst>
          </p:cNvPr>
          <p:cNvSpPr txBox="1"/>
          <p:nvPr/>
        </p:nvSpPr>
        <p:spPr>
          <a:xfrm>
            <a:off x="982623" y="3566711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On a pris des bout</a:t>
            </a:r>
            <a:r>
              <a:rPr lang="fr-FR" sz="3200" b="1" dirty="0">
                <a:ln w="0"/>
                <a:solidFill>
                  <a:srgbClr val="00ACA4"/>
                </a:solidFill>
                <a:latin typeface="Dosis" pitchFamily="2" charset="0"/>
              </a:rPr>
              <a:t>eille</a:t>
            </a: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s d’eau. </a:t>
            </a:r>
          </a:p>
        </p:txBody>
      </p:sp>
      <p:pic>
        <p:nvPicPr>
          <p:cNvPr id="17" name="audio lec 4AP s4">
            <a:hlinkClick r:id="" action="ppaction://media"/>
            <a:extLst>
              <a:ext uri="{FF2B5EF4-FFF2-40B4-BE49-F238E27FC236}">
                <a16:creationId xmlns:a16="http://schemas.microsoft.com/office/drawing/2014/main" id="{4088AA94-2C70-3BB4-222B-CE104D3353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41829" y="8108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77BBA-73DB-48EF-20D5-6F2E5F285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18F4F-6E45-4283-4939-BC3170229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074D46-9292-3726-9FB4-AE97D8F3581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73CE88-8997-92D1-47C9-E204CD3A164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B4121E30-E6B9-6FEF-EB2A-B12990178557}"/>
              </a:ext>
            </a:extLst>
          </p:cNvPr>
          <p:cNvSpPr txBox="1"/>
          <p:nvPr/>
        </p:nvSpPr>
        <p:spPr>
          <a:xfrm>
            <a:off x="885251" y="2384619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Je vais au musée avec mon école.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84608FA-EA39-074E-EC0D-3CC3C389BCC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8E7C6A-9FF9-4DCC-D43C-26484F996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7178D0-CDC2-549D-4791-F5F405F90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77AE5F9-A8AF-0CEF-7FCC-2212151E46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848" y="3057854"/>
            <a:ext cx="408520" cy="1233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922633-6F2A-AEBD-89CB-7158AA9066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294" y="4179601"/>
            <a:ext cx="411108" cy="1460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327145-7575-4BE6-54E2-6A10388E05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6" y="3028727"/>
            <a:ext cx="411108" cy="14609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C7DF98-49A4-C7BF-6BA7-4D1D2BE0E725}"/>
              </a:ext>
            </a:extLst>
          </p:cNvPr>
          <p:cNvSpPr txBox="1"/>
          <p:nvPr/>
        </p:nvSpPr>
        <p:spPr>
          <a:xfrm>
            <a:off x="982625" y="3513985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C’est une sortie scolaire.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587446-3CE1-9A3C-221B-15EBB66C5999}"/>
              </a:ext>
            </a:extLst>
          </p:cNvPr>
          <p:cNvSpPr txBox="1"/>
          <p:nvPr/>
        </p:nvSpPr>
        <p:spPr>
          <a:xfrm>
            <a:off x="982624" y="4727434"/>
            <a:ext cx="825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3200" b="1" dirty="0">
                <a:ln w="0"/>
                <a:solidFill>
                  <a:srgbClr val="565F88"/>
                </a:solidFill>
                <a:latin typeface="Dosis" pitchFamily="2" charset="0"/>
              </a:rPr>
              <a:t>Au musée, les élèves écoutent le guide.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684852-1D96-43AE-77CB-CB97DD83B9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0645" y="5393050"/>
            <a:ext cx="411108" cy="1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9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25.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A851FE6-F3CB-EBA8-22FB-03882042C8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D23498-BB74-E5AE-7E9C-262003725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55AFF8-5D1A-440A-0D61-B952AE7AB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1CFC934-9E2F-21D3-D40D-6B0D9C9A94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8748" y="1542119"/>
            <a:ext cx="3467237" cy="48889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2169328" y="2156605"/>
            <a:ext cx="3938174" cy="172439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mots et les phrases à votre voisin. Je vais passer entre les rangs pour vous aider.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79D7943-B446-63EB-79F1-0926EEBCD93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A5BE9B8-9FED-9615-EA70-B9C3E458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055891-5BE0-ADF5-1C50-16AB04C42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6" name="AutoShape 2">
            <a:extLst>
              <a:ext uri="{FF2B5EF4-FFF2-40B4-BE49-F238E27FC236}">
                <a16:creationId xmlns:a16="http://schemas.microsoft.com/office/drawing/2014/main" id="{DD87A592-C772-47A0-F2F0-0A25FA5A3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007697-584A-6795-21D3-AA983211E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8F9F9"/>
              </a:clrFrom>
              <a:clrTo>
                <a:srgbClr val="F8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r="11290"/>
          <a:stretch>
            <a:fillRect/>
          </a:stretch>
        </p:blipFill>
        <p:spPr bwMode="auto">
          <a:xfrm>
            <a:off x="5605949" y="2678542"/>
            <a:ext cx="3071961" cy="26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AD15EB-782A-A8CE-CB0B-6105B5A708D1}"/>
              </a:ext>
            </a:extLst>
          </p:cNvPr>
          <p:cNvSpPr/>
          <p:nvPr/>
        </p:nvSpPr>
        <p:spPr>
          <a:xfrm>
            <a:off x="330927" y="2834969"/>
            <a:ext cx="5196192" cy="251924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86EB32-E1CA-9FA1-72AF-D4B8E164F8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32" y="2932982"/>
            <a:ext cx="4478702" cy="229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maison, relisez les mots et les phrases.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9749" y="2127183"/>
            <a:ext cx="2319092" cy="37036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E5FE92-AAA7-E679-3F80-BA5FF66C2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8318" y="1583772"/>
            <a:ext cx="3467237" cy="488895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0F0503-4A84-5CE2-D1FF-451CCE38A43A}"/>
              </a:ext>
            </a:extLst>
          </p:cNvPr>
          <p:cNvSpPr/>
          <p:nvPr/>
        </p:nvSpPr>
        <p:spPr>
          <a:xfrm>
            <a:off x="4055505" y="2385204"/>
            <a:ext cx="3639312" cy="150212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12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8410</TotalTime>
  <Words>940</Words>
  <Application>Microsoft Office PowerPoint</Application>
  <PresentationFormat>Affichage à l'écran (4:3)</PresentationFormat>
  <Paragraphs>157</Paragraphs>
  <Slides>45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0" baseType="lpstr">
      <vt:lpstr>Calibri</vt:lpstr>
      <vt:lpstr>Wingdings</vt:lpstr>
      <vt:lpstr>Dosis SemiBold</vt:lpstr>
      <vt:lpstr>Arial</vt:lpstr>
      <vt:lpstr>Dosis</vt:lpstr>
      <vt:lpstr>Dosis Medium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Avant de commencer, nous allons réviser les mots de vocabulaire. Répétons ensemble.</vt:lpstr>
      <vt:lpstr>Qui veut passer au tableau pour nommer les images ? </vt:lpstr>
      <vt:lpstr>Répétons ensemble. </vt:lpstr>
      <vt:lpstr>Qui veut passer au tableau pour nommer les images ? </vt:lpstr>
      <vt:lpstr>Aujourd’hui, nous allons apprendre à poser une question avec Majd et Nada. </vt:lpstr>
      <vt:lpstr>Lecture de la vidéo </vt:lpstr>
      <vt:lpstr>Maintenant, on va poser la question comme Majd et Nada. Répétons ensemble. </vt:lpstr>
      <vt:lpstr>Maintenant, nous allons apprendre à répondre à la question : « On va où pour la prochaine sortie scolaire ? ». Soyez attentifs.</vt:lpstr>
      <vt:lpstr>Lecture de la vidéo </vt:lpstr>
      <vt:lpstr>Maintenant, on va répondre comme Majd et Nada. Répétons ensemble. </vt:lpstr>
      <vt:lpstr>Présentation PowerPoint</vt:lpstr>
      <vt:lpstr>Chacun joue le dialogue avec son voisin. </vt:lpstr>
      <vt:lpstr>Plan de la séance 2</vt:lpstr>
      <vt:lpstr>Maintenant, on va faire la conjugaison du verbe « découvrir » au futur. « découvrir »  ça veut dire يكتشف</vt:lpstr>
      <vt:lpstr>Lecture de la vidéo </vt:lpstr>
      <vt:lpstr>Répétons ensemble. </vt:lpstr>
      <vt:lpstr>Qui veut compléter la phrase avec la bonne forme du verbe découvrir au futur ? Levez la main. </vt:lpstr>
      <vt:lpstr>Je découvrirai le musée. Qui veut expliquer cette phrase ?  </vt:lpstr>
      <vt:lpstr>Qui veut compléter la phrase avec la bonne forme du verbe découvrir au futur ? Levez la main. </vt:lpstr>
      <vt:lpstr>Tu découvriras des tableaux. Qui veut expliquer cette phrase ? </vt:lpstr>
      <vt:lpstr>Qui veut compléter la phrase avec la bonne forme du verbe découvrir au futur ? Levez la main. </vt:lpstr>
      <vt:lpstr>Vous découvrirez des sculptures. Qui veut expliquer cette phrase ? </vt:lpstr>
      <vt:lpstr>Prenez vos livrets à la page 27.</vt:lpstr>
      <vt:lpstr>Présentation PowerPoint</vt:lpstr>
      <vt:lpstr>Présentation PowerPoint</vt:lpstr>
      <vt:lpstr>Plan de la séance 2</vt:lpstr>
      <vt:lpstr>Maintenant, nous allons faire de la lecture.</vt:lpstr>
      <vt:lpstr>On va apprendre à lire différents mots avec le son « eille ». Soyez attentifs.  </vt:lpstr>
      <vt:lpstr>Présentation PowerPoint</vt:lpstr>
      <vt:lpstr>Lisez ces mots en silence.</vt:lpstr>
      <vt:lpstr>Qui veut lire à voix haute ? </vt:lpstr>
      <vt:lpstr>Maintenant, on va apprendre à lire en faisant les liaisons.  Soyez attentifs.</vt:lpstr>
      <vt:lpstr>Lisez ces phrases silencieusement. Après, je vais diffuser une lecture audio. </vt:lpstr>
      <vt:lpstr>Lecture de l’audio. </vt:lpstr>
      <vt:lpstr>Qui veut lire à haute voix ?</vt:lpstr>
      <vt:lpstr>Prenez vos livrets à la page 25.</vt:lpstr>
      <vt:lpstr>Présentation PowerPoint</vt:lpstr>
      <vt:lpstr>La séance d’aujourd’hui est terminée.  À la maison, relisez les mots et les phrases.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</cp:revision>
  <cp:lastPrinted>2025-08-13T10:11:39Z</cp:lastPrinted>
  <dcterms:created xsi:type="dcterms:W3CDTF">2025-08-01T12:31:49Z</dcterms:created>
  <dcterms:modified xsi:type="dcterms:W3CDTF">2025-11-19T16:57:47Z</dcterms:modified>
</cp:coreProperties>
</file>