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9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0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1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82" r:id="rId9"/>
    <p:sldMasterId id="2147483797" r:id="rId10"/>
    <p:sldMasterId id="2147483805" r:id="rId11"/>
    <p:sldMasterId id="2147483815" r:id="rId12"/>
  </p:sldMasterIdLst>
  <p:notesMasterIdLst>
    <p:notesMasterId r:id="rId61"/>
  </p:notesMasterIdLst>
  <p:sldIdLst>
    <p:sldId id="257" r:id="rId13"/>
    <p:sldId id="1029" r:id="rId14"/>
    <p:sldId id="705" r:id="rId15"/>
    <p:sldId id="1115" r:id="rId16"/>
    <p:sldId id="798" r:id="rId17"/>
    <p:sldId id="1061" r:id="rId18"/>
    <p:sldId id="1109" r:id="rId19"/>
    <p:sldId id="1110" r:id="rId20"/>
    <p:sldId id="1111" r:id="rId21"/>
    <p:sldId id="1032" r:id="rId22"/>
    <p:sldId id="1048" r:id="rId23"/>
    <p:sldId id="1049" r:id="rId24"/>
    <p:sldId id="1112" r:id="rId25"/>
    <p:sldId id="1113" r:id="rId26"/>
    <p:sldId id="1062" r:id="rId27"/>
    <p:sldId id="902" r:id="rId28"/>
    <p:sldId id="867" r:id="rId29"/>
    <p:sldId id="1036" r:id="rId30"/>
    <p:sldId id="1064" r:id="rId31"/>
    <p:sldId id="1065" r:id="rId32"/>
    <p:sldId id="1068" r:id="rId33"/>
    <p:sldId id="1071" r:id="rId34"/>
    <p:sldId id="1072" r:id="rId35"/>
    <p:sldId id="1073" r:id="rId36"/>
    <p:sldId id="1074" r:id="rId37"/>
    <p:sldId id="1066" r:id="rId38"/>
    <p:sldId id="1067" r:id="rId39"/>
    <p:sldId id="1069" r:id="rId40"/>
    <p:sldId id="1070" r:id="rId41"/>
    <p:sldId id="1063" r:id="rId42"/>
    <p:sldId id="653" r:id="rId43"/>
    <p:sldId id="1084" r:id="rId44"/>
    <p:sldId id="1086" r:id="rId45"/>
    <p:sldId id="1116" r:id="rId46"/>
    <p:sldId id="1087" r:id="rId47"/>
    <p:sldId id="1091" r:id="rId48"/>
    <p:sldId id="1092" r:id="rId49"/>
    <p:sldId id="1117" r:id="rId50"/>
    <p:sldId id="1093" r:id="rId51"/>
    <p:sldId id="1097" r:id="rId52"/>
    <p:sldId id="1102" r:id="rId53"/>
    <p:sldId id="1106" r:id="rId54"/>
    <p:sldId id="1104" r:id="rId55"/>
    <p:sldId id="1114" r:id="rId56"/>
    <p:sldId id="1107" r:id="rId57"/>
    <p:sldId id="984" r:id="rId58"/>
    <p:sldId id="843" r:id="rId59"/>
    <p:sldId id="679" r:id="rId60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bold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565F88"/>
    <a:srgbClr val="F26553"/>
    <a:srgbClr val="E84234"/>
    <a:srgbClr val="2AB6D7"/>
    <a:srgbClr val="55B7DE"/>
    <a:srgbClr val="A1A6BC"/>
    <a:srgbClr val="424D7B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FDC8EB-247A-4DA6-AEF9-35AF2C036C11}" v="42" dt="2025-11-22T09:40:23.294"/>
    <p1510:client id="{83D66F76-E704-4B7B-A120-27B082FB7A16}" v="10" dt="2025-11-21T13:26:34.8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3712" autoAdjust="0"/>
  </p:normalViewPr>
  <p:slideViewPr>
    <p:cSldViewPr snapToGrid="0">
      <p:cViewPr>
        <p:scale>
          <a:sx n="60" d="100"/>
          <a:sy n="60" d="100"/>
        </p:scale>
        <p:origin x="1056" y="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font" Target="fonts/font2.fntdata"/><Relationship Id="rId6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font" Target="fonts/font3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presProps" Target="presProp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font" Target="fonts/font1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font" Target="fonts/font4.fntdata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" Type="http://schemas.openxmlformats.org/officeDocument/2006/relationships/slideMaster" Target="slideMasters/slideMaster7.xml"/><Relationship Id="rId7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AF35D566-9458-4FCB-BB0C-F789683C5E1A}"/>
    <pc:docChg chg="custSel addSld modSld">
      <pc:chgData name="Jalila El Baraka" userId="ea93c961-285f-4edc-9e51-dff84fc1dbdc" providerId="ADAL" clId="{AF35D566-9458-4FCB-BB0C-F789683C5E1A}" dt="2025-11-22T09:41:58.463" v="524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5-11-18T19:17:25.644" v="165" actId="14100"/>
        <pc:sldMkLst>
          <pc:docMk/>
          <pc:sldMk cId="4261658029" sldId="679"/>
        </pc:sldMkLst>
        <pc:spChg chg="add mod">
          <ac:chgData name="Jalila El Baraka" userId="ea93c961-285f-4edc-9e51-dff84fc1dbdc" providerId="ADAL" clId="{AF35D566-9458-4FCB-BB0C-F789683C5E1A}" dt="2025-11-18T19:17:16.524" v="161" actId="1076"/>
          <ac:spMkLst>
            <pc:docMk/>
            <pc:sldMk cId="4261658029" sldId="679"/>
            <ac:spMk id="5" creationId="{79D82D8E-3660-5D8A-5BDA-6CC43BDCA50F}"/>
          </ac:spMkLst>
        </pc:spChg>
        <pc:spChg chg="add mod">
          <ac:chgData name="Jalila El Baraka" userId="ea93c961-285f-4edc-9e51-dff84fc1dbdc" providerId="ADAL" clId="{AF35D566-9458-4FCB-BB0C-F789683C5E1A}" dt="2025-11-18T19:17:25.644" v="165" actId="14100"/>
          <ac:spMkLst>
            <pc:docMk/>
            <pc:sldMk cId="4261658029" sldId="679"/>
            <ac:spMk id="11" creationId="{63F8C9D0-00ED-32BA-6D1C-4483BC86453B}"/>
          </ac:spMkLst>
        </pc:spChg>
        <pc:picChg chg="add mod">
          <ac:chgData name="Jalila El Baraka" userId="ea93c961-285f-4edc-9e51-dff84fc1dbdc" providerId="ADAL" clId="{AF35D566-9458-4FCB-BB0C-F789683C5E1A}" dt="2025-11-18T19:17:06.796" v="158" actId="1076"/>
          <ac:picMkLst>
            <pc:docMk/>
            <pc:sldMk cId="4261658029" sldId="679"/>
            <ac:picMk id="4" creationId="{A98486B0-0289-D72D-E14B-A5A8CD8FE19D}"/>
          </ac:picMkLst>
        </pc:picChg>
        <pc:picChg chg="mod">
          <ac:chgData name="Jalila El Baraka" userId="ea93c961-285f-4edc-9e51-dff84fc1dbdc" providerId="ADAL" clId="{AF35D566-9458-4FCB-BB0C-F789683C5E1A}" dt="2025-11-18T19:16:52.671" v="153" actId="1076"/>
          <ac:picMkLst>
            <pc:docMk/>
            <pc:sldMk cId="4261658029" sldId="679"/>
            <ac:picMk id="7" creationId="{2D085470-6254-1CCC-EAE4-0E8D46854736}"/>
          </ac:picMkLst>
        </pc:picChg>
        <pc:picChg chg="add mod">
          <ac:chgData name="Jalila El Baraka" userId="ea93c961-285f-4edc-9e51-dff84fc1dbdc" providerId="ADAL" clId="{AF35D566-9458-4FCB-BB0C-F789683C5E1A}" dt="2025-11-18T19:16:59.034" v="156" actId="1076"/>
          <ac:picMkLst>
            <pc:docMk/>
            <pc:sldMk cId="4261658029" sldId="679"/>
            <ac:picMk id="10" creationId="{C8894D97-10BC-CF3F-4095-C36B36599289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8T19:14:53.856" v="130" actId="1076"/>
        <pc:sldMkLst>
          <pc:docMk/>
          <pc:sldMk cId="2960233081" sldId="843"/>
        </pc:sldMkLst>
        <pc:spChg chg="add mod">
          <ac:chgData name="Jalila El Baraka" userId="ea93c961-285f-4edc-9e51-dff84fc1dbdc" providerId="ADAL" clId="{AF35D566-9458-4FCB-BB0C-F789683C5E1A}" dt="2025-11-18T19:14:46.976" v="127" actId="1076"/>
          <ac:spMkLst>
            <pc:docMk/>
            <pc:sldMk cId="2960233081" sldId="843"/>
            <ac:spMk id="10" creationId="{E863D82E-2EA0-B6B8-B305-9FD591614103}"/>
          </ac:spMkLst>
        </pc:spChg>
        <pc:spChg chg="add mod">
          <ac:chgData name="Jalila El Baraka" userId="ea93c961-285f-4edc-9e51-dff84fc1dbdc" providerId="ADAL" clId="{AF35D566-9458-4FCB-BB0C-F789683C5E1A}" dt="2025-11-18T19:14:53.856" v="130" actId="1076"/>
          <ac:spMkLst>
            <pc:docMk/>
            <pc:sldMk cId="2960233081" sldId="843"/>
            <ac:spMk id="13" creationId="{399A6E5F-56D5-A218-874B-7120595E52A3}"/>
          </ac:spMkLst>
        </pc:spChg>
        <pc:picChg chg="add mod">
          <ac:chgData name="Jalila El Baraka" userId="ea93c961-285f-4edc-9e51-dff84fc1dbdc" providerId="ADAL" clId="{AF35D566-9458-4FCB-BB0C-F789683C5E1A}" dt="2025-11-18T19:14:09.195" v="119" actId="1076"/>
          <ac:picMkLst>
            <pc:docMk/>
            <pc:sldMk cId="2960233081" sldId="843"/>
            <ac:picMk id="4" creationId="{55AADBC5-0046-DEFF-B0E7-3AE7FCE34642}"/>
          </ac:picMkLst>
        </pc:picChg>
        <pc:picChg chg="add mod">
          <ac:chgData name="Jalila El Baraka" userId="ea93c961-285f-4edc-9e51-dff84fc1dbdc" providerId="ADAL" clId="{AF35D566-9458-4FCB-BB0C-F789683C5E1A}" dt="2025-11-18T19:14:31.221" v="124" actId="1076"/>
          <ac:picMkLst>
            <pc:docMk/>
            <pc:sldMk cId="2960233081" sldId="843"/>
            <ac:picMk id="9" creationId="{D7E4631D-2E68-1216-D1FA-3B1529A44279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21T21:20:59.565" v="219" actId="1076"/>
        <pc:sldMkLst>
          <pc:docMk/>
          <pc:sldMk cId="2678315413" sldId="902"/>
        </pc:sldMkLst>
        <pc:spChg chg="mod">
          <ac:chgData name="Jalila El Baraka" userId="ea93c961-285f-4edc-9e51-dff84fc1dbdc" providerId="ADAL" clId="{AF35D566-9458-4FCB-BB0C-F789683C5E1A}" dt="2025-11-21T21:20:59.565" v="219" actId="1076"/>
          <ac:spMkLst>
            <pc:docMk/>
            <pc:sldMk cId="2678315413" sldId="902"/>
            <ac:spMk id="7" creationId="{8E7BEE29-E76A-BE8F-14AD-91C3936924A1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8T19:13:27.311" v="111" actId="1076"/>
        <pc:sldMkLst>
          <pc:docMk/>
          <pc:sldMk cId="253054449" sldId="984"/>
        </pc:sldMkLst>
      </pc:sldChg>
      <pc:sldChg chg="modSp add mod">
        <pc:chgData name="Jalila El Baraka" userId="ea93c961-285f-4edc-9e51-dff84fc1dbdc" providerId="ADAL" clId="{AF35D566-9458-4FCB-BB0C-F789683C5E1A}" dt="2025-11-22T09:41:58.463" v="524" actId="20577"/>
        <pc:sldMkLst>
          <pc:docMk/>
          <pc:sldMk cId="4223267053" sldId="1032"/>
        </pc:sldMkLst>
        <pc:spChg chg="mod">
          <ac:chgData name="Jalila El Baraka" userId="ea93c961-285f-4edc-9e51-dff84fc1dbdc" providerId="ADAL" clId="{AF35D566-9458-4FCB-BB0C-F789683C5E1A}" dt="2025-11-22T09:41:58.463" v="524" actId="20577"/>
          <ac:spMkLst>
            <pc:docMk/>
            <pc:sldMk cId="4223267053" sldId="1032"/>
            <ac:spMk id="4" creationId="{F5F58E59-5520-C4C4-25CC-4DA75C52FBA6}"/>
          </ac:spMkLst>
        </pc:spChg>
        <pc:spChg chg="mod">
          <ac:chgData name="Jalila El Baraka" userId="ea93c961-285f-4edc-9e51-dff84fc1dbdc" providerId="ADAL" clId="{AF35D566-9458-4FCB-BB0C-F789683C5E1A}" dt="2025-11-22T09:25:05.932" v="364"/>
          <ac:spMkLst>
            <pc:docMk/>
            <pc:sldMk cId="4223267053" sldId="1032"/>
            <ac:spMk id="11" creationId="{F7479174-E71A-88BA-206D-C9E8E3ACE030}"/>
          </ac:spMkLst>
        </pc:spChg>
        <pc:spChg chg="mod">
          <ac:chgData name="Jalila El Baraka" userId="ea93c961-285f-4edc-9e51-dff84fc1dbdc" providerId="ADAL" clId="{AF35D566-9458-4FCB-BB0C-F789683C5E1A}" dt="2025-11-22T09:25:07.995" v="365"/>
          <ac:spMkLst>
            <pc:docMk/>
            <pc:sldMk cId="4223267053" sldId="1032"/>
            <ac:spMk id="13" creationId="{0239B61E-EBFB-C91A-E4E8-8B840B46FB48}"/>
          </ac:spMkLst>
        </pc:spChg>
      </pc:sldChg>
      <pc:sldChg chg="modSp add mod">
        <pc:chgData name="Jalila El Baraka" userId="ea93c961-285f-4edc-9e51-dff84fc1dbdc" providerId="ADAL" clId="{AF35D566-9458-4FCB-BB0C-F789683C5E1A}" dt="2025-11-22T09:33:51.140" v="461" actId="20577"/>
        <pc:sldMkLst>
          <pc:docMk/>
          <pc:sldMk cId="1186904655" sldId="1048"/>
        </pc:sldMkLst>
        <pc:spChg chg="mod">
          <ac:chgData name="Jalila El Baraka" userId="ea93c961-285f-4edc-9e51-dff84fc1dbdc" providerId="ADAL" clId="{AF35D566-9458-4FCB-BB0C-F789683C5E1A}" dt="2025-11-22T09:25:28.092" v="374" actId="20577"/>
          <ac:spMkLst>
            <pc:docMk/>
            <pc:sldMk cId="1186904655" sldId="1048"/>
            <ac:spMk id="4" creationId="{3CC19DEF-9D0E-C006-C640-D0A5796C37F0}"/>
          </ac:spMkLst>
        </pc:spChg>
        <pc:spChg chg="mod">
          <ac:chgData name="Jalila El Baraka" userId="ea93c961-285f-4edc-9e51-dff84fc1dbdc" providerId="ADAL" clId="{AF35D566-9458-4FCB-BB0C-F789683C5E1A}" dt="2025-11-22T09:33:51.140" v="461" actId="20577"/>
          <ac:spMkLst>
            <pc:docMk/>
            <pc:sldMk cId="1186904655" sldId="1048"/>
            <ac:spMk id="14" creationId="{79778C06-0DCF-F609-FE8F-815B3399E2E9}"/>
          </ac:spMkLst>
        </pc:spChg>
        <pc:spChg chg="mod">
          <ac:chgData name="Jalila El Baraka" userId="ea93c961-285f-4edc-9e51-dff84fc1dbdc" providerId="ADAL" clId="{AF35D566-9458-4FCB-BB0C-F789683C5E1A}" dt="2025-11-22T09:25:13.213" v="366"/>
          <ac:spMkLst>
            <pc:docMk/>
            <pc:sldMk cId="1186904655" sldId="1048"/>
            <ac:spMk id="16" creationId="{90C790EC-C14A-D2B5-73CE-3512A32E73BD}"/>
          </ac:spMkLst>
        </pc:spChg>
        <pc:spChg chg="mod">
          <ac:chgData name="Jalila El Baraka" userId="ea93c961-285f-4edc-9e51-dff84fc1dbdc" providerId="ADAL" clId="{AF35D566-9458-4FCB-BB0C-F789683C5E1A}" dt="2025-11-22T09:25:14.994" v="367"/>
          <ac:spMkLst>
            <pc:docMk/>
            <pc:sldMk cId="1186904655" sldId="1048"/>
            <ac:spMk id="18" creationId="{51C3CAA2-4F6F-B880-E598-DD75DB864578}"/>
          </ac:spMkLst>
        </pc:spChg>
        <pc:spChg chg="mod">
          <ac:chgData name="Jalila El Baraka" userId="ea93c961-285f-4edc-9e51-dff84fc1dbdc" providerId="ADAL" clId="{AF35D566-9458-4FCB-BB0C-F789683C5E1A}" dt="2025-11-22T09:25:17.264" v="368"/>
          <ac:spMkLst>
            <pc:docMk/>
            <pc:sldMk cId="1186904655" sldId="1048"/>
            <ac:spMk id="20" creationId="{94841068-607A-FFC9-FDED-1833F5D71747}"/>
          </ac:spMkLst>
        </pc:spChg>
      </pc:sldChg>
      <pc:sldChg chg="addSp delSp modSp add mod">
        <pc:chgData name="Jalila El Baraka" userId="ea93c961-285f-4edc-9e51-dff84fc1dbdc" providerId="ADAL" clId="{AF35D566-9458-4FCB-BB0C-F789683C5E1A}" dt="2025-11-22T09:35:43.652" v="482"/>
        <pc:sldMkLst>
          <pc:docMk/>
          <pc:sldMk cId="2298700374" sldId="1049"/>
        </pc:sldMkLst>
        <pc:spChg chg="mod">
          <ac:chgData name="Jalila El Baraka" userId="ea93c961-285f-4edc-9e51-dff84fc1dbdc" providerId="ADAL" clId="{AF35D566-9458-4FCB-BB0C-F789683C5E1A}" dt="2025-11-22T09:34:21.164" v="477" actId="20577"/>
          <ac:spMkLst>
            <pc:docMk/>
            <pc:sldMk cId="2298700374" sldId="1049"/>
            <ac:spMk id="4" creationId="{41DE436B-45A3-135D-123A-0AB15006DBA8}"/>
          </ac:spMkLst>
        </pc:spChg>
        <pc:spChg chg="mod">
          <ac:chgData name="Jalila El Baraka" userId="ea93c961-285f-4edc-9e51-dff84fc1dbdc" providerId="ADAL" clId="{AF35D566-9458-4FCB-BB0C-F789683C5E1A}" dt="2025-11-22T09:34:32.632" v="478" actId="20577"/>
          <ac:spMkLst>
            <pc:docMk/>
            <pc:sldMk cId="2298700374" sldId="1049"/>
            <ac:spMk id="5" creationId="{E60FDCCC-BF0D-90B3-0991-71671ADDD247}"/>
          </ac:spMkLst>
        </pc:spChg>
        <pc:spChg chg="mod">
          <ac:chgData name="Jalila El Baraka" userId="ea93c961-285f-4edc-9e51-dff84fc1dbdc" providerId="ADAL" clId="{AF35D566-9458-4FCB-BB0C-F789683C5E1A}" dt="2025-11-22T09:34:44.323" v="479"/>
          <ac:spMkLst>
            <pc:docMk/>
            <pc:sldMk cId="2298700374" sldId="1049"/>
            <ac:spMk id="7" creationId="{E37941A2-E4BB-B764-6C23-505AF85F1174}"/>
          </ac:spMkLst>
        </pc:spChg>
        <pc:spChg chg="mod">
          <ac:chgData name="Jalila El Baraka" userId="ea93c961-285f-4edc-9e51-dff84fc1dbdc" providerId="ADAL" clId="{AF35D566-9458-4FCB-BB0C-F789683C5E1A}" dt="2025-11-22T09:34:46.517" v="480"/>
          <ac:spMkLst>
            <pc:docMk/>
            <pc:sldMk cId="2298700374" sldId="1049"/>
            <ac:spMk id="11" creationId="{A0978C83-557A-20FF-AD1F-6959C7018AE2}"/>
          </ac:spMkLst>
        </pc:spChg>
        <pc:spChg chg="add mod">
          <ac:chgData name="Jalila El Baraka" userId="ea93c961-285f-4edc-9e51-dff84fc1dbdc" providerId="ADAL" clId="{AF35D566-9458-4FCB-BB0C-F789683C5E1A}" dt="2025-11-22T09:35:43.652" v="482"/>
          <ac:spMkLst>
            <pc:docMk/>
            <pc:sldMk cId="2298700374" sldId="1049"/>
            <ac:spMk id="12" creationId="{07A72086-685E-F39F-5A5D-240FCEF13C75}"/>
          </ac:spMkLst>
        </pc:spChg>
        <pc:spChg chg="del">
          <ac:chgData name="Jalila El Baraka" userId="ea93c961-285f-4edc-9e51-dff84fc1dbdc" providerId="ADAL" clId="{AF35D566-9458-4FCB-BB0C-F789683C5E1A}" dt="2025-11-22T09:35:43.214" v="481" actId="478"/>
          <ac:spMkLst>
            <pc:docMk/>
            <pc:sldMk cId="2298700374" sldId="1049"/>
            <ac:spMk id="14" creationId="{449D5F8E-7EF9-0007-D23B-7F2C3A7C99E3}"/>
          </ac:spMkLst>
        </pc:spChg>
      </pc:sldChg>
      <pc:sldChg chg="modSp mod">
        <pc:chgData name="Jalila El Baraka" userId="ea93c961-285f-4edc-9e51-dff84fc1dbdc" providerId="ADAL" clId="{AF35D566-9458-4FCB-BB0C-F789683C5E1A}" dt="2025-11-22T09:11:08.870" v="326" actId="20577"/>
        <pc:sldMkLst>
          <pc:docMk/>
          <pc:sldMk cId="1894439092" sldId="1061"/>
        </pc:sldMkLst>
        <pc:spChg chg="mod">
          <ac:chgData name="Jalila El Baraka" userId="ea93c961-285f-4edc-9e51-dff84fc1dbdc" providerId="ADAL" clId="{AF35D566-9458-4FCB-BB0C-F789683C5E1A}" dt="2025-11-22T09:11:08.870" v="326" actId="20577"/>
          <ac:spMkLst>
            <pc:docMk/>
            <pc:sldMk cId="1894439092" sldId="1061"/>
            <ac:spMk id="17" creationId="{39A7660A-DEEB-2C87-175B-55238BB1DF0E}"/>
          </ac:spMkLst>
        </pc:spChg>
      </pc:sldChg>
      <pc:sldChg chg="modSp mod">
        <pc:chgData name="Jalila El Baraka" userId="ea93c961-285f-4edc-9e51-dff84fc1dbdc" providerId="ADAL" clId="{AF35D566-9458-4FCB-BB0C-F789683C5E1A}" dt="2025-11-21T21:30:41.022" v="255" actId="20577"/>
        <pc:sldMkLst>
          <pc:docMk/>
          <pc:sldMk cId="1218033975" sldId="1065"/>
        </pc:sldMkLst>
        <pc:spChg chg="mod">
          <ac:chgData name="Jalila El Baraka" userId="ea93c961-285f-4edc-9e51-dff84fc1dbdc" providerId="ADAL" clId="{AF35D566-9458-4FCB-BB0C-F789683C5E1A}" dt="2025-11-21T21:30:41.022" v="255" actId="20577"/>
          <ac:spMkLst>
            <pc:docMk/>
            <pc:sldMk cId="1218033975" sldId="1065"/>
            <ac:spMk id="16" creationId="{311F5F9E-7E9F-442A-6B2F-A46B2B1442C6}"/>
          </ac:spMkLst>
        </pc:spChg>
      </pc:sldChg>
      <pc:sldChg chg="modSp mod">
        <pc:chgData name="Jalila El Baraka" userId="ea93c961-285f-4edc-9e51-dff84fc1dbdc" providerId="ADAL" clId="{AF35D566-9458-4FCB-BB0C-F789683C5E1A}" dt="2025-11-22T09:15:18.722" v="328" actId="20577"/>
        <pc:sldMkLst>
          <pc:docMk/>
          <pc:sldMk cId="1487390416" sldId="1068"/>
        </pc:sldMkLst>
        <pc:spChg chg="mod">
          <ac:chgData name="Jalila El Baraka" userId="ea93c961-285f-4edc-9e51-dff84fc1dbdc" providerId="ADAL" clId="{AF35D566-9458-4FCB-BB0C-F789683C5E1A}" dt="2025-11-22T09:15:18.722" v="328" actId="20577"/>
          <ac:spMkLst>
            <pc:docMk/>
            <pc:sldMk cId="1487390416" sldId="1068"/>
            <ac:spMk id="2" creationId="{ECFA55C6-C8B9-5A23-4E5C-3986C88251A9}"/>
          </ac:spMkLst>
        </pc:spChg>
        <pc:spChg chg="mod">
          <ac:chgData name="Jalila El Baraka" userId="ea93c961-285f-4edc-9e51-dff84fc1dbdc" providerId="ADAL" clId="{AF35D566-9458-4FCB-BB0C-F789683C5E1A}" dt="2025-11-21T21:30:27.402" v="252" actId="20577"/>
          <ac:spMkLst>
            <pc:docMk/>
            <pc:sldMk cId="1487390416" sldId="1068"/>
            <ac:spMk id="16" creationId="{88AD12F8-1699-9CC8-2780-EED702E6928E}"/>
          </ac:spMkLst>
        </pc:spChg>
      </pc:sldChg>
      <pc:sldChg chg="modSp mod">
        <pc:chgData name="Jalila El Baraka" userId="ea93c961-285f-4edc-9e51-dff84fc1dbdc" providerId="ADAL" clId="{AF35D566-9458-4FCB-BB0C-F789683C5E1A}" dt="2025-11-21T21:30:53.837" v="259" actId="20577"/>
        <pc:sldMkLst>
          <pc:docMk/>
          <pc:sldMk cId="722903588" sldId="1069"/>
        </pc:sldMkLst>
        <pc:spChg chg="mod">
          <ac:chgData name="Jalila El Baraka" userId="ea93c961-285f-4edc-9e51-dff84fc1dbdc" providerId="ADAL" clId="{AF35D566-9458-4FCB-BB0C-F789683C5E1A}" dt="2025-11-21T21:30:53.837" v="259" actId="20577"/>
          <ac:spMkLst>
            <pc:docMk/>
            <pc:sldMk cId="722903588" sldId="1069"/>
            <ac:spMk id="19" creationId="{83D7C677-C9B4-DE55-1896-14774F8AC7D7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21T21:30:58.418" v="261" actId="20577"/>
        <pc:sldMkLst>
          <pc:docMk/>
          <pc:sldMk cId="4159167573" sldId="1070"/>
        </pc:sldMkLst>
        <pc:spChg chg="mod">
          <ac:chgData name="Jalila El Baraka" userId="ea93c961-285f-4edc-9e51-dff84fc1dbdc" providerId="ADAL" clId="{AF35D566-9458-4FCB-BB0C-F789683C5E1A}" dt="2025-11-15T20:11:34.212" v="90" actId="108"/>
          <ac:spMkLst>
            <pc:docMk/>
            <pc:sldMk cId="4159167573" sldId="1070"/>
            <ac:spMk id="2" creationId="{7E9B770F-3BC3-39D1-29DC-1C0A830D8EB5}"/>
          </ac:spMkLst>
        </pc:spChg>
        <pc:spChg chg="mod">
          <ac:chgData name="Jalila El Baraka" userId="ea93c961-285f-4edc-9e51-dff84fc1dbdc" providerId="ADAL" clId="{AF35D566-9458-4FCB-BB0C-F789683C5E1A}" dt="2025-11-15T20:11:02.964" v="85" actId="207"/>
          <ac:spMkLst>
            <pc:docMk/>
            <pc:sldMk cId="4159167573" sldId="1070"/>
            <ac:spMk id="6" creationId="{5177096B-ABC6-C868-D52C-82769542E651}"/>
          </ac:spMkLst>
        </pc:spChg>
        <pc:spChg chg="add mod">
          <ac:chgData name="Jalila El Baraka" userId="ea93c961-285f-4edc-9e51-dff84fc1dbdc" providerId="ADAL" clId="{AF35D566-9458-4FCB-BB0C-F789683C5E1A}" dt="2025-11-21T21:30:58.418" v="261" actId="20577"/>
          <ac:spMkLst>
            <pc:docMk/>
            <pc:sldMk cId="4159167573" sldId="1070"/>
            <ac:spMk id="14" creationId="{98CE354D-9EE6-9B4B-E82E-0E4EC75B6FAB}"/>
          </ac:spMkLst>
        </pc:spChg>
      </pc:sldChg>
      <pc:sldChg chg="modSp mod">
        <pc:chgData name="Jalila El Baraka" userId="ea93c961-285f-4edc-9e51-dff84fc1dbdc" providerId="ADAL" clId="{AF35D566-9458-4FCB-BB0C-F789683C5E1A}" dt="2025-11-21T21:30:30.824" v="253" actId="20577"/>
        <pc:sldMkLst>
          <pc:docMk/>
          <pc:sldMk cId="1386252814" sldId="1073"/>
        </pc:sldMkLst>
        <pc:spChg chg="mod">
          <ac:chgData name="Jalila El Baraka" userId="ea93c961-285f-4edc-9e51-dff84fc1dbdc" providerId="ADAL" clId="{AF35D566-9458-4FCB-BB0C-F789683C5E1A}" dt="2025-11-21T21:30:30.824" v="253" actId="20577"/>
          <ac:spMkLst>
            <pc:docMk/>
            <pc:sldMk cId="1386252814" sldId="1073"/>
            <ac:spMk id="14" creationId="{D363FB59-0D75-2FA9-0CF0-07E6349E4AA6}"/>
          </ac:spMkLst>
        </pc:spChg>
      </pc:sldChg>
      <pc:sldChg chg="modSp mod">
        <pc:chgData name="Jalila El Baraka" userId="ea93c961-285f-4edc-9e51-dff84fc1dbdc" providerId="ADAL" clId="{AF35D566-9458-4FCB-BB0C-F789683C5E1A}" dt="2025-11-21T21:30:47.337" v="257" actId="20577"/>
        <pc:sldMkLst>
          <pc:docMk/>
          <pc:sldMk cId="818040558" sldId="1074"/>
        </pc:sldMkLst>
        <pc:spChg chg="mod">
          <ac:chgData name="Jalila El Baraka" userId="ea93c961-285f-4edc-9e51-dff84fc1dbdc" providerId="ADAL" clId="{AF35D566-9458-4FCB-BB0C-F789683C5E1A}" dt="2025-11-21T21:30:47.337" v="257" actId="20577"/>
          <ac:spMkLst>
            <pc:docMk/>
            <pc:sldMk cId="818040558" sldId="1074"/>
            <ac:spMk id="14" creationId="{761492B4-6061-C198-BBFD-48EED7C3194E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21T21:28:28.878" v="232" actId="21"/>
        <pc:sldMkLst>
          <pc:docMk/>
          <pc:sldMk cId="2961007993" sldId="1084"/>
        </pc:sldMkLst>
        <pc:spChg chg="mod">
          <ac:chgData name="Jalila El Baraka" userId="ea93c961-285f-4edc-9e51-dff84fc1dbdc" providerId="ADAL" clId="{AF35D566-9458-4FCB-BB0C-F789683C5E1A}" dt="2025-11-21T21:28:00.844" v="230" actId="1076"/>
          <ac:spMkLst>
            <pc:docMk/>
            <pc:sldMk cId="2961007993" sldId="1084"/>
            <ac:spMk id="3" creationId="{6E712A35-0E84-0EFE-C94C-B39FC14F3D68}"/>
          </ac:spMkLst>
        </pc:spChg>
        <pc:picChg chg="add del mod ord">
          <ac:chgData name="Jalila El Baraka" userId="ea93c961-285f-4edc-9e51-dff84fc1dbdc" providerId="ADAL" clId="{AF35D566-9458-4FCB-BB0C-F789683C5E1A}" dt="2025-11-21T21:28:28.878" v="232" actId="21"/>
          <ac:picMkLst>
            <pc:docMk/>
            <pc:sldMk cId="2961007993" sldId="1084"/>
            <ac:picMk id="5" creationId="{346680AC-20DD-77AE-858F-E271F53F0E97}"/>
          </ac:picMkLst>
        </pc:picChg>
      </pc:sldChg>
      <pc:sldChg chg="addSp delSp modSp mod delAnim">
        <pc:chgData name="Jalila El Baraka" userId="ea93c961-285f-4edc-9e51-dff84fc1dbdc" providerId="ADAL" clId="{AF35D566-9458-4FCB-BB0C-F789683C5E1A}" dt="2025-11-21T21:31:31.131" v="290" actId="207"/>
        <pc:sldMkLst>
          <pc:docMk/>
          <pc:sldMk cId="3072742044" sldId="1086"/>
        </pc:sldMkLst>
        <pc:spChg chg="add mod">
          <ac:chgData name="Jalila El Baraka" userId="ea93c961-285f-4edc-9e51-dff84fc1dbdc" providerId="ADAL" clId="{AF35D566-9458-4FCB-BB0C-F789683C5E1A}" dt="2025-11-21T21:31:31.131" v="290" actId="207"/>
          <ac:spMkLst>
            <pc:docMk/>
            <pc:sldMk cId="3072742044" sldId="1086"/>
            <ac:spMk id="2" creationId="{1B98E317-B0E7-1EE0-8CCB-11B27CBD43D1}"/>
          </ac:spMkLst>
        </pc:spChg>
        <pc:picChg chg="del">
          <ac:chgData name="Jalila El Baraka" userId="ea93c961-285f-4edc-9e51-dff84fc1dbdc" providerId="ADAL" clId="{AF35D566-9458-4FCB-BB0C-F789683C5E1A}" dt="2025-11-21T21:31:12.679" v="262" actId="478"/>
          <ac:picMkLst>
            <pc:docMk/>
            <pc:sldMk cId="3072742044" sldId="1086"/>
            <ac:picMk id="4" creationId="{602A9DD3-72B2-3CA7-7642-F7BEDAF54C2C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22T09:16:17.710" v="330" actId="1076"/>
        <pc:sldMkLst>
          <pc:docMk/>
          <pc:sldMk cId="2411651252" sldId="1087"/>
        </pc:sldMkLst>
        <pc:spChg chg="del mod">
          <ac:chgData name="Jalila El Baraka" userId="ea93c961-285f-4edc-9e51-dff84fc1dbdc" providerId="ADAL" clId="{AF35D566-9458-4FCB-BB0C-F789683C5E1A}" dt="2025-11-21T21:28:36.665" v="235" actId="21"/>
          <ac:spMkLst>
            <pc:docMk/>
            <pc:sldMk cId="2411651252" sldId="1087"/>
            <ac:spMk id="3" creationId="{74491378-E65D-AEE5-153D-BB3FF8C4D9E4}"/>
          </ac:spMkLst>
        </pc:spChg>
        <pc:spChg chg="add mod">
          <ac:chgData name="Jalila El Baraka" userId="ea93c961-285f-4edc-9e51-dff84fc1dbdc" providerId="ADAL" clId="{AF35D566-9458-4FCB-BB0C-F789683C5E1A}" dt="2025-11-21T21:28:45.688" v="238" actId="1076"/>
          <ac:spMkLst>
            <pc:docMk/>
            <pc:sldMk cId="2411651252" sldId="1087"/>
            <ac:spMk id="4" creationId="{122C465A-42C7-30E6-2CD5-1568AFFF51E3}"/>
          </ac:spMkLst>
        </pc:spChg>
        <pc:picChg chg="add mod">
          <ac:chgData name="Jalila El Baraka" userId="ea93c961-285f-4edc-9e51-dff84fc1dbdc" providerId="ADAL" clId="{AF35D566-9458-4FCB-BB0C-F789683C5E1A}" dt="2025-11-22T09:16:17.710" v="330" actId="1076"/>
          <ac:picMkLst>
            <pc:docMk/>
            <pc:sldMk cId="2411651252" sldId="1087"/>
            <ac:picMk id="5" creationId="{346680AC-20DD-77AE-858F-E271F53F0E97}"/>
          </ac:picMkLst>
        </pc:picChg>
      </pc:sldChg>
      <pc:sldChg chg="modSp mod">
        <pc:chgData name="Jalila El Baraka" userId="ea93c961-285f-4edc-9e51-dff84fc1dbdc" providerId="ADAL" clId="{AF35D566-9458-4FCB-BB0C-F789683C5E1A}" dt="2025-11-21T21:15:35.337" v="184" actId="20577"/>
        <pc:sldMkLst>
          <pc:docMk/>
          <pc:sldMk cId="2150070737" sldId="1091"/>
        </pc:sldMkLst>
        <pc:spChg chg="mod">
          <ac:chgData name="Jalila El Baraka" userId="ea93c961-285f-4edc-9e51-dff84fc1dbdc" providerId="ADAL" clId="{AF35D566-9458-4FCB-BB0C-F789683C5E1A}" dt="2025-11-21T21:15:35.337" v="184" actId="20577"/>
          <ac:spMkLst>
            <pc:docMk/>
            <pc:sldMk cId="2150070737" sldId="1091"/>
            <ac:spMk id="3" creationId="{8ACF9F9C-CD47-AB8D-4CE9-5B2772450CAD}"/>
          </ac:spMkLst>
        </pc:spChg>
      </pc:sldChg>
      <pc:sldChg chg="addSp delSp modSp mod delAnim">
        <pc:chgData name="Jalila El Baraka" userId="ea93c961-285f-4edc-9e51-dff84fc1dbdc" providerId="ADAL" clId="{AF35D566-9458-4FCB-BB0C-F789683C5E1A}" dt="2025-11-21T21:31:43.685" v="292"/>
        <pc:sldMkLst>
          <pc:docMk/>
          <pc:sldMk cId="1983386453" sldId="1092"/>
        </pc:sldMkLst>
        <pc:spChg chg="add mod">
          <ac:chgData name="Jalila El Baraka" userId="ea93c961-285f-4edc-9e51-dff84fc1dbdc" providerId="ADAL" clId="{AF35D566-9458-4FCB-BB0C-F789683C5E1A}" dt="2025-11-21T21:31:43.685" v="292"/>
          <ac:spMkLst>
            <pc:docMk/>
            <pc:sldMk cId="1983386453" sldId="1092"/>
            <ac:spMk id="4" creationId="{2B373057-0DEB-27E5-9967-0D450A2B4C07}"/>
          </ac:spMkLst>
        </pc:spChg>
        <pc:picChg chg="del">
          <ac:chgData name="Jalila El Baraka" userId="ea93c961-285f-4edc-9e51-dff84fc1dbdc" providerId="ADAL" clId="{AF35D566-9458-4FCB-BB0C-F789683C5E1A}" dt="2025-11-21T21:31:42.500" v="291" actId="478"/>
          <ac:picMkLst>
            <pc:docMk/>
            <pc:sldMk cId="1983386453" sldId="1092"/>
            <ac:picMk id="2" creationId="{B5625A82-C51F-20AD-3BEB-083853F14BCE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22T09:16:13.893" v="329" actId="1076"/>
        <pc:sldMkLst>
          <pc:docMk/>
          <pc:sldMk cId="1730863175" sldId="1093"/>
        </pc:sldMkLst>
        <pc:spChg chg="add del mod">
          <ac:chgData name="Jalila El Baraka" userId="ea93c961-285f-4edc-9e51-dff84fc1dbdc" providerId="ADAL" clId="{AF35D566-9458-4FCB-BB0C-F789683C5E1A}" dt="2025-11-21T21:29:05.451" v="241" actId="478"/>
          <ac:spMkLst>
            <pc:docMk/>
            <pc:sldMk cId="1730863175" sldId="1093"/>
            <ac:spMk id="3" creationId="{98DD3741-2C97-A464-31EA-4970FC413F72}"/>
          </ac:spMkLst>
        </pc:spChg>
        <pc:spChg chg="del mod">
          <ac:chgData name="Jalila El Baraka" userId="ea93c961-285f-4edc-9e51-dff84fc1dbdc" providerId="ADAL" clId="{AF35D566-9458-4FCB-BB0C-F789683C5E1A}" dt="2025-11-21T21:29:18.888" v="245" actId="21"/>
          <ac:spMkLst>
            <pc:docMk/>
            <pc:sldMk cId="1730863175" sldId="1093"/>
            <ac:spMk id="4" creationId="{AF9D72FE-58E7-369F-47CA-3A1346AAEA29}"/>
          </ac:spMkLst>
        </pc:spChg>
        <pc:spChg chg="add mod">
          <ac:chgData name="Jalila El Baraka" userId="ea93c961-285f-4edc-9e51-dff84fc1dbdc" providerId="ADAL" clId="{AF35D566-9458-4FCB-BB0C-F789683C5E1A}" dt="2025-11-21T21:29:25.488" v="247" actId="1076"/>
          <ac:spMkLst>
            <pc:docMk/>
            <pc:sldMk cId="1730863175" sldId="1093"/>
            <ac:spMk id="6" creationId="{AF9D72FE-58E7-369F-47CA-3A1346AAEA29}"/>
          </ac:spMkLst>
        </pc:spChg>
        <pc:picChg chg="add mod">
          <ac:chgData name="Jalila El Baraka" userId="ea93c961-285f-4edc-9e51-dff84fc1dbdc" providerId="ADAL" clId="{AF35D566-9458-4FCB-BB0C-F789683C5E1A}" dt="2025-11-22T09:16:13.893" v="329" actId="1076"/>
          <ac:picMkLst>
            <pc:docMk/>
            <pc:sldMk cId="1730863175" sldId="1093"/>
            <ac:picMk id="5" creationId="{352F8AB8-2B1C-687B-EC4B-682D8C205B24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22T09:17:03.585" v="340" actId="1076"/>
        <pc:sldMkLst>
          <pc:docMk/>
          <pc:sldMk cId="2496195959" sldId="1106"/>
        </pc:sldMkLst>
        <pc:spChg chg="add mod">
          <ac:chgData name="Jalila El Baraka" userId="ea93c961-285f-4edc-9e51-dff84fc1dbdc" providerId="ADAL" clId="{AF35D566-9458-4FCB-BB0C-F789683C5E1A}" dt="2025-11-22T09:17:03.585" v="340" actId="1076"/>
          <ac:spMkLst>
            <pc:docMk/>
            <pc:sldMk cId="2496195959" sldId="1106"/>
            <ac:spMk id="3" creationId="{AE9C47B8-AD4B-A905-512C-3F6D11A5D55D}"/>
          </ac:spMkLst>
        </pc:spChg>
        <pc:spChg chg="mod">
          <ac:chgData name="Jalila El Baraka" userId="ea93c961-285f-4edc-9e51-dff84fc1dbdc" providerId="ADAL" clId="{AF35D566-9458-4FCB-BB0C-F789683C5E1A}" dt="2025-11-22T09:16:44.221" v="333" actId="1076"/>
          <ac:spMkLst>
            <pc:docMk/>
            <pc:sldMk cId="2496195959" sldId="1106"/>
            <ac:spMk id="5" creationId="{2A6A67BC-8165-9609-5683-6B93CB0F5033}"/>
          </ac:spMkLst>
        </pc:spChg>
        <pc:spChg chg="del mod">
          <ac:chgData name="Jalila El Baraka" userId="ea93c961-285f-4edc-9e51-dff84fc1dbdc" providerId="ADAL" clId="{AF35D566-9458-4FCB-BB0C-F789683C5E1A}" dt="2025-11-22T09:16:53.179" v="337" actId="21"/>
          <ac:spMkLst>
            <pc:docMk/>
            <pc:sldMk cId="2496195959" sldId="1106"/>
            <ac:spMk id="9" creationId="{AE9C47B8-AD4B-A905-512C-3F6D11A5D55D}"/>
          </ac:spMkLst>
        </pc:spChg>
        <pc:spChg chg="mod">
          <ac:chgData name="Jalila El Baraka" userId="ea93c961-285f-4edc-9e51-dff84fc1dbdc" providerId="ADAL" clId="{AF35D566-9458-4FCB-BB0C-F789683C5E1A}" dt="2025-11-22T09:16:40.318" v="331" actId="1076"/>
          <ac:spMkLst>
            <pc:docMk/>
            <pc:sldMk cId="2496195959" sldId="1106"/>
            <ac:spMk id="13" creationId="{FBABB52D-A37D-22C4-866D-2035041349D0}"/>
          </ac:spMkLst>
        </pc:spChg>
        <pc:spChg chg="mod">
          <ac:chgData name="Jalila El Baraka" userId="ea93c961-285f-4edc-9e51-dff84fc1dbdc" providerId="ADAL" clId="{AF35D566-9458-4FCB-BB0C-F789683C5E1A}" dt="2025-11-22T09:16:59.054" v="339" actId="1076"/>
          <ac:spMkLst>
            <pc:docMk/>
            <pc:sldMk cId="2496195959" sldId="1106"/>
            <ac:spMk id="14" creationId="{1E7F8143-AA57-A4A1-7040-2B31D8133DF6}"/>
          </ac:spMkLst>
        </pc:spChg>
        <pc:picChg chg="add mod">
          <ac:chgData name="Jalila El Baraka" userId="ea93c961-285f-4edc-9e51-dff84fc1dbdc" providerId="ADAL" clId="{AF35D566-9458-4FCB-BB0C-F789683C5E1A}" dt="2025-11-22T09:16:50.049" v="336" actId="1076"/>
          <ac:picMkLst>
            <pc:docMk/>
            <pc:sldMk cId="2496195959" sldId="1106"/>
            <ac:picMk id="2" creationId="{A6588F66-8F6C-579C-EFEB-31EB1E428CB5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22T09:18:40.332" v="361" actId="207"/>
        <pc:sldMkLst>
          <pc:docMk/>
          <pc:sldMk cId="2515558780" sldId="1107"/>
        </pc:sldMkLst>
        <pc:spChg chg="mod">
          <ac:chgData name="Jalila El Baraka" userId="ea93c961-285f-4edc-9e51-dff84fc1dbdc" providerId="ADAL" clId="{AF35D566-9458-4FCB-BB0C-F789683C5E1A}" dt="2025-11-22T09:17:33.291" v="342" actId="1076"/>
          <ac:spMkLst>
            <pc:docMk/>
            <pc:sldMk cId="2515558780" sldId="1107"/>
            <ac:spMk id="3" creationId="{20606E79-44E3-2544-8D15-25E89AF4D673}"/>
          </ac:spMkLst>
        </pc:spChg>
        <pc:spChg chg="del mod">
          <ac:chgData name="Jalila El Baraka" userId="ea93c961-285f-4edc-9e51-dff84fc1dbdc" providerId="ADAL" clId="{AF35D566-9458-4FCB-BB0C-F789683C5E1A}" dt="2025-11-22T09:17:49.927" v="348" actId="21"/>
          <ac:spMkLst>
            <pc:docMk/>
            <pc:sldMk cId="2515558780" sldId="1107"/>
            <ac:spMk id="4" creationId="{A3EE0EFD-3FB2-BD6C-5DF5-7103C983CD7C}"/>
          </ac:spMkLst>
        </pc:spChg>
        <pc:spChg chg="add mod">
          <ac:chgData name="Jalila El Baraka" userId="ea93c961-285f-4edc-9e51-dff84fc1dbdc" providerId="ADAL" clId="{AF35D566-9458-4FCB-BB0C-F789683C5E1A}" dt="2025-11-22T09:18:06.504" v="353" actId="1076"/>
          <ac:spMkLst>
            <pc:docMk/>
            <pc:sldMk cId="2515558780" sldId="1107"/>
            <ac:spMk id="6" creationId="{45B5C00F-166C-34F7-1210-6886D4BA00C8}"/>
          </ac:spMkLst>
        </pc:spChg>
        <pc:spChg chg="add mod">
          <ac:chgData name="Jalila El Baraka" userId="ea93c961-285f-4edc-9e51-dff84fc1dbdc" providerId="ADAL" clId="{AF35D566-9458-4FCB-BB0C-F789683C5E1A}" dt="2025-11-22T09:18:40.332" v="361" actId="207"/>
          <ac:spMkLst>
            <pc:docMk/>
            <pc:sldMk cId="2515558780" sldId="1107"/>
            <ac:spMk id="7" creationId="{30FCFE0C-81FC-0F0E-DE5F-5E96158DF4F8}"/>
          </ac:spMkLst>
        </pc:spChg>
        <pc:spChg chg="mod">
          <ac:chgData name="Jalila El Baraka" userId="ea93c961-285f-4edc-9e51-dff84fc1dbdc" providerId="ADAL" clId="{AF35D566-9458-4FCB-BB0C-F789683C5E1A}" dt="2025-11-21T21:32:02.612" v="293" actId="2711"/>
          <ac:spMkLst>
            <pc:docMk/>
            <pc:sldMk cId="2515558780" sldId="1107"/>
            <ac:spMk id="8" creationId="{EF37CE5C-6BB0-E505-0637-DE874B264C0B}"/>
          </ac:spMkLst>
        </pc:spChg>
        <pc:spChg chg="mod">
          <ac:chgData name="Jalila El Baraka" userId="ea93c961-285f-4edc-9e51-dff84fc1dbdc" providerId="ADAL" clId="{AF35D566-9458-4FCB-BB0C-F789683C5E1A}" dt="2025-11-22T09:17:36.499" v="344" actId="1076"/>
          <ac:spMkLst>
            <pc:docMk/>
            <pc:sldMk cId="2515558780" sldId="1107"/>
            <ac:spMk id="10" creationId="{DD834A4E-3E4C-9FE7-6C98-3363595F735E}"/>
          </ac:spMkLst>
        </pc:spChg>
        <pc:spChg chg="mod">
          <ac:chgData name="Jalila El Baraka" userId="ea93c961-285f-4edc-9e51-dff84fc1dbdc" providerId="ADAL" clId="{AF35D566-9458-4FCB-BB0C-F789683C5E1A}" dt="2025-11-22T09:17:31.120" v="341" actId="1076"/>
          <ac:spMkLst>
            <pc:docMk/>
            <pc:sldMk cId="2515558780" sldId="1107"/>
            <ac:spMk id="15" creationId="{93B22A8B-DFF0-A614-A2A2-DF7BBD9CBA6B}"/>
          </ac:spMkLst>
        </pc:spChg>
        <pc:spChg chg="mod">
          <ac:chgData name="Jalila El Baraka" userId="ea93c961-285f-4edc-9e51-dff84fc1dbdc" providerId="ADAL" clId="{AF35D566-9458-4FCB-BB0C-F789683C5E1A}" dt="2025-11-22T09:17:34.578" v="343" actId="1076"/>
          <ac:spMkLst>
            <pc:docMk/>
            <pc:sldMk cId="2515558780" sldId="1107"/>
            <ac:spMk id="17" creationId="{4AE22378-1504-D343-95D4-1CC96161D16D}"/>
          </ac:spMkLst>
        </pc:spChg>
        <pc:picChg chg="add mod">
          <ac:chgData name="Jalila El Baraka" userId="ea93c961-285f-4edc-9e51-dff84fc1dbdc" providerId="ADAL" clId="{AF35D566-9458-4FCB-BB0C-F789683C5E1A}" dt="2025-11-22T09:18:03.683" v="352" actId="1076"/>
          <ac:picMkLst>
            <pc:docMk/>
            <pc:sldMk cId="2515558780" sldId="1107"/>
            <ac:picMk id="5" creationId="{CBBFDFD6-3A1B-55A0-4CAA-EA7EFB4812EE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5-11-21T21:32:23.766" v="298" actId="20577"/>
        <pc:sldMkLst>
          <pc:docMk/>
          <pc:sldMk cId="1396159103" sldId="1111"/>
        </pc:sldMkLst>
        <pc:spChg chg="mod">
          <ac:chgData name="Jalila El Baraka" userId="ea93c961-285f-4edc-9e51-dff84fc1dbdc" providerId="ADAL" clId="{AF35D566-9458-4FCB-BB0C-F789683C5E1A}" dt="2025-11-21T21:32:23.766" v="298" actId="20577"/>
          <ac:spMkLst>
            <pc:docMk/>
            <pc:sldMk cId="1396159103" sldId="1111"/>
            <ac:spMk id="5" creationId="{79CD3307-7E5A-5469-12FA-4179D2DCFE72}"/>
          </ac:spMkLst>
        </pc:spChg>
        <pc:picChg chg="add mod">
          <ac:chgData name="Jalila El Baraka" userId="ea93c961-285f-4edc-9e51-dff84fc1dbdc" providerId="ADAL" clId="{AF35D566-9458-4FCB-BB0C-F789683C5E1A}" dt="2025-11-21T21:11:30.306" v="170" actId="1076"/>
          <ac:picMkLst>
            <pc:docMk/>
            <pc:sldMk cId="1396159103" sldId="1111"/>
            <ac:picMk id="2" creationId="{9BD467C7-7C00-0C73-4465-5F0EEC4F6D77}"/>
          </ac:picMkLst>
        </pc:picChg>
        <pc:picChg chg="del">
          <ac:chgData name="Jalila El Baraka" userId="ea93c961-285f-4edc-9e51-dff84fc1dbdc" providerId="ADAL" clId="{AF35D566-9458-4FCB-BB0C-F789683C5E1A}" dt="2025-11-21T21:08:18.161" v="166" actId="478"/>
          <ac:picMkLst>
            <pc:docMk/>
            <pc:sldMk cId="1396159103" sldId="1111"/>
            <ac:picMk id="3" creationId="{9D3399BD-6191-7712-8655-47DFD232C317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22T09:40:24.185" v="499" actId="20577"/>
        <pc:sldMkLst>
          <pc:docMk/>
          <pc:sldMk cId="1602158116" sldId="1112"/>
        </pc:sldMkLst>
        <pc:spChg chg="mod">
          <ac:chgData name="Jalila El Baraka" userId="ea93c961-285f-4edc-9e51-dff84fc1dbdc" providerId="ADAL" clId="{AF35D566-9458-4FCB-BB0C-F789683C5E1A}" dt="2025-11-22T09:36:25.947" v="485"/>
          <ac:spMkLst>
            <pc:docMk/>
            <pc:sldMk cId="1602158116" sldId="1112"/>
            <ac:spMk id="4" creationId="{F5F58E59-5520-C4C4-25CC-4DA75C52FBA6}"/>
          </ac:spMkLst>
        </pc:spChg>
        <pc:spChg chg="add mod">
          <ac:chgData name="Jalila El Baraka" userId="ea93c961-285f-4edc-9e51-dff84fc1dbdc" providerId="ADAL" clId="{AF35D566-9458-4FCB-BB0C-F789683C5E1A}" dt="2025-11-22T09:40:20.419" v="496" actId="20577"/>
          <ac:spMkLst>
            <pc:docMk/>
            <pc:sldMk cId="1602158116" sldId="1112"/>
            <ac:spMk id="5" creationId="{49639B65-38FE-475D-45DC-0EFAF2D1812E}"/>
          </ac:spMkLst>
        </pc:spChg>
        <pc:spChg chg="mod">
          <ac:chgData name="Jalila El Baraka" userId="ea93c961-285f-4edc-9e51-dff84fc1dbdc" providerId="ADAL" clId="{AF35D566-9458-4FCB-BB0C-F789683C5E1A}" dt="2025-11-22T09:34:03.410" v="475" actId="20577"/>
          <ac:spMkLst>
            <pc:docMk/>
            <pc:sldMk cId="1602158116" sldId="1112"/>
            <ac:spMk id="6" creationId="{CBEA232A-4E4E-1BAF-CEC9-052FBCABE06E}"/>
          </ac:spMkLst>
        </pc:spChg>
        <pc:spChg chg="add mod">
          <ac:chgData name="Jalila El Baraka" userId="ea93c961-285f-4edc-9e51-dff84fc1dbdc" providerId="ADAL" clId="{AF35D566-9458-4FCB-BB0C-F789683C5E1A}" dt="2025-11-22T09:39:39.859" v="488" actId="1076"/>
          <ac:spMkLst>
            <pc:docMk/>
            <pc:sldMk cId="1602158116" sldId="1112"/>
            <ac:spMk id="7" creationId="{5F518C53-455A-4B00-155F-6D28B4232CAA}"/>
          </ac:spMkLst>
        </pc:spChg>
        <pc:spChg chg="add mod">
          <ac:chgData name="Jalila El Baraka" userId="ea93c961-285f-4edc-9e51-dff84fc1dbdc" providerId="ADAL" clId="{AF35D566-9458-4FCB-BB0C-F789683C5E1A}" dt="2025-11-22T09:39:49.583" v="489"/>
          <ac:spMkLst>
            <pc:docMk/>
            <pc:sldMk cId="1602158116" sldId="1112"/>
            <ac:spMk id="10" creationId="{4313C479-C7E3-3543-8885-AAE4B5AAF1ED}"/>
          </ac:spMkLst>
        </pc:spChg>
        <pc:spChg chg="add mod">
          <ac:chgData name="Jalila El Baraka" userId="ea93c961-285f-4edc-9e51-dff84fc1dbdc" providerId="ADAL" clId="{AF35D566-9458-4FCB-BB0C-F789683C5E1A}" dt="2025-11-22T09:40:24.185" v="499" actId="20577"/>
          <ac:spMkLst>
            <pc:docMk/>
            <pc:sldMk cId="1602158116" sldId="1112"/>
            <ac:spMk id="11" creationId="{8E5493EF-5D51-B2F9-238E-3E7038382B06}"/>
          </ac:spMkLst>
        </pc:spChg>
        <pc:spChg chg="add del mod">
          <ac:chgData name="Jalila El Baraka" userId="ea93c961-285f-4edc-9e51-dff84fc1dbdc" providerId="ADAL" clId="{AF35D566-9458-4FCB-BB0C-F789683C5E1A}" dt="2025-11-22T09:40:12.007" v="493" actId="478"/>
          <ac:spMkLst>
            <pc:docMk/>
            <pc:sldMk cId="1602158116" sldId="1112"/>
            <ac:spMk id="12" creationId="{8361131D-0815-0131-3DA5-26A047C78A0C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22T09:09:20.376" v="300" actId="1076"/>
        <pc:sldMkLst>
          <pc:docMk/>
          <pc:sldMk cId="29234560" sldId="1115"/>
        </pc:sldMkLst>
        <pc:picChg chg="mod">
          <ac:chgData name="Jalila El Baraka" userId="ea93c961-285f-4edc-9e51-dff84fc1dbdc" providerId="ADAL" clId="{AF35D566-9458-4FCB-BB0C-F789683C5E1A}" dt="2025-11-21T21:16:50.773" v="197" actId="1076"/>
          <ac:picMkLst>
            <pc:docMk/>
            <pc:sldMk cId="29234560" sldId="1115"/>
            <ac:picMk id="3" creationId="{86F95AF5-091E-167F-87C3-D11119528938}"/>
          </ac:picMkLst>
        </pc:picChg>
        <pc:picChg chg="add del mod">
          <ac:chgData name="Jalila El Baraka" userId="ea93c961-285f-4edc-9e51-dff84fc1dbdc" providerId="ADAL" clId="{AF35D566-9458-4FCB-BB0C-F789683C5E1A}" dt="2025-11-21T21:18:16.109" v="208" actId="478"/>
          <ac:picMkLst>
            <pc:docMk/>
            <pc:sldMk cId="29234560" sldId="1115"/>
            <ac:picMk id="4" creationId="{5277CC61-7DC8-2B24-1BBA-C0D298B52710}"/>
          </ac:picMkLst>
        </pc:picChg>
        <pc:picChg chg="add mod">
          <ac:chgData name="Jalila El Baraka" userId="ea93c961-285f-4edc-9e51-dff84fc1dbdc" providerId="ADAL" clId="{AF35D566-9458-4FCB-BB0C-F789683C5E1A}" dt="2025-11-21T21:19:33.635" v="218" actId="1076"/>
          <ac:picMkLst>
            <pc:docMk/>
            <pc:sldMk cId="29234560" sldId="1115"/>
            <ac:picMk id="8" creationId="{4D0B6E33-52D1-4C4D-92C4-70046CC01503}"/>
          </ac:picMkLst>
        </pc:picChg>
        <pc:picChg chg="mod">
          <ac:chgData name="Jalila El Baraka" userId="ea93c961-285f-4edc-9e51-dff84fc1dbdc" providerId="ADAL" clId="{AF35D566-9458-4FCB-BB0C-F789683C5E1A}" dt="2025-11-22T09:09:14.746" v="299" actId="14100"/>
          <ac:picMkLst>
            <pc:docMk/>
            <pc:sldMk cId="29234560" sldId="1115"/>
            <ac:picMk id="23" creationId="{ED10BF8B-AEB4-FE15-3386-5A0CF90516B4}"/>
          </ac:picMkLst>
        </pc:picChg>
        <pc:picChg chg="mod">
          <ac:chgData name="Jalila El Baraka" userId="ea93c961-285f-4edc-9e51-dff84fc1dbdc" providerId="ADAL" clId="{AF35D566-9458-4FCB-BB0C-F789683C5E1A}" dt="2025-11-21T21:16:44.538" v="194" actId="14100"/>
          <ac:picMkLst>
            <pc:docMk/>
            <pc:sldMk cId="29234560" sldId="1115"/>
            <ac:picMk id="29" creationId="{A868BD28-FC7D-D8B0-CDFA-B61FE60967A0}"/>
          </ac:picMkLst>
        </pc:picChg>
        <pc:picChg chg="mod">
          <ac:chgData name="Jalila El Baraka" userId="ea93c961-285f-4edc-9e51-dff84fc1dbdc" providerId="ADAL" clId="{AF35D566-9458-4FCB-BB0C-F789683C5E1A}" dt="2025-11-22T09:09:20.376" v="300" actId="1076"/>
          <ac:picMkLst>
            <pc:docMk/>
            <pc:sldMk cId="29234560" sldId="1115"/>
            <ac:picMk id="31" creationId="{00ADA6EF-E94A-159A-2D1E-F9DC47C58A2D}"/>
          </ac:picMkLst>
        </pc:picChg>
      </pc:sldChg>
    </pc:docChg>
  </pc:docChgLst>
  <pc:docChgLst>
    <pc:chgData name="Jalila El Baraka" userId="ea93c961-285f-4edc-9e51-dff84fc1dbdc" providerId="ADAL" clId="{F2DB4326-1773-40AF-ABF6-454663976D9D}"/>
    <pc:docChg chg="custSel addSld delSld modSld">
      <pc:chgData name="Jalila El Baraka" userId="ea93c961-285f-4edc-9e51-dff84fc1dbdc" providerId="ADAL" clId="{F2DB4326-1773-40AF-ABF6-454663976D9D}" dt="2025-11-21T13:26:40.205" v="55" actId="1076"/>
      <pc:docMkLst>
        <pc:docMk/>
      </pc:docMkLst>
      <pc:sldChg chg="addSp delSp modSp mod">
        <pc:chgData name="Jalila El Baraka" userId="ea93c961-285f-4edc-9e51-dff84fc1dbdc" providerId="ADAL" clId="{F2DB4326-1773-40AF-ABF6-454663976D9D}" dt="2025-11-21T13:18:44.795" v="9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F2DB4326-1773-40AF-ABF6-454663976D9D}" dt="2025-11-21T13:18:27.689" v="4" actId="26606"/>
          <ac:spMkLst>
            <pc:docMk/>
            <pc:sldMk cId="56895326" sldId="257"/>
            <ac:spMk id="9" creationId="{42A4FC2C-047E-45A5-965D-8E1E3BF09BC6}"/>
          </ac:spMkLst>
        </pc:spChg>
        <pc:spChg chg="add del">
          <ac:chgData name="Jalila El Baraka" userId="ea93c961-285f-4edc-9e51-dff84fc1dbdc" providerId="ADAL" clId="{F2DB4326-1773-40AF-ABF6-454663976D9D}" dt="2025-11-21T13:18:44.795" v="9" actId="26606"/>
          <ac:spMkLst>
            <pc:docMk/>
            <pc:sldMk cId="56895326" sldId="257"/>
            <ac:spMk id="14" creationId="{42A4FC2C-047E-45A5-965D-8E1E3BF09BC6}"/>
          </ac:spMkLst>
        </pc:spChg>
        <pc:spChg chg="add">
          <ac:chgData name="Jalila El Baraka" userId="ea93c961-285f-4edc-9e51-dff84fc1dbdc" providerId="ADAL" clId="{F2DB4326-1773-40AF-ABF6-454663976D9D}" dt="2025-11-21T13:18:44.795" v="9" actId="26606"/>
          <ac:spMkLst>
            <pc:docMk/>
            <pc:sldMk cId="56895326" sldId="257"/>
            <ac:spMk id="19" creationId="{42A4FC2C-047E-45A5-965D-8E1E3BF09BC6}"/>
          </ac:spMkLst>
        </pc:spChg>
        <pc:picChg chg="add del mod">
          <ac:chgData name="Jalila El Baraka" userId="ea93c961-285f-4edc-9e51-dff84fc1dbdc" providerId="ADAL" clId="{F2DB4326-1773-40AF-ABF6-454663976D9D}" dt="2025-11-21T13:18:38.042" v="5" actId="478"/>
          <ac:picMkLst>
            <pc:docMk/>
            <pc:sldMk cId="56895326" sldId="257"/>
            <ac:picMk id="3" creationId="{76F66F0A-C1DF-E76A-860B-03F87F73AE44}"/>
          </ac:picMkLst>
        </pc:picChg>
        <pc:picChg chg="del">
          <ac:chgData name="Jalila El Baraka" userId="ea93c961-285f-4edc-9e51-dff84fc1dbdc" providerId="ADAL" clId="{F2DB4326-1773-40AF-ABF6-454663976D9D}" dt="2025-11-21T13:17:52.576" v="0" actId="478"/>
          <ac:picMkLst>
            <pc:docMk/>
            <pc:sldMk cId="56895326" sldId="257"/>
            <ac:picMk id="4" creationId="{98C04055-0047-5D14-CBB9-248474F8ECAD}"/>
          </ac:picMkLst>
        </pc:picChg>
        <pc:picChg chg="add mod">
          <ac:chgData name="Jalila El Baraka" userId="ea93c961-285f-4edc-9e51-dff84fc1dbdc" providerId="ADAL" clId="{F2DB4326-1773-40AF-ABF6-454663976D9D}" dt="2025-11-21T13:18:44.795" v="9" actId="26606"/>
          <ac:picMkLst>
            <pc:docMk/>
            <pc:sldMk cId="56895326" sldId="257"/>
            <ac:picMk id="6" creationId="{B151B42F-E7CF-272A-F45B-54AEC9B2A356}"/>
          </ac:picMkLst>
        </pc:picChg>
      </pc:sldChg>
      <pc:sldChg chg="addSp">
        <pc:chgData name="Jalila El Baraka" userId="ea93c961-285f-4edc-9e51-dff84fc1dbdc" providerId="ADAL" clId="{F2DB4326-1773-40AF-ABF6-454663976D9D}" dt="2025-11-21T13:19:06.882" v="10"/>
        <pc:sldMkLst>
          <pc:docMk/>
          <pc:sldMk cId="569277105" sldId="705"/>
        </pc:sldMkLst>
        <pc:picChg chg="add">
          <ac:chgData name="Jalila El Baraka" userId="ea93c961-285f-4edc-9e51-dff84fc1dbdc" providerId="ADAL" clId="{F2DB4326-1773-40AF-ABF6-454663976D9D}" dt="2025-11-21T13:19:06.882" v="10"/>
          <ac:picMkLst>
            <pc:docMk/>
            <pc:sldMk cId="569277105" sldId="705"/>
            <ac:picMk id="3" creationId="{59B7D552-66C3-9563-C798-2DCCA1354C58}"/>
          </ac:picMkLst>
        </pc:picChg>
      </pc:sldChg>
      <pc:sldChg chg="addSp delSp modSp mod">
        <pc:chgData name="Jalila El Baraka" userId="ea93c961-285f-4edc-9e51-dff84fc1dbdc" providerId="ADAL" clId="{F2DB4326-1773-40AF-ABF6-454663976D9D}" dt="2025-11-21T13:22:37.300" v="40" actId="1076"/>
        <pc:sldMkLst>
          <pc:docMk/>
          <pc:sldMk cId="2678315413" sldId="902"/>
        </pc:sldMkLst>
        <pc:spChg chg="add mod">
          <ac:chgData name="Jalila El Baraka" userId="ea93c961-285f-4edc-9e51-dff84fc1dbdc" providerId="ADAL" clId="{F2DB4326-1773-40AF-ABF6-454663976D9D}" dt="2025-11-21T13:22:37.300" v="40" actId="1076"/>
          <ac:spMkLst>
            <pc:docMk/>
            <pc:sldMk cId="2678315413" sldId="902"/>
            <ac:spMk id="7" creationId="{8E7BEE29-E76A-BE8F-14AD-91C3936924A1}"/>
          </ac:spMkLst>
        </pc:spChg>
        <pc:spChg chg="del mod">
          <ac:chgData name="Jalila El Baraka" userId="ea93c961-285f-4edc-9e51-dff84fc1dbdc" providerId="ADAL" clId="{F2DB4326-1773-40AF-ABF6-454663976D9D}" dt="2025-11-21T13:22:29.487" v="36" actId="21"/>
          <ac:spMkLst>
            <pc:docMk/>
            <pc:sldMk cId="2678315413" sldId="902"/>
            <ac:spMk id="9" creationId="{8E7BEE29-E76A-BE8F-14AD-91C3936924A1}"/>
          </ac:spMkLst>
        </pc:spChg>
        <pc:picChg chg="add mod">
          <ac:chgData name="Jalila El Baraka" userId="ea93c961-285f-4edc-9e51-dff84fc1dbdc" providerId="ADAL" clId="{F2DB4326-1773-40AF-ABF6-454663976D9D}" dt="2025-11-21T13:22:26.445" v="35" actId="1076"/>
          <ac:picMkLst>
            <pc:docMk/>
            <pc:sldMk cId="2678315413" sldId="902"/>
            <ac:picMk id="3" creationId="{5FE8B8E0-F6C9-7153-703B-FB15A25AC134}"/>
          </ac:picMkLst>
        </pc:picChg>
        <pc:picChg chg="del">
          <ac:chgData name="Jalila El Baraka" userId="ea93c961-285f-4edc-9e51-dff84fc1dbdc" providerId="ADAL" clId="{F2DB4326-1773-40AF-ABF6-454663976D9D}" dt="2025-11-21T13:22:05.625" v="28" actId="478"/>
          <ac:picMkLst>
            <pc:docMk/>
            <pc:sldMk cId="2678315413" sldId="902"/>
            <ac:picMk id="5" creationId="{845D9DC7-ED62-83C2-03CF-18BA405819BC}"/>
          </ac:picMkLst>
        </pc:picChg>
      </pc:sldChg>
      <pc:sldChg chg="addSp delSp modSp mod">
        <pc:chgData name="Jalila El Baraka" userId="ea93c961-285f-4edc-9e51-dff84fc1dbdc" providerId="ADAL" clId="{F2DB4326-1773-40AF-ABF6-454663976D9D}" dt="2025-11-21T13:26:40.205" v="55" actId="1076"/>
        <pc:sldMkLst>
          <pc:docMk/>
          <pc:sldMk cId="253054449" sldId="984"/>
        </pc:sldMkLst>
        <pc:spChg chg="add mod">
          <ac:chgData name="Jalila El Baraka" userId="ea93c961-285f-4edc-9e51-dff84fc1dbdc" providerId="ADAL" clId="{F2DB4326-1773-40AF-ABF6-454663976D9D}" dt="2025-11-21T13:26:40.205" v="55" actId="1076"/>
          <ac:spMkLst>
            <pc:docMk/>
            <pc:sldMk cId="253054449" sldId="984"/>
            <ac:spMk id="7" creationId="{7F1AB38B-669E-C7C4-4992-4C68D7AE7A98}"/>
          </ac:spMkLst>
        </pc:spChg>
        <pc:spChg chg="del mod">
          <ac:chgData name="Jalila El Baraka" userId="ea93c961-285f-4edc-9e51-dff84fc1dbdc" providerId="ADAL" clId="{F2DB4326-1773-40AF-ABF6-454663976D9D}" dt="2025-11-21T13:26:32.023" v="51" actId="21"/>
          <ac:spMkLst>
            <pc:docMk/>
            <pc:sldMk cId="253054449" sldId="984"/>
            <ac:spMk id="10" creationId="{7F1AB38B-669E-C7C4-4992-4C68D7AE7A98}"/>
          </ac:spMkLst>
        </pc:spChg>
        <pc:picChg chg="add mod">
          <ac:chgData name="Jalila El Baraka" userId="ea93c961-285f-4edc-9e51-dff84fc1dbdc" providerId="ADAL" clId="{F2DB4326-1773-40AF-ABF6-454663976D9D}" dt="2025-11-21T13:26:37.535" v="54" actId="1076"/>
          <ac:picMkLst>
            <pc:docMk/>
            <pc:sldMk cId="253054449" sldId="984"/>
            <ac:picMk id="5" creationId="{B558F73B-228D-057D-C7C0-650FD7F131B5}"/>
          </ac:picMkLst>
        </pc:picChg>
        <pc:picChg chg="del">
          <ac:chgData name="Jalila El Baraka" userId="ea93c961-285f-4edc-9e51-dff84fc1dbdc" providerId="ADAL" clId="{F2DB4326-1773-40AF-ABF6-454663976D9D}" dt="2025-11-21T13:26:12.555" v="41" actId="478"/>
          <ac:picMkLst>
            <pc:docMk/>
            <pc:sldMk cId="253054449" sldId="984"/>
            <ac:picMk id="9" creationId="{08DC1B15-A89E-3FE5-4AE3-DF56E16A95F7}"/>
          </ac:picMkLst>
        </pc:picChg>
      </pc:sldChg>
      <pc:sldChg chg="del">
        <pc:chgData name="Jalila El Baraka" userId="ea93c961-285f-4edc-9e51-dff84fc1dbdc" providerId="ADAL" clId="{F2DB4326-1773-40AF-ABF6-454663976D9D}" dt="2025-11-21T13:19:18.408" v="12" actId="2696"/>
        <pc:sldMkLst>
          <pc:docMk/>
          <pc:sldMk cId="1677520056" sldId="1030"/>
        </pc:sldMkLst>
      </pc:sldChg>
      <pc:sldChg chg="modSp mod">
        <pc:chgData name="Jalila El Baraka" userId="ea93c961-285f-4edc-9e51-dff84fc1dbdc" providerId="ADAL" clId="{F2DB4326-1773-40AF-ABF6-454663976D9D}" dt="2025-11-21T13:21:49.549" v="26" actId="1036"/>
        <pc:sldMkLst>
          <pc:docMk/>
          <pc:sldMk cId="1396159103" sldId="1111"/>
        </pc:sldMkLst>
        <pc:picChg chg="mod">
          <ac:chgData name="Jalila El Baraka" userId="ea93c961-285f-4edc-9e51-dff84fc1dbdc" providerId="ADAL" clId="{F2DB4326-1773-40AF-ABF6-454663976D9D}" dt="2025-11-21T13:21:49.549" v="26" actId="1036"/>
          <ac:picMkLst>
            <pc:docMk/>
            <pc:sldMk cId="1396159103" sldId="1111"/>
            <ac:picMk id="3" creationId="{9D3399BD-6191-7712-8655-47DFD232C317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5-11-21T13:20:36.289" v="24" actId="1076"/>
        <pc:sldMkLst>
          <pc:docMk/>
          <pc:sldMk cId="29234560" sldId="1115"/>
        </pc:sldMkLst>
        <pc:picChg chg="add mod">
          <ac:chgData name="Jalila El Baraka" userId="ea93c961-285f-4edc-9e51-dff84fc1dbdc" providerId="ADAL" clId="{F2DB4326-1773-40AF-ABF6-454663976D9D}" dt="2025-11-21T13:20:36.289" v="24" actId="1076"/>
          <ac:picMkLst>
            <pc:docMk/>
            <pc:sldMk cId="29234560" sldId="1115"/>
            <ac:picMk id="3" creationId="{86F95AF5-091E-167F-87C3-D11119528938}"/>
          </ac:picMkLst>
        </pc:picChg>
        <pc:picChg chg="del">
          <ac:chgData name="Jalila El Baraka" userId="ea93c961-285f-4edc-9e51-dff84fc1dbdc" providerId="ADAL" clId="{F2DB4326-1773-40AF-ABF6-454663976D9D}" dt="2025-11-21T13:19:37.835" v="13" actId="478"/>
          <ac:picMkLst>
            <pc:docMk/>
            <pc:sldMk cId="29234560" sldId="1115"/>
            <ac:picMk id="27" creationId="{DE500102-B377-0A5D-8AEB-87B142EB5006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46.19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46.19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03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6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383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9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16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23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1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50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2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3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4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85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3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66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28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27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72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327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60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94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4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1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6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164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07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21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44215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03933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622807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167205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25842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63521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36304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2376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7664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1423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3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4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2.xml"/><Relationship Id="rId9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90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image" Target="../media/image1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51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8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49756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544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66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390.png"/><Relationship Id="rId4" Type="http://schemas.openxmlformats.org/officeDocument/2006/relationships/customXml" Target="../ink/ink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50.png"/><Relationship Id="rId7" Type="http://schemas.openxmlformats.org/officeDocument/2006/relationships/customXml" Target="../ink/ink6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5.xml"/><Relationship Id="rId5" Type="http://schemas.openxmlformats.org/officeDocument/2006/relationships/image" Target="../media/image360.png"/><Relationship Id="rId4" Type="http://schemas.openxmlformats.org/officeDocument/2006/relationships/customXml" Target="../ink/ink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9.xml"/><Relationship Id="rId5" Type="http://schemas.openxmlformats.org/officeDocument/2006/relationships/image" Target="../media/image360.png"/><Relationship Id="rId4" Type="http://schemas.openxmlformats.org/officeDocument/2006/relationships/customXml" Target="../ink/ink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50.png"/><Relationship Id="rId7" Type="http://schemas.openxmlformats.org/officeDocument/2006/relationships/customXml" Target="../ink/ink14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13.xml"/><Relationship Id="rId5" Type="http://schemas.openxmlformats.org/officeDocument/2006/relationships/image" Target="../media/image360.png"/><Relationship Id="rId4" Type="http://schemas.openxmlformats.org/officeDocument/2006/relationships/customXml" Target="../ink/ink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7" Type="http://schemas.openxmlformats.org/officeDocument/2006/relationships/customXml" Target="../ink/ink17.xml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60.png"/><Relationship Id="rId5" Type="http://schemas.openxmlformats.org/officeDocument/2006/relationships/customXml" Target="../ink/ink16.xml"/><Relationship Id="rId4" Type="http://schemas.openxmlformats.org/officeDocument/2006/relationships/image" Target="../media/image350.png"/><Relationship Id="rId9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50.png"/><Relationship Id="rId7" Type="http://schemas.openxmlformats.org/officeDocument/2006/relationships/customXml" Target="../ink/ink22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21.xml"/><Relationship Id="rId5" Type="http://schemas.openxmlformats.org/officeDocument/2006/relationships/image" Target="../media/image360.png"/><Relationship Id="rId4" Type="http://schemas.openxmlformats.org/officeDocument/2006/relationships/customXml" Target="../ink/ink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0.png"/><Relationship Id="rId7" Type="http://schemas.openxmlformats.org/officeDocument/2006/relationships/customXml" Target="../ink/ink26.xm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25.xml"/><Relationship Id="rId5" Type="http://schemas.openxmlformats.org/officeDocument/2006/relationships/image" Target="../media/image360.png"/><Relationship Id="rId4" Type="http://schemas.openxmlformats.org/officeDocument/2006/relationships/customXml" Target="../ink/ink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50.png"/><Relationship Id="rId7" Type="http://schemas.openxmlformats.org/officeDocument/2006/relationships/customXml" Target="../ink/ink30.xml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29.xml"/><Relationship Id="rId5" Type="http://schemas.openxmlformats.org/officeDocument/2006/relationships/image" Target="../media/image360.png"/><Relationship Id="rId4" Type="http://schemas.openxmlformats.org/officeDocument/2006/relationships/customXml" Target="../ink/ink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50.png"/><Relationship Id="rId7" Type="http://schemas.openxmlformats.org/officeDocument/2006/relationships/customXml" Target="../ink/ink34.xml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33.xml"/><Relationship Id="rId5" Type="http://schemas.openxmlformats.org/officeDocument/2006/relationships/image" Target="../media/image360.png"/><Relationship Id="rId4" Type="http://schemas.openxmlformats.org/officeDocument/2006/relationships/customXml" Target="../ink/ink3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50.png"/><Relationship Id="rId7" Type="http://schemas.openxmlformats.org/officeDocument/2006/relationships/customXml" Target="../ink/ink38.xml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37.xml"/><Relationship Id="rId5" Type="http://schemas.openxmlformats.org/officeDocument/2006/relationships/image" Target="../media/image360.png"/><Relationship Id="rId4" Type="http://schemas.openxmlformats.org/officeDocument/2006/relationships/customXml" Target="../ink/ink3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0.png"/><Relationship Id="rId7" Type="http://schemas.openxmlformats.org/officeDocument/2006/relationships/customXml" Target="../ink/ink42.xml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41.xml"/><Relationship Id="rId5" Type="http://schemas.openxmlformats.org/officeDocument/2006/relationships/image" Target="../media/image360.png"/><Relationship Id="rId4" Type="http://schemas.openxmlformats.org/officeDocument/2006/relationships/customXml" Target="../ink/ink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360.png"/><Relationship Id="rId4" Type="http://schemas.openxmlformats.org/officeDocument/2006/relationships/customXml" Target="../ink/ink4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7" Type="http://schemas.openxmlformats.org/officeDocument/2006/relationships/image" Target="../media/image230.png"/><Relationship Id="rId2" Type="http://schemas.openxmlformats.org/officeDocument/2006/relationships/customXml" Target="../ink/ink45.xml"/><Relationship Id="rId1" Type="http://schemas.openxmlformats.org/officeDocument/2006/relationships/slideLayout" Target="../slideLayouts/slideLayout94.xml"/><Relationship Id="rId6" Type="http://schemas.openxmlformats.org/officeDocument/2006/relationships/customXml" Target="../ink/ink46.xml"/><Relationship Id="rId5" Type="http://schemas.openxmlformats.org/officeDocument/2006/relationships/image" Target="../media/image220.png"/><Relationship Id="rId9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47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7.png"/><Relationship Id="rId5" Type="http://schemas.openxmlformats.org/officeDocument/2006/relationships/image" Target="../media/image42.png"/><Relationship Id="rId4" Type="http://schemas.openxmlformats.org/officeDocument/2006/relationships/customXml" Target="../ink/ink4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50.xml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49.xml"/><Relationship Id="rId9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52.xml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51.xml"/><Relationship Id="rId9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7.png"/><Relationship Id="rId5" Type="http://schemas.openxmlformats.org/officeDocument/2006/relationships/image" Target="../media/image42.png"/><Relationship Id="rId4" Type="http://schemas.openxmlformats.org/officeDocument/2006/relationships/customXml" Target="../ink/ink5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7.png"/><Relationship Id="rId5" Type="http://schemas.openxmlformats.org/officeDocument/2006/relationships/image" Target="../media/image42.png"/><Relationship Id="rId4" Type="http://schemas.openxmlformats.org/officeDocument/2006/relationships/customXml" Target="../ink/ink5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4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58.xml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57.xml"/><Relationship Id="rId9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4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60.xml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59.xml"/><Relationship Id="rId9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customXml" Target="../ink/ink61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7.png"/><Relationship Id="rId5" Type="http://schemas.openxmlformats.org/officeDocument/2006/relationships/image" Target="../media/image42.png"/><Relationship Id="rId4" Type="http://schemas.openxmlformats.org/officeDocument/2006/relationships/customXml" Target="../ink/ink6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customXml" Target="../ink/ink63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7.png"/><Relationship Id="rId5" Type="http://schemas.openxmlformats.org/officeDocument/2006/relationships/image" Target="../media/image370.png"/><Relationship Id="rId4" Type="http://schemas.openxmlformats.org/officeDocument/2006/relationships/customXml" Target="../ink/ink6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65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7.png"/><Relationship Id="rId5" Type="http://schemas.openxmlformats.org/officeDocument/2006/relationships/image" Target="../media/image391.png"/><Relationship Id="rId4" Type="http://schemas.openxmlformats.org/officeDocument/2006/relationships/customXml" Target="../ink/ink6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4.png"/><Relationship Id="rId2" Type="http://schemas.openxmlformats.org/officeDocument/2006/relationships/customXml" Target="../ink/ink67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7.png"/><Relationship Id="rId5" Type="http://schemas.openxmlformats.org/officeDocument/2006/relationships/image" Target="../media/image48.png"/><Relationship Id="rId4" Type="http://schemas.openxmlformats.org/officeDocument/2006/relationships/customXml" Target="../ink/ink6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ustomXml" Target="../ink/ink69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7.png"/><Relationship Id="rId5" Type="http://schemas.openxmlformats.org/officeDocument/2006/relationships/image" Target="../media/image46.png"/><Relationship Id="rId4" Type="http://schemas.openxmlformats.org/officeDocument/2006/relationships/customXml" Target="../ink/ink7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png"/><Relationship Id="rId2" Type="http://schemas.openxmlformats.org/officeDocument/2006/relationships/customXml" Target="../ink/ink71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7.png"/><Relationship Id="rId5" Type="http://schemas.openxmlformats.org/officeDocument/2006/relationships/image" Target="../media/image432.png"/><Relationship Id="rId4" Type="http://schemas.openxmlformats.org/officeDocument/2006/relationships/customXml" Target="../ink/ink7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7" Type="http://schemas.openxmlformats.org/officeDocument/2006/relationships/image" Target="../media/image49.png"/><Relationship Id="rId2" Type="http://schemas.openxmlformats.org/officeDocument/2006/relationships/customXml" Target="../ink/ink73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7.png"/><Relationship Id="rId5" Type="http://schemas.openxmlformats.org/officeDocument/2006/relationships/image" Target="../media/image431.png"/><Relationship Id="rId4" Type="http://schemas.openxmlformats.org/officeDocument/2006/relationships/customXml" Target="../ink/ink7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30.png"/><Relationship Id="rId7" Type="http://schemas.openxmlformats.org/officeDocument/2006/relationships/image" Target="../media/image52.png"/><Relationship Id="rId2" Type="http://schemas.openxmlformats.org/officeDocument/2006/relationships/customXml" Target="../ink/ink75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7.png"/><Relationship Id="rId5" Type="http://schemas.openxmlformats.org/officeDocument/2006/relationships/image" Target="../media/image440.png"/><Relationship Id="rId4" Type="http://schemas.openxmlformats.org/officeDocument/2006/relationships/customXml" Target="../ink/ink7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56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151B42F-E7CF-272A-F45B-54AEC9B2A3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3" name="Image 22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D10BF8B-AEB4-FE15-3386-5A0CF9051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504" y="2625967"/>
            <a:ext cx="1712784" cy="2603575"/>
          </a:xfrm>
          <a:prstGeom prst="rect">
            <a:avLst/>
          </a:prstGeom>
        </p:spPr>
      </p:pic>
      <p:pic>
        <p:nvPicPr>
          <p:cNvPr id="29" name="Image 28" descr="Une image contenant texte, capture d’écran, dessin humoristique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A868BD28-FC7D-D8B0-CDFA-B61FE6096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12" y="2625968"/>
            <a:ext cx="1735396" cy="2619793"/>
          </a:xfrm>
          <a:prstGeom prst="rect">
            <a:avLst/>
          </a:prstGeom>
        </p:spPr>
      </p:pic>
      <p:pic>
        <p:nvPicPr>
          <p:cNvPr id="31" name="Image 30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00ADA6EF-E94A-159A-2D1E-F9DC47C58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481" y="2515812"/>
            <a:ext cx="1836777" cy="2713730"/>
          </a:xfrm>
          <a:prstGeom prst="rect">
            <a:avLst/>
          </a:prstGeom>
        </p:spPr>
      </p:pic>
      <p:pic>
        <p:nvPicPr>
          <p:cNvPr id="3" name="Image 2" descr="Une image contenant texte, capture d’écran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86F95AF5-091E-167F-87C3-D111195289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108" y="2573935"/>
            <a:ext cx="1772975" cy="2671826"/>
          </a:xfrm>
          <a:prstGeom prst="rect">
            <a:avLst/>
          </a:prstGeom>
        </p:spPr>
      </p:pic>
      <p:pic>
        <p:nvPicPr>
          <p:cNvPr id="8" name="Image 7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4D0B6E33-52D1-4C4D-92C4-70046CC015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006" y="2595723"/>
            <a:ext cx="1763475" cy="265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47" y="3492349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883440" y="347395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03082" y="3941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Compréhension de texte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Phrases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un texte.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Prise de parole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se </a:t>
            </a:r>
            <a:r>
              <a:rPr lang="fr-FR" sz="1400" dirty="0"/>
              <a:t>décrire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  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44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 en français.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06823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 :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3_P1_W4_S5_PdP">
            <a:hlinkClick r:id="" action="ppaction://media"/>
            <a:extLst>
              <a:ext uri="{FF2B5EF4-FFF2-40B4-BE49-F238E27FC236}">
                <a16:creationId xmlns:a16="http://schemas.microsoft.com/office/drawing/2014/main" id="{9BD467C7-7C00-0C73-4465-5F0EEC4F6D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1461" y="1909005"/>
            <a:ext cx="7549662" cy="424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2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se présenter.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C24ABF-3645-5226-3D96-07586DD5F94A}"/>
              </a:ext>
            </a:extLst>
          </p:cNvPr>
          <p:cNvSpPr txBox="1"/>
          <p:nvPr/>
        </p:nvSpPr>
        <p:spPr>
          <a:xfrm>
            <a:off x="1981410" y="2209755"/>
            <a:ext cx="5971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-toi en disant ton nom, ta classe, ta ville, 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t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 nationalité et la couleur de tes yeux et de tes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cheveux.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7A72086-685E-F39F-5A5D-240FCEF13C75}"/>
              </a:ext>
            </a:extLst>
          </p:cNvPr>
          <p:cNvSpPr txBox="1"/>
          <p:nvPr/>
        </p:nvSpPr>
        <p:spPr>
          <a:xfrm>
            <a:off x="1981410" y="2209755"/>
            <a:ext cx="5971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-toi en disant ton nom, ta classe, ta ville, 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t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 nationalité et la couleur de tes yeux et de tes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cheveux.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DE7D9E-626E-4727-5672-2E56845B26DD}"/>
              </a:ext>
            </a:extLst>
          </p:cNvPr>
          <p:cNvSpPr/>
          <p:nvPr/>
        </p:nvSpPr>
        <p:spPr>
          <a:xfrm>
            <a:off x="2719546" y="2785861"/>
            <a:ext cx="5844171" cy="302137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EA232A-4E4E-1BAF-CEC9-052FBCABE06E}"/>
              </a:ext>
            </a:extLst>
          </p:cNvPr>
          <p:cNvSpPr txBox="1"/>
          <p:nvPr/>
        </p:nvSpPr>
        <p:spPr>
          <a:xfrm>
            <a:off x="2823903" y="2919702"/>
            <a:ext cx="5655644" cy="2568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Bonjour, 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m’appelle _________ 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suis en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__________année à l’école _____________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J’habite à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___________________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Je suis _________________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Mes cheveux sont ___________________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Mes yeux sont ______________________ 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15" y="3153439"/>
            <a:ext cx="1702169" cy="25532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116" y="2448938"/>
            <a:ext cx="877258" cy="98006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639B65-38FE-475D-45DC-0EFAF2D1812E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518C53-455A-4B00-155F-6D28B4232CAA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13C479-C7E3-3543-8885-AAE4B5AAF1ED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E5493EF-5D51-B2F9-238E-3E7038382B06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15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l"/>
              <a:defRPr/>
            </a:pPr>
            <a:r>
              <a:rPr lang="fr-FR" sz="1400" dirty="0">
                <a:solidFill>
                  <a:srgbClr val="424D7B"/>
                </a:solidFill>
              </a:rPr>
              <a:t>Prendre la parole pour se décrire.  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Comprendre </a:t>
            </a:r>
            <a:r>
              <a:rPr lang="fr-FR" sz="1400" dirty="0"/>
              <a:t>un texte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</p:spTree>
    <p:extLst>
      <p:ext uri="{BB962C8B-B14F-4D97-AF65-F5344CB8AC3E}">
        <p14:creationId xmlns:p14="http://schemas.microsoft.com/office/powerpoint/2010/main" val="17185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242A26-0ACF-F71F-1F62-F486DF0A0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571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26. Nous avons déjà lu ce texte. Maintenant, on va essayer de le comprendre, partie par partie.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EA3B04-7166-827A-5FC8-7BF634A21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5FE8B8E0-F6C9-7153-703B-FB15A25AC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079" y="1588347"/>
            <a:ext cx="3459357" cy="489183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7BEE29-E76A-BE8F-14AD-91C3936924A1}"/>
              </a:ext>
            </a:extLst>
          </p:cNvPr>
          <p:cNvSpPr/>
          <p:nvPr/>
        </p:nvSpPr>
        <p:spPr>
          <a:xfrm>
            <a:off x="2677000" y="2406883"/>
            <a:ext cx="2975655" cy="103131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F8BD085-C810-AE70-36F6-50BBF564E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Pour chaque partie du texte, on va suivre les mêmes étapes.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9E2316-7816-20E6-09FC-C4EFDBEBC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79B56BC-9190-2EDE-B796-B65BB3CAB36E}"/>
              </a:ext>
            </a:extLst>
          </p:cNvPr>
          <p:cNvSpPr/>
          <p:nvPr/>
        </p:nvSpPr>
        <p:spPr>
          <a:xfrm>
            <a:off x="1490001" y="2618070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6A6EDB-9980-670F-71CA-C770C6B1AF63}"/>
              </a:ext>
            </a:extLst>
          </p:cNvPr>
          <p:cNvSpPr txBox="1"/>
          <p:nvPr/>
        </p:nvSpPr>
        <p:spPr>
          <a:xfrm>
            <a:off x="1692000" y="264765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D93103-DCB7-2E10-8546-B4551CE1BFA7}"/>
              </a:ext>
            </a:extLst>
          </p:cNvPr>
          <p:cNvSpPr txBox="1"/>
          <p:nvPr/>
        </p:nvSpPr>
        <p:spPr>
          <a:xfrm>
            <a:off x="1292342" y="3458880"/>
            <a:ext cx="1636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Je lis en silence </a:t>
            </a:r>
            <a:r>
              <a:rPr kumimoji="0" lang="fr-FR" sz="1800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et j’essaie de comprendre le texte.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2AA33DB-479C-C198-EDEC-310DC8B5E439}"/>
              </a:ext>
            </a:extLst>
          </p:cNvPr>
          <p:cNvSpPr/>
          <p:nvPr/>
        </p:nvSpPr>
        <p:spPr>
          <a:xfrm>
            <a:off x="3731573" y="2617361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3FFFCA-E165-27FA-310D-7EDC2B6BCD56}"/>
              </a:ext>
            </a:extLst>
          </p:cNvPr>
          <p:cNvSpPr txBox="1"/>
          <p:nvPr/>
        </p:nvSpPr>
        <p:spPr>
          <a:xfrm>
            <a:off x="3952821" y="264694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4C80AA-83FC-68D0-EA4F-621537FB920E}"/>
              </a:ext>
            </a:extLst>
          </p:cNvPr>
          <p:cNvSpPr txBox="1"/>
          <p:nvPr/>
        </p:nvSpPr>
        <p:spPr>
          <a:xfrm>
            <a:off x="3403010" y="3450538"/>
            <a:ext cx="19470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Je repère les mots difficiles </a:t>
            </a:r>
            <a:r>
              <a:rPr lang="fr-FR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et je demande à mon enseignant(e) de me les expliquer</a:t>
            </a:r>
            <a:endParaRPr kumimoji="0" lang="fr-FR" sz="1800" i="0" u="none" strike="noStrike" kern="1200" cap="none" spc="0" normalizeH="0" baseline="0" noProof="0" dirty="0">
              <a:ln w="0"/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77AC3F7-D1BA-328F-FCCE-53E9341EC2CF}"/>
              </a:ext>
            </a:extLst>
          </p:cNvPr>
          <p:cNvSpPr/>
          <p:nvPr/>
        </p:nvSpPr>
        <p:spPr>
          <a:xfrm>
            <a:off x="6060553" y="2617361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8572A1-A560-C96B-3E8A-2679F9394C19}"/>
              </a:ext>
            </a:extLst>
          </p:cNvPr>
          <p:cNvSpPr txBox="1"/>
          <p:nvPr/>
        </p:nvSpPr>
        <p:spPr>
          <a:xfrm>
            <a:off x="6262552" y="264694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6BD9437-2A03-318E-C18C-60BD2838D929}"/>
              </a:ext>
            </a:extLst>
          </p:cNvPr>
          <p:cNvSpPr txBox="1"/>
          <p:nvPr/>
        </p:nvSpPr>
        <p:spPr>
          <a:xfrm>
            <a:off x="5872519" y="3487046"/>
            <a:ext cx="179690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  <a:defRPr/>
            </a:pPr>
            <a:r>
              <a:rPr lang="fr-FR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Je lis la question, puis </a:t>
            </a:r>
            <a:r>
              <a:rPr lang="fr-FR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je cherche la réponse </a:t>
            </a:r>
            <a:r>
              <a:rPr lang="fr-FR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dans le texte. </a:t>
            </a: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1800" i="0" u="none" strike="noStrike" kern="1200" cap="none" spc="0" normalizeH="0" baseline="0" noProof="0" dirty="0">
              <a:ln w="0"/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8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2F61-CF3A-554E-EBB6-F85CAD80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AFA9CC-A684-296B-9EB9-BFABE122E5E0}"/>
              </a:ext>
            </a:extLst>
          </p:cNvPr>
          <p:cNvSpPr/>
          <p:nvPr/>
        </p:nvSpPr>
        <p:spPr>
          <a:xfrm>
            <a:off x="3303745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FABE667-62A4-2A47-2821-35C1295C4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 texte et essayez de le comprendre.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6E1B4D0-62A7-3937-4C60-CCFF192CBA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1A9947-5F3E-AA4C-329C-D62292E4EF9C}"/>
              </a:ext>
            </a:extLst>
          </p:cNvPr>
          <p:cNvSpPr txBox="1"/>
          <p:nvPr/>
        </p:nvSpPr>
        <p:spPr>
          <a:xfrm>
            <a:off x="3505744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9BBD6D-4C64-E22E-EA8A-DDFBE45BAC21}"/>
              </a:ext>
            </a:extLst>
          </p:cNvPr>
          <p:cNvSpPr txBox="1"/>
          <p:nvPr/>
        </p:nvSpPr>
        <p:spPr>
          <a:xfrm>
            <a:off x="1602171" y="1670440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endParaRPr kumimoji="0" lang="fr-FR" sz="2200" b="1" i="0" u="none" strike="noStrike" kern="1200" cap="none" spc="0" normalizeH="0" baseline="0" noProof="0" dirty="0">
              <a:ln w="0"/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F679B62-59FC-455E-B086-7CAE348123A2}"/>
              </a:ext>
            </a:extLst>
          </p:cNvPr>
          <p:cNvSpPr/>
          <p:nvPr/>
        </p:nvSpPr>
        <p:spPr>
          <a:xfrm>
            <a:off x="5023234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459D30-7F53-BC09-4BCF-A5F7129918BC}"/>
              </a:ext>
            </a:extLst>
          </p:cNvPr>
          <p:cNvSpPr txBox="1"/>
          <p:nvPr/>
        </p:nvSpPr>
        <p:spPr>
          <a:xfrm>
            <a:off x="5225233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8841A36-98E6-2863-87C6-1D523A76B0F6}"/>
              </a:ext>
            </a:extLst>
          </p:cNvPr>
          <p:cNvSpPr/>
          <p:nvPr/>
        </p:nvSpPr>
        <p:spPr>
          <a:xfrm>
            <a:off x="6742723" y="165288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5FC351-DAF4-280B-2AC6-8C138F737BC8}"/>
              </a:ext>
            </a:extLst>
          </p:cNvPr>
          <p:cNvSpPr txBox="1"/>
          <p:nvPr/>
        </p:nvSpPr>
        <p:spPr>
          <a:xfrm>
            <a:off x="6944722" y="168247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926889-A68A-801F-EB1D-AB46B2127C7C}"/>
              </a:ext>
            </a:extLst>
          </p:cNvPr>
          <p:cNvSpPr txBox="1"/>
          <p:nvPr/>
        </p:nvSpPr>
        <p:spPr>
          <a:xfrm>
            <a:off x="463583" y="2403767"/>
            <a:ext cx="7587797" cy="3243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De bons amis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Houda est tunisienne. Elle a de longs cheveux noirs et des yeux marron. Elle est grande de taille. Elle porte des lunettes. </a:t>
            </a:r>
          </a:p>
        </p:txBody>
      </p:sp>
    </p:spTree>
    <p:extLst>
      <p:ext uri="{BB962C8B-B14F-4D97-AF65-F5344CB8AC3E}">
        <p14:creationId xmlns:p14="http://schemas.microsoft.com/office/powerpoint/2010/main" val="195451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8685C-90E9-8040-4CEB-F98008E85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5D9D66A-79DD-051D-902F-456B478E168B}"/>
              </a:ext>
            </a:extLst>
          </p:cNvPr>
          <p:cNvSpPr/>
          <p:nvPr/>
        </p:nvSpPr>
        <p:spPr>
          <a:xfrm>
            <a:off x="3263343" y="161301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981CC0-CA09-A9BD-C802-73FF3AED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FD9AA370-96FA-9B11-3F37-DC1ABAFBD0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5B57BC2-5A1D-EF79-939D-72EA4D1554E7}"/>
              </a:ext>
            </a:extLst>
          </p:cNvPr>
          <p:cNvSpPr/>
          <p:nvPr/>
        </p:nvSpPr>
        <p:spPr>
          <a:xfrm>
            <a:off x="4952306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BAFD4AF-9F86-B5E6-FCCA-CBB1D7B8E7D6}"/>
              </a:ext>
            </a:extLst>
          </p:cNvPr>
          <p:cNvSpPr txBox="1"/>
          <p:nvPr/>
        </p:nvSpPr>
        <p:spPr>
          <a:xfrm>
            <a:off x="3434816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0F4DC5-A0A3-EC84-EB87-85FB439F29BD}"/>
              </a:ext>
            </a:extLst>
          </p:cNvPr>
          <p:cNvSpPr txBox="1"/>
          <p:nvPr/>
        </p:nvSpPr>
        <p:spPr>
          <a:xfrm>
            <a:off x="1576811" y="164188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8916F2-1DDB-7A75-00BE-27174D22E719}"/>
              </a:ext>
            </a:extLst>
          </p:cNvPr>
          <p:cNvSpPr txBox="1"/>
          <p:nvPr/>
        </p:nvSpPr>
        <p:spPr>
          <a:xfrm>
            <a:off x="5144680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ED5F23B-66DF-8C7F-95B7-7DCB7B4186AB}"/>
              </a:ext>
            </a:extLst>
          </p:cNvPr>
          <p:cNvSpPr/>
          <p:nvPr/>
        </p:nvSpPr>
        <p:spPr>
          <a:xfrm>
            <a:off x="6671795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AD8A81-4116-F7BF-9C93-B86080D712A0}"/>
              </a:ext>
            </a:extLst>
          </p:cNvPr>
          <p:cNvSpPr txBox="1"/>
          <p:nvPr/>
        </p:nvSpPr>
        <p:spPr>
          <a:xfrm>
            <a:off x="6873794" y="16418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E2194F0-4A14-2433-6082-9913407E5E74}"/>
              </a:ext>
            </a:extLst>
          </p:cNvPr>
          <p:cNvSpPr txBox="1"/>
          <p:nvPr/>
        </p:nvSpPr>
        <p:spPr>
          <a:xfrm>
            <a:off x="463583" y="2403767"/>
            <a:ext cx="7587797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8543639-FE46-0551-C081-24D471C881A8}"/>
              </a:ext>
            </a:extLst>
          </p:cNvPr>
          <p:cNvSpPr txBox="1"/>
          <p:nvPr/>
        </p:nvSpPr>
        <p:spPr>
          <a:xfrm>
            <a:off x="463583" y="2403767"/>
            <a:ext cx="7587797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De bons amis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Houda est tunisienne. Elle a de longs cheveux noirs et des yeux marron. Elle est grande de taille. Elle porte des lunettes. </a:t>
            </a:r>
          </a:p>
        </p:txBody>
      </p:sp>
    </p:spTree>
    <p:extLst>
      <p:ext uri="{BB962C8B-B14F-4D97-AF65-F5344CB8AC3E}">
        <p14:creationId xmlns:p14="http://schemas.microsoft.com/office/powerpoint/2010/main" val="222521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3F8C9-3506-E40E-4D90-C3B41CF3B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2899167A-D5DA-F647-F4FD-892E5F56D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96EEC795-98DB-E3B5-2A4C-D1C89C03147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31D37D0-E2DC-3129-0E35-739B9AAB57C2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00C24F-F3CA-0B5D-0F8E-8FBB85E20B47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263BF0-A762-8723-2BD5-585B001926F9}"/>
              </a:ext>
            </a:extLst>
          </p:cNvPr>
          <p:cNvSpPr txBox="1"/>
          <p:nvPr/>
        </p:nvSpPr>
        <p:spPr>
          <a:xfrm>
            <a:off x="1592546" y="163649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97DC67-1216-204D-A24F-15576ED99540}"/>
              </a:ext>
            </a:extLst>
          </p:cNvPr>
          <p:cNvSpPr/>
          <p:nvPr/>
        </p:nvSpPr>
        <p:spPr>
          <a:xfrm>
            <a:off x="4969398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9956C1-564A-F6D6-EB13-3C7CC24DCCBF}"/>
              </a:ext>
            </a:extLst>
          </p:cNvPr>
          <p:cNvSpPr txBox="1"/>
          <p:nvPr/>
        </p:nvSpPr>
        <p:spPr>
          <a:xfrm>
            <a:off x="5171397" y="163345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A208A2B-4982-1967-254C-25A2C3418B92}"/>
              </a:ext>
            </a:extLst>
          </p:cNvPr>
          <p:cNvSpPr/>
          <p:nvPr/>
        </p:nvSpPr>
        <p:spPr>
          <a:xfrm>
            <a:off x="6686127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1212CF-CEC8-DF68-F0D8-1EF5A1A67571}"/>
              </a:ext>
            </a:extLst>
          </p:cNvPr>
          <p:cNvSpPr txBox="1"/>
          <p:nvPr/>
        </p:nvSpPr>
        <p:spPr>
          <a:xfrm>
            <a:off x="6878501" y="164067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8996F5-C421-8D37-6636-0788EE118DB0}"/>
              </a:ext>
            </a:extLst>
          </p:cNvPr>
          <p:cNvSpPr txBox="1"/>
          <p:nvPr/>
        </p:nvSpPr>
        <p:spPr>
          <a:xfrm>
            <a:off x="668262" y="2418737"/>
            <a:ext cx="7587797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Houda est tunisienne. Elle a de longs cheveux noirs et des yeux marron. Elle est grande de taille. Elle porte des lunettes.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11F5F9E-7E9F-442A-6B2F-A46B2B1442C6}"/>
              </a:ext>
            </a:extLst>
          </p:cNvPr>
          <p:cNvSpPr txBox="1"/>
          <p:nvPr/>
        </p:nvSpPr>
        <p:spPr>
          <a:xfrm>
            <a:off x="1119712" y="2482234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: Quelle est la couleur des yeux de Houda ? </a:t>
            </a:r>
          </a:p>
        </p:txBody>
      </p:sp>
    </p:spTree>
    <p:extLst>
      <p:ext uri="{BB962C8B-B14F-4D97-AF65-F5344CB8AC3E}">
        <p14:creationId xmlns:p14="http://schemas.microsoft.com/office/powerpoint/2010/main" val="121803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F263C-4AA4-9B47-4241-C90130DB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ECFA55C6-C8B9-5A23-4E5C-3986C8825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 Houda a des yeux marron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9DFF3F-4901-D9F3-64C6-1A4E501B777A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36CEEB-EAC8-E877-CC78-32976936467C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3B9DAB-1890-F763-5F1E-DA459322EBC0}"/>
              </a:ext>
            </a:extLst>
          </p:cNvPr>
          <p:cNvSpPr txBox="1"/>
          <p:nvPr/>
        </p:nvSpPr>
        <p:spPr>
          <a:xfrm>
            <a:off x="1592546" y="1607623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FF56E45-2F8C-2E0F-0410-6719905BE15D}"/>
              </a:ext>
            </a:extLst>
          </p:cNvPr>
          <p:cNvSpPr/>
          <p:nvPr/>
        </p:nvSpPr>
        <p:spPr>
          <a:xfrm>
            <a:off x="4950148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7C32EAF-B07C-1907-C01F-49811C6D640D}"/>
              </a:ext>
            </a:extLst>
          </p:cNvPr>
          <p:cNvSpPr txBox="1"/>
          <p:nvPr/>
        </p:nvSpPr>
        <p:spPr>
          <a:xfrm>
            <a:off x="5152147" y="1604577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A837AAC-3DAB-4912-444A-C88133BFF838}"/>
              </a:ext>
            </a:extLst>
          </p:cNvPr>
          <p:cNvSpPr/>
          <p:nvPr/>
        </p:nvSpPr>
        <p:spPr>
          <a:xfrm>
            <a:off x="6666877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7F6A21D-D32F-E79E-FEB6-CAFED51A4AB4}"/>
              </a:ext>
            </a:extLst>
          </p:cNvPr>
          <p:cNvSpPr txBox="1"/>
          <p:nvPr/>
        </p:nvSpPr>
        <p:spPr>
          <a:xfrm>
            <a:off x="6859251" y="161179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7057BC-5E3B-94C8-5BBB-D1262842A7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94EA3F2-9ADC-BDCC-0F7C-7654E279BE0B}"/>
              </a:ext>
            </a:extLst>
          </p:cNvPr>
          <p:cNvSpPr txBox="1"/>
          <p:nvPr/>
        </p:nvSpPr>
        <p:spPr>
          <a:xfrm>
            <a:off x="668262" y="2418737"/>
            <a:ext cx="7587797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Houda est tunisienne. Elle a de longs cheveux noirs et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des yeux marron.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Elle est grande de taille. Elle porte des lunettes.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AD12F8-1699-9CC8-2780-EED702E6928E}"/>
              </a:ext>
            </a:extLst>
          </p:cNvPr>
          <p:cNvSpPr txBox="1"/>
          <p:nvPr/>
        </p:nvSpPr>
        <p:spPr>
          <a:xfrm>
            <a:off x="1119712" y="2482234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: Quelle est la couleur des yeux de Houda ? </a:t>
            </a:r>
          </a:p>
        </p:txBody>
      </p:sp>
    </p:spTree>
    <p:extLst>
      <p:ext uri="{BB962C8B-B14F-4D97-AF65-F5344CB8AC3E}">
        <p14:creationId xmlns:p14="http://schemas.microsoft.com/office/powerpoint/2010/main" val="14873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FAF9A-7FC0-9DA3-B488-CF9703A0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A966D5-8948-DAAD-7EFB-555DC7A2EC25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84EA90E-5A5E-365C-087D-3E15ECBDA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8E09ABFC-4350-029D-D456-EEB27FD4E2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94474B6-ECE3-7206-D2DB-405F4E939E4D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068326-B118-36AF-2A22-CA3BE24E7545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66A193C-B876-179D-CFF1-31C4EC6769B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B66E19-B553-42E1-E89A-CD757BEAEE1A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6B14365-3FD5-D087-52BD-C4017916FA22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4E6CA1B-041B-5B6F-EA82-39BF7A359248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512932-F119-4A70-3C63-8A778E182CD6}"/>
              </a:ext>
            </a:extLst>
          </p:cNvPr>
          <p:cNvSpPr txBox="1"/>
          <p:nvPr/>
        </p:nvSpPr>
        <p:spPr>
          <a:xfrm>
            <a:off x="1152000" y="2939945"/>
            <a:ext cx="6840000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Houda aime courir et jouer dans la cour de récréation. Son camarade Karim est marocain.</a:t>
            </a:r>
          </a:p>
          <a:p>
            <a:pPr lvl="0" algn="just">
              <a:lnSpc>
                <a:spcPct val="150000"/>
              </a:lnSpc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Il a des cheveux bruns et courts. Il a des yeux noirs. Il est très mince. </a:t>
            </a:r>
          </a:p>
        </p:txBody>
      </p:sp>
    </p:spTree>
    <p:extLst>
      <p:ext uri="{BB962C8B-B14F-4D97-AF65-F5344CB8AC3E}">
        <p14:creationId xmlns:p14="http://schemas.microsoft.com/office/powerpoint/2010/main" val="309259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5329D-E117-9C71-B05F-C5F151089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07CAA5-19EB-C010-E9F1-E449D6E3AC50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33E69FD-03A4-A8FC-5F5C-7C6544307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80B930AF-E233-629C-4652-9179FF671C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F76E61-9645-C40D-D38F-978C09D43867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685025-D78C-7FF6-0BD1-4BE2485BA76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924772-1489-0868-A528-B0C764E94D56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D2B7C3-8129-5A0E-F70C-95862453A471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DA76441-4B1F-9C55-0F18-D32BF3C269AC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FFB5B7-1C2F-97E9-63E2-2DCE681DAF4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B9E141B-CD22-0CD2-1262-61FF6EA777E5}"/>
              </a:ext>
            </a:extLst>
          </p:cNvPr>
          <p:cNvSpPr txBox="1"/>
          <p:nvPr/>
        </p:nvSpPr>
        <p:spPr>
          <a:xfrm>
            <a:off x="1152000" y="2939945"/>
            <a:ext cx="6840000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Houda aime courir et jouer dans la cour de récréation. Son camarade Karim est marocain.</a:t>
            </a:r>
          </a:p>
          <a:p>
            <a:pPr lvl="0" algn="just">
              <a:lnSpc>
                <a:spcPct val="150000"/>
              </a:lnSpc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Il a des cheveux bruns et courts. Il a des yeux noirs. Il est très mince. </a:t>
            </a:r>
          </a:p>
        </p:txBody>
      </p:sp>
    </p:spTree>
    <p:extLst>
      <p:ext uri="{BB962C8B-B14F-4D97-AF65-F5344CB8AC3E}">
        <p14:creationId xmlns:p14="http://schemas.microsoft.com/office/powerpoint/2010/main" val="133710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4CA3B-9961-77D8-173C-E124A2CC4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9252AAD3-6371-D874-50AA-F965424E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44F8D82D-896F-8B70-163E-4C18106C3E4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6EB8BF7-8C48-DE1F-6A2A-7ADD3B43CE00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2B20DA-58C6-B492-A546-FA3DE7F90C5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784E6D-FD30-FB41-FA64-8819AD553C3A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FCEC048-3FF3-5FA5-C94C-0484D22DA00D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8B7D98-0733-5029-7D11-906CED9F6D38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CFC23D3-C195-9CD6-41A1-366453F2BF22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52CF78-3CA5-03BC-EF4E-81650EE0F9A7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363FB59-0D75-2FA9-0CF0-07E6349E4AA6}"/>
              </a:ext>
            </a:extLst>
          </p:cNvPr>
          <p:cNvSpPr txBox="1"/>
          <p:nvPr/>
        </p:nvSpPr>
        <p:spPr>
          <a:xfrm>
            <a:off x="1119712" y="2482234"/>
            <a:ext cx="71373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: Quelle est la couleur des cheveux de Karim ?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A192A3F-1A32-EB8A-D57B-04280544EC4F}"/>
              </a:ext>
            </a:extLst>
          </p:cNvPr>
          <p:cNvSpPr txBox="1"/>
          <p:nvPr/>
        </p:nvSpPr>
        <p:spPr>
          <a:xfrm>
            <a:off x="1194619" y="3264473"/>
            <a:ext cx="6840000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Houda aime courir et jouer dans la cour de récréation. Son camarade Karim est marocain.</a:t>
            </a:r>
          </a:p>
          <a:p>
            <a:pPr lvl="0" algn="just">
              <a:lnSpc>
                <a:spcPct val="150000"/>
              </a:lnSpc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Il a des cheveux bruns et courts. Il a des yeux noirs. Il est très mince. </a:t>
            </a:r>
          </a:p>
        </p:txBody>
      </p:sp>
    </p:spTree>
    <p:extLst>
      <p:ext uri="{BB962C8B-B14F-4D97-AF65-F5344CB8AC3E}">
        <p14:creationId xmlns:p14="http://schemas.microsoft.com/office/powerpoint/2010/main" val="138625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73528-9F9B-4D24-2D5A-9EEBB78C6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AC809070-8E75-F1A9-5B2F-1427ACB4D60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AC809070-8E75-F1A9-5B2F-1427ACB4D60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5258A06-9250-9746-F64B-7EB9FC4B39D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5258A06-9250-9746-F64B-7EB9FC4B39D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8095D223-EF77-AC87-ECC9-D78C502E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</a:t>
            </a:r>
            <a:r>
              <a:rPr lang="fr-FR" dirty="0">
                <a:solidFill>
                  <a:srgbClr val="4B5377"/>
                </a:solidFill>
                <a:latin typeface="Dosis Medium" pitchFamily="2" charset="0"/>
              </a:rPr>
              <a:t>Il a des cheveux bruns</a:t>
            </a:r>
            <a:r>
              <a:rPr lang="fr-FR" dirty="0">
                <a:solidFill>
                  <a:schemeClr val="tx1"/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C1BED743-43DA-1AD9-D58E-3834F9E1D6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C1BED743-43DA-1AD9-D58E-3834F9E1D6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14405BA3-713D-5941-4CEB-6353F0AE259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14405BA3-713D-5941-4CEB-6353F0AE25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6AB1519-0C1D-7E1B-2089-26A952472848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8F8F3B-42FE-D805-1D4B-DBEB01ADDF2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69EB62-7BE8-2830-86FF-6D4092FCFB09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CAA678D-C773-F027-7DBC-0236D5D3DEC1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4FD697-92B3-57F8-A47A-4147528EEDCF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007F49-195D-72CD-E691-FF382DD69524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B85EE2-BCA3-DC1C-6620-EDC0D658E641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E719BC-8F07-57CF-86E2-046A2266FE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58118D5-9348-028F-C75A-DF708A0D5350}"/>
              </a:ext>
            </a:extLst>
          </p:cNvPr>
          <p:cNvSpPr txBox="1"/>
          <p:nvPr/>
        </p:nvSpPr>
        <p:spPr>
          <a:xfrm>
            <a:off x="1152000" y="3177750"/>
            <a:ext cx="6840000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Houda aime courir et jouer dans la cour de récréation. Son camarade Karim est marocain.</a:t>
            </a:r>
          </a:p>
          <a:p>
            <a:pPr lvl="0" algn="just">
              <a:lnSpc>
                <a:spcPct val="150000"/>
              </a:lnSpc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Il a des cheveux bruns 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et courts. Il a des yeux noirs. Il est très mince.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61492B4-6061-C198-BBFD-48EED7C3194E}"/>
              </a:ext>
            </a:extLst>
          </p:cNvPr>
          <p:cNvSpPr txBox="1"/>
          <p:nvPr/>
        </p:nvSpPr>
        <p:spPr>
          <a:xfrm>
            <a:off x="1119712" y="2482234"/>
            <a:ext cx="71373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: Quelle est la couleur des cheveux de Karim ? </a:t>
            </a:r>
          </a:p>
        </p:txBody>
      </p:sp>
    </p:spTree>
    <p:extLst>
      <p:ext uri="{BB962C8B-B14F-4D97-AF65-F5344CB8AC3E}">
        <p14:creationId xmlns:p14="http://schemas.microsoft.com/office/powerpoint/2010/main" val="8180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46F97-31A5-CF94-1459-90EFE07ED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6A53CB8-A6F4-1505-7331-8931629D00E1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DE8E616-CA42-08CA-C630-AB4E6A09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D8AD1276-34C6-CEE2-3007-838B47E801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FF747A-4C9F-6DF2-7ACC-AE59CF2B87C2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B823CAD-6398-F5E6-6668-FED4557D1F6B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D9BB762-6ADE-0C4E-FAB9-4563E1EB461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F7DE5F-46A8-F43E-3E06-DA4511287DE0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8CEDB74-E910-D574-C91B-D74146D1B425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9BF061-A34E-A07B-2940-D7766CCDE4CB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8941724-D66D-AEB7-4CC5-B7BCE705BB1A}"/>
              </a:ext>
            </a:extLst>
          </p:cNvPr>
          <p:cNvSpPr txBox="1"/>
          <p:nvPr/>
        </p:nvSpPr>
        <p:spPr>
          <a:xfrm>
            <a:off x="1000370" y="2935400"/>
            <a:ext cx="7143259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Il aime dessiner et raconter des histoires à ses copains. Houda et Karim jouent beaucoup ensemble. Ils lisent aussi beaucoup d’histoires avec leurs amis.</a:t>
            </a:r>
            <a:endParaRPr kumimoji="0" lang="fr-FR" sz="280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0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28E3-C175-8D1E-5B29-1C399378C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BCE2D4-1E63-C735-6F46-B751C1D9E1E8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A99DF69-C09E-A611-C017-00660DFE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7EE881A2-BB4F-4467-E7C0-052273D2A3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14E49D-9D5D-F270-C69D-34C9BD3286F8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2761D5-5E37-AB5A-7C7C-1CB0ABAB963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D1E162-E540-1FD7-C06D-593CBDF7B250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EB0CAD-49B8-F85D-7760-9641A593971B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349A73B-3ACF-02B7-3B39-441F7758BFD4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207E26-094B-C642-C94C-825487FAB47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AB36F5-7830-AC7D-10C2-948D07666673}"/>
              </a:ext>
            </a:extLst>
          </p:cNvPr>
          <p:cNvSpPr txBox="1"/>
          <p:nvPr/>
        </p:nvSpPr>
        <p:spPr>
          <a:xfrm>
            <a:off x="1000370" y="2935400"/>
            <a:ext cx="7143259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Il aime dessiner et raconter des histoires à ses copains. Houda et Karim jouent beaucoup ensemble. Ils lisent aussi beaucoup d’histoires avec leurs amis.</a:t>
            </a:r>
            <a:endParaRPr kumimoji="0" lang="fr-FR" sz="280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6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F813B-9136-DDC6-FA14-EE2E2D8B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14E68EDE-7397-82C3-B2F9-19971929F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 17">
            <a:extLst>
              <a:ext uri="{FF2B5EF4-FFF2-40B4-BE49-F238E27FC236}">
                <a16:creationId xmlns:a16="http://schemas.microsoft.com/office/drawing/2014/main" id="{BF675FBB-E0E3-0AD5-BA3D-AA78C4ACD9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3D7C677-C9B4-DE55-1896-14774F8AC7D7}"/>
              </a:ext>
            </a:extLst>
          </p:cNvPr>
          <p:cNvSpPr txBox="1"/>
          <p:nvPr/>
        </p:nvSpPr>
        <p:spPr>
          <a:xfrm>
            <a:off x="1383550" y="2381389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: Qu’est ce que Karim aime faire ?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5171E87-B158-E27F-1CD3-B03A86613A2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E66E052-3C4E-BC3F-5406-F57E24F9815D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D0A7273-0CDA-F85E-1A94-74618B085312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17328AB-20A6-21B1-BDB0-DB247E8ABC32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8F2FC4-DB39-AC39-C622-C2489BD8096E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6605CA8-0BC4-95DF-3CC6-D587F7406479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4232EEA-EF31-F56C-A025-2AEB6AD4C788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4ADD152-D0A1-6D6F-65CB-DC141AC3740D}"/>
              </a:ext>
            </a:extLst>
          </p:cNvPr>
          <p:cNvSpPr txBox="1"/>
          <p:nvPr/>
        </p:nvSpPr>
        <p:spPr>
          <a:xfrm>
            <a:off x="1000370" y="3177750"/>
            <a:ext cx="7143259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Il aime dessiner et raconter des histoires à ses copains. Houda et Karim jouent beaucoup ensemble. Ils lisent aussi beaucoup d’histoires avec leurs amis.</a:t>
            </a:r>
          </a:p>
        </p:txBody>
      </p:sp>
    </p:spTree>
    <p:extLst>
      <p:ext uri="{BB962C8B-B14F-4D97-AF65-F5344CB8AC3E}">
        <p14:creationId xmlns:p14="http://schemas.microsoft.com/office/powerpoint/2010/main" val="72290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2E668-9D20-0799-EE38-A0550C509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7E9B770F-3BC3-39D1-29DC-1C0A830D8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Il aime dessiner et raconter des histoires à ses copains.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5C9F7C-F2A7-44C9-896F-C514C6F98B60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9B338F-2BA5-0656-3C78-1BD26DD87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D8623F-AF22-9E93-4A88-928AA9D8FA6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0548DE-5D7A-0701-82F1-87E25BD5F442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49687DC-1C8B-8B7D-52F2-0811FFF8A93B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2C9B3A-FDB0-EA10-BB90-29E9AFC413B4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B4F3D89-5736-BF2B-4360-0AB24FB1B818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B1E4EA4-6808-CA36-8669-E884944F5954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7096B-ABC6-C868-D52C-82769542E651}"/>
              </a:ext>
            </a:extLst>
          </p:cNvPr>
          <p:cNvSpPr txBox="1"/>
          <p:nvPr/>
        </p:nvSpPr>
        <p:spPr>
          <a:xfrm>
            <a:off x="971791" y="3177750"/>
            <a:ext cx="7143259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Il aime dessiner et raconter des histoires à ses copains. </a:t>
            </a:r>
            <a:r>
              <a:rPr kumimoji="0" lang="fr-FR" sz="280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Houda et Karim jouent beaucoup ensemble. Ils lisent aussi beaucoup d’histoires avec leurs amis.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8CE354D-9EE6-9B4B-E82E-0E4EC75B6FAB}"/>
              </a:ext>
            </a:extLst>
          </p:cNvPr>
          <p:cNvSpPr txBox="1"/>
          <p:nvPr/>
        </p:nvSpPr>
        <p:spPr>
          <a:xfrm>
            <a:off x="1330307" y="2495738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: Qu’est ce que Karim aime faire ? </a:t>
            </a:r>
          </a:p>
        </p:txBody>
      </p:sp>
    </p:spTree>
    <p:extLst>
      <p:ext uri="{BB962C8B-B14F-4D97-AF65-F5344CB8AC3E}">
        <p14:creationId xmlns:p14="http://schemas.microsoft.com/office/powerpoint/2010/main" val="415916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un texte.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Prendre la parole pour se décrire</a:t>
            </a:r>
            <a:r>
              <a:rPr lang="fr-FR" sz="1400" dirty="0"/>
              <a:t>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phrases.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2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712A35-0E84-0EFE-C94C-B39FC14F3D68}"/>
              </a:ext>
            </a:extLst>
          </p:cNvPr>
          <p:cNvSpPr txBox="1"/>
          <p:nvPr/>
        </p:nvSpPr>
        <p:spPr>
          <a:xfrm>
            <a:off x="1796099" y="2898085"/>
            <a:ext cx="738586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Medium" pitchFamily="2" charset="0"/>
              </a:rPr>
              <a:t>Sami est grand et mince.</a:t>
            </a:r>
          </a:p>
        </p:txBody>
      </p: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3AP sem 4">
            <a:hlinkClick r:id="" action="ppaction://media"/>
            <a:extLst>
              <a:ext uri="{FF2B5EF4-FFF2-40B4-BE49-F238E27FC236}">
                <a16:creationId xmlns:a16="http://schemas.microsoft.com/office/drawing/2014/main" id="{AFA0CCB9-3B5C-19FD-071A-7CAE5B0CAA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67304" y="77738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3AP sem 4">
            <a:hlinkClick r:id="" action="ppaction://media"/>
            <a:extLst>
              <a:ext uri="{FF2B5EF4-FFF2-40B4-BE49-F238E27FC236}">
                <a16:creationId xmlns:a16="http://schemas.microsoft.com/office/drawing/2014/main" id="{AFA0CCB9-3B5C-19FD-071A-7CAE5B0CAA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67304" y="77738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731117-9DFE-75CF-D8C3-91C3ACAB9C5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30" r="25517"/>
          <a:stretch>
            <a:fillRect/>
          </a:stretch>
        </p:blipFill>
        <p:spPr>
          <a:xfrm>
            <a:off x="794970" y="2314892"/>
            <a:ext cx="7554059" cy="267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093E587-CAA5-81B8-36BD-02A97DC17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CF9F9C-CD47-AB8D-4CE9-5B2772450CAD}"/>
              </a:ext>
            </a:extLst>
          </p:cNvPr>
          <p:cNvSpPr txBox="1"/>
          <p:nvPr/>
        </p:nvSpPr>
        <p:spPr>
          <a:xfrm>
            <a:off x="1210120" y="2837492"/>
            <a:ext cx="780376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Lina a les yeux noirs.</a:t>
            </a:r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2 3AP sem4">
            <a:hlinkClick r:id="" action="ppaction://media"/>
            <a:extLst>
              <a:ext uri="{FF2B5EF4-FFF2-40B4-BE49-F238E27FC236}">
                <a16:creationId xmlns:a16="http://schemas.microsoft.com/office/drawing/2014/main" id="{BB1194D3-455A-16E3-572F-8D80381F44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65801" y="859686"/>
            <a:ext cx="447398" cy="44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2 3AP sem4">
            <a:hlinkClick r:id="" action="ppaction://media"/>
            <a:extLst>
              <a:ext uri="{FF2B5EF4-FFF2-40B4-BE49-F238E27FC236}">
                <a16:creationId xmlns:a16="http://schemas.microsoft.com/office/drawing/2014/main" id="{BB1194D3-455A-16E3-572F-8D80381F44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65801" y="859686"/>
            <a:ext cx="447398" cy="44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1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C7FEB-AC16-992C-E6E9-C6440D672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1014F51-C46C-097E-D196-4EEF86929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CC95025-31D0-CA76-6F37-23F9CCC5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9011CD-4B71-FDE3-453D-911DD5B8E39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809" t="32119" r="28978" b="7637"/>
          <a:stretch>
            <a:fillRect/>
          </a:stretch>
        </p:blipFill>
        <p:spPr>
          <a:xfrm>
            <a:off x="657120" y="2614434"/>
            <a:ext cx="7829759" cy="186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E242-15DB-D6EE-5D14-8822FB52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AA38B8E-4EEE-3AA9-9655-76BD23B6E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A5EEA59-E815-F13D-F773-0F8D274C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Ecrivez sur vos cahiers une phrase correcte à partir de ces mots.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5BAE41F-02BD-FD69-0F2A-FA27587D10B1}"/>
              </a:ext>
            </a:extLst>
          </p:cNvPr>
          <p:cNvSpPr/>
          <p:nvPr/>
        </p:nvSpPr>
        <p:spPr>
          <a:xfrm>
            <a:off x="6110422" y="3097516"/>
            <a:ext cx="185463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est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E38B98-C1C0-8E65-016C-E5F9DC7484A8}"/>
              </a:ext>
            </a:extLst>
          </p:cNvPr>
          <p:cNvSpPr/>
          <p:nvPr/>
        </p:nvSpPr>
        <p:spPr>
          <a:xfrm>
            <a:off x="3540525" y="3097515"/>
            <a:ext cx="185463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Nour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5AE5B0-087E-7217-F297-96847E88C24C}"/>
              </a:ext>
            </a:extLst>
          </p:cNvPr>
          <p:cNvSpPr/>
          <p:nvPr/>
        </p:nvSpPr>
        <p:spPr>
          <a:xfrm>
            <a:off x="1085847" y="3097515"/>
            <a:ext cx="1739415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petite</a:t>
            </a:r>
          </a:p>
        </p:txBody>
      </p:sp>
    </p:spTree>
    <p:extLst>
      <p:ext uri="{BB962C8B-B14F-4D97-AF65-F5344CB8AC3E}">
        <p14:creationId xmlns:p14="http://schemas.microsoft.com/office/powerpoint/2010/main" val="358104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42742-5415-B9C9-1555-47EC60C43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AE01401-F188-AACF-9DF8-4A4E1447448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AE01401-F188-AACF-9DF8-4A4E1447448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98E4657-80F5-3FE6-A2B9-72B4E23670B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98E4657-80F5-3FE6-A2B9-72B4E23670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1808E4D-7D13-DF09-ADEF-678243EA5D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0ED81C6D-DF31-25F7-05A4-54F97DDE1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0469CC-2343-31FF-C08E-533844CBF6A9}"/>
              </a:ext>
            </a:extLst>
          </p:cNvPr>
          <p:cNvSpPr/>
          <p:nvPr/>
        </p:nvSpPr>
        <p:spPr>
          <a:xfrm>
            <a:off x="6110422" y="3097516"/>
            <a:ext cx="185463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est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AD632C1-A29F-21A7-5104-EDE11E201A28}"/>
              </a:ext>
            </a:extLst>
          </p:cNvPr>
          <p:cNvSpPr/>
          <p:nvPr/>
        </p:nvSpPr>
        <p:spPr>
          <a:xfrm>
            <a:off x="3540525" y="3097515"/>
            <a:ext cx="185463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Nour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A69C067-6288-AD50-4DE3-CC148637DF41}"/>
              </a:ext>
            </a:extLst>
          </p:cNvPr>
          <p:cNvSpPr/>
          <p:nvPr/>
        </p:nvSpPr>
        <p:spPr>
          <a:xfrm>
            <a:off x="1085847" y="3097515"/>
            <a:ext cx="1739415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petite</a:t>
            </a:r>
          </a:p>
        </p:txBody>
      </p:sp>
    </p:spTree>
    <p:extLst>
      <p:ext uri="{BB962C8B-B14F-4D97-AF65-F5344CB8AC3E}">
        <p14:creationId xmlns:p14="http://schemas.microsoft.com/office/powerpoint/2010/main" val="149442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E7E9-58CD-35F6-8316-43A73666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6A96E91-576C-035F-3B94-E96A20D2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E389BE-D45D-3545-9143-3538C14A8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621A92-8235-CA32-B60E-F340A355755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616" t="26461" r="42052" b="15151"/>
          <a:stretch>
            <a:fillRect/>
          </a:stretch>
        </p:blipFill>
        <p:spPr>
          <a:xfrm>
            <a:off x="1061245" y="2664227"/>
            <a:ext cx="7021510" cy="208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FC1E-FA42-3382-B39F-CDA21BF5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F3697EC-5838-E816-0CAA-8D0B74A0FB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ED9F8E4-6580-26BE-0A55-81D9148FF84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1FD16B07-AFDF-8DE4-B286-90E59134B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1A7EF33-D176-FB94-E715-76B7615C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autre phrase en désordre. Ecrivez sur vos cahiers une phrase correcte à partir de ces mots.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B0C51E-49F9-FDBA-0393-9B1355F62BFE}"/>
              </a:ext>
            </a:extLst>
          </p:cNvPr>
          <p:cNvSpPr/>
          <p:nvPr/>
        </p:nvSpPr>
        <p:spPr>
          <a:xfrm>
            <a:off x="6678916" y="3292006"/>
            <a:ext cx="1321622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BA399D-3A8B-069B-480F-AB76F0CF3F7C}"/>
              </a:ext>
            </a:extLst>
          </p:cNvPr>
          <p:cNvSpPr/>
          <p:nvPr/>
        </p:nvSpPr>
        <p:spPr>
          <a:xfrm>
            <a:off x="4521567" y="3292005"/>
            <a:ext cx="185463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Nizar 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CA64163-6D4E-07FB-0C11-89DC00BBBC6C}"/>
              </a:ext>
            </a:extLst>
          </p:cNvPr>
          <p:cNvSpPr/>
          <p:nvPr/>
        </p:nvSpPr>
        <p:spPr>
          <a:xfrm>
            <a:off x="1073856" y="3292005"/>
            <a:ext cx="3144995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cheveux bruns</a:t>
            </a:r>
          </a:p>
        </p:txBody>
      </p:sp>
    </p:spTree>
    <p:extLst>
      <p:ext uri="{BB962C8B-B14F-4D97-AF65-F5344CB8AC3E}">
        <p14:creationId xmlns:p14="http://schemas.microsoft.com/office/powerpoint/2010/main" val="20394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834AD-DE7B-FF19-F8F8-EF6CBBA05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1C132B-49E7-9FE1-F110-1C3FA2C0779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F1C132B-49E7-9FE1-F110-1C3FA2C077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CC81E68-2339-9171-CF5B-2F96DD18FDF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CC81E68-2339-9171-CF5B-2F96DD18FD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FE7668DE-3F64-09D2-A1E7-FD8AB4DF67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A3539AB8-7D95-8ECA-3EDC-9549736F5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phrase?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B2BFC89-DEE8-5EA1-693D-E61C4B03E3F6}"/>
              </a:ext>
            </a:extLst>
          </p:cNvPr>
          <p:cNvSpPr/>
          <p:nvPr/>
        </p:nvSpPr>
        <p:spPr>
          <a:xfrm>
            <a:off x="6678916" y="3292006"/>
            <a:ext cx="1321622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CB1E3A5-DFF9-531E-550B-6664E1E80B81}"/>
              </a:ext>
            </a:extLst>
          </p:cNvPr>
          <p:cNvSpPr/>
          <p:nvPr/>
        </p:nvSpPr>
        <p:spPr>
          <a:xfrm>
            <a:off x="4521567" y="3292005"/>
            <a:ext cx="185463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Nizar 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CB4DE4A-05E3-5311-CC1E-F17A15A9B83D}"/>
              </a:ext>
            </a:extLst>
          </p:cNvPr>
          <p:cNvSpPr/>
          <p:nvPr/>
        </p:nvSpPr>
        <p:spPr>
          <a:xfrm>
            <a:off x="1073856" y="3292005"/>
            <a:ext cx="3144995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cheveux bruns</a:t>
            </a:r>
          </a:p>
        </p:txBody>
      </p:sp>
    </p:spTree>
    <p:extLst>
      <p:ext uri="{BB962C8B-B14F-4D97-AF65-F5344CB8AC3E}">
        <p14:creationId xmlns:p14="http://schemas.microsoft.com/office/powerpoint/2010/main" val="299547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1E92-387A-5A70-9C85-F3A05EC9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0A20A55A-0568-0828-1A94-7D512B1C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37CE5C-6BB0-E505-0637-DE874B26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BD474A-06AE-48CE-3677-0F74A66A6A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374" t="29797" r="32493" b="21134"/>
          <a:stretch>
            <a:fillRect/>
          </a:stretch>
        </p:blipFill>
        <p:spPr>
          <a:xfrm>
            <a:off x="454237" y="2995352"/>
            <a:ext cx="8235525" cy="15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27. Réalisez l’activité.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BCEC06-8A62-7450-BB95-DE27E1D8B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B558F73B-228D-057D-C7C0-650FD7F131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821" y="1792846"/>
            <a:ext cx="3287624" cy="463065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F1AB38B-669E-C7C4-4992-4C68D7AE7A98}"/>
              </a:ext>
            </a:extLst>
          </p:cNvPr>
          <p:cNvSpPr/>
          <p:nvPr/>
        </p:nvSpPr>
        <p:spPr>
          <a:xfrm>
            <a:off x="1330422" y="4956621"/>
            <a:ext cx="3241578" cy="61200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7834BF-88AC-3D5A-9902-8373E8744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AADBC5-0046-DEFF-B0E7-3AE7FCE346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9994" y="2017514"/>
            <a:ext cx="5728874" cy="21283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E4631D-2E68-1216-D1FA-3B1529A442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4400" y="4066789"/>
            <a:ext cx="5728874" cy="218087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863D82E-2EA0-B6B8-B305-9FD591614103}"/>
              </a:ext>
            </a:extLst>
          </p:cNvPr>
          <p:cNvSpPr txBox="1"/>
          <p:nvPr/>
        </p:nvSpPr>
        <p:spPr>
          <a:xfrm>
            <a:off x="1246452" y="2832466"/>
            <a:ext cx="60024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K</a:t>
            </a:r>
            <a:r>
              <a:rPr kumimoji="0" lang="fr-FR" sz="32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arima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 est grande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99A6E5F-56D5-A218-874B-7120595E52A3}"/>
              </a:ext>
            </a:extLst>
          </p:cNvPr>
          <p:cNvSpPr txBox="1"/>
          <p:nvPr/>
        </p:nvSpPr>
        <p:spPr>
          <a:xfrm>
            <a:off x="964431" y="5035951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S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ami a  des yeux marron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2D085470-6254-1CCC-EAE4-0E8D468547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6477" y="2142065"/>
            <a:ext cx="1996613" cy="354953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de la page 26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réalisez l’activité 5 de la page 27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8486B0-0289-D72D-E14B-A5A8CD8FE1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3568" y="1624417"/>
            <a:ext cx="3307492" cy="451383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D82D8E-3660-5D8A-5BDA-6CC43BDCA50F}"/>
              </a:ext>
            </a:extLst>
          </p:cNvPr>
          <p:cNvSpPr/>
          <p:nvPr/>
        </p:nvSpPr>
        <p:spPr>
          <a:xfrm>
            <a:off x="5209615" y="5339861"/>
            <a:ext cx="2773801" cy="63963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8894D97-10BC-CF3F-4095-C36B365992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8577" y="1660666"/>
            <a:ext cx="3235921" cy="4441334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3F8C9D0-00ED-32BA-6D1C-4483BC86453B}"/>
              </a:ext>
            </a:extLst>
          </p:cNvPr>
          <p:cNvSpPr/>
          <p:nvPr/>
        </p:nvSpPr>
        <p:spPr>
          <a:xfrm>
            <a:off x="2162021" y="2468915"/>
            <a:ext cx="2516429" cy="96008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7845</TotalTime>
  <Words>1472</Words>
  <Application>Microsoft Office PowerPoint</Application>
  <PresentationFormat>Affichage à l'écran (4:3)</PresentationFormat>
  <Paragraphs>206</Paragraphs>
  <Slides>48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48</vt:i4>
      </vt:variant>
    </vt:vector>
  </HeadingPairs>
  <TitlesOfParts>
    <vt:vector size="69" baseType="lpstr">
      <vt:lpstr>Dosis Medium</vt:lpstr>
      <vt:lpstr>Aptos Display</vt:lpstr>
      <vt:lpstr>Calibri</vt:lpstr>
      <vt:lpstr>Wingdings</vt:lpstr>
      <vt:lpstr>Dosis ExtraBold</vt:lpstr>
      <vt:lpstr>Aptos</vt:lpstr>
      <vt:lpstr>Arial</vt:lpstr>
      <vt:lpstr>Dosis SemiBold</vt:lpstr>
      <vt:lpstr>Dosis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1_Oral</vt:lpstr>
      <vt:lpstr>3_Env-Enseignant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nous présenter en français. Écoutez bien.</vt:lpstr>
      <vt:lpstr>Lecture de la vidéo :</vt:lpstr>
      <vt:lpstr>Maintenant, on va prendre la parole pour se présenter. On va le faire en 3 étapes. Soyez attentifs. </vt:lpstr>
      <vt:lpstr>Étape 1 : Je vais vous expliquer la situation. </vt:lpstr>
      <vt:lpstr>Étape 2.  Chacun réfléchit silencieusement à ce qu’il va dire dans sa prise de parole.</vt:lpstr>
      <vt:lpstr>Étape 3.  Maintenant, vous allez prendre la parole. Qui veut passer au tableau ? </vt:lpstr>
      <vt:lpstr>Maintenant, tout le monde participe. Chacun se présente à son voisin.</vt:lpstr>
      <vt:lpstr>Plan de la séance 5</vt:lpstr>
      <vt:lpstr>Prenez vos livrets à la page 26. Nous avons déjà lu ce texte. Maintenant, on va essayer de le comprendre, partie par partie. </vt:lpstr>
      <vt:lpstr>Pour chaque partie du texte, on va suivre les mêmes étapes. </vt:lpstr>
      <vt:lpstr>Lisez silencieusement le texte et essayez de le comprendre. </vt:lpstr>
      <vt:lpstr>Quels sont les mots difficiles dans le texte ? Levez la main. Je vais vous expliquer. </vt:lpstr>
      <vt:lpstr>Lisez la question et cherchez la réponse dans le texte. Qui veut répondre ?  </vt:lpstr>
      <vt:lpstr>La réponse est :  Houda a des yeux marron. </vt:lpstr>
      <vt:lpstr>On passe à la deuxième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réponse est : Il a des cheveux bruns. </vt:lpstr>
      <vt:lpstr>On passe à la troisième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réponse est : Il aime dessiner et raconter des histoires à ses copains.</vt:lpstr>
      <vt:lpstr>Plan de la séance 5</vt:lpstr>
      <vt:lpstr>Maintenant, nous allons faire de l’écriture.  Prenez vos cahiers.</vt:lpstr>
      <vt:lpstr>Lisez et observez cette phrase. Vous allez l’écrire après. Tenez-vous prêts.  </vt:lpstr>
      <vt:lpstr>Première dictée en cours.</vt:lpstr>
      <vt:lpstr>Deuxième dictée en cours.</vt:lpstr>
      <vt:lpstr>Corrigez. </vt:lpstr>
      <vt:lpstr>Lisez et observez cette phrase. Vous allez l’écrire après. Tenez-vous prêts.  </vt:lpstr>
      <vt:lpstr>Première dictée en cours.</vt:lpstr>
      <vt:lpstr>Deuxième dictée en cours.</vt:lpstr>
      <vt:lpstr>Corrigez. </vt:lpstr>
      <vt:lpstr>On passe à une autre activité. Ces mots sont en désordre. Ecrivez sur vos cahiers une phrase correcte à partir de ces mots.</vt:lpstr>
      <vt:lpstr>Qui veut lire sa phrase ?</vt:lpstr>
      <vt:lpstr>Corrigez. Je n’oublie pas la majuscule au début de la phrase et le point à la fin.  </vt:lpstr>
      <vt:lpstr>Voici une autre phrase en désordre. Ecrivez sur vos cahiers une phrase correcte à partir de ces mots.</vt:lpstr>
      <vt:lpstr>Qui veut lire sa phrase?</vt:lpstr>
      <vt:lpstr>Corrigez. Je n’oublie pas la majuscule au début de la phrase et le point à la fin. </vt:lpstr>
      <vt:lpstr>Prenez vos livrets à la page 27. Réalisez l’activité. Je vais circuler entre les rangs pour vous aider. </vt:lpstr>
      <vt:lpstr>Présentation PowerPoint</vt:lpstr>
      <vt:lpstr>La séance d’aujourd’hui est terminée. À la maison, lisez le texte de la page 26 et réalisez l’activité 5 de la page 27 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4</cp:revision>
  <cp:lastPrinted>2025-08-13T10:11:39Z</cp:lastPrinted>
  <dcterms:created xsi:type="dcterms:W3CDTF">2025-08-01T12:31:49Z</dcterms:created>
  <dcterms:modified xsi:type="dcterms:W3CDTF">2025-11-22T12:55:51Z</dcterms:modified>
</cp:coreProperties>
</file>