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91" r:id="rId9"/>
    <p:sldMasterId id="2147483801" r:id="rId10"/>
    <p:sldMasterId id="2147483812" r:id="rId11"/>
  </p:sldMasterIdLst>
  <p:notesMasterIdLst>
    <p:notesMasterId r:id="rId60"/>
  </p:notesMasterIdLst>
  <p:sldIdLst>
    <p:sldId id="257" r:id="rId12"/>
    <p:sldId id="1029" r:id="rId13"/>
    <p:sldId id="705" r:id="rId14"/>
    <p:sldId id="1037" r:id="rId15"/>
    <p:sldId id="798" r:id="rId16"/>
    <p:sldId id="799" r:id="rId17"/>
    <p:sldId id="1038" r:id="rId18"/>
    <p:sldId id="1039" r:id="rId19"/>
    <p:sldId id="844" r:id="rId20"/>
    <p:sldId id="651" r:id="rId21"/>
    <p:sldId id="1041" r:id="rId22"/>
    <p:sldId id="1042" r:id="rId23"/>
    <p:sldId id="1043" r:id="rId24"/>
    <p:sldId id="1044" r:id="rId25"/>
    <p:sldId id="1045" r:id="rId26"/>
    <p:sldId id="1046" r:id="rId27"/>
    <p:sldId id="1047" r:id="rId28"/>
    <p:sldId id="1051" r:id="rId29"/>
    <p:sldId id="1048" r:id="rId30"/>
    <p:sldId id="1049" r:id="rId31"/>
    <p:sldId id="907" r:id="rId32"/>
    <p:sldId id="940" r:id="rId33"/>
    <p:sldId id="680" r:id="rId34"/>
    <p:sldId id="864" r:id="rId35"/>
    <p:sldId id="865" r:id="rId36"/>
    <p:sldId id="909" r:id="rId37"/>
    <p:sldId id="910" r:id="rId38"/>
    <p:sldId id="911" r:id="rId39"/>
    <p:sldId id="912" r:id="rId40"/>
    <p:sldId id="913" r:id="rId41"/>
    <p:sldId id="914" r:id="rId42"/>
    <p:sldId id="908" r:id="rId43"/>
    <p:sldId id="653" r:id="rId44"/>
    <p:sldId id="876" r:id="rId45"/>
    <p:sldId id="924" r:id="rId46"/>
    <p:sldId id="929" r:id="rId47"/>
    <p:sldId id="925" r:id="rId48"/>
    <p:sldId id="931" r:id="rId49"/>
    <p:sldId id="932" r:id="rId50"/>
    <p:sldId id="894" r:id="rId51"/>
    <p:sldId id="934" r:id="rId52"/>
    <p:sldId id="717" r:id="rId53"/>
    <p:sldId id="936" r:id="rId54"/>
    <p:sldId id="937" r:id="rId55"/>
    <p:sldId id="938" r:id="rId56"/>
    <p:sldId id="817" r:id="rId57"/>
    <p:sldId id="939" r:id="rId58"/>
    <p:sldId id="921" r:id="rId59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0E80"/>
    <a:srgbClr val="424D7B"/>
    <a:srgbClr val="00ACA4"/>
    <a:srgbClr val="C6C6C6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6F706-4378-42A3-AB83-0B1E0C31FC71}" v="16" dt="2025-11-20T10:20:47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3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4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2.fntdata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custSel addSld delSld modSld">
      <pc:chgData name="Jalila El Baraka" userId="ea93c961-285f-4edc-9e51-dff84fc1dbdc" providerId="ADAL" clId="{AF35D566-9458-4FCB-BB0C-F789683C5E1A}" dt="2025-11-19T20:30:02.490" v="765" actId="14100"/>
      <pc:docMkLst>
        <pc:docMk/>
      </pc:docMkLst>
      <pc:sldChg chg="addSp delSp modSp mod setBg">
        <pc:chgData name="Jalila El Baraka" userId="ea93c961-285f-4edc-9e51-dff84fc1dbdc" providerId="ADAL" clId="{AF35D566-9458-4FCB-BB0C-F789683C5E1A}" dt="2025-11-15T18:29:42.584" v="594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5-11-15T18:29:42.584" v="594" actId="26606"/>
          <ac:spMkLst>
            <pc:docMk/>
            <pc:sldMk cId="56895326" sldId="257"/>
            <ac:spMk id="10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5-11-15T18:29:42.584" v="594" actId="26606"/>
          <ac:picMkLst>
            <pc:docMk/>
            <pc:sldMk cId="56895326" sldId="257"/>
            <ac:picMk id="5" creationId="{8A25EDF7-BAD0-A89C-D75B-10960CFD660C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7:30:49.985" v="601" actId="478"/>
        <pc:sldMkLst>
          <pc:docMk/>
          <pc:sldMk cId="2460937176" sldId="651"/>
        </pc:sldMkLst>
        <pc:picChg chg="add mod">
          <ac:chgData name="Jalila El Baraka" userId="ea93c961-285f-4edc-9e51-dff84fc1dbdc" providerId="ADAL" clId="{AF35D566-9458-4FCB-BB0C-F789683C5E1A}" dt="2025-11-18T17:30:45.938" v="599"/>
          <ac:picMkLst>
            <pc:docMk/>
            <pc:sldMk cId="2460937176" sldId="651"/>
            <ac:picMk id="2" creationId="{A7496B39-0FF7-BA96-BF62-8256BD3C2FEC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8:51:16.699" v="676" actId="1076"/>
        <pc:sldMkLst>
          <pc:docMk/>
          <pc:sldMk cId="253054449" sldId="817"/>
        </pc:sldMkLst>
        <pc:spChg chg="mod">
          <ac:chgData name="Jalila El Baraka" userId="ea93c961-285f-4edc-9e51-dff84fc1dbdc" providerId="ADAL" clId="{AF35D566-9458-4FCB-BB0C-F789683C5E1A}" dt="2025-11-18T18:50:35.255" v="666" actId="20577"/>
          <ac:spMkLst>
            <pc:docMk/>
            <pc:sldMk cId="253054449" sldId="817"/>
            <ac:spMk id="4" creationId="{E6384F8A-E656-6861-497C-5F80E75BA727}"/>
          </ac:spMkLst>
        </pc:spChg>
        <pc:spChg chg="add mod">
          <ac:chgData name="Jalila El Baraka" userId="ea93c961-285f-4edc-9e51-dff84fc1dbdc" providerId="ADAL" clId="{AF35D566-9458-4FCB-BB0C-F789683C5E1A}" dt="2025-11-18T18:51:16.699" v="676" actId="1076"/>
          <ac:spMkLst>
            <pc:docMk/>
            <pc:sldMk cId="253054449" sldId="817"/>
            <ac:spMk id="8" creationId="{8516A397-3D43-F851-04BA-D685C2342210}"/>
          </ac:spMkLst>
        </pc:spChg>
        <pc:picChg chg="add mod">
          <ac:chgData name="Jalila El Baraka" userId="ea93c961-285f-4edc-9e51-dff84fc1dbdc" providerId="ADAL" clId="{AF35D566-9458-4FCB-BB0C-F789683C5E1A}" dt="2025-11-18T18:51:11.475" v="674" actId="1076"/>
          <ac:picMkLst>
            <pc:docMk/>
            <pc:sldMk cId="253054449" sldId="817"/>
            <ac:picMk id="6" creationId="{E597730F-9F2D-7ADF-C674-333200667262}"/>
          </ac:picMkLst>
        </pc:picChg>
      </pc:sldChg>
      <pc:sldChg chg="add">
        <pc:chgData name="Jalila El Baraka" userId="ea93c961-285f-4edc-9e51-dff84fc1dbdc" providerId="ADAL" clId="{AF35D566-9458-4FCB-BB0C-F789683C5E1A}" dt="2025-11-18T17:31:50.057" v="603"/>
        <pc:sldMkLst>
          <pc:docMk/>
          <pc:sldMk cId="559909468" sldId="844"/>
        </pc:sldMkLst>
      </pc:sldChg>
      <pc:sldChg chg="addSp delSp modSp mod">
        <pc:chgData name="Jalila El Baraka" userId="ea93c961-285f-4edc-9e51-dff84fc1dbdc" providerId="ADAL" clId="{AF35D566-9458-4FCB-BB0C-F789683C5E1A}" dt="2025-11-13T21:23:48.967" v="71" actId="20577"/>
        <pc:sldMkLst>
          <pc:docMk/>
          <pc:sldMk cId="2830076411" sldId="864"/>
        </pc:sldMkLst>
      </pc:sldChg>
      <pc:sldChg chg="modSp mod">
        <pc:chgData name="Jalila El Baraka" userId="ea93c961-285f-4edc-9e51-dff84fc1dbdc" providerId="ADAL" clId="{AF35D566-9458-4FCB-BB0C-F789683C5E1A}" dt="2025-11-13T21:27:23.423" v="113" actId="20577"/>
        <pc:sldMkLst>
          <pc:docMk/>
          <pc:sldMk cId="488830112" sldId="865"/>
        </pc:sldMkLst>
        <pc:spChg chg="mod">
          <ac:chgData name="Jalila El Baraka" userId="ea93c961-285f-4edc-9e51-dff84fc1dbdc" providerId="ADAL" clId="{AF35D566-9458-4FCB-BB0C-F789683C5E1A}" dt="2025-11-13T21:27:15.158" v="95" actId="20577"/>
          <ac:spMkLst>
            <pc:docMk/>
            <pc:sldMk cId="488830112" sldId="865"/>
            <ac:spMk id="3" creationId="{55E5CF7D-BB37-D48F-0A36-EE5B8741CC9A}"/>
          </ac:spMkLst>
        </pc:spChg>
        <pc:spChg chg="mod">
          <ac:chgData name="Jalila El Baraka" userId="ea93c961-285f-4edc-9e51-dff84fc1dbdc" providerId="ADAL" clId="{AF35D566-9458-4FCB-BB0C-F789683C5E1A}" dt="2025-11-13T21:27:16.720" v="96" actId="20577"/>
          <ac:spMkLst>
            <pc:docMk/>
            <pc:sldMk cId="488830112" sldId="865"/>
            <ac:spMk id="4" creationId="{A7014843-5A4A-0EDF-E313-7F9B92A3DD42}"/>
          </ac:spMkLst>
        </pc:spChg>
        <pc:spChg chg="mod">
          <ac:chgData name="Jalila El Baraka" userId="ea93c961-285f-4edc-9e51-dff84fc1dbdc" providerId="ADAL" clId="{AF35D566-9458-4FCB-BB0C-F789683C5E1A}" dt="2025-11-13T21:27:23.423" v="113" actId="20577"/>
          <ac:spMkLst>
            <pc:docMk/>
            <pc:sldMk cId="488830112" sldId="865"/>
            <ac:spMk id="7" creationId="{CE1FDCD7-4D1B-42F0-FAA8-1C52E2738659}"/>
          </ac:spMkLst>
        </pc:spChg>
      </pc:sldChg>
      <pc:sldChg chg="modSp mod">
        <pc:chgData name="Jalila El Baraka" userId="ea93c961-285f-4edc-9e51-dff84fc1dbdc" providerId="ADAL" clId="{AF35D566-9458-4FCB-BB0C-F789683C5E1A}" dt="2025-11-13T21:29:53.071" v="277" actId="20577"/>
        <pc:sldMkLst>
          <pc:docMk/>
          <pc:sldMk cId="1100359572" sldId="876"/>
        </pc:sldMkLst>
      </pc:sldChg>
      <pc:sldChg chg="addSp delSp modSp mod">
        <pc:chgData name="Jalila El Baraka" userId="ea93c961-285f-4edc-9e51-dff84fc1dbdc" providerId="ADAL" clId="{AF35D566-9458-4FCB-BB0C-F789683C5E1A}" dt="2025-11-13T21:41:55.443" v="516"/>
        <pc:sldMkLst>
          <pc:docMk/>
          <pc:sldMk cId="746861506" sldId="894"/>
        </pc:sldMkLst>
        <pc:spChg chg="mod">
          <ac:chgData name="Jalila El Baraka" userId="ea93c961-285f-4edc-9e51-dff84fc1dbdc" providerId="ADAL" clId="{AF35D566-9458-4FCB-BB0C-F789683C5E1A}" dt="2025-11-13T21:38:12.484" v="357" actId="20577"/>
          <ac:spMkLst>
            <pc:docMk/>
            <pc:sldMk cId="746861506" sldId="894"/>
            <ac:spMk id="2" creationId="{EBAF27E3-974C-8D28-7BB0-112295C0845B}"/>
          </ac:spMkLst>
        </pc:spChg>
      </pc:sldChg>
      <pc:sldChg chg="modSp mod">
        <pc:chgData name="Jalila El Baraka" userId="ea93c961-285f-4edc-9e51-dff84fc1dbdc" providerId="ADAL" clId="{AF35D566-9458-4FCB-BB0C-F789683C5E1A}" dt="2025-11-13T21:23:04.923" v="16" actId="313"/>
        <pc:sldMkLst>
          <pc:docMk/>
          <pc:sldMk cId="621796674" sldId="907"/>
        </pc:sldMkLst>
        <pc:spChg chg="mod">
          <ac:chgData name="Jalila El Baraka" userId="ea93c961-285f-4edc-9e51-dff84fc1dbdc" providerId="ADAL" clId="{AF35D566-9458-4FCB-BB0C-F789683C5E1A}" dt="2025-11-13T21:23:04.923" v="16" actId="313"/>
          <ac:spMkLst>
            <pc:docMk/>
            <pc:sldMk cId="621796674" sldId="907"/>
            <ac:spMk id="13" creationId="{5CB10D14-D429-A4FF-A675-7543A3044C7D}"/>
          </ac:spMkLst>
        </pc:spChg>
      </pc:sldChg>
      <pc:sldChg chg="modSp mod">
        <pc:chgData name="Jalila El Baraka" userId="ea93c961-285f-4edc-9e51-dff84fc1dbdc" providerId="ADAL" clId="{AF35D566-9458-4FCB-BB0C-F789683C5E1A}" dt="2025-11-13T21:27:27.313" v="115" actId="20577"/>
        <pc:sldMkLst>
          <pc:docMk/>
          <pc:sldMk cId="4105374042" sldId="909"/>
        </pc:sldMkLst>
        <pc:spChg chg="mod">
          <ac:chgData name="Jalila El Baraka" userId="ea93c961-285f-4edc-9e51-dff84fc1dbdc" providerId="ADAL" clId="{AF35D566-9458-4FCB-BB0C-F789683C5E1A}" dt="2025-11-13T21:27:26.001" v="114" actId="20577"/>
          <ac:spMkLst>
            <pc:docMk/>
            <pc:sldMk cId="4105374042" sldId="909"/>
            <ac:spMk id="5" creationId="{426B8719-218B-188A-5D27-CE8A94667AFE}"/>
          </ac:spMkLst>
        </pc:spChg>
        <pc:spChg chg="mod">
          <ac:chgData name="Jalila El Baraka" userId="ea93c961-285f-4edc-9e51-dff84fc1dbdc" providerId="ADAL" clId="{AF35D566-9458-4FCB-BB0C-F789683C5E1A}" dt="2025-11-13T21:27:27.313" v="115" actId="20577"/>
          <ac:spMkLst>
            <pc:docMk/>
            <pc:sldMk cId="4105374042" sldId="909"/>
            <ac:spMk id="6" creationId="{582443B9-09D9-73BF-4B74-A864B2F46943}"/>
          </ac:spMkLst>
        </pc:spChg>
      </pc:sldChg>
      <pc:sldChg chg="modSp mod">
        <pc:chgData name="Jalila El Baraka" userId="ea93c961-285f-4edc-9e51-dff84fc1dbdc" providerId="ADAL" clId="{AF35D566-9458-4FCB-BB0C-F789683C5E1A}" dt="2025-11-13T21:27:32.516" v="117" actId="20577"/>
        <pc:sldMkLst>
          <pc:docMk/>
          <pc:sldMk cId="1143159255" sldId="910"/>
        </pc:sldMkLst>
        <pc:spChg chg="mod">
          <ac:chgData name="Jalila El Baraka" userId="ea93c961-285f-4edc-9e51-dff84fc1dbdc" providerId="ADAL" clId="{AF35D566-9458-4FCB-BB0C-F789683C5E1A}" dt="2025-11-13T21:27:31.328" v="116" actId="20577"/>
          <ac:spMkLst>
            <pc:docMk/>
            <pc:sldMk cId="1143159255" sldId="910"/>
            <ac:spMk id="3" creationId="{F0CBC066-1370-0A05-1623-6AB0DFA16FAF}"/>
          </ac:spMkLst>
        </pc:spChg>
        <pc:spChg chg="mod">
          <ac:chgData name="Jalila El Baraka" userId="ea93c961-285f-4edc-9e51-dff84fc1dbdc" providerId="ADAL" clId="{AF35D566-9458-4FCB-BB0C-F789683C5E1A}" dt="2025-11-13T21:27:32.516" v="117" actId="20577"/>
          <ac:spMkLst>
            <pc:docMk/>
            <pc:sldMk cId="1143159255" sldId="910"/>
            <ac:spMk id="4" creationId="{5A027F33-171B-9E1E-4031-1E21A150F779}"/>
          </ac:spMkLst>
        </pc:spChg>
      </pc:sldChg>
      <pc:sldChg chg="modSp mod">
        <pc:chgData name="Jalila El Baraka" userId="ea93c961-285f-4edc-9e51-dff84fc1dbdc" providerId="ADAL" clId="{AF35D566-9458-4FCB-BB0C-F789683C5E1A}" dt="2025-11-13T21:27:37.157" v="119" actId="20577"/>
        <pc:sldMkLst>
          <pc:docMk/>
          <pc:sldMk cId="3969272901" sldId="911"/>
        </pc:sldMkLst>
        <pc:spChg chg="mod">
          <ac:chgData name="Jalila El Baraka" userId="ea93c961-285f-4edc-9e51-dff84fc1dbdc" providerId="ADAL" clId="{AF35D566-9458-4FCB-BB0C-F789683C5E1A}" dt="2025-11-13T21:27:35.954" v="118" actId="20577"/>
          <ac:spMkLst>
            <pc:docMk/>
            <pc:sldMk cId="3969272901" sldId="911"/>
            <ac:spMk id="5" creationId="{AD59E709-E1A7-B3A4-AB2E-33DAB5FF9FB8}"/>
          </ac:spMkLst>
        </pc:spChg>
        <pc:spChg chg="mod">
          <ac:chgData name="Jalila El Baraka" userId="ea93c961-285f-4edc-9e51-dff84fc1dbdc" providerId="ADAL" clId="{AF35D566-9458-4FCB-BB0C-F789683C5E1A}" dt="2025-11-13T21:27:37.157" v="119" actId="20577"/>
          <ac:spMkLst>
            <pc:docMk/>
            <pc:sldMk cId="3969272901" sldId="911"/>
            <ac:spMk id="6" creationId="{FFDF7DFF-21C5-0E9F-2B76-8F8BDB2A14EC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8T18:48:17.991" v="619" actId="14100"/>
        <pc:sldMkLst>
          <pc:docMk/>
          <pc:sldMk cId="3708817623" sldId="912"/>
        </pc:sldMkLst>
        <pc:spChg chg="mod">
          <ac:chgData name="Jalila El Baraka" userId="ea93c961-285f-4edc-9e51-dff84fc1dbdc" providerId="ADAL" clId="{AF35D566-9458-4FCB-BB0C-F789683C5E1A}" dt="2025-11-18T18:47:54.393" v="612" actId="20577"/>
          <ac:spMkLst>
            <pc:docMk/>
            <pc:sldMk cId="3708817623" sldId="912"/>
            <ac:spMk id="4" creationId="{824D3E88-5257-906F-53A3-FEE7687E4BC5}"/>
          </ac:spMkLst>
        </pc:spChg>
        <pc:spChg chg="add mod">
          <ac:chgData name="Jalila El Baraka" userId="ea93c961-285f-4edc-9e51-dff84fc1dbdc" providerId="ADAL" clId="{AF35D566-9458-4FCB-BB0C-F789683C5E1A}" dt="2025-11-18T18:48:17.991" v="619" actId="14100"/>
          <ac:spMkLst>
            <pc:docMk/>
            <pc:sldMk cId="3708817623" sldId="912"/>
            <ac:spMk id="9" creationId="{3C55E9BB-A048-EB3F-BDAA-48CB82DDE824}"/>
          </ac:spMkLst>
        </pc:spChg>
        <pc:picChg chg="add mod">
          <ac:chgData name="Jalila El Baraka" userId="ea93c961-285f-4edc-9e51-dff84fc1dbdc" providerId="ADAL" clId="{AF35D566-9458-4FCB-BB0C-F789683C5E1A}" dt="2025-11-18T18:48:10.924" v="617" actId="1076"/>
          <ac:picMkLst>
            <pc:docMk/>
            <pc:sldMk cId="3708817623" sldId="912"/>
            <ac:picMk id="7" creationId="{282BF732-3CC3-947D-D7CB-BF4AF238DE5A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8:48:53.454" v="623" actId="478"/>
        <pc:sldMkLst>
          <pc:docMk/>
          <pc:sldMk cId="3708679337" sldId="913"/>
        </pc:sldMkLst>
        <pc:picChg chg="add mod">
          <ac:chgData name="Jalila El Baraka" userId="ea93c961-285f-4edc-9e51-dff84fc1dbdc" providerId="ADAL" clId="{AF35D566-9458-4FCB-BB0C-F789683C5E1A}" dt="2025-11-18T18:48:51.632" v="622" actId="1076"/>
          <ac:picMkLst>
            <pc:docMk/>
            <pc:sldMk cId="3708679337" sldId="913"/>
            <ac:picMk id="7" creationId="{1D733081-D2B4-8F8E-35EB-BB577C259D0A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8:50:00.994" v="663" actId="20577"/>
        <pc:sldMkLst>
          <pc:docMk/>
          <pc:sldMk cId="232576270" sldId="914"/>
        </pc:sldMkLst>
        <pc:spChg chg="add mod">
          <ac:chgData name="Jalila El Baraka" userId="ea93c961-285f-4edc-9e51-dff84fc1dbdc" providerId="ADAL" clId="{AF35D566-9458-4FCB-BB0C-F789683C5E1A}" dt="2025-11-18T18:49:33.298" v="641" actId="207"/>
          <ac:spMkLst>
            <pc:docMk/>
            <pc:sldMk cId="232576270" sldId="914"/>
            <ac:spMk id="6" creationId="{BC7FF21A-5222-C7B5-8AA3-EDF48631083B}"/>
          </ac:spMkLst>
        </pc:spChg>
        <pc:spChg chg="add mod">
          <ac:chgData name="Jalila El Baraka" userId="ea93c961-285f-4edc-9e51-dff84fc1dbdc" providerId="ADAL" clId="{AF35D566-9458-4FCB-BB0C-F789683C5E1A}" dt="2025-11-18T18:49:42.389" v="649" actId="20577"/>
          <ac:spMkLst>
            <pc:docMk/>
            <pc:sldMk cId="232576270" sldId="914"/>
            <ac:spMk id="7" creationId="{C29882D6-E3AF-68B3-17DF-7EA4AFDBE786}"/>
          </ac:spMkLst>
        </pc:spChg>
        <pc:spChg chg="add mod">
          <ac:chgData name="Jalila El Baraka" userId="ea93c961-285f-4edc-9e51-dff84fc1dbdc" providerId="ADAL" clId="{AF35D566-9458-4FCB-BB0C-F789683C5E1A}" dt="2025-11-18T18:49:49.877" v="656" actId="20577"/>
          <ac:spMkLst>
            <pc:docMk/>
            <pc:sldMk cId="232576270" sldId="914"/>
            <ac:spMk id="8" creationId="{AFEA29A7-5246-080C-B762-3E7A4940F052}"/>
          </ac:spMkLst>
        </pc:spChg>
        <pc:spChg chg="add mod">
          <ac:chgData name="Jalila El Baraka" userId="ea93c961-285f-4edc-9e51-dff84fc1dbdc" providerId="ADAL" clId="{AF35D566-9458-4FCB-BB0C-F789683C5E1A}" dt="2025-11-18T18:50:00.994" v="663" actId="20577"/>
          <ac:spMkLst>
            <pc:docMk/>
            <pc:sldMk cId="232576270" sldId="914"/>
            <ac:spMk id="10" creationId="{710A10BF-30CD-EFA2-4F28-CF826AAF2C53}"/>
          </ac:spMkLst>
        </pc:spChg>
        <pc:picChg chg="add mod">
          <ac:chgData name="Jalila El Baraka" userId="ea93c961-285f-4edc-9e51-dff84fc1dbdc" providerId="ADAL" clId="{AF35D566-9458-4FCB-BB0C-F789683C5E1A}" dt="2025-11-18T18:49:43.607" v="650" actId="1076"/>
          <ac:picMkLst>
            <pc:docMk/>
            <pc:sldMk cId="232576270" sldId="914"/>
            <ac:picMk id="5" creationId="{4FFC5F5B-7384-1CA4-0393-CF6E7AE9044E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8:52:42" v="697" actId="14100"/>
        <pc:sldMkLst>
          <pc:docMk/>
          <pc:sldMk cId="153375929" sldId="921"/>
        </pc:sldMkLst>
        <pc:spChg chg="add mod">
          <ac:chgData name="Jalila El Baraka" userId="ea93c961-285f-4edc-9e51-dff84fc1dbdc" providerId="ADAL" clId="{AF35D566-9458-4FCB-BB0C-F789683C5E1A}" dt="2025-11-18T18:52:42" v="697" actId="14100"/>
          <ac:spMkLst>
            <pc:docMk/>
            <pc:sldMk cId="153375929" sldId="921"/>
            <ac:spMk id="8" creationId="{36683001-5954-3315-2124-CC48212C3905}"/>
          </ac:spMkLst>
        </pc:spChg>
        <pc:picChg chg="add mod">
          <ac:chgData name="Jalila El Baraka" userId="ea93c961-285f-4edc-9e51-dff84fc1dbdc" providerId="ADAL" clId="{AF35D566-9458-4FCB-BB0C-F789683C5E1A}" dt="2025-11-18T18:52:25.006" v="692" actId="1076"/>
          <ac:picMkLst>
            <pc:docMk/>
            <pc:sldMk cId="153375929" sldId="921"/>
            <ac:picMk id="7" creationId="{868213FD-DD5D-D617-B5A0-97AC70883E23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3T21:30:04.048" v="279"/>
        <pc:sldMkLst>
          <pc:docMk/>
          <pc:sldMk cId="907128022" sldId="924"/>
        </pc:sldMkLst>
        <pc:spChg chg="add mod">
          <ac:chgData name="Jalila El Baraka" userId="ea93c961-285f-4edc-9e51-dff84fc1dbdc" providerId="ADAL" clId="{AF35D566-9458-4FCB-BB0C-F789683C5E1A}" dt="2025-11-13T21:30:04.048" v="279"/>
          <ac:spMkLst>
            <pc:docMk/>
            <pc:sldMk cId="907128022" sldId="924"/>
            <ac:spMk id="3" creationId="{F075EE8D-78C5-575A-AE3C-61619D8CC2ED}"/>
          </ac:spMkLst>
        </pc:spChg>
      </pc:sldChg>
      <pc:sldChg chg="delSp modSp mod">
        <pc:chgData name="Jalila El Baraka" userId="ea93c961-285f-4edc-9e51-dff84fc1dbdc" providerId="ADAL" clId="{AF35D566-9458-4FCB-BB0C-F789683C5E1A}" dt="2025-11-13T21:31:21.434" v="304" actId="20577"/>
        <pc:sldMkLst>
          <pc:docMk/>
          <pc:sldMk cId="1728538934" sldId="925"/>
        </pc:sldMkLst>
        <pc:spChg chg="mod">
          <ac:chgData name="Jalila El Baraka" userId="ea93c961-285f-4edc-9e51-dff84fc1dbdc" providerId="ADAL" clId="{AF35D566-9458-4FCB-BB0C-F789683C5E1A}" dt="2025-11-13T21:31:21.434" v="304" actId="20577"/>
          <ac:spMkLst>
            <pc:docMk/>
            <pc:sldMk cId="1728538934" sldId="925"/>
            <ac:spMk id="2" creationId="{6925D9F8-C384-FDBE-40BB-52BFDC1B184C}"/>
          </ac:spMkLst>
        </pc:spChg>
      </pc:sldChg>
      <pc:sldChg chg="modSp mod">
        <pc:chgData name="Jalila El Baraka" userId="ea93c961-285f-4edc-9e51-dff84fc1dbdc" providerId="ADAL" clId="{AF35D566-9458-4FCB-BB0C-F789683C5E1A}" dt="2025-11-13T21:31:25.418" v="311" actId="20577"/>
        <pc:sldMkLst>
          <pc:docMk/>
          <pc:sldMk cId="1260524156" sldId="929"/>
        </pc:sldMkLst>
        <pc:spChg chg="mod">
          <ac:chgData name="Jalila El Baraka" userId="ea93c961-285f-4edc-9e51-dff84fc1dbdc" providerId="ADAL" clId="{AF35D566-9458-4FCB-BB0C-F789683C5E1A}" dt="2025-11-13T21:31:25.418" v="311" actId="20577"/>
          <ac:spMkLst>
            <pc:docMk/>
            <pc:sldMk cId="1260524156" sldId="929"/>
            <ac:spMk id="4" creationId="{45153275-53FF-8D39-FDF0-C63B2CFD3941}"/>
          </ac:spMkLst>
        </pc:spChg>
        <pc:picChg chg="mod">
          <ac:chgData name="Jalila El Baraka" userId="ea93c961-285f-4edc-9e51-dff84fc1dbdc" providerId="ADAL" clId="{AF35D566-9458-4FCB-BB0C-F789683C5E1A}" dt="2025-11-13T21:30:25.334" v="282" actId="14100"/>
          <ac:picMkLst>
            <pc:docMk/>
            <pc:sldMk cId="1260524156" sldId="929"/>
            <ac:picMk id="8" creationId="{3EAA6258-9FBD-EB2F-D2AC-5800FADAFE70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3T21:32:11.065" v="322" actId="1076"/>
        <pc:sldMkLst>
          <pc:docMk/>
          <pc:sldMk cId="3485826565" sldId="931"/>
        </pc:sldMkLst>
        <pc:spChg chg="mod">
          <ac:chgData name="Jalila El Baraka" userId="ea93c961-285f-4edc-9e51-dff84fc1dbdc" providerId="ADAL" clId="{AF35D566-9458-4FCB-BB0C-F789683C5E1A}" dt="2025-11-13T21:31:17.184" v="297" actId="20577"/>
          <ac:spMkLst>
            <pc:docMk/>
            <pc:sldMk cId="3485826565" sldId="931"/>
            <ac:spMk id="2" creationId="{D34B1F4A-E64F-611A-A1DE-E187E76E8EE9}"/>
          </ac:spMkLst>
        </pc:spChg>
        <pc:picChg chg="mod">
          <ac:chgData name="Jalila El Baraka" userId="ea93c961-285f-4edc-9e51-dff84fc1dbdc" providerId="ADAL" clId="{AF35D566-9458-4FCB-BB0C-F789683C5E1A}" dt="2025-11-13T21:31:38.746" v="313" actId="1076"/>
          <ac:picMkLst>
            <pc:docMk/>
            <pc:sldMk cId="3485826565" sldId="931"/>
            <ac:picMk id="6" creationId="{3FE89F93-4809-57CD-A780-BA5A18FCCF2E}"/>
          </ac:picMkLst>
        </pc:picChg>
        <pc:picChg chg="add mod">
          <ac:chgData name="Jalila El Baraka" userId="ea93c961-285f-4edc-9e51-dff84fc1dbdc" providerId="ADAL" clId="{AF35D566-9458-4FCB-BB0C-F789683C5E1A}" dt="2025-11-13T21:32:02.706" v="319" actId="1076"/>
          <ac:picMkLst>
            <pc:docMk/>
            <pc:sldMk cId="3485826565" sldId="931"/>
            <ac:picMk id="7" creationId="{AEA5A8AC-F0A9-D266-2E1D-E32C4FE3592D}"/>
          </ac:picMkLst>
        </pc:picChg>
        <pc:picChg chg="add mod">
          <ac:chgData name="Jalila El Baraka" userId="ea93c961-285f-4edc-9e51-dff84fc1dbdc" providerId="ADAL" clId="{AF35D566-9458-4FCB-BB0C-F789683C5E1A}" dt="2025-11-13T21:32:11.065" v="322" actId="1076"/>
          <ac:picMkLst>
            <pc:docMk/>
            <pc:sldMk cId="3485826565" sldId="931"/>
            <ac:picMk id="8" creationId="{1D56179F-047D-DA62-46D0-C1CB48B09476}"/>
          </ac:picMkLst>
        </pc:picChg>
      </pc:sldChg>
      <pc:sldChg chg="modSp mod">
        <pc:chgData name="Jalila El Baraka" userId="ea93c961-285f-4edc-9e51-dff84fc1dbdc" providerId="ADAL" clId="{AF35D566-9458-4FCB-BB0C-F789683C5E1A}" dt="2025-11-19T20:30:02.490" v="765" actId="14100"/>
        <pc:sldMkLst>
          <pc:docMk/>
          <pc:sldMk cId="1141448858" sldId="932"/>
        </pc:sldMkLst>
        <pc:spChg chg="mod">
          <ac:chgData name="Jalila El Baraka" userId="ea93c961-285f-4edc-9e51-dff84fc1dbdc" providerId="ADAL" clId="{AF35D566-9458-4FCB-BB0C-F789683C5E1A}" dt="2025-11-19T20:30:02.490" v="765" actId="14100"/>
          <ac:spMkLst>
            <pc:docMk/>
            <pc:sldMk cId="1141448858" sldId="932"/>
            <ac:spMk id="2" creationId="{68EC4DBB-7846-8488-B988-DE0374B032ED}"/>
          </ac:spMkLst>
        </pc:spChg>
        <pc:picChg chg="mod">
          <ac:chgData name="Jalila El Baraka" userId="ea93c961-285f-4edc-9e51-dff84fc1dbdc" providerId="ADAL" clId="{AF35D566-9458-4FCB-BB0C-F789683C5E1A}" dt="2025-11-13T21:32:38.980" v="326" actId="1076"/>
          <ac:picMkLst>
            <pc:docMk/>
            <pc:sldMk cId="1141448858" sldId="932"/>
            <ac:picMk id="6" creationId="{C0569137-6AE8-2B51-64FD-31C11583A455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3T21:41:58.225" v="517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5-11-13T21:40:15.302" v="483" actId="20577"/>
          <ac:spMkLst>
            <pc:docMk/>
            <pc:sldMk cId="2924233245" sldId="934"/>
            <ac:spMk id="3" creationId="{6F950F43-667F-E35E-4A33-396ACD184FB3}"/>
          </ac:spMkLst>
        </pc:spChg>
        <pc:spChg chg="mod">
          <ac:chgData name="Jalila El Baraka" userId="ea93c961-285f-4edc-9e51-dff84fc1dbdc" providerId="ADAL" clId="{AF35D566-9458-4FCB-BB0C-F789683C5E1A}" dt="2025-11-13T21:38:39.936" v="375" actId="20577"/>
          <ac:spMkLst>
            <pc:docMk/>
            <pc:sldMk cId="2924233245" sldId="934"/>
            <ac:spMk id="4" creationId="{FF5E41C9-45B0-527E-EF01-CA6245B55840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3T21:41:48.069" v="515" actId="20577"/>
        <pc:sldMkLst>
          <pc:docMk/>
          <pc:sldMk cId="3103668379" sldId="936"/>
        </pc:sldMkLst>
        <pc:spChg chg="mod">
          <ac:chgData name="Jalila El Baraka" userId="ea93c961-285f-4edc-9e51-dff84fc1dbdc" providerId="ADAL" clId="{AF35D566-9458-4FCB-BB0C-F789683C5E1A}" dt="2025-11-13T21:40:38.154" v="502" actId="20577"/>
          <ac:spMkLst>
            <pc:docMk/>
            <pc:sldMk cId="3103668379" sldId="936"/>
            <ac:spMk id="3" creationId="{1F7269C8-2049-99F8-9E43-080B470AEEB1}"/>
          </ac:spMkLst>
        </pc:spChg>
        <pc:spChg chg="add mod">
          <ac:chgData name="Jalila El Baraka" userId="ea93c961-285f-4edc-9e51-dff84fc1dbdc" providerId="ADAL" clId="{AF35D566-9458-4FCB-BB0C-F789683C5E1A}" dt="2025-11-13T21:40:27.238" v="485"/>
          <ac:spMkLst>
            <pc:docMk/>
            <pc:sldMk cId="3103668379" sldId="936"/>
            <ac:spMk id="5" creationId="{77CFA3E3-1148-8379-8F4A-25DCBF00FB4C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3T21:43:25.987" v="586" actId="20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5-11-13T21:42:38.833" v="580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AF35D566-9458-4FCB-BB0C-F789683C5E1A}" dt="2025-11-13T21:43:25.987" v="586" actId="207"/>
          <ac:spMkLst>
            <pc:docMk/>
            <pc:sldMk cId="2336507612" sldId="938"/>
            <ac:spMk id="7" creationId="{6590F87F-5E3B-74DD-C3A5-88E968040E1B}"/>
          </ac:spMkLst>
        </pc:spChg>
        <pc:spChg chg="mod">
          <ac:chgData name="Jalila El Baraka" userId="ea93c961-285f-4edc-9e51-dff84fc1dbdc" providerId="ADAL" clId="{AF35D566-9458-4FCB-BB0C-F789683C5E1A}" dt="2025-11-13T21:42:21.005" v="538" actId="20577"/>
          <ac:spMkLst>
            <pc:docMk/>
            <pc:sldMk cId="2336507612" sldId="938"/>
            <ac:spMk id="10" creationId="{67F5DD55-E201-954E-4B12-E4089A3BAD16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8T18:52:05.062" v="685" actId="1076"/>
        <pc:sldMkLst>
          <pc:docMk/>
          <pc:sldMk cId="853510469" sldId="939"/>
        </pc:sldMkLst>
        <pc:spChg chg="add mod">
          <ac:chgData name="Jalila El Baraka" userId="ea93c961-285f-4edc-9e51-dff84fc1dbdc" providerId="ADAL" clId="{AF35D566-9458-4FCB-BB0C-F789683C5E1A}" dt="2025-11-18T18:52:05.062" v="685" actId="1076"/>
          <ac:spMkLst>
            <pc:docMk/>
            <pc:sldMk cId="853510469" sldId="939"/>
            <ac:spMk id="7" creationId="{1AF1AC3D-042F-D776-28AF-F05E388B9A8F}"/>
          </ac:spMkLst>
        </pc:spChg>
        <pc:picChg chg="add mod">
          <ac:chgData name="Jalila El Baraka" userId="ea93c961-285f-4edc-9e51-dff84fc1dbdc" providerId="ADAL" clId="{AF35D566-9458-4FCB-BB0C-F789683C5E1A}" dt="2025-11-18T18:51:53.542" v="681" actId="1076"/>
          <ac:picMkLst>
            <pc:docMk/>
            <pc:sldMk cId="853510469" sldId="939"/>
            <ac:picMk id="5" creationId="{7F7B1C7C-6FAF-59BF-F938-2F2C9571795E}"/>
          </ac:picMkLst>
        </pc:picChg>
      </pc:sldChg>
      <pc:sldChg chg="modSp mod">
        <pc:chgData name="Jalila El Baraka" userId="ea93c961-285f-4edc-9e51-dff84fc1dbdc" providerId="ADAL" clId="{AF35D566-9458-4FCB-BB0C-F789683C5E1A}" dt="2025-11-13T21:23:14.500" v="27" actId="313"/>
        <pc:sldMkLst>
          <pc:docMk/>
          <pc:sldMk cId="1954303992" sldId="940"/>
        </pc:sldMkLst>
        <pc:spChg chg="mod">
          <ac:chgData name="Jalila El Baraka" userId="ea93c961-285f-4edc-9e51-dff84fc1dbdc" providerId="ADAL" clId="{AF35D566-9458-4FCB-BB0C-F789683C5E1A}" dt="2025-11-13T21:23:14.500" v="27" actId="313"/>
          <ac:spMkLst>
            <pc:docMk/>
            <pc:sldMk cId="1954303992" sldId="940"/>
            <ac:spMk id="7" creationId="{098C24A6-9194-F861-C674-7970902DA6B0}"/>
          </ac:spMkLst>
        </pc:spChg>
      </pc:sldChg>
      <pc:sldChg chg="modSp mod">
        <pc:chgData name="Jalila El Baraka" userId="ea93c961-285f-4edc-9e51-dff84fc1dbdc" providerId="ADAL" clId="{AF35D566-9458-4FCB-BB0C-F789683C5E1A}" dt="2025-11-13T21:27:41.516" v="121" actId="20577"/>
        <pc:sldMkLst>
          <pc:docMk/>
          <pc:sldMk cId="4287577544" sldId="1035"/>
        </pc:sldMkLst>
        <pc:spChg chg="mod">
          <ac:chgData name="Jalila El Baraka" userId="ea93c961-285f-4edc-9e51-dff84fc1dbdc" providerId="ADAL" clId="{AF35D566-9458-4FCB-BB0C-F789683C5E1A}" dt="2025-11-13T21:27:40.281" v="120" actId="20577"/>
          <ac:spMkLst>
            <pc:docMk/>
            <pc:sldMk cId="4287577544" sldId="1035"/>
            <ac:spMk id="3" creationId="{A81F3B05-DA4A-DC25-DB75-CB046FE2D9FA}"/>
          </ac:spMkLst>
        </pc:spChg>
        <pc:spChg chg="mod">
          <ac:chgData name="Jalila El Baraka" userId="ea93c961-285f-4edc-9e51-dff84fc1dbdc" providerId="ADAL" clId="{AF35D566-9458-4FCB-BB0C-F789683C5E1A}" dt="2025-11-13T21:27:41.516" v="121" actId="20577"/>
          <ac:spMkLst>
            <pc:docMk/>
            <pc:sldMk cId="4287577544" sldId="1035"/>
            <ac:spMk id="4" creationId="{23B36724-9453-7EC4-A5B3-81EC52E0F33E}"/>
          </ac:spMkLst>
        </pc:spChg>
      </pc:sldChg>
      <pc:sldChg chg="modSp mod">
        <pc:chgData name="Jalila El Baraka" userId="ea93c961-285f-4edc-9e51-dff84fc1dbdc" providerId="ADAL" clId="{AF35D566-9458-4FCB-BB0C-F789683C5E1A}" dt="2025-11-13T21:27:48.484" v="123" actId="20577"/>
        <pc:sldMkLst>
          <pc:docMk/>
          <pc:sldMk cId="1865606720" sldId="1036"/>
        </pc:sldMkLst>
        <pc:spChg chg="mod">
          <ac:chgData name="Jalila El Baraka" userId="ea93c961-285f-4edc-9e51-dff84fc1dbdc" providerId="ADAL" clId="{AF35D566-9458-4FCB-BB0C-F789683C5E1A}" dt="2025-11-13T21:27:47.250" v="122" actId="20577"/>
          <ac:spMkLst>
            <pc:docMk/>
            <pc:sldMk cId="1865606720" sldId="1036"/>
            <ac:spMk id="5" creationId="{6F81EAAA-A59F-527F-77E7-326E56E6824A}"/>
          </ac:spMkLst>
        </pc:spChg>
        <pc:spChg chg="mod">
          <ac:chgData name="Jalila El Baraka" userId="ea93c961-285f-4edc-9e51-dff84fc1dbdc" providerId="ADAL" clId="{AF35D566-9458-4FCB-BB0C-F789683C5E1A}" dt="2025-11-13T21:27:48.484" v="123" actId="20577"/>
          <ac:spMkLst>
            <pc:docMk/>
            <pc:sldMk cId="1865606720" sldId="1036"/>
            <ac:spMk id="6" creationId="{F3956EC5-BEA5-969B-1410-A8703B2A9A50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8T17:30:37.557" v="597"/>
        <pc:sldMkLst>
          <pc:docMk/>
          <pc:sldMk cId="2701477113" sldId="1039"/>
        </pc:sldMkLst>
        <pc:picChg chg="add mod">
          <ac:chgData name="Jalila El Baraka" userId="ea93c961-285f-4edc-9e51-dff84fc1dbdc" providerId="ADAL" clId="{AF35D566-9458-4FCB-BB0C-F789683C5E1A}" dt="2025-11-18T17:30:37.557" v="597"/>
          <ac:picMkLst>
            <pc:docMk/>
            <pc:sldMk cId="2701477113" sldId="1039"/>
            <ac:picMk id="3" creationId="{497741E2-8D3A-07AA-D6B9-CA69CF58CB2B}"/>
          </ac:picMkLst>
        </pc:picChg>
      </pc:sldChg>
      <pc:sldChg chg="modSp mod">
        <pc:chgData name="Jalila El Baraka" userId="ea93c961-285f-4edc-9e51-dff84fc1dbdc" providerId="ADAL" clId="{AF35D566-9458-4FCB-BB0C-F789683C5E1A}" dt="2025-11-19T20:28:33.358" v="763" actId="20577"/>
        <pc:sldMkLst>
          <pc:docMk/>
          <pc:sldMk cId="3404309186" sldId="1045"/>
        </pc:sldMkLst>
        <pc:spChg chg="mod">
          <ac:chgData name="Jalila El Baraka" userId="ea93c961-285f-4edc-9e51-dff84fc1dbdc" providerId="ADAL" clId="{AF35D566-9458-4FCB-BB0C-F789683C5E1A}" dt="2025-11-19T20:28:33.358" v="763" actId="20577"/>
          <ac:spMkLst>
            <pc:docMk/>
            <pc:sldMk cId="3404309186" sldId="1045"/>
            <ac:spMk id="9" creationId="{BFE51F8C-1F35-9CC8-FA29-27998F956968}"/>
          </ac:spMkLst>
        </pc:spChg>
      </pc:sldChg>
      <pc:sldChg chg="modSp">
        <pc:chgData name="Jalila El Baraka" userId="ea93c961-285f-4edc-9e51-dff84fc1dbdc" providerId="ADAL" clId="{AF35D566-9458-4FCB-BB0C-F789683C5E1A}" dt="2025-11-13T21:17:14.206" v="0"/>
        <pc:sldMkLst>
          <pc:docMk/>
          <pc:sldMk cId="232908910" sldId="1049"/>
        </pc:sldMkLst>
        <pc:spChg chg="mod">
          <ac:chgData name="Jalila El Baraka" userId="ea93c961-285f-4edc-9e51-dff84fc1dbdc" providerId="ADAL" clId="{AF35D566-9458-4FCB-BB0C-F789683C5E1A}" dt="2025-11-13T21:17:14.206" v="0"/>
          <ac:spMkLst>
            <pc:docMk/>
            <pc:sldMk cId="232908910" sldId="1049"/>
            <ac:spMk id="2" creationId="{E9B87C98-02C6-1062-B406-7D9D8AAB97D3}"/>
          </ac:spMkLst>
        </pc:spChg>
      </pc:sldChg>
      <pc:sldMasterChg chg="delSldLayout">
        <pc:chgData name="Jalila El Baraka" userId="ea93c961-285f-4edc-9e51-dff84fc1dbdc" providerId="ADAL" clId="{AF35D566-9458-4FCB-BB0C-F789683C5E1A}" dt="2025-11-18T17:31:45.710" v="602" actId="2696"/>
        <pc:sldMasterMkLst>
          <pc:docMk/>
          <pc:sldMasterMk cId="1377852075" sldId="2147483766"/>
        </pc:sldMasterMkLst>
      </pc:sldMaster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5-11-20T10:23:15.527" v="1309" actId="14100"/>
      <pc:docMkLst>
        <pc:docMk/>
      </pc:docMkLst>
      <pc:sldChg chg="addSp modSp mod">
        <pc:chgData name="Jalila El Baraka" userId="ea93c961-285f-4edc-9e51-dff84fc1dbdc" providerId="ADAL" clId="{F2DB4326-1773-40AF-ABF6-454663976D9D}" dt="2025-11-13T16:47:00.389" v="4" actId="255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F2DB4326-1773-40AF-ABF6-454663976D9D}" dt="2025-11-20T10:17:29.485" v="1257" actId="2711"/>
        <pc:sldMkLst>
          <pc:docMk/>
          <pc:sldMk cId="2460937176" sldId="651"/>
        </pc:sldMkLst>
        <pc:spChg chg="mod">
          <ac:chgData name="Jalila El Baraka" userId="ea93c961-285f-4edc-9e51-dff84fc1dbdc" providerId="ADAL" clId="{F2DB4326-1773-40AF-ABF6-454663976D9D}" dt="2025-11-20T10:17:29.485" v="1257" actId="2711"/>
          <ac:spMkLst>
            <pc:docMk/>
            <pc:sldMk cId="2460937176" sldId="651"/>
            <ac:spMk id="14" creationId="{697DFF48-5E06-8151-398A-A4FC15EB252F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5-11-20T09:26:27.968" v="1085" actId="1076"/>
        <pc:sldMkLst>
          <pc:docMk/>
          <pc:sldMk cId="1644084619" sldId="680"/>
        </pc:sldMkLst>
        <pc:picChg chg="del">
          <ac:chgData name="Jalila El Baraka" userId="ea93c961-285f-4edc-9e51-dff84fc1dbdc" providerId="ADAL" clId="{F2DB4326-1773-40AF-ABF6-454663976D9D}" dt="2025-11-20T09:26:03.277" v="1080" actId="478"/>
          <ac:picMkLst>
            <pc:docMk/>
            <pc:sldMk cId="1644084619" sldId="680"/>
            <ac:picMk id="2" creationId="{46AF2B79-33BD-AAB6-CED4-A7433737B82A}"/>
          </ac:picMkLst>
        </pc:picChg>
        <pc:picChg chg="add mod">
          <ac:chgData name="Jalila El Baraka" userId="ea93c961-285f-4edc-9e51-dff84fc1dbdc" providerId="ADAL" clId="{F2DB4326-1773-40AF-ABF6-454663976D9D}" dt="2025-11-20T09:26:27.968" v="1085" actId="1076"/>
          <ac:picMkLst>
            <pc:docMk/>
            <pc:sldMk cId="1644084619" sldId="680"/>
            <ac:picMk id="4" creationId="{46DB70F1-B9C1-D7DE-E92E-BFF87ADE862E}"/>
          </ac:picMkLst>
        </pc:picChg>
      </pc:sldChg>
      <pc:sldChg chg="modSp mod">
        <pc:chgData name="Jalila El Baraka" userId="ea93c961-285f-4edc-9e51-dff84fc1dbdc" providerId="ADAL" clId="{F2DB4326-1773-40AF-ABF6-454663976D9D}" dt="2025-11-14T13:24:21.018" v="516"/>
        <pc:sldMkLst>
          <pc:docMk/>
          <pc:sldMk cId="2191222266" sldId="798"/>
        </pc:sldMkLst>
        <pc:spChg chg="mod">
          <ac:chgData name="Jalila El Baraka" userId="ea93c961-285f-4edc-9e51-dff84fc1dbdc" providerId="ADAL" clId="{F2DB4326-1773-40AF-ABF6-454663976D9D}" dt="2025-11-14T13:24:06.829" v="514"/>
          <ac:spMkLst>
            <pc:docMk/>
            <pc:sldMk cId="2191222266" sldId="798"/>
            <ac:spMk id="2" creationId="{B1633320-881D-3046-CC25-D40DFB941180}"/>
          </ac:spMkLst>
        </pc:spChg>
        <pc:spChg chg="mod">
          <ac:chgData name="Jalila El Baraka" userId="ea93c961-285f-4edc-9e51-dff84fc1dbdc" providerId="ADAL" clId="{F2DB4326-1773-40AF-ABF6-454663976D9D}" dt="2025-11-14T13:23:28.038" v="508" actId="20577"/>
          <ac:spMkLst>
            <pc:docMk/>
            <pc:sldMk cId="2191222266" sldId="798"/>
            <ac:spMk id="5" creationId="{EBFAD96D-5FEA-AA42-9005-A218CD1D9E8D}"/>
          </ac:spMkLst>
        </pc:spChg>
        <pc:spChg chg="mod">
          <ac:chgData name="Jalila El Baraka" userId="ea93c961-285f-4edc-9e51-dff84fc1dbdc" providerId="ADAL" clId="{F2DB4326-1773-40AF-ABF6-454663976D9D}" dt="2025-11-14T13:23:56.240" v="510"/>
          <ac:spMkLst>
            <pc:docMk/>
            <pc:sldMk cId="2191222266" sldId="798"/>
            <ac:spMk id="7" creationId="{4B9D94D2-948F-A6A8-1CAC-6BC21867784E}"/>
          </ac:spMkLst>
        </pc:spChg>
        <pc:spChg chg="mod">
          <ac:chgData name="Jalila El Baraka" userId="ea93c961-285f-4edc-9e51-dff84fc1dbdc" providerId="ADAL" clId="{F2DB4326-1773-40AF-ABF6-454663976D9D}" dt="2025-11-14T13:24:21.018" v="516"/>
          <ac:spMkLst>
            <pc:docMk/>
            <pc:sldMk cId="2191222266" sldId="798"/>
            <ac:spMk id="16" creationId="{970954A4-CF87-B312-8087-0957A3F90A1F}"/>
          </ac:spMkLst>
        </pc:spChg>
      </pc:sldChg>
      <pc:sldChg chg="modSp mod">
        <pc:chgData name="Jalila El Baraka" userId="ea93c961-285f-4edc-9e51-dff84fc1dbdc" providerId="ADAL" clId="{F2DB4326-1773-40AF-ABF6-454663976D9D}" dt="2025-11-20T09:55:08.988" v="1168" actId="20577"/>
        <pc:sldMkLst>
          <pc:docMk/>
          <pc:sldMk cId="1961739097" sldId="799"/>
        </pc:sldMkLst>
        <pc:spChg chg="mod">
          <ac:chgData name="Jalila El Baraka" userId="ea93c961-285f-4edc-9e51-dff84fc1dbdc" providerId="ADAL" clId="{F2DB4326-1773-40AF-ABF6-454663976D9D}" dt="2025-11-14T13:51:05.396" v="1030" actId="20577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Jalila El Baraka" userId="ea93c961-285f-4edc-9e51-dff84fc1dbdc" providerId="ADAL" clId="{F2DB4326-1773-40AF-ABF6-454663976D9D}" dt="2025-11-20T09:55:08.988" v="1168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F2DB4326-1773-40AF-ABF6-454663976D9D}" dt="2025-11-20T09:54:33.766" v="1166" actId="20577"/>
        <pc:sldMkLst>
          <pc:docMk/>
          <pc:sldMk cId="253054449" sldId="817"/>
        </pc:sldMkLst>
        <pc:spChg chg="mod">
          <ac:chgData name="Jalila El Baraka" userId="ea93c961-285f-4edc-9e51-dff84fc1dbdc" providerId="ADAL" clId="{F2DB4326-1773-40AF-ABF6-454663976D9D}" dt="2025-11-20T09:54:33.766" v="1166" actId="20577"/>
          <ac:spMkLst>
            <pc:docMk/>
            <pc:sldMk cId="253054449" sldId="817"/>
            <ac:spMk id="4" creationId="{E6384F8A-E656-6861-497C-5F80E75BA727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09:28:55.251" v="1089" actId="1076"/>
        <pc:sldMkLst>
          <pc:docMk/>
          <pc:sldMk cId="2830076411" sldId="864"/>
        </pc:sldMkLst>
        <pc:spChg chg="del mod">
          <ac:chgData name="Jalila El Baraka" userId="ea93c961-285f-4edc-9e51-dff84fc1dbdc" providerId="ADAL" clId="{F2DB4326-1773-40AF-ABF6-454663976D9D}" dt="2025-11-20T09:28:37.384" v="1086" actId="478"/>
          <ac:spMkLst>
            <pc:docMk/>
            <pc:sldMk cId="2830076411" sldId="864"/>
            <ac:spMk id="4" creationId="{99467544-CA4E-2A44-1F41-C062E287B0D6}"/>
          </ac:spMkLst>
        </pc:spChg>
        <pc:picChg chg="add mod">
          <ac:chgData name="Jalila El Baraka" userId="ea93c961-285f-4edc-9e51-dff84fc1dbdc" providerId="ADAL" clId="{F2DB4326-1773-40AF-ABF6-454663976D9D}" dt="2025-11-20T09:28:55.251" v="1089" actId="1076"/>
          <ac:picMkLst>
            <pc:docMk/>
            <pc:sldMk cId="2830076411" sldId="864"/>
            <ac:picMk id="6" creationId="{5F1B7D43-34EB-7C80-20EE-8D550D84E2B7}"/>
          </ac:picMkLst>
        </pc:picChg>
      </pc:sldChg>
      <pc:sldChg chg="modSp mod">
        <pc:chgData name="Jalila El Baraka" userId="ea93c961-285f-4edc-9e51-dff84fc1dbdc" providerId="ADAL" clId="{F2DB4326-1773-40AF-ABF6-454663976D9D}" dt="2025-11-20T10:14:32.145" v="1251" actId="2711"/>
        <pc:sldMkLst>
          <pc:docMk/>
          <pc:sldMk cId="488830112" sldId="865"/>
        </pc:sldMkLst>
        <pc:spChg chg="mod">
          <ac:chgData name="Jalila El Baraka" userId="ea93c961-285f-4edc-9e51-dff84fc1dbdc" providerId="ADAL" clId="{F2DB4326-1773-40AF-ABF6-454663976D9D}" dt="2025-11-20T10:14:32.145" v="1251" actId="2711"/>
          <ac:spMkLst>
            <pc:docMk/>
            <pc:sldMk cId="488830112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F2DB4326-1773-40AF-ABF6-454663976D9D}" dt="2025-11-14T13:38:03.155" v="799" actId="207"/>
          <ac:spMkLst>
            <pc:docMk/>
            <pc:sldMk cId="488830112" sldId="865"/>
            <ac:spMk id="3" creationId="{55E5CF7D-BB37-D48F-0A36-EE5B8741CC9A}"/>
          </ac:spMkLst>
        </pc:spChg>
        <pc:spChg chg="mod">
          <ac:chgData name="Jalila El Baraka" userId="ea93c961-285f-4edc-9e51-dff84fc1dbdc" providerId="ADAL" clId="{F2DB4326-1773-40AF-ABF6-454663976D9D}" dt="2025-11-14T13:38:05.753" v="805" actId="20577"/>
          <ac:spMkLst>
            <pc:docMk/>
            <pc:sldMk cId="488830112" sldId="865"/>
            <ac:spMk id="4" creationId="{A7014843-5A4A-0EDF-E313-7F9B92A3DD42}"/>
          </ac:spMkLst>
        </pc:spChg>
        <pc:spChg chg="mod">
          <ac:chgData name="Jalila El Baraka" userId="ea93c961-285f-4edc-9e51-dff84fc1dbdc" providerId="ADAL" clId="{F2DB4326-1773-40AF-ABF6-454663976D9D}" dt="2025-11-14T13:37:22.402" v="774" actId="20577"/>
          <ac:spMkLst>
            <pc:docMk/>
            <pc:sldMk cId="488830112" sldId="865"/>
            <ac:spMk id="7" creationId="{CE1FDCD7-4D1B-42F0-FAA8-1C52E2738659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09:33:53.672" v="1131"/>
        <pc:sldMkLst>
          <pc:docMk/>
          <pc:sldMk cId="1100359572" sldId="876"/>
        </pc:sldMkLst>
        <pc:spChg chg="add mod">
          <ac:chgData name="Jalila El Baraka" userId="ea93c961-285f-4edc-9e51-dff84fc1dbdc" providerId="ADAL" clId="{F2DB4326-1773-40AF-ABF6-454663976D9D}" dt="2025-11-20T09:33:53.672" v="1131"/>
          <ac:spMkLst>
            <pc:docMk/>
            <pc:sldMk cId="1100359572" sldId="876"/>
            <ac:spMk id="3" creationId="{09968CDA-BD79-FFDB-BB41-6E099AEFED72}"/>
          </ac:spMkLst>
        </pc:spChg>
        <pc:spChg chg="del">
          <ac:chgData name="Jalila El Baraka" userId="ea93c961-285f-4edc-9e51-dff84fc1dbdc" providerId="ADAL" clId="{F2DB4326-1773-40AF-ABF6-454663976D9D}" dt="2025-11-20T09:33:53.089" v="1130" actId="478"/>
          <ac:spMkLst>
            <pc:docMk/>
            <pc:sldMk cId="1100359572" sldId="876"/>
            <ac:spMk id="4" creationId="{8FEF39F8-1132-974F-F5C4-C578E5E72EA7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09:53:34.403" v="1157" actId="207"/>
        <pc:sldMkLst>
          <pc:docMk/>
          <pc:sldMk cId="746861506" sldId="894"/>
        </pc:sldMkLst>
        <pc:spChg chg="add mod">
          <ac:chgData name="Jalila El Baraka" userId="ea93c961-285f-4edc-9e51-dff84fc1dbdc" providerId="ADAL" clId="{F2DB4326-1773-40AF-ABF6-454663976D9D}" dt="2025-11-20T09:53:34.403" v="1157" actId="207"/>
          <ac:spMkLst>
            <pc:docMk/>
            <pc:sldMk cId="746861506" sldId="894"/>
            <ac:spMk id="3" creationId="{8C3F94FF-7820-8EB1-C8FF-F2171E75C9E2}"/>
          </ac:spMkLst>
        </pc:spChg>
        <pc:spChg chg="del">
          <ac:chgData name="Jalila El Baraka" userId="ea93c961-285f-4edc-9e51-dff84fc1dbdc" providerId="ADAL" clId="{F2DB4326-1773-40AF-ABF6-454663976D9D}" dt="2025-11-20T09:35:00.798" v="1141" actId="478"/>
          <ac:spMkLst>
            <pc:docMk/>
            <pc:sldMk cId="746861506" sldId="894"/>
            <ac:spMk id="3" creationId="{B06BBC2E-2BA5-C0D7-201D-F004A178E691}"/>
          </ac:spMkLst>
        </pc:spChg>
      </pc:sldChg>
      <pc:sldChg chg="modSp mod">
        <pc:chgData name="Jalila El Baraka" userId="ea93c961-285f-4edc-9e51-dff84fc1dbdc" providerId="ADAL" clId="{F2DB4326-1773-40AF-ABF6-454663976D9D}" dt="2025-11-14T13:51:25.851" v="1031"/>
        <pc:sldMkLst>
          <pc:docMk/>
          <pc:sldMk cId="621796674" sldId="907"/>
        </pc:sldMkLst>
        <pc:spChg chg="mod">
          <ac:chgData name="Jalila El Baraka" userId="ea93c961-285f-4edc-9e51-dff84fc1dbdc" providerId="ADAL" clId="{F2DB4326-1773-40AF-ABF6-454663976D9D}" dt="2025-11-13T17:08:06.945" v="474" actId="20577"/>
          <ac:spMkLst>
            <pc:docMk/>
            <pc:sldMk cId="621796674" sldId="907"/>
            <ac:spMk id="5" creationId="{FE743B4E-744F-96EB-D4A6-743281E74D6B}"/>
          </ac:spMkLst>
        </pc:spChg>
        <pc:spChg chg="mod">
          <ac:chgData name="Jalila El Baraka" userId="ea93c961-285f-4edc-9e51-dff84fc1dbdc" providerId="ADAL" clId="{F2DB4326-1773-40AF-ABF6-454663976D9D}" dt="2025-11-14T13:51:25.851" v="1031"/>
          <ac:spMkLst>
            <pc:docMk/>
            <pc:sldMk cId="621796674" sldId="907"/>
            <ac:spMk id="13" creationId="{5CB10D14-D429-A4FF-A675-7543A3044C7D}"/>
          </ac:spMkLst>
        </pc:spChg>
      </pc:sldChg>
      <pc:sldChg chg="modSp mod">
        <pc:chgData name="Jalila El Baraka" userId="ea93c961-285f-4edc-9e51-dff84fc1dbdc" providerId="ADAL" clId="{F2DB4326-1773-40AF-ABF6-454663976D9D}" dt="2025-11-14T13:51:36.865" v="1032"/>
        <pc:sldMkLst>
          <pc:docMk/>
          <pc:sldMk cId="58299802" sldId="908"/>
        </pc:sldMkLst>
        <pc:spChg chg="mod">
          <ac:chgData name="Jalila El Baraka" userId="ea93c961-285f-4edc-9e51-dff84fc1dbdc" providerId="ADAL" clId="{F2DB4326-1773-40AF-ABF6-454663976D9D}" dt="2025-11-14T13:51:36.865" v="1032"/>
          <ac:spMkLst>
            <pc:docMk/>
            <pc:sldMk cId="58299802" sldId="908"/>
            <ac:spMk id="13" creationId="{B341E893-2206-1E8D-2393-51F8F8AE41C2}"/>
          </ac:spMkLst>
        </pc:spChg>
      </pc:sldChg>
      <pc:sldChg chg="modSp mod">
        <pc:chgData name="Jalila El Baraka" userId="ea93c961-285f-4edc-9e51-dff84fc1dbdc" providerId="ADAL" clId="{F2DB4326-1773-40AF-ABF6-454663976D9D}" dt="2025-11-14T13:46:32.541" v="908" actId="207"/>
        <pc:sldMkLst>
          <pc:docMk/>
          <pc:sldMk cId="4105374042" sldId="909"/>
        </pc:sldMkLst>
        <pc:spChg chg="mod">
          <ac:chgData name="Jalila El Baraka" userId="ea93c961-285f-4edc-9e51-dff84fc1dbdc" providerId="ADAL" clId="{F2DB4326-1773-40AF-ABF6-454663976D9D}" dt="2025-11-14T13:38:21.746" v="819" actId="20577"/>
          <ac:spMkLst>
            <pc:docMk/>
            <pc:sldMk cId="4105374042" sldId="909"/>
            <ac:spMk id="2" creationId="{F08307DA-9783-42E3-89E3-7EF1C13C4F65}"/>
          </ac:spMkLst>
        </pc:spChg>
        <pc:spChg chg="mod">
          <ac:chgData name="Jalila El Baraka" userId="ea93c961-285f-4edc-9e51-dff84fc1dbdc" providerId="ADAL" clId="{F2DB4326-1773-40AF-ABF6-454663976D9D}" dt="2025-11-14T13:46:10.562" v="893" actId="207"/>
          <ac:spMkLst>
            <pc:docMk/>
            <pc:sldMk cId="4105374042" sldId="909"/>
            <ac:spMk id="3" creationId="{1CA21435-6A4E-668C-ED9E-3210CFE9892C}"/>
          </ac:spMkLst>
        </pc:spChg>
        <pc:spChg chg="mod">
          <ac:chgData name="Jalila El Baraka" userId="ea93c961-285f-4edc-9e51-dff84fc1dbdc" providerId="ADAL" clId="{F2DB4326-1773-40AF-ABF6-454663976D9D}" dt="2025-11-14T13:46:32.541" v="908" actId="207"/>
          <ac:spMkLst>
            <pc:docMk/>
            <pc:sldMk cId="4105374042" sldId="909"/>
            <ac:spMk id="5" creationId="{426B8719-218B-188A-5D27-CE8A94667AFE}"/>
          </ac:spMkLst>
        </pc:spChg>
        <pc:spChg chg="mod">
          <ac:chgData name="Jalila El Baraka" userId="ea93c961-285f-4edc-9e51-dff84fc1dbdc" providerId="ADAL" clId="{F2DB4326-1773-40AF-ABF6-454663976D9D}" dt="2025-11-14T13:46:19.767" v="906" actId="20577"/>
          <ac:spMkLst>
            <pc:docMk/>
            <pc:sldMk cId="4105374042" sldId="909"/>
            <ac:spMk id="6" creationId="{582443B9-09D9-73BF-4B74-A864B2F46943}"/>
          </ac:spMkLst>
        </pc:spChg>
      </pc:sldChg>
      <pc:sldChg chg="modSp mod">
        <pc:chgData name="Jalila El Baraka" userId="ea93c961-285f-4edc-9e51-dff84fc1dbdc" providerId="ADAL" clId="{F2DB4326-1773-40AF-ABF6-454663976D9D}" dt="2025-11-20T10:15:01.764" v="1255" actId="20577"/>
        <pc:sldMkLst>
          <pc:docMk/>
          <pc:sldMk cId="1143159255" sldId="910"/>
        </pc:sldMkLst>
        <pc:spChg chg="mod">
          <ac:chgData name="Jalila El Baraka" userId="ea93c961-285f-4edc-9e51-dff84fc1dbdc" providerId="ADAL" clId="{F2DB4326-1773-40AF-ABF6-454663976D9D}" dt="2025-11-20T10:15:01.764" v="1255" actId="20577"/>
          <ac:spMkLst>
            <pc:docMk/>
            <pc:sldMk cId="1143159255" sldId="910"/>
            <ac:spMk id="2" creationId="{678B4322-556F-44B6-229F-AB4A150D7474}"/>
          </ac:spMkLst>
        </pc:spChg>
        <pc:spChg chg="mod">
          <ac:chgData name="Jalila El Baraka" userId="ea93c961-285f-4edc-9e51-dff84fc1dbdc" providerId="ADAL" clId="{F2DB4326-1773-40AF-ABF6-454663976D9D}" dt="2025-11-14T13:46:55.913" v="923" actId="207"/>
          <ac:spMkLst>
            <pc:docMk/>
            <pc:sldMk cId="1143159255" sldId="910"/>
            <ac:spMk id="3" creationId="{F0CBC066-1370-0A05-1623-6AB0DFA16FAF}"/>
          </ac:spMkLst>
        </pc:spChg>
        <pc:spChg chg="mod">
          <ac:chgData name="Jalila El Baraka" userId="ea93c961-285f-4edc-9e51-dff84fc1dbdc" providerId="ADAL" clId="{F2DB4326-1773-40AF-ABF6-454663976D9D}" dt="2025-11-14T13:49:29.574" v="949" actId="108"/>
          <ac:spMkLst>
            <pc:docMk/>
            <pc:sldMk cId="1143159255" sldId="910"/>
            <ac:spMk id="4" creationId="{5A027F33-171B-9E1E-4031-1E21A150F779}"/>
          </ac:spMkLst>
        </pc:spChg>
        <pc:spChg chg="mod">
          <ac:chgData name="Jalila El Baraka" userId="ea93c961-285f-4edc-9e51-dff84fc1dbdc" providerId="ADAL" clId="{F2DB4326-1773-40AF-ABF6-454663976D9D}" dt="2025-11-14T13:38:45.671" v="848" actId="20577"/>
          <ac:spMkLst>
            <pc:docMk/>
            <pc:sldMk cId="1143159255" sldId="910"/>
            <ac:spMk id="7" creationId="{49859156-7C51-4E7C-C0CB-F9C568C307D3}"/>
          </ac:spMkLst>
        </pc:spChg>
      </pc:sldChg>
      <pc:sldChg chg="modSp mod">
        <pc:chgData name="Jalila El Baraka" userId="ea93c961-285f-4edc-9e51-dff84fc1dbdc" providerId="ADAL" clId="{F2DB4326-1773-40AF-ABF6-454663976D9D}" dt="2025-11-14T13:49:24.586" v="948"/>
        <pc:sldMkLst>
          <pc:docMk/>
          <pc:sldMk cId="3969272901" sldId="911"/>
        </pc:sldMkLst>
        <pc:spChg chg="mod">
          <ac:chgData name="Jalila El Baraka" userId="ea93c961-285f-4edc-9e51-dff84fc1dbdc" providerId="ADAL" clId="{F2DB4326-1773-40AF-ABF6-454663976D9D}" dt="2025-11-14T13:41:30.547" v="871" actId="20577"/>
          <ac:spMkLst>
            <pc:docMk/>
            <pc:sldMk cId="3969272901" sldId="911"/>
            <ac:spMk id="2" creationId="{83DAA4C9-79A2-053B-DF92-8B73F62E9128}"/>
          </ac:spMkLst>
        </pc:spChg>
        <pc:spChg chg="mod">
          <ac:chgData name="Jalila El Baraka" userId="ea93c961-285f-4edc-9e51-dff84fc1dbdc" providerId="ADAL" clId="{F2DB4326-1773-40AF-ABF6-454663976D9D}" dt="2025-11-14T13:46:00.001" v="891" actId="20577"/>
          <ac:spMkLst>
            <pc:docMk/>
            <pc:sldMk cId="3969272901" sldId="911"/>
            <ac:spMk id="3" creationId="{78049488-0FA3-986D-FC97-CCD787AE0E0C}"/>
          </ac:spMkLst>
        </pc:spChg>
        <pc:spChg chg="mod">
          <ac:chgData name="Jalila El Baraka" userId="ea93c961-285f-4edc-9e51-dff84fc1dbdc" providerId="ADAL" clId="{F2DB4326-1773-40AF-ABF6-454663976D9D}" dt="2025-11-14T13:49:24.586" v="948"/>
          <ac:spMkLst>
            <pc:docMk/>
            <pc:sldMk cId="3969272901" sldId="911"/>
            <ac:spMk id="5" creationId="{AD59E709-E1A7-B3A4-AB2E-33DAB5FF9FB8}"/>
          </ac:spMkLst>
        </pc:spChg>
        <pc:spChg chg="mod">
          <ac:chgData name="Jalila El Baraka" userId="ea93c961-285f-4edc-9e51-dff84fc1dbdc" providerId="ADAL" clId="{F2DB4326-1773-40AF-ABF6-454663976D9D}" dt="2025-11-14T13:49:18.581" v="947"/>
          <ac:spMkLst>
            <pc:docMk/>
            <pc:sldMk cId="3969272901" sldId="911"/>
            <ac:spMk id="6" creationId="{FFDF7DFF-21C5-0E9F-2B76-8F8BDB2A14EC}"/>
          </ac:spMkLst>
        </pc:spChg>
      </pc:sldChg>
      <pc:sldChg chg="modSp mod">
        <pc:chgData name="Jalila El Baraka" userId="ea93c961-285f-4edc-9e51-dff84fc1dbdc" providerId="ADAL" clId="{F2DB4326-1773-40AF-ABF6-454663976D9D}" dt="2025-11-20T09:29:48.392" v="1109" actId="1076"/>
        <pc:sldMkLst>
          <pc:docMk/>
          <pc:sldMk cId="3708817623" sldId="912"/>
        </pc:sldMkLst>
        <pc:spChg chg="mod">
          <ac:chgData name="Jalila El Baraka" userId="ea93c961-285f-4edc-9e51-dff84fc1dbdc" providerId="ADAL" clId="{F2DB4326-1773-40AF-ABF6-454663976D9D}" dt="2025-11-20T09:29:48.392" v="1109" actId="1076"/>
          <ac:spMkLst>
            <pc:docMk/>
            <pc:sldMk cId="3708817623" sldId="912"/>
            <ac:spMk id="9" creationId="{3C55E9BB-A048-EB3F-BDAA-48CB82DDE824}"/>
          </ac:spMkLst>
        </pc:spChg>
      </pc:sldChg>
      <pc:sldChg chg="modSp mod">
        <pc:chgData name="Jalila El Baraka" userId="ea93c961-285f-4edc-9e51-dff84fc1dbdc" providerId="ADAL" clId="{F2DB4326-1773-40AF-ABF6-454663976D9D}" dt="2025-11-20T09:30:53.087" v="1110" actId="20577"/>
        <pc:sldMkLst>
          <pc:docMk/>
          <pc:sldMk cId="232576270" sldId="914"/>
        </pc:sldMkLst>
        <pc:spChg chg="mod">
          <ac:chgData name="Jalila El Baraka" userId="ea93c961-285f-4edc-9e51-dff84fc1dbdc" providerId="ADAL" clId="{F2DB4326-1773-40AF-ABF6-454663976D9D}" dt="2025-11-20T09:30:53.087" v="1110" actId="20577"/>
          <ac:spMkLst>
            <pc:docMk/>
            <pc:sldMk cId="232576270" sldId="914"/>
            <ac:spMk id="8" creationId="{AFEA29A7-5246-080C-B762-3E7A4940F052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5-11-20T09:33:24.310" v="1129" actId="20577"/>
        <pc:sldMkLst>
          <pc:docMk/>
          <pc:sldMk cId="907128022" sldId="924"/>
        </pc:sldMkLst>
        <pc:spChg chg="mod">
          <ac:chgData name="Jalila El Baraka" userId="ea93c961-285f-4edc-9e51-dff84fc1dbdc" providerId="ADAL" clId="{F2DB4326-1773-40AF-ABF6-454663976D9D}" dt="2025-11-20T09:33:24.310" v="1129" actId="20577"/>
          <ac:spMkLst>
            <pc:docMk/>
            <pc:sldMk cId="907128022" sldId="924"/>
            <ac:spMk id="3" creationId="{F075EE8D-78C5-575A-AE3C-61619D8CC2ED}"/>
          </ac:spMkLst>
        </pc:spChg>
        <pc:picChg chg="add mod">
          <ac:chgData name="Jalila El Baraka" userId="ea93c961-285f-4edc-9e51-dff84fc1dbdc" providerId="ADAL" clId="{F2DB4326-1773-40AF-ABF6-454663976D9D}" dt="2025-11-20T09:32:35.782" v="1113" actId="1076"/>
          <ac:picMkLst>
            <pc:docMk/>
            <pc:sldMk cId="907128022" sldId="924"/>
            <ac:picMk id="5" creationId="{4B0B2112-2890-02BC-92A3-4A3F22156843}"/>
          </ac:picMkLst>
        </pc:picChg>
        <pc:picChg chg="del">
          <ac:chgData name="Jalila El Baraka" userId="ea93c961-285f-4edc-9e51-dff84fc1dbdc" providerId="ADAL" clId="{F2DB4326-1773-40AF-ABF6-454663976D9D}" dt="2025-11-20T09:32:31.109" v="1112" actId="478"/>
          <ac:picMkLst>
            <pc:docMk/>
            <pc:sldMk cId="907128022" sldId="924"/>
            <ac:picMk id="7" creationId="{92839095-11D8-F6D5-9F9E-9A0AE85DC150}"/>
          </ac:picMkLst>
        </pc:picChg>
      </pc:sldChg>
      <pc:sldChg chg="addSp modSp mod">
        <pc:chgData name="Jalila El Baraka" userId="ea93c961-285f-4edc-9e51-dff84fc1dbdc" providerId="ADAL" clId="{F2DB4326-1773-40AF-ABF6-454663976D9D}" dt="2025-11-20T10:21:59.903" v="1289" actId="20577"/>
        <pc:sldMkLst>
          <pc:docMk/>
          <pc:sldMk cId="1728538934" sldId="925"/>
        </pc:sldMkLst>
        <pc:spChg chg="mod">
          <ac:chgData name="Jalila El Baraka" userId="ea93c961-285f-4edc-9e51-dff84fc1dbdc" providerId="ADAL" clId="{F2DB4326-1773-40AF-ABF6-454663976D9D}" dt="2025-11-20T10:21:59.903" v="1289" actId="20577"/>
          <ac:spMkLst>
            <pc:docMk/>
            <pc:sldMk cId="1728538934" sldId="925"/>
            <ac:spMk id="2" creationId="{6925D9F8-C384-FDBE-40BB-52BFDC1B184C}"/>
          </ac:spMkLst>
        </pc:spChg>
        <pc:picChg chg="add mod">
          <ac:chgData name="Jalila El Baraka" userId="ea93c961-285f-4edc-9e51-dff84fc1dbdc" providerId="ADAL" clId="{F2DB4326-1773-40AF-ABF6-454663976D9D}" dt="2025-11-20T09:34:25.008" v="1136" actId="1076"/>
          <ac:picMkLst>
            <pc:docMk/>
            <pc:sldMk cId="1728538934" sldId="925"/>
            <ac:picMk id="3" creationId="{2BDBAD1E-F3C1-3817-3DC4-28DC137B46F5}"/>
          </ac:picMkLst>
        </pc:picChg>
      </pc:sldChg>
      <pc:sldChg chg="modSp mod">
        <pc:chgData name="Jalila El Baraka" userId="ea93c961-285f-4edc-9e51-dff84fc1dbdc" providerId="ADAL" clId="{F2DB4326-1773-40AF-ABF6-454663976D9D}" dt="2025-11-20T10:22:49.184" v="1307" actId="1076"/>
        <pc:sldMkLst>
          <pc:docMk/>
          <pc:sldMk cId="3485826565" sldId="931"/>
        </pc:sldMkLst>
        <pc:spChg chg="mod">
          <ac:chgData name="Jalila El Baraka" userId="ea93c961-285f-4edc-9e51-dff84fc1dbdc" providerId="ADAL" clId="{F2DB4326-1773-40AF-ABF6-454663976D9D}" dt="2025-11-20T10:22:12.056" v="1297" actId="20577"/>
          <ac:spMkLst>
            <pc:docMk/>
            <pc:sldMk cId="3485826565" sldId="931"/>
            <ac:spMk id="2" creationId="{D34B1F4A-E64F-611A-A1DE-E187E76E8EE9}"/>
          </ac:spMkLst>
        </pc:spChg>
        <pc:picChg chg="mod">
          <ac:chgData name="Jalila El Baraka" userId="ea93c961-285f-4edc-9e51-dff84fc1dbdc" providerId="ADAL" clId="{F2DB4326-1773-40AF-ABF6-454663976D9D}" dt="2025-11-20T10:22:37" v="1304" actId="1076"/>
          <ac:picMkLst>
            <pc:docMk/>
            <pc:sldMk cId="3485826565" sldId="931"/>
            <ac:picMk id="6" creationId="{3FE89F93-4809-57CD-A780-BA5A18FCCF2E}"/>
          </ac:picMkLst>
        </pc:picChg>
        <pc:picChg chg="mod">
          <ac:chgData name="Jalila El Baraka" userId="ea93c961-285f-4edc-9e51-dff84fc1dbdc" providerId="ADAL" clId="{F2DB4326-1773-40AF-ABF6-454663976D9D}" dt="2025-11-20T10:22:42.785" v="1306" actId="14100"/>
          <ac:picMkLst>
            <pc:docMk/>
            <pc:sldMk cId="3485826565" sldId="931"/>
            <ac:picMk id="7" creationId="{AEA5A8AC-F0A9-D266-2E1D-E32C4FE3592D}"/>
          </ac:picMkLst>
        </pc:picChg>
        <pc:picChg chg="mod">
          <ac:chgData name="Jalila El Baraka" userId="ea93c961-285f-4edc-9e51-dff84fc1dbdc" providerId="ADAL" clId="{F2DB4326-1773-40AF-ABF6-454663976D9D}" dt="2025-11-20T10:22:49.184" v="1307" actId="1076"/>
          <ac:picMkLst>
            <pc:docMk/>
            <pc:sldMk cId="3485826565" sldId="931"/>
            <ac:picMk id="8" creationId="{1D56179F-047D-DA62-46D0-C1CB48B09476}"/>
          </ac:picMkLst>
        </pc:picChg>
      </pc:sldChg>
      <pc:sldChg chg="modSp mod">
        <pc:chgData name="Jalila El Baraka" userId="ea93c961-285f-4edc-9e51-dff84fc1dbdc" providerId="ADAL" clId="{F2DB4326-1773-40AF-ABF6-454663976D9D}" dt="2025-11-20T10:22:59.216" v="1308" actId="1076"/>
        <pc:sldMkLst>
          <pc:docMk/>
          <pc:sldMk cId="1141448858" sldId="932"/>
        </pc:sldMkLst>
        <pc:picChg chg="mod">
          <ac:chgData name="Jalila El Baraka" userId="ea93c961-285f-4edc-9e51-dff84fc1dbdc" providerId="ADAL" clId="{F2DB4326-1773-40AF-ABF6-454663976D9D}" dt="2025-11-20T10:22:59.216" v="1308" actId="1076"/>
          <ac:picMkLst>
            <pc:docMk/>
            <pc:sldMk cId="1141448858" sldId="932"/>
            <ac:picMk id="6" creationId="{C0569137-6AE8-2B51-64FD-31C11583A455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20T10:23:15.527" v="1309" actId="14100"/>
        <pc:sldMkLst>
          <pc:docMk/>
          <pc:sldMk cId="2924233245" sldId="934"/>
        </pc:sldMkLst>
        <pc:spChg chg="del">
          <ac:chgData name="Jalila El Baraka" userId="ea93c961-285f-4edc-9e51-dff84fc1dbdc" providerId="ADAL" clId="{F2DB4326-1773-40AF-ABF6-454663976D9D}" dt="2025-11-20T09:38:07.515" v="1142" actId="478"/>
          <ac:spMkLst>
            <pc:docMk/>
            <pc:sldMk cId="2924233245" sldId="934"/>
            <ac:spMk id="5" creationId="{2E3E5CF6-0109-4628-D3FE-FB9FF1B22065}"/>
          </ac:spMkLst>
        </pc:spChg>
        <pc:spChg chg="add mod">
          <ac:chgData name="Jalila El Baraka" userId="ea93c961-285f-4edc-9e51-dff84fc1dbdc" providerId="ADAL" clId="{F2DB4326-1773-40AF-ABF6-454663976D9D}" dt="2025-11-20T10:23:15.527" v="1309" actId="14100"/>
          <ac:spMkLst>
            <pc:docMk/>
            <pc:sldMk cId="2924233245" sldId="934"/>
            <ac:spMk id="5" creationId="{80B0B14C-B279-11CA-7373-03B9823673E0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09:54:15.957" v="1162" actId="1076"/>
        <pc:sldMkLst>
          <pc:docMk/>
          <pc:sldMk cId="3103668379" sldId="936"/>
        </pc:sldMkLst>
        <pc:spChg chg="mod">
          <ac:chgData name="Jalila El Baraka" userId="ea93c961-285f-4edc-9e51-dff84fc1dbdc" providerId="ADAL" clId="{F2DB4326-1773-40AF-ABF6-454663976D9D}" dt="2025-11-20T09:53:18.222" v="1152" actId="20577"/>
          <ac:spMkLst>
            <pc:docMk/>
            <pc:sldMk cId="3103668379" sldId="936"/>
            <ac:spMk id="2" creationId="{D47902BF-DF64-8E9F-69C8-E1F09CE53E1B}"/>
          </ac:spMkLst>
        </pc:spChg>
        <pc:spChg chg="add mod">
          <ac:chgData name="Jalila El Baraka" userId="ea93c961-285f-4edc-9e51-dff84fc1dbdc" providerId="ADAL" clId="{F2DB4326-1773-40AF-ABF6-454663976D9D}" dt="2025-11-20T09:54:15.957" v="1162" actId="1076"/>
          <ac:spMkLst>
            <pc:docMk/>
            <pc:sldMk cId="3103668379" sldId="936"/>
            <ac:spMk id="4" creationId="{AF57DF29-8E11-1FAB-85D2-974C7664FD24}"/>
          </ac:spMkLst>
        </pc:spChg>
        <pc:spChg chg="del mod">
          <ac:chgData name="Jalila El Baraka" userId="ea93c961-285f-4edc-9e51-dff84fc1dbdc" providerId="ADAL" clId="{F2DB4326-1773-40AF-ABF6-454663976D9D}" dt="2025-11-20T09:54:12.357" v="1160" actId="478"/>
          <ac:spMkLst>
            <pc:docMk/>
            <pc:sldMk cId="3103668379" sldId="936"/>
            <ac:spMk id="8" creationId="{99F6F171-3690-52CC-639B-E07CA3E7DD01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09:54:26.085" v="1165" actId="1076"/>
        <pc:sldMkLst>
          <pc:docMk/>
          <pc:sldMk cId="2336507612" sldId="938"/>
        </pc:sldMkLst>
        <pc:spChg chg="add mod">
          <ac:chgData name="Jalila El Baraka" userId="ea93c961-285f-4edc-9e51-dff84fc1dbdc" providerId="ADAL" clId="{F2DB4326-1773-40AF-ABF6-454663976D9D}" dt="2025-11-20T09:54:26.085" v="1165" actId="1076"/>
          <ac:spMkLst>
            <pc:docMk/>
            <pc:sldMk cId="2336507612" sldId="938"/>
            <ac:spMk id="4" creationId="{EE786E9C-54A2-211C-6485-6BABE9E3E47C}"/>
          </ac:spMkLst>
        </pc:spChg>
        <pc:spChg chg="del">
          <ac:chgData name="Jalila El Baraka" userId="ea93c961-285f-4edc-9e51-dff84fc1dbdc" providerId="ADAL" clId="{F2DB4326-1773-40AF-ABF6-454663976D9D}" dt="2025-11-20T09:54:23.027" v="1163" actId="478"/>
          <ac:spMkLst>
            <pc:docMk/>
            <pc:sldMk cId="2336507612" sldId="938"/>
            <ac:spMk id="8" creationId="{CE8A2EB9-0A04-B07D-DC41-5A8AAA323C66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10:06:33.431" v="1250" actId="2711"/>
        <pc:sldMkLst>
          <pc:docMk/>
          <pc:sldMk cId="1954303992" sldId="940"/>
        </pc:sldMkLst>
        <pc:spChg chg="add mod">
          <ac:chgData name="Jalila El Baraka" userId="ea93c961-285f-4edc-9e51-dff84fc1dbdc" providerId="ADAL" clId="{F2DB4326-1773-40AF-ABF6-454663976D9D}" dt="2025-11-14T13:34:27.931" v="660"/>
          <ac:spMkLst>
            <pc:docMk/>
            <pc:sldMk cId="1954303992" sldId="940"/>
            <ac:spMk id="2" creationId="{6BA6E405-188F-6DC2-F354-6A747DFD64A7}"/>
          </ac:spMkLst>
        </pc:spChg>
        <pc:spChg chg="mod">
          <ac:chgData name="Jalila El Baraka" userId="ea93c961-285f-4edc-9e51-dff84fc1dbdc" providerId="ADAL" clId="{F2DB4326-1773-40AF-ABF6-454663976D9D}" dt="2025-11-20T10:06:33.431" v="1250" actId="2711"/>
          <ac:spMkLst>
            <pc:docMk/>
            <pc:sldMk cId="1954303992" sldId="940"/>
            <ac:spMk id="7" creationId="{098C24A6-9194-F861-C674-7970902DA6B0}"/>
          </ac:spMkLst>
        </pc:spChg>
      </pc:sldChg>
      <pc:sldChg chg="modSp mod">
        <pc:chgData name="Jalila El Baraka" userId="ea93c961-285f-4edc-9e51-dff84fc1dbdc" providerId="ADAL" clId="{F2DB4326-1773-40AF-ABF6-454663976D9D}" dt="2025-11-20T10:15:43.962" v="1256" actId="2711"/>
        <pc:sldMkLst>
          <pc:docMk/>
          <pc:sldMk cId="4287577544" sldId="1035"/>
        </pc:sldMkLst>
        <pc:spChg chg="mod">
          <ac:chgData name="Jalila El Baraka" userId="ea93c961-285f-4edc-9e51-dff84fc1dbdc" providerId="ADAL" clId="{F2DB4326-1773-40AF-ABF6-454663976D9D}" dt="2025-11-20T10:15:43.962" v="1256" actId="2711"/>
          <ac:spMkLst>
            <pc:docMk/>
            <pc:sldMk cId="4287577544" sldId="1035"/>
            <ac:spMk id="2" creationId="{40946037-4F09-4E48-2303-540DB985B93C}"/>
          </ac:spMkLst>
        </pc:spChg>
        <pc:spChg chg="mod">
          <ac:chgData name="Jalila El Baraka" userId="ea93c961-285f-4edc-9e51-dff84fc1dbdc" providerId="ADAL" clId="{F2DB4326-1773-40AF-ABF6-454663976D9D}" dt="2025-11-14T13:49:44.287" v="963" actId="207"/>
          <ac:spMkLst>
            <pc:docMk/>
            <pc:sldMk cId="4287577544" sldId="1035"/>
            <ac:spMk id="3" creationId="{A81F3B05-DA4A-DC25-DB75-CB046FE2D9FA}"/>
          </ac:spMkLst>
        </pc:spChg>
        <pc:spChg chg="mod">
          <ac:chgData name="Jalila El Baraka" userId="ea93c961-285f-4edc-9e51-dff84fc1dbdc" providerId="ADAL" clId="{F2DB4326-1773-40AF-ABF6-454663976D9D}" dt="2025-11-14T13:49:41.873" v="962" actId="20577"/>
          <ac:spMkLst>
            <pc:docMk/>
            <pc:sldMk cId="4287577544" sldId="1035"/>
            <ac:spMk id="4" creationId="{23B36724-9453-7EC4-A5B3-81EC52E0F33E}"/>
          </ac:spMkLst>
        </pc:spChg>
        <pc:spChg chg="mod">
          <ac:chgData name="Jalila El Baraka" userId="ea93c961-285f-4edc-9e51-dff84fc1dbdc" providerId="ADAL" clId="{F2DB4326-1773-40AF-ABF6-454663976D9D}" dt="2025-11-14T13:47:16.680" v="927" actId="20577"/>
          <ac:spMkLst>
            <pc:docMk/>
            <pc:sldMk cId="4287577544" sldId="1035"/>
            <ac:spMk id="7" creationId="{F28DF9BD-0444-7758-03E3-92D759469C4B}"/>
          </ac:spMkLst>
        </pc:spChg>
      </pc:sldChg>
      <pc:sldChg chg="modSp mod">
        <pc:chgData name="Jalila El Baraka" userId="ea93c961-285f-4edc-9e51-dff84fc1dbdc" providerId="ADAL" clId="{F2DB4326-1773-40AF-ABF6-454663976D9D}" dt="2025-11-20T09:29:34.115" v="1107" actId="20577"/>
        <pc:sldMkLst>
          <pc:docMk/>
          <pc:sldMk cId="1865606720" sldId="1036"/>
        </pc:sldMkLst>
        <pc:spChg chg="mod">
          <ac:chgData name="Jalila El Baraka" userId="ea93c961-285f-4edc-9e51-dff84fc1dbdc" providerId="ADAL" clId="{F2DB4326-1773-40AF-ABF6-454663976D9D}" dt="2025-11-20T09:29:34.115" v="1107" actId="20577"/>
          <ac:spMkLst>
            <pc:docMk/>
            <pc:sldMk cId="1865606720" sldId="1036"/>
            <ac:spMk id="2" creationId="{17765609-8FE3-C6F8-E3A1-28B3FF7C1CB1}"/>
          </ac:spMkLst>
        </pc:spChg>
        <pc:spChg chg="mod">
          <ac:chgData name="Jalila El Baraka" userId="ea93c961-285f-4edc-9e51-dff84fc1dbdc" providerId="ADAL" clId="{F2DB4326-1773-40AF-ABF6-454663976D9D}" dt="2025-11-14T13:50:10.201" v="989" actId="207"/>
          <ac:spMkLst>
            <pc:docMk/>
            <pc:sldMk cId="1865606720" sldId="1036"/>
            <ac:spMk id="3" creationId="{CB86B441-F640-5629-D31B-F15F0AA5F755}"/>
          </ac:spMkLst>
        </pc:spChg>
        <pc:spChg chg="mod">
          <ac:chgData name="Jalila El Baraka" userId="ea93c961-285f-4edc-9e51-dff84fc1dbdc" providerId="ADAL" clId="{F2DB4326-1773-40AF-ABF6-454663976D9D}" dt="2025-11-14T13:49:56.689" v="976" actId="20577"/>
          <ac:spMkLst>
            <pc:docMk/>
            <pc:sldMk cId="1865606720" sldId="1036"/>
            <ac:spMk id="5" creationId="{6F81EAAA-A59F-527F-77E7-326E56E6824A}"/>
          </ac:spMkLst>
        </pc:spChg>
        <pc:spChg chg="mod">
          <ac:chgData name="Jalila El Baraka" userId="ea93c961-285f-4edc-9e51-dff84fc1dbdc" providerId="ADAL" clId="{F2DB4326-1773-40AF-ABF6-454663976D9D}" dt="2025-11-14T13:49:59.630" v="982" actId="20577"/>
          <ac:spMkLst>
            <pc:docMk/>
            <pc:sldMk cId="1865606720" sldId="1036"/>
            <ac:spMk id="6" creationId="{F3956EC5-BEA5-969B-1410-A8703B2A9A50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13T16:47:21.847" v="6"/>
        <pc:sldMkLst>
          <pc:docMk/>
          <pc:sldMk cId="3441745182" sldId="1037"/>
        </pc:sldMkLst>
        <pc:picChg chg="add mod">
          <ac:chgData name="Jalila El Baraka" userId="ea93c961-285f-4edc-9e51-dff84fc1dbdc" providerId="ADAL" clId="{F2DB4326-1773-40AF-ABF6-454663976D9D}" dt="2025-11-13T16:47:21.847" v="6"/>
          <ac:picMkLst>
            <pc:docMk/>
            <pc:sldMk cId="3441745182" sldId="1037"/>
            <ac:picMk id="2" creationId="{2EA5EF04-741F-3FB6-26E0-488F8083E3D5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13T16:48:36.976" v="9"/>
        <pc:sldMkLst>
          <pc:docMk/>
          <pc:sldMk cId="2701477113" sldId="1039"/>
        </pc:sldMkLst>
      </pc:sldChg>
      <pc:sldChg chg="addSp delSp modSp mod delAnim modAnim">
        <pc:chgData name="Jalila El Baraka" userId="ea93c961-285f-4edc-9e51-dff84fc1dbdc" providerId="ADAL" clId="{F2DB4326-1773-40AF-ABF6-454663976D9D}" dt="2025-11-20T09:20:39.355" v="1036" actId="14100"/>
        <pc:sldMkLst>
          <pc:docMk/>
          <pc:sldMk cId="3231545658" sldId="1042"/>
        </pc:sldMkLst>
        <pc:picChg chg="add mod">
          <ac:chgData name="Jalila El Baraka" userId="ea93c961-285f-4edc-9e51-dff84fc1dbdc" providerId="ADAL" clId="{F2DB4326-1773-40AF-ABF6-454663976D9D}" dt="2025-11-20T09:20:39.355" v="1036" actId="14100"/>
          <ac:picMkLst>
            <pc:docMk/>
            <pc:sldMk cId="3231545658" sldId="1042"/>
            <ac:picMk id="2" creationId="{AE719571-D149-351B-BE4E-D8E6F74B75F3}"/>
          </ac:picMkLst>
        </pc:picChg>
      </pc:sldChg>
      <pc:sldChg chg="modSp mod">
        <pc:chgData name="Jalila El Baraka" userId="ea93c961-285f-4edc-9e51-dff84fc1dbdc" providerId="ADAL" clId="{F2DB4326-1773-40AF-ABF6-454663976D9D}" dt="2025-11-20T10:19:30.718" v="1264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5-11-13T16:53:37.168" v="141" actId="14100"/>
          <ac:spMkLst>
            <pc:docMk/>
            <pc:sldMk cId="3894725599" sldId="1043"/>
            <ac:spMk id="2" creationId="{14E66F81-8F0E-C786-E7F8-FF8A400799CB}"/>
          </ac:spMkLst>
        </pc:spChg>
        <pc:spChg chg="mod">
          <ac:chgData name="Jalila El Baraka" userId="ea93c961-285f-4edc-9e51-dff84fc1dbdc" providerId="ADAL" clId="{F2DB4326-1773-40AF-ABF6-454663976D9D}" dt="2025-11-20T10:19:30.718" v="1264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F2DB4326-1773-40AF-ABF6-454663976D9D}" dt="2025-11-20T10:19:20.368" v="1262" actId="1076"/>
        <pc:sldMkLst>
          <pc:docMk/>
          <pc:sldMk cId="4032441413" sldId="1044"/>
        </pc:sldMkLst>
        <pc:spChg chg="mod">
          <ac:chgData name="Jalila El Baraka" userId="ea93c961-285f-4edc-9e51-dff84fc1dbdc" providerId="ADAL" clId="{F2DB4326-1773-40AF-ABF6-454663976D9D}" dt="2025-11-20T10:18:52.347" v="1259" actId="1076"/>
          <ac:spMkLst>
            <pc:docMk/>
            <pc:sldMk cId="4032441413" sldId="1044"/>
            <ac:spMk id="2" creationId="{01DE0805-13CD-D244-B461-58B60670AA03}"/>
          </ac:spMkLst>
        </pc:spChg>
        <pc:spChg chg="mod">
          <ac:chgData name="Jalila El Baraka" userId="ea93c961-285f-4edc-9e51-dff84fc1dbdc" providerId="ADAL" clId="{F2DB4326-1773-40AF-ABF6-454663976D9D}" dt="2025-11-20T10:19:20.368" v="1262" actId="1076"/>
          <ac:spMkLst>
            <pc:docMk/>
            <pc:sldMk cId="4032441413" sldId="1044"/>
            <ac:spMk id="3" creationId="{347F3A32-9685-8679-936E-44386FC1056E}"/>
          </ac:spMkLst>
        </pc:spChg>
      </pc:sldChg>
      <pc:sldChg chg="modSp mod">
        <pc:chgData name="Jalila El Baraka" userId="ea93c961-285f-4edc-9e51-dff84fc1dbdc" providerId="ADAL" clId="{F2DB4326-1773-40AF-ABF6-454663976D9D}" dt="2025-11-20T10:19:50.031" v="1269" actId="20577"/>
        <pc:sldMkLst>
          <pc:docMk/>
          <pc:sldMk cId="3404309186" sldId="1045"/>
        </pc:sldMkLst>
        <pc:spChg chg="mod">
          <ac:chgData name="Jalila El Baraka" userId="ea93c961-285f-4edc-9e51-dff84fc1dbdc" providerId="ADAL" clId="{F2DB4326-1773-40AF-ABF6-454663976D9D}" dt="2025-11-20T10:19:50.031" v="1269" actId="20577"/>
          <ac:spMkLst>
            <pc:docMk/>
            <pc:sldMk cId="3404309186" sldId="1045"/>
            <ac:spMk id="9" creationId="{BFE51F8C-1F35-9CC8-FA29-27998F956968}"/>
          </ac:spMkLst>
        </pc:spChg>
      </pc:sldChg>
      <pc:sldChg chg="addSp delSp modSp mod modAnim">
        <pc:chgData name="Jalila El Baraka" userId="ea93c961-285f-4edc-9e51-dff84fc1dbdc" providerId="ADAL" clId="{F2DB4326-1773-40AF-ABF6-454663976D9D}" dt="2025-11-20T09:57:13.491" v="1182" actId="1076"/>
        <pc:sldMkLst>
          <pc:docMk/>
          <pc:sldMk cId="2839365921" sldId="1046"/>
        </pc:sldMkLst>
        <pc:picChg chg="add mod">
          <ac:chgData name="Jalila El Baraka" userId="ea93c961-285f-4edc-9e51-dff84fc1dbdc" providerId="ADAL" clId="{F2DB4326-1773-40AF-ABF6-454663976D9D}" dt="2025-11-20T09:57:13.491" v="1182" actId="1076"/>
          <ac:picMkLst>
            <pc:docMk/>
            <pc:sldMk cId="2839365921" sldId="1046"/>
            <ac:picMk id="2" creationId="{96399DE1-B9C7-F598-3C9E-8D3ED5E38B2F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20T10:01:15.936" v="1186" actId="108"/>
        <pc:sldMkLst>
          <pc:docMk/>
          <pc:sldMk cId="1812840603" sldId="1047"/>
        </pc:sldMkLst>
        <pc:spChg chg="add mod">
          <ac:chgData name="Jalila El Baraka" userId="ea93c961-285f-4edc-9e51-dff84fc1dbdc" providerId="ADAL" clId="{F2DB4326-1773-40AF-ABF6-454663976D9D}" dt="2025-11-20T10:01:15.936" v="1186" actId="108"/>
          <ac:spMkLst>
            <pc:docMk/>
            <pc:sldMk cId="1812840603" sldId="1047"/>
            <ac:spMk id="2" creationId="{8A6D054E-7FFA-1F35-6A68-291053AFCE52}"/>
          </ac:spMkLst>
        </pc:spChg>
        <pc:spChg chg="mod">
          <ac:chgData name="Jalila El Baraka" userId="ea93c961-285f-4edc-9e51-dff84fc1dbdc" providerId="ADAL" clId="{F2DB4326-1773-40AF-ABF6-454663976D9D}" dt="2025-11-13T16:57:54.410" v="239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F2DB4326-1773-40AF-ABF6-454663976D9D}" dt="2025-11-20T10:01:07.132" v="1184" actId="108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20T10:20:43.072" v="1278" actId="1076"/>
        <pc:sldMkLst>
          <pc:docMk/>
          <pc:sldMk cId="3029712241" sldId="1048"/>
        </pc:sldMkLst>
        <pc:spChg chg="add mod">
          <ac:chgData name="Jalila El Baraka" userId="ea93c961-285f-4edc-9e51-dff84fc1dbdc" providerId="ADAL" clId="{F2DB4326-1773-40AF-ABF6-454663976D9D}" dt="2025-11-20T10:20:43.072" v="1278" actId="1076"/>
          <ac:spMkLst>
            <pc:docMk/>
            <pc:sldMk cId="3029712241" sldId="1048"/>
            <ac:spMk id="2" creationId="{8382DF60-94D7-BE09-20D3-314B72867D41}"/>
          </ac:spMkLst>
        </pc:spChg>
        <pc:spChg chg="del mod">
          <ac:chgData name="Jalila El Baraka" userId="ea93c961-285f-4edc-9e51-dff84fc1dbdc" providerId="ADAL" clId="{F2DB4326-1773-40AF-ABF6-454663976D9D}" dt="2025-11-20T10:20:40.111" v="1276" actId="478"/>
          <ac:spMkLst>
            <pc:docMk/>
            <pc:sldMk cId="3029712241" sldId="1048"/>
            <ac:spMk id="12" creationId="{53A16EE4-4C6F-01E8-4800-2D676F5D6D7E}"/>
          </ac:spMkLst>
        </pc:spChg>
        <pc:spChg chg="mod">
          <ac:chgData name="Jalila El Baraka" userId="ea93c961-285f-4edc-9e51-dff84fc1dbdc" providerId="ADAL" clId="{F2DB4326-1773-40AF-ABF6-454663976D9D}" dt="2025-11-20T10:05:03.635" v="1235" actId="1076"/>
          <ac:spMkLst>
            <pc:docMk/>
            <pc:sldMk cId="3029712241" sldId="1048"/>
            <ac:spMk id="19" creationId="{1F4A7155-7CFA-2AE2-5289-E12B1537D5E4}"/>
          </ac:spMkLst>
        </pc:spChg>
        <pc:spChg chg="mod">
          <ac:chgData name="Jalila El Baraka" userId="ea93c961-285f-4edc-9e51-dff84fc1dbdc" providerId="ADAL" clId="{F2DB4326-1773-40AF-ABF6-454663976D9D}" dt="2025-11-13T17:03:59.994" v="423" actId="20577"/>
          <ac:spMkLst>
            <pc:docMk/>
            <pc:sldMk cId="3029712241" sldId="1048"/>
            <ac:spMk id="20" creationId="{F5793345-D6B2-DC7F-74AB-AD4E4C717018}"/>
          </ac:spMkLst>
        </pc:spChg>
        <pc:picChg chg="mod">
          <ac:chgData name="Jalila El Baraka" userId="ea93c961-285f-4edc-9e51-dff84fc1dbdc" providerId="ADAL" clId="{F2DB4326-1773-40AF-ABF6-454663976D9D}" dt="2025-11-20T10:05:07.924" v="1237" actId="1076"/>
          <ac:picMkLst>
            <pc:docMk/>
            <pc:sldMk cId="3029712241" sldId="1048"/>
            <ac:picMk id="6" creationId="{429C610F-0000-14C7-04CA-B5693FB1F468}"/>
          </ac:picMkLst>
        </pc:picChg>
        <pc:picChg chg="mod">
          <ac:chgData name="Jalila El Baraka" userId="ea93c961-285f-4edc-9e51-dff84fc1dbdc" providerId="ADAL" clId="{F2DB4326-1773-40AF-ABF6-454663976D9D}" dt="2025-11-20T10:05:05.285" v="1236" actId="1076"/>
          <ac:picMkLst>
            <pc:docMk/>
            <pc:sldMk cId="3029712241" sldId="1048"/>
            <ac:picMk id="16" creationId="{EE2E7060-7C43-E8E6-21CC-911E259FD91D}"/>
          </ac:picMkLst>
        </pc:picChg>
        <pc:picChg chg="mod">
          <ac:chgData name="Jalila El Baraka" userId="ea93c961-285f-4edc-9e51-dff84fc1dbdc" providerId="ADAL" clId="{F2DB4326-1773-40AF-ABF6-454663976D9D}" dt="2025-11-20T10:04:57.580" v="1232" actId="1076"/>
          <ac:picMkLst>
            <pc:docMk/>
            <pc:sldMk cId="3029712241" sldId="1048"/>
            <ac:picMk id="18" creationId="{703EC2E4-EBF4-50E6-2622-573F75232851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20T10:20:50.155" v="1281" actId="1076"/>
        <pc:sldMkLst>
          <pc:docMk/>
          <pc:sldMk cId="232908910" sldId="1049"/>
        </pc:sldMkLst>
        <pc:spChg chg="add del mod">
          <ac:chgData name="Jalila El Baraka" userId="ea93c961-285f-4edc-9e51-dff84fc1dbdc" providerId="ADAL" clId="{F2DB4326-1773-40AF-ABF6-454663976D9D}" dt="2025-11-20T10:20:47.110" v="1279" actId="478"/>
          <ac:spMkLst>
            <pc:docMk/>
            <pc:sldMk cId="232908910" sldId="1049"/>
            <ac:spMk id="3" creationId="{E816DD06-BAD6-E1B0-DC8E-CB85B70B5380}"/>
          </ac:spMkLst>
        </pc:spChg>
        <pc:spChg chg="add del mod">
          <ac:chgData name="Jalila El Baraka" userId="ea93c961-285f-4edc-9e51-dff84fc1dbdc" providerId="ADAL" clId="{F2DB4326-1773-40AF-ABF6-454663976D9D}" dt="2025-11-20T10:05:21.727" v="1241" actId="478"/>
          <ac:spMkLst>
            <pc:docMk/>
            <pc:sldMk cId="232908910" sldId="1049"/>
            <ac:spMk id="4" creationId="{C1CF6B15-FD30-EB3A-7B20-EC20721E9F4E}"/>
          </ac:spMkLst>
        </pc:spChg>
        <pc:spChg chg="add mod">
          <ac:chgData name="Jalila El Baraka" userId="ea93c961-285f-4edc-9e51-dff84fc1dbdc" providerId="ADAL" clId="{F2DB4326-1773-40AF-ABF6-454663976D9D}" dt="2025-11-20T10:20:18.597" v="1275" actId="20577"/>
          <ac:spMkLst>
            <pc:docMk/>
            <pc:sldMk cId="232908910" sldId="1049"/>
            <ac:spMk id="7" creationId="{65961103-45C1-0CDA-4AC1-E21A30C418F2}"/>
          </ac:spMkLst>
        </pc:spChg>
        <pc:spChg chg="add mod">
          <ac:chgData name="Jalila El Baraka" userId="ea93c961-285f-4edc-9e51-dff84fc1dbdc" providerId="ADAL" clId="{F2DB4326-1773-40AF-ABF6-454663976D9D}" dt="2025-11-20T10:20:50.155" v="1281" actId="1076"/>
          <ac:spMkLst>
            <pc:docMk/>
            <pc:sldMk cId="232908910" sldId="1049"/>
            <ac:spMk id="8" creationId="{3EB115D4-E961-BCB6-1CE4-C8076727575C}"/>
          </ac:spMkLst>
        </pc:spChg>
        <pc:picChg chg="mod">
          <ac:chgData name="Jalila El Baraka" userId="ea93c961-285f-4edc-9e51-dff84fc1dbdc" providerId="ADAL" clId="{F2DB4326-1773-40AF-ABF6-454663976D9D}" dt="2025-11-20T10:05:37.716" v="1247" actId="1076"/>
          <ac:picMkLst>
            <pc:docMk/>
            <pc:sldMk cId="232908910" sldId="1049"/>
            <ac:picMk id="5" creationId="{871FE475-901F-0B9E-4012-B18987E506C5}"/>
          </ac:picMkLst>
        </pc:picChg>
        <pc:picChg chg="mod">
          <ac:chgData name="Jalila El Baraka" userId="ea93c961-285f-4edc-9e51-dff84fc1dbdc" providerId="ADAL" clId="{F2DB4326-1773-40AF-ABF6-454663976D9D}" dt="2025-11-20T10:05:34.590" v="1246" actId="1076"/>
          <ac:picMkLst>
            <pc:docMk/>
            <pc:sldMk cId="232908910" sldId="1049"/>
            <ac:picMk id="20" creationId="{817BD6D1-7EBA-D29F-1C3F-5824EEB38DE6}"/>
          </ac:picMkLst>
        </pc:picChg>
        <pc:picChg chg="mod">
          <ac:chgData name="Jalila El Baraka" userId="ea93c961-285f-4edc-9e51-dff84fc1dbdc" providerId="ADAL" clId="{F2DB4326-1773-40AF-ABF6-454663976D9D}" dt="2025-11-20T10:05:43.844" v="1249" actId="1076"/>
          <ac:picMkLst>
            <pc:docMk/>
            <pc:sldMk cId="232908910" sldId="1049"/>
            <ac:picMk id="21" creationId="{0EB81BC6-A0C1-3A1E-769D-C2110B180252}"/>
          </ac:picMkLst>
        </pc:picChg>
        <pc:picChg chg="del">
          <ac:chgData name="Jalila El Baraka" userId="ea93c961-285f-4edc-9e51-dff84fc1dbdc" providerId="ADAL" clId="{F2DB4326-1773-40AF-ABF6-454663976D9D}" dt="2025-11-20T10:05:40.045" v="1248" actId="478"/>
          <ac:picMkLst>
            <pc:docMk/>
            <pc:sldMk cId="232908910" sldId="1049"/>
            <ac:picMk id="25" creationId="{EC3A8443-8721-BD8F-6DBC-BC0C8EC78163}"/>
          </ac:picMkLst>
        </pc:picChg>
      </pc:sldChg>
      <pc:sldChg chg="modSp add mod">
        <pc:chgData name="Jalila El Baraka" userId="ea93c961-285f-4edc-9e51-dff84fc1dbdc" providerId="ADAL" clId="{F2DB4326-1773-40AF-ABF6-454663976D9D}" dt="2025-11-20T10:01:36.012" v="1190" actId="108"/>
        <pc:sldMkLst>
          <pc:docMk/>
          <pc:sldMk cId="1700301982" sldId="1051"/>
        </pc:sldMkLst>
        <pc:spChg chg="mod">
          <ac:chgData name="Jalila El Baraka" userId="ea93c961-285f-4edc-9e51-dff84fc1dbdc" providerId="ADAL" clId="{F2DB4326-1773-40AF-ABF6-454663976D9D}" dt="2025-11-20T10:01:36.012" v="1190" actId="108"/>
          <ac:spMkLst>
            <pc:docMk/>
            <pc:sldMk cId="1700301982" sldId="1051"/>
            <ac:spMk id="2" creationId="{389C212D-DBD4-7246-449E-3E73F1945FDE}"/>
          </ac:spMkLst>
        </pc:spChg>
        <pc:spChg chg="mod">
          <ac:chgData name="Jalila El Baraka" userId="ea93c961-285f-4edc-9e51-dff84fc1dbdc" providerId="ADAL" clId="{F2DB4326-1773-40AF-ABF6-454663976D9D}" dt="2025-11-13T16:58:59.841" v="261"/>
          <ac:spMkLst>
            <pc:docMk/>
            <pc:sldMk cId="1700301982" sldId="1051"/>
            <ac:spMk id="4" creationId="{CF9ADEFC-2041-708C-F788-A69277649DDF}"/>
          </ac:spMkLst>
        </pc:spChg>
        <pc:spChg chg="mod">
          <ac:chgData name="Jalila El Baraka" userId="ea93c961-285f-4edc-9e51-dff84fc1dbdc" providerId="ADAL" clId="{F2DB4326-1773-40AF-ABF6-454663976D9D}" dt="2025-11-20T10:01:28.140" v="1188" actId="108"/>
          <ac:spMkLst>
            <pc:docMk/>
            <pc:sldMk cId="1700301982" sldId="1051"/>
            <ac:spMk id="5" creationId="{8C71906E-E893-0655-0A5D-F043CB992EB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5EC600-A1FB-E32E-CECD-EDFEAA5EE9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4815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Conjuguer le verbe avoir au présent avec le, la, les et l’.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Phrases.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5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3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96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599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5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10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5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242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58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7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388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2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4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259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106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287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66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633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250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33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44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94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78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69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66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27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73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047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819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268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76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0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596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73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27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149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99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726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09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06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778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77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7316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6079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23258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41442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58886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01584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34080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7193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5471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67592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709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1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49747" y="209734"/>
            <a:ext cx="14710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199820" y="249157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EFA023-A277-608B-001A-8BCA02DF3F8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0513" y="281390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731625-CE2A-B67D-0262-591D8A66F55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8575" y="271791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37456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137785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825" r:id="rId15"/>
    <p:sldLayoutId id="2147483826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15131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2027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157357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442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4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3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23.png"/><Relationship Id="rId4" Type="http://schemas.openxmlformats.org/officeDocument/2006/relationships/image" Target="../media/image4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4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9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4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4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4.emf"/><Relationship Id="rId4" Type="http://schemas.openxmlformats.org/officeDocument/2006/relationships/customXml" Target="../ink/ink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6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6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4" Type="http://schemas.openxmlformats.org/officeDocument/2006/relationships/customXml" Target="../ink/ink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25EDF7-BAD0-A89C-D75B-10960CFD6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A5EF04-741F-3FB6-26E0-488F8083E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0" y="2431295"/>
            <a:ext cx="7537418" cy="231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45845" y="52668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761845" y="50148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25845" y="5495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0" y="4984788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77937" y="499843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– Acte de parole 1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 – Point de langue 1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Texte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texte</a:t>
            </a:r>
          </a:p>
          <a:p>
            <a:r>
              <a:rPr lang="fr-FR" dirty="0"/>
              <a:t>Écriture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802706" y="547925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 - Acte de parole  2</a:t>
            </a:r>
          </a:p>
          <a:p>
            <a:r>
              <a:rPr lang="fr-FR" dirty="0"/>
              <a:t>Écrit – Point de langue 2</a:t>
            </a:r>
          </a:p>
          <a:p>
            <a:r>
              <a:rPr lang="fr-FR" dirty="0"/>
              <a:t>Lecture – Phrases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A1D75BC-12B1-F8C1-86C9-9D815B5C58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adjectifs de description physique.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07759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la couleur de ses yeux et de ses cheveux ».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pic>
        <p:nvPicPr>
          <p:cNvPr id="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DE2F209-F392-0AF1-AB38-5E32127794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01022"/>
            <a:ext cx="540000" cy="540000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73C089-33C1-05EA-3133-691682A1D5E3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46E27C-CE55-B7DE-3586-0DF7AFA35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0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de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7741E2-8D3A-07AA-D6B9-CA69CF58C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62" y="2039918"/>
            <a:ext cx="5206875" cy="375540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/>
              <a:t>Lecture de la vidéo</a:t>
            </a:r>
            <a:r>
              <a:rPr lang="fr-MA" sz="1800" i="1"/>
              <a:t>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989299"/>
            <a:ext cx="764413" cy="764413"/>
          </a:xfrm>
          <a:prstGeom prst="rect">
            <a:avLst/>
          </a:prstGeom>
        </p:spPr>
      </p:pic>
      <p:pic>
        <p:nvPicPr>
          <p:cNvPr id="2" name="Scène la classe">
            <a:hlinkClick r:id="" action="ppaction://media"/>
            <a:extLst>
              <a:ext uri="{FF2B5EF4-FFF2-40B4-BE49-F238E27FC236}">
                <a16:creationId xmlns:a16="http://schemas.microsoft.com/office/drawing/2014/main" id="{FE9CDB57-8D6B-1879-F573-797635C018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6246" y="1635031"/>
            <a:ext cx="5991507" cy="44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854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96B39-0FF7-BA96-BF62-8256BD3C2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62" y="2039918"/>
            <a:ext cx="5206875" cy="375540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2901" y="22051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59B4FE-02A6-11F1-FC30-6714B260B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9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1_W4_S3_AdP_P01">
            <a:hlinkClick r:id="" action="ppaction://media"/>
            <a:extLst>
              <a:ext uri="{FF2B5EF4-FFF2-40B4-BE49-F238E27FC236}">
                <a16:creationId xmlns:a16="http://schemas.microsoft.com/office/drawing/2014/main" id="{AE719571-D149-351B-BE4E-D8E6F74B75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793" y="2065284"/>
            <a:ext cx="8036863" cy="36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4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15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261621" y="2546623"/>
            <a:ext cx="6620757" cy="231867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261620" y="3105795"/>
            <a:ext cx="6620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Quelle est la couleur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tes yeux et de tes cheveux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3822E9A-3589-D1E0-163C-DBB7CB7402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2580" y="2586198"/>
            <a:ext cx="4665617" cy="3110412"/>
          </a:xfrm>
          <a:prstGeom prst="rect">
            <a:avLst/>
          </a:prstGeom>
        </p:spPr>
      </p:pic>
      <p:sp>
        <p:nvSpPr>
          <p:cNvPr id="13" name="AutoShape 6" descr="Image générée">
            <a:extLst>
              <a:ext uri="{FF2B5EF4-FFF2-40B4-BE49-F238E27FC236}">
                <a16:creationId xmlns:a16="http://schemas.microsoft.com/office/drawing/2014/main" id="{A2678A8F-5361-3E4B-ECFA-5970DDBF8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92444" y="38366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DB8A3D9-99C5-AE78-712A-21424252E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531" y="1960733"/>
            <a:ext cx="1218404" cy="1102789"/>
          </a:xfrm>
          <a:prstGeom prst="rect">
            <a:avLst/>
          </a:prstGeom>
        </p:spPr>
      </p:pic>
      <p:sp>
        <p:nvSpPr>
          <p:cNvPr id="17" name="Titre 8">
            <a:extLst>
              <a:ext uri="{FF2B5EF4-FFF2-40B4-BE49-F238E27FC236}">
                <a16:creationId xmlns:a16="http://schemas.microsoft.com/office/drawing/2014/main" id="{E7BD7284-B447-8F9C-2FDE-487A6E0694EF}"/>
              </a:ext>
            </a:extLst>
          </p:cNvPr>
          <p:cNvSpPr txBox="1">
            <a:spLocks/>
          </p:cNvSpPr>
          <p:nvPr/>
        </p:nvSpPr>
        <p:spPr>
          <a:xfrm>
            <a:off x="1595747" y="757794"/>
            <a:ext cx="721136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 Qui veut poser la question en français 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DE0805-13CD-D244-B461-58B60670AA03}"/>
              </a:ext>
            </a:extLst>
          </p:cNvPr>
          <p:cNvSpPr txBox="1"/>
          <p:nvPr/>
        </p:nvSpPr>
        <p:spPr>
          <a:xfrm>
            <a:off x="-2129744" y="3443767"/>
            <a:ext cx="5239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E8F26E-E6C8-9903-D8B7-9C0EBBA1F6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7F3A32-9685-8679-936E-44386FC1056E}"/>
              </a:ext>
            </a:extLst>
          </p:cNvPr>
          <p:cNvSpPr txBox="1"/>
          <p:nvPr/>
        </p:nvSpPr>
        <p:spPr>
          <a:xfrm>
            <a:off x="582264" y="3587406"/>
            <a:ext cx="2501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la couleur de tes yeux et des tes cheveux?</a:t>
            </a:r>
          </a:p>
        </p:txBody>
      </p:sp>
    </p:spTree>
    <p:extLst>
      <p:ext uri="{BB962C8B-B14F-4D97-AF65-F5344CB8AC3E}">
        <p14:creationId xmlns:p14="http://schemas.microsoft.com/office/powerpoint/2010/main" val="40324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401" y="778953"/>
            <a:ext cx="733823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apprendre à répondre à la question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Quelle est la couleur de  tes yeux et de tes cheveux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1561" y="2469612"/>
            <a:ext cx="4389363" cy="360943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222FFF-0057-6731-F84E-35B45C3C0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1_W4_S3_AdP_P02">
            <a:hlinkClick r:id="" action="ppaction://media"/>
            <a:extLst>
              <a:ext uri="{FF2B5EF4-FFF2-40B4-BE49-F238E27FC236}">
                <a16:creationId xmlns:a16="http://schemas.microsoft.com/office/drawing/2014/main" id="{96399DE1-B9C7-F598-3C9E-8D3ED5E38B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2031191"/>
            <a:ext cx="7116792" cy="308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2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992068" y="2459421"/>
            <a:ext cx="7159863" cy="230176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1056752" y="2809715"/>
            <a:ext cx="7030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J’ai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cheveux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bruns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et les yeux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marron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6D054E-7FFA-1F35-6A68-291053AFCE52}"/>
              </a:ext>
            </a:extLst>
          </p:cNvPr>
          <p:cNvSpPr txBox="1"/>
          <p:nvPr/>
        </p:nvSpPr>
        <p:spPr>
          <a:xfrm>
            <a:off x="1121436" y="3730634"/>
            <a:ext cx="7030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J’ai  les cheveux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noirs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et les yeux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noirs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68F56-218E-51A7-377B-0830E489A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CF9ADEFC-2041-708C-F788-A69277649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6ADBA0-3E2C-F0C7-6317-341ED622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B4573B-FEFE-2FDB-5345-26FBEE7E001E}"/>
              </a:ext>
            </a:extLst>
          </p:cNvPr>
          <p:cNvSpPr/>
          <p:nvPr/>
        </p:nvSpPr>
        <p:spPr>
          <a:xfrm>
            <a:off x="625402" y="2427890"/>
            <a:ext cx="7893196" cy="271166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71906E-E893-0655-0A5D-F043CB992EB0}"/>
              </a:ext>
            </a:extLst>
          </p:cNvPr>
          <p:cNvSpPr txBox="1"/>
          <p:nvPr/>
        </p:nvSpPr>
        <p:spPr>
          <a:xfrm>
            <a:off x="496034" y="2795421"/>
            <a:ext cx="802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J’ai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des cheveux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blonds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et des yeux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bleus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9C212D-DBD4-7246-449E-3E73F1945FDE}"/>
              </a:ext>
            </a:extLst>
          </p:cNvPr>
          <p:cNvSpPr txBox="1"/>
          <p:nvPr/>
        </p:nvSpPr>
        <p:spPr>
          <a:xfrm>
            <a:off x="560718" y="3876043"/>
            <a:ext cx="802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Mes cheveux sont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noirs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et mes yeux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sont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verts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30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767130" y="2786942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 Il faut répondre avec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 vraie couleur de vos yeux et de vos cheveux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36" y="2174403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287" y="1980539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5759440" y="4031498"/>
            <a:ext cx="3070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 les cheveux ___________ et les yeux _________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82DF60-94D7-BE09-20D3-314B72867D41}"/>
              </a:ext>
            </a:extLst>
          </p:cNvPr>
          <p:cNvSpPr txBox="1"/>
          <p:nvPr/>
        </p:nvSpPr>
        <p:spPr>
          <a:xfrm>
            <a:off x="327029" y="3629900"/>
            <a:ext cx="2501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la couleur de tes yeux et des tes cheveux?</a:t>
            </a:r>
          </a:p>
        </p:txBody>
      </p:sp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en français avec son voisin. Il faut répondre avec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 vraie couleur de vos yeux et de vos cheveux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07165" y="2913102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963" y="2230075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673" y="2352324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13013D-F635-2E26-2AF4-390088529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5961103-45C1-0CDA-4AC1-E21A30C418F2}"/>
              </a:ext>
            </a:extLst>
          </p:cNvPr>
          <p:cNvSpPr txBox="1"/>
          <p:nvPr/>
        </p:nvSpPr>
        <p:spPr>
          <a:xfrm>
            <a:off x="5779117" y="3837417"/>
            <a:ext cx="3070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 les cheveux ___________ et les yeux _________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B115D4-E961-BCB6-1CE4-C8076727575C}"/>
              </a:ext>
            </a:extLst>
          </p:cNvPr>
          <p:cNvSpPr txBox="1"/>
          <p:nvPr/>
        </p:nvSpPr>
        <p:spPr>
          <a:xfrm>
            <a:off x="340794" y="3668139"/>
            <a:ext cx="2501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la couleur de tes yeux et des tes cheveux?</a:t>
            </a:r>
          </a:p>
        </p:txBody>
      </p:sp>
    </p:spTree>
    <p:extLst>
      <p:ext uri="{BB962C8B-B14F-4D97-AF65-F5344CB8AC3E}">
        <p14:creationId xmlns:p14="http://schemas.microsoft.com/office/powerpoint/2010/main" val="23290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837E3-2584-F5F3-7968-BDE78076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7282-F91E-331F-3D5B-239ADBE58F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604310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CB10D14-D429-A4FF-A675-7543A3044C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fr-FR" sz="1400" dirty="0">
                <a:solidFill>
                  <a:srgbClr val="424D7B"/>
                </a:solidFill>
              </a:rPr>
              <a:t>Utiliser les adjectifs de description physique.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290B0A6-4AFE-7DDB-CED7-583252F48A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  <a:endParaRPr lang="fr-MA" sz="1400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9E27E08-6595-126B-78AD-ED83C17B79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86DB49B8-8F4E-579A-9D14-FB5BF1C71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E90E8B-55D8-5869-801C-4713B51C4AFB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DB52C1-2168-8A84-8B92-0EAFF1E01948}"/>
              </a:ext>
            </a:extLst>
          </p:cNvPr>
          <p:cNvSpPr txBox="1"/>
          <p:nvPr/>
        </p:nvSpPr>
        <p:spPr>
          <a:xfrm>
            <a:off x="2364351" y="3693134"/>
            <a:ext cx="2311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P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oint de langue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191B61-703B-CA18-D995-FB4F814FF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32152" y="1890000"/>
            <a:ext cx="540000" cy="540000"/>
          </a:xfrm>
          <a:prstGeom prst="rect">
            <a:avLst/>
          </a:prstGeom>
          <a:noFill/>
        </p:spPr>
      </p:pic>
      <p:pic>
        <p:nvPicPr>
          <p:cNvPr id="1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97EDF27-3B61-F400-53FD-BECD27EA42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  <a:noFill/>
        </p:spPr>
      </p:pic>
      <p:sp>
        <p:nvSpPr>
          <p:cNvPr id="5" name="Espace réservé du texte 12">
            <a:extLst>
              <a:ext uri="{FF2B5EF4-FFF2-40B4-BE49-F238E27FC236}">
                <a16:creationId xmlns:a16="http://schemas.microsoft.com/office/drawing/2014/main" id="{FE743B4E-744F-96EB-D4A6-743281E74D6B}"/>
              </a:ext>
            </a:extLst>
          </p:cNvPr>
          <p:cNvSpPr txBox="1">
            <a:spLocks/>
          </p:cNvSpPr>
          <p:nvPr/>
        </p:nvSpPr>
        <p:spPr>
          <a:xfrm>
            <a:off x="2192797" y="2451865"/>
            <a:ext cx="62467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la couleur de ses yeux </a:t>
            </a:r>
          </a:p>
          <a:p>
            <a:pPr marL="0" indent="0">
              <a:buNone/>
            </a:pPr>
            <a:r>
              <a:rPr lang="fr-FR" sz="1400" dirty="0"/>
              <a:t>      et de ses cheveux ».</a:t>
            </a:r>
          </a:p>
        </p:txBody>
      </p:sp>
    </p:spTree>
    <p:extLst>
      <p:ext uri="{BB962C8B-B14F-4D97-AF65-F5344CB8AC3E}">
        <p14:creationId xmlns:p14="http://schemas.microsoft.com/office/powerpoint/2010/main" val="6217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85B6-314F-E241-48D7-FD86C4C3C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A4BB0F-7381-38EA-FFD7-CAC400053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98C24A6-9194-F861-C674-7970902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les adjectifs qualificatifs pour parler de son physique.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A6E405-188F-6DC2-F354-6A747DFD64A7}"/>
              </a:ext>
            </a:extLst>
          </p:cNvPr>
          <p:cNvSpPr txBox="1"/>
          <p:nvPr/>
        </p:nvSpPr>
        <p:spPr>
          <a:xfrm>
            <a:off x="1152000" y="2644170"/>
            <a:ext cx="684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424D7B"/>
                </a:solidFill>
                <a:latin typeface="Dosis SemiBold" pitchFamily="2" charset="0"/>
              </a:rPr>
              <a:t>L’accord des adjectifs qualificatifs</a:t>
            </a:r>
          </a:p>
        </p:txBody>
      </p:sp>
    </p:spTree>
    <p:extLst>
      <p:ext uri="{BB962C8B-B14F-4D97-AF65-F5344CB8AC3E}">
        <p14:creationId xmlns:p14="http://schemas.microsoft.com/office/powerpoint/2010/main" val="1954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4" name="les adjectifs qualificatifs">
            <a:hlinkClick r:id="" action="ppaction://media"/>
            <a:extLst>
              <a:ext uri="{FF2B5EF4-FFF2-40B4-BE49-F238E27FC236}">
                <a16:creationId xmlns:a16="http://schemas.microsoft.com/office/drawing/2014/main" id="{46DB70F1-B9C1-D7DE-E92E-BFF87ADE86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92000" y="1550771"/>
            <a:ext cx="5745193" cy="428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22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5C556-7291-8BCB-443B-EB8C7B27C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1B7D43-34EB-7C80-20EE-8D550D84E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627" y="1608119"/>
            <a:ext cx="6058746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avec le mot « grand » ou « grande »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668049" y="3665485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 Salima est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FD9A67-E087-8CC8-23EF-8A07BC9688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E5CF7D-BB37-D48F-0A36-EE5B8741CC9A}"/>
              </a:ext>
            </a:extLst>
          </p:cNvPr>
          <p:cNvSpPr/>
          <p:nvPr/>
        </p:nvSpPr>
        <p:spPr>
          <a:xfrm>
            <a:off x="1692000" y="2335822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grand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014843-5A4A-0EDF-E313-7F9B92A3DD42}"/>
              </a:ext>
            </a:extLst>
          </p:cNvPr>
          <p:cNvSpPr/>
          <p:nvPr/>
        </p:nvSpPr>
        <p:spPr>
          <a:xfrm>
            <a:off x="4787198" y="2335822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grande</a:t>
            </a:r>
          </a:p>
        </p:txBody>
      </p:sp>
    </p:spTree>
    <p:extLst>
      <p:ext uri="{BB962C8B-B14F-4D97-AF65-F5344CB8AC3E}">
        <p14:creationId xmlns:p14="http://schemas.microsoft.com/office/powerpoint/2010/main" val="48883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Salima est grande ».  Que signifie cette phrase ? Levez la main.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A21435-6A4E-668C-ED9E-3210CFE9892C}"/>
              </a:ext>
            </a:extLst>
          </p:cNvPr>
          <p:cNvSpPr txBox="1"/>
          <p:nvPr/>
        </p:nvSpPr>
        <p:spPr>
          <a:xfrm>
            <a:off x="560839" y="3639230"/>
            <a:ext cx="721160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Salima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gran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E80E80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e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C006B7-7851-83E1-9E88-6EFC0E70B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6B8719-218B-188A-5D27-CE8A94667AFE}"/>
              </a:ext>
            </a:extLst>
          </p:cNvPr>
          <p:cNvSpPr/>
          <p:nvPr/>
        </p:nvSpPr>
        <p:spPr>
          <a:xfrm>
            <a:off x="1702411" y="2487794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 grand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2443B9-09D9-73BF-4B74-A864B2F46943}"/>
              </a:ext>
            </a:extLst>
          </p:cNvPr>
          <p:cNvSpPr/>
          <p:nvPr/>
        </p:nvSpPr>
        <p:spPr>
          <a:xfrm>
            <a:off x="4802963" y="248779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grande</a:t>
            </a: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avec le mot « petit » ou « petite » ? Levez la main.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859156-7C51-4E7C-C0CB-F9C568C307D3}"/>
              </a:ext>
            </a:extLst>
          </p:cNvPr>
          <p:cNvSpPr txBox="1"/>
          <p:nvPr/>
        </p:nvSpPr>
        <p:spPr>
          <a:xfrm>
            <a:off x="526666" y="364972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Anis est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0AC8C5-561A-10BC-192B-F1638F2A99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CBC066-1370-0A05-1623-6AB0DFA16FAF}"/>
              </a:ext>
            </a:extLst>
          </p:cNvPr>
          <p:cNvSpPr/>
          <p:nvPr/>
        </p:nvSpPr>
        <p:spPr>
          <a:xfrm>
            <a:off x="1702411" y="237743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petit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027F33-171B-9E1E-4031-1E21A150F779}"/>
              </a:ext>
            </a:extLst>
          </p:cNvPr>
          <p:cNvSpPr/>
          <p:nvPr/>
        </p:nvSpPr>
        <p:spPr>
          <a:xfrm>
            <a:off x="4977361" y="2401577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424D7B"/>
                </a:solidFill>
                <a:latin typeface="Dosis SemiBold" pitchFamily="2" charset="0"/>
              </a:rPr>
              <a:t>petite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Anis est petit ». Que signifie cette phrase ? Levez la main.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049488-0FA3-986D-FC97-CCD787AE0E0C}"/>
              </a:ext>
            </a:extLst>
          </p:cNvPr>
          <p:cNvSpPr txBox="1"/>
          <p:nvPr/>
        </p:nvSpPr>
        <p:spPr>
          <a:xfrm>
            <a:off x="425566" y="3693545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Anis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peti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9F8D00-E5EA-4986-38E5-99FAEE99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59E709-E1A7-B3A4-AB2E-33DAB5FF9FB8}"/>
              </a:ext>
            </a:extLst>
          </p:cNvPr>
          <p:cNvSpPr/>
          <p:nvPr/>
        </p:nvSpPr>
        <p:spPr>
          <a:xfrm>
            <a:off x="1686645" y="2408966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>
                <a:solidFill>
                  <a:srgbClr val="424D7B"/>
                </a:solidFill>
                <a:latin typeface="Dosis SemiBold" pitchFamily="2" charset="0"/>
              </a:rPr>
              <a:t>petit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DF7DFF-21C5-0E9F-2B76-8F8BDB2A14EC}"/>
              </a:ext>
            </a:extLst>
          </p:cNvPr>
          <p:cNvSpPr/>
          <p:nvPr/>
        </p:nvSpPr>
        <p:spPr>
          <a:xfrm>
            <a:off x="4787197" y="2408966"/>
            <a:ext cx="2464230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petite</a:t>
            </a:r>
            <a:endParaRPr lang="fr-MA" sz="2400" b="1" dirty="0">
              <a:solidFill>
                <a:schemeClr val="bg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4DA20B-FBE6-7DD0-23C7-03A08CE1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2BF732-3CC3-947D-D7CB-BF4AF238D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106" y="1468948"/>
            <a:ext cx="3373788" cy="480116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55E9BB-A048-EB3F-BDAA-48CB82DDE824}"/>
              </a:ext>
            </a:extLst>
          </p:cNvPr>
          <p:cNvSpPr/>
          <p:nvPr/>
        </p:nvSpPr>
        <p:spPr>
          <a:xfrm>
            <a:off x="3064208" y="3234109"/>
            <a:ext cx="2862140" cy="116536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8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6C0BCC-2215-37FC-DBDD-C1C941E33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9E79CB-76A8-5C39-98CC-0B5C8D211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631" y="2597457"/>
            <a:ext cx="2546339" cy="25463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33081-D2B4-8F8E-35EB-BB577C259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881" y="2856213"/>
            <a:ext cx="561975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494F80-7095-98D8-B669-450A6FB2A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FC5F5B-7384-1CA4-0393-CF6E7AE90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8820" y="1932713"/>
            <a:ext cx="5546360" cy="35108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7FF21A-5222-C7B5-8AA3-EDF48631083B}"/>
              </a:ext>
            </a:extLst>
          </p:cNvPr>
          <p:cNvSpPr txBox="1"/>
          <p:nvPr/>
        </p:nvSpPr>
        <p:spPr>
          <a:xfrm>
            <a:off x="3984078" y="2434159"/>
            <a:ext cx="9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blond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9882D6-E3AF-68B3-17DF-7EA4AFDBE786}"/>
              </a:ext>
            </a:extLst>
          </p:cNvPr>
          <p:cNvSpPr txBox="1"/>
          <p:nvPr/>
        </p:nvSpPr>
        <p:spPr>
          <a:xfrm>
            <a:off x="3200045" y="3069194"/>
            <a:ext cx="9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petite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EA29A7-5246-080C-B762-3E7A4940F052}"/>
              </a:ext>
            </a:extLst>
          </p:cNvPr>
          <p:cNvSpPr txBox="1"/>
          <p:nvPr/>
        </p:nvSpPr>
        <p:spPr>
          <a:xfrm>
            <a:off x="4323765" y="3708016"/>
            <a:ext cx="9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brune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0A10BF-30CD-EFA2-4F28-CF826AAF2C53}"/>
              </a:ext>
            </a:extLst>
          </p:cNvPr>
          <p:cNvSpPr txBox="1"/>
          <p:nvPr/>
        </p:nvSpPr>
        <p:spPr>
          <a:xfrm>
            <a:off x="2952610" y="4405262"/>
            <a:ext cx="9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grand</a:t>
            </a:r>
          </a:p>
        </p:txBody>
      </p:sp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4A03-42F8-4D59-B239-ABBE8340C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09DEAB9-9C8B-7007-AC1F-99939BDC5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075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341E893-2206-1E8D-2393-51F8F8AE41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adjectifs de description physique.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5AB9AC8-247D-EC93-2B18-B0446960EB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7968674-C1FD-D7E5-6FD2-D64D4D20A2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65141"/>
            <a:ext cx="540000" cy="540000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647CC62-E3FC-248D-4224-D845D6F53788}"/>
              </a:ext>
            </a:extLst>
          </p:cNvPr>
          <p:cNvSpPr txBox="1">
            <a:spLocks/>
          </p:cNvSpPr>
          <p:nvPr/>
        </p:nvSpPr>
        <p:spPr>
          <a:xfrm>
            <a:off x="2227716" y="5484582"/>
            <a:ext cx="507759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/>
              <a:t>Lire et comprendre des phrases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C70E962-3761-0A4E-496B-7FFB9F64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pic>
        <p:nvPicPr>
          <p:cNvPr id="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E863F42-B3B2-7E7E-7626-B7FE8A4E64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47440" y="4887280"/>
            <a:ext cx="540000" cy="540000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6A28D2-0EA8-F4FE-AA41-F58A5E270B43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30C3D1-65B3-7BC1-3108-259F24D53616}"/>
              </a:ext>
            </a:extLst>
          </p:cNvPr>
          <p:cNvSpPr txBox="1"/>
          <p:nvPr/>
        </p:nvSpPr>
        <p:spPr>
          <a:xfrm>
            <a:off x="2227716" y="5088726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Lecture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4A4D62A-285B-02DA-CE7D-35A1F56554B8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1095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1400" dirty="0">
              <a:solidFill>
                <a:srgbClr val="757575"/>
              </a:solidFill>
            </a:endParaRPr>
          </a:p>
        </p:txBody>
      </p:sp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DE144954-ADC4-BAEF-2898-9A0BDE7F5CCD}"/>
              </a:ext>
            </a:extLst>
          </p:cNvPr>
          <p:cNvSpPr txBox="1">
            <a:spLocks/>
          </p:cNvSpPr>
          <p:nvPr/>
        </p:nvSpPr>
        <p:spPr>
          <a:xfrm>
            <a:off x="2192797" y="2451865"/>
            <a:ext cx="62467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sa nationalité».</a:t>
            </a:r>
          </a:p>
        </p:txBody>
      </p:sp>
    </p:spTree>
    <p:extLst>
      <p:ext uri="{BB962C8B-B14F-4D97-AF65-F5344CB8AC3E}">
        <p14:creationId xmlns:p14="http://schemas.microsoft.com/office/powerpoint/2010/main" val="5829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lire des phrases.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668970-B9A1-6FE3-D537-8033962C21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27BEA2-C3ED-63CD-FA6B-60C33EDE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968CDA-BD79-FFDB-BB41-6E099AEFED72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Anissa a des yeux noirs.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Kamal est grand et mince.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Adam est petit. Il a des yeux bleus.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a des yeux marron et des cheveux blonds . </a:t>
            </a:r>
          </a:p>
        </p:txBody>
      </p:sp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87B86-C7C1-CFC8-D276-C889D498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5E2480-CA89-2760-BB90-5089CA5E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4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9CAB280-FEDF-7F1B-9803-E2D8B78BE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A10C8-5B39-F2C6-9E1D-A72C48C85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75EE8D-78C5-575A-AE3C-61619D8CC2ED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Anissa a des yeux noirs.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Kamal est grand et mince.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Adam est petit. Il a des yeux bleus.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a des yeux marron et des cheveux blonds . </a:t>
            </a:r>
          </a:p>
        </p:txBody>
      </p:sp>
      <p:pic>
        <p:nvPicPr>
          <p:cNvPr id="5" name="audios_3AP_Sem4_S3 (1)">
            <a:hlinkClick r:id="" action="ppaction://media"/>
            <a:extLst>
              <a:ext uri="{FF2B5EF4-FFF2-40B4-BE49-F238E27FC236}">
                <a16:creationId xmlns:a16="http://schemas.microsoft.com/office/drawing/2014/main" id="{4B0B2112-2890-02BC-92A3-4A3F22156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79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2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7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F3B1D-1926-5EC8-6815-F0F01C15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3AE4F-35BC-4180-EDA2-EC79823B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02BAB-56F9-2D92-43FB-3CCFFB3E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153275-53FF-8D39-FDF0-C63B2CFD3941}"/>
              </a:ext>
            </a:extLst>
          </p:cNvPr>
          <p:cNvSpPr txBox="1"/>
          <p:nvPr/>
        </p:nvSpPr>
        <p:spPr>
          <a:xfrm>
            <a:off x="1303047" y="320105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     Anissa a des yeux noirs.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AA6258-9FBD-EB2F-D2AC-5800FADAF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679" y="3939717"/>
            <a:ext cx="608783" cy="21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2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0DC82-7187-FCE1-AF03-B3B953130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A73DCC-E7F8-5A4E-F6CA-0B24934061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1CE2881-9405-5DA9-1DBE-1D51D3A1C648}"/>
              </a:ext>
            </a:extLst>
          </p:cNvPr>
          <p:cNvSpPr txBox="1">
            <a:spLocks/>
          </p:cNvSpPr>
          <p:nvPr/>
        </p:nvSpPr>
        <p:spPr>
          <a:xfrm>
            <a:off x="1738523" y="75439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25D9F8-C384-FDBE-40BB-52BFDC1B184C}"/>
              </a:ext>
            </a:extLst>
          </p:cNvPr>
          <p:cNvSpPr txBox="1"/>
          <p:nvPr/>
        </p:nvSpPr>
        <p:spPr>
          <a:xfrm>
            <a:off x="1183126" y="3238148"/>
            <a:ext cx="55549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    Kamal est grand et mince.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DBAD1E-F3C1-3817-3DC4-28DC137B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400" y="3976812"/>
            <a:ext cx="414684" cy="14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3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643E-E291-786A-3A24-42EB90576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8A7B45-0769-91AC-880E-E209515F78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4293EAE7-6564-4F2F-C278-F2D0628A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4B1F4A-E64F-611A-A1DE-E187E76E8EE9}"/>
              </a:ext>
            </a:extLst>
          </p:cNvPr>
          <p:cNvSpPr txBox="1"/>
          <p:nvPr/>
        </p:nvSpPr>
        <p:spPr>
          <a:xfrm>
            <a:off x="1247303" y="2943273"/>
            <a:ext cx="77293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  Adam est petit. Il a des yeux bleus.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E89F93-4809-57CD-A780-BA5A18FCC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081" y="3651595"/>
            <a:ext cx="480043" cy="2437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A5A8AC-F0A9-D266-2E1D-E32C4FE35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174" y="3685203"/>
            <a:ext cx="417412" cy="2119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6179F-047D-DA62-46D0-C1CB48B09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514" y="3630552"/>
            <a:ext cx="480043" cy="2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2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61FA5-427C-C974-7BBB-2943E225D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361E5C-296B-F3F1-A8E5-0B8A8359C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2F390B29-96F8-63CC-EB6E-B6AFD62DD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EC4DBB-7846-8488-B988-DE0374B032ED}"/>
              </a:ext>
            </a:extLst>
          </p:cNvPr>
          <p:cNvSpPr txBox="1"/>
          <p:nvPr/>
        </p:nvSpPr>
        <p:spPr>
          <a:xfrm>
            <a:off x="694481" y="3113492"/>
            <a:ext cx="7837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Lina a des yeux marron et des cheveux blonds . </a:t>
            </a:r>
          </a:p>
          <a:p>
            <a:pPr>
              <a:lnSpc>
                <a:spcPct val="150000"/>
              </a:lnSpc>
            </a:pPr>
            <a:endParaRPr lang="fr-FR" sz="3200" b="1" dirty="0">
              <a:solidFill>
                <a:srgbClr val="565F88"/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569137-6AE8-2B51-64FD-31C11583A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785" y="3852156"/>
            <a:ext cx="566882" cy="20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Cette fille s’appelle Sofia.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79EB83-E28C-34C4-D252-A0E4176A5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8025" y="1995589"/>
            <a:ext cx="3447950" cy="34479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50F43-667F-E35E-4A33-396ACD184FB3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a 11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petite et blonde.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marocaine.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à l’école Al Massira.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584714" y="2180374"/>
            <a:ext cx="6014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Sofia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7C09434-6FE0-EE3B-0CE5-03F6BA3FCB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8006" y="2543662"/>
            <a:ext cx="2663678" cy="26636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le numéro de la bonne réponse sur votre ardoise ( 1, 2, 3 ou 4 ). 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7269C8-2049-99F8-9E43-080B470AEEB1}"/>
              </a:ext>
            </a:extLst>
          </p:cNvPr>
          <p:cNvSpPr txBox="1"/>
          <p:nvPr/>
        </p:nvSpPr>
        <p:spPr>
          <a:xfrm>
            <a:off x="553183" y="2100113"/>
            <a:ext cx="6014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Sofia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CFA3E3-1148-8379-8F4A-25DCBF00FB4C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a 11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petite et blonde.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marocaine.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Elle est à l’école Al Massira.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5C41CD-8E86-FEA7-7FB5-7A7F7339C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8006" y="2543662"/>
            <a:ext cx="2663678" cy="26636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D8939E-85A7-5019-304C-1370DB23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est petite et blonde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F5DD55-E201-954E-4B12-E4089A3BAD16}"/>
              </a:ext>
            </a:extLst>
          </p:cNvPr>
          <p:cNvSpPr txBox="1"/>
          <p:nvPr/>
        </p:nvSpPr>
        <p:spPr>
          <a:xfrm>
            <a:off x="759220" y="2159847"/>
            <a:ext cx="5935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Sofia?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590F87F-5E3B-74DD-C3A5-88E968040E1B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Elle a 11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Elle est petite et blonde</a:t>
            </a:r>
            <a:r>
              <a:rPr lang="fr-FR" sz="2400" dirty="0">
                <a:solidFill>
                  <a:srgbClr val="FF0000"/>
                </a:solidFill>
                <a:latin typeface="Dosis SemiBold" pitchFamily="2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Elle est marocaine.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rgbClr val="C6C6C6"/>
                </a:solidFill>
                <a:latin typeface="Dosis SemiBold" pitchFamily="2" charset="0"/>
              </a:rPr>
              <a:t>Elle est à l’école Al Massira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E47AC4-5FBD-62CD-6725-C56E0B798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8006" y="2543662"/>
            <a:ext cx="2663678" cy="26636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25.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97730F-9F2D-7ADF-C674-333200667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608" y="1487842"/>
            <a:ext cx="3563392" cy="495381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794570" y="4708283"/>
            <a:ext cx="3071468" cy="132374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7B1C7C-6FAF-59BF-F938-2F2C95717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248" y="2470008"/>
            <a:ext cx="7099682" cy="315541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1229070" y="4365556"/>
            <a:ext cx="2717044" cy="48052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À la maison, lisez et recopiez les phrases de l’activité 3 sur votre cahier.  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B5837CD5-5360-B027-DB34-7EB32E6FC8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/>
          <a:stretch/>
        </p:blipFill>
        <p:spPr>
          <a:xfrm>
            <a:off x="1432547" y="2260173"/>
            <a:ext cx="2049517" cy="36442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AFE4D-A907-48AC-2648-235FC397D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8213FD-DD5D-D617-B5A0-97AC70883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304" y="1608119"/>
            <a:ext cx="3563392" cy="495381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683001-5954-3315-2124-CC48212C3905}"/>
              </a:ext>
            </a:extLst>
          </p:cNvPr>
          <p:cNvSpPr/>
          <p:nvPr/>
        </p:nvSpPr>
        <p:spPr>
          <a:xfrm>
            <a:off x="3482063" y="3220154"/>
            <a:ext cx="2029483" cy="156116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7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7798</TotalTime>
  <Words>1054</Words>
  <Application>Microsoft Office PowerPoint</Application>
  <PresentationFormat>Affichage à l'écran (4:3)</PresentationFormat>
  <Paragraphs>149</Paragraphs>
  <Slides>48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48</vt:i4>
      </vt:variant>
    </vt:vector>
  </HeadingPairs>
  <TitlesOfParts>
    <vt:vector size="68" baseType="lpstr">
      <vt:lpstr>Dosis ExtraBold</vt:lpstr>
      <vt:lpstr>Dosis</vt:lpstr>
      <vt:lpstr>Aptos Display</vt:lpstr>
      <vt:lpstr>Dosis SemiBold</vt:lpstr>
      <vt:lpstr>Calibri</vt:lpstr>
      <vt:lpstr>Wingdings</vt:lpstr>
      <vt:lpstr>Arial</vt:lpstr>
      <vt:lpstr>Aptos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2_Lecture</vt:lpstr>
      <vt:lpstr>3_Lecture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 </vt:lpstr>
      <vt:lpstr>Bonjour les enfants !  La leçon de français commence maintenant. Soyez attentifs.</vt:lpstr>
      <vt:lpstr>Avant de commencer la leçon, on va revoir la scène avec les mots de vocabulaire.  Soyez attentifs. </vt:lpstr>
      <vt:lpstr>Lecture de la vidéo.</vt:lpstr>
      <vt:lpstr>Qui veut passer au tableau pour décrire l’image ?  </vt:lpstr>
      <vt:lpstr>Maintenant, on passe à l’activité de l’oral. Nous allons apprendre à poser une question avec Majd et Nada. </vt:lpstr>
      <vt:lpstr>Lecture de la vidéo </vt:lpstr>
      <vt:lpstr>Répétons ensemble. </vt:lpstr>
      <vt:lpstr>Présentation PowerPoint</vt:lpstr>
      <vt:lpstr>Maintenant nous allons apprendre à répondre à la question :  « Quelle est la couleur de  tes yeux et de tes cheveux ? ».</vt:lpstr>
      <vt:lpstr>Lecture de la vidéo </vt:lpstr>
      <vt:lpstr>Répétons ensemble les réponses de Nada et de Majd. </vt:lpstr>
      <vt:lpstr>Voici d’autres exemples. </vt:lpstr>
      <vt:lpstr>Présentation PowerPoint</vt:lpstr>
      <vt:lpstr>Chacun joue le dialogue en français avec son voisin. Il faut répondre avec la vraie couleur de vos yeux et de vos cheveux.  </vt:lpstr>
      <vt:lpstr>Plan de la séance 3 </vt:lpstr>
      <vt:lpstr>Maintenant, on va apprendre à utiliser les adjectifs qualificatifs pour parler de son physique.</vt:lpstr>
      <vt:lpstr>Lecture de la vidéo </vt:lpstr>
      <vt:lpstr>Répétons ensemble. </vt:lpstr>
      <vt:lpstr>Qui veut compléter avec le mot « grand » ou « grande » ? Levez la main. </vt:lpstr>
      <vt:lpstr>« Salima est grande ».  Que signifie cette phrase ? Levez la main. </vt:lpstr>
      <vt:lpstr>Qui veut compléter avec le mot « petit » ou « petite » ? Levez la main. </vt:lpstr>
      <vt:lpstr>« Anis est petit ». Que signifie cette phrase ? Levez la main. </vt:lpstr>
      <vt:lpstr>Prenez vos livrets à la page 27.</vt:lpstr>
      <vt:lpstr>Présentation PowerPoint</vt:lpstr>
      <vt:lpstr>Présentation PowerPoint</vt:lpstr>
      <vt:lpstr>Plan de la séance 3 </vt:lpstr>
      <vt:lpstr>Maintenant, nous allons lire des phrases.</vt:lpstr>
      <vt:lpstr>Lisez ces phrases en silence. Après, on va écouter une lecture audio.  </vt:lpstr>
      <vt:lpstr>Lecture de l’audio.  </vt:lpstr>
      <vt:lpstr>Qui veut lire la phrase ?</vt:lpstr>
      <vt:lpstr>Présentation PowerPoint</vt:lpstr>
      <vt:lpstr>Qui veut lire la phrase ?</vt:lpstr>
      <vt:lpstr>Qui veut lire la phrase ?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25.   Avec votre voisin, lisez et répondez à la question.  Je vais circuler entre les rangs pour vous aider. </vt:lpstr>
      <vt:lpstr>Corrigez.</vt:lpstr>
      <vt:lpstr>La séance d’aujourd’hui est terminée.  À la maison, lisez et recopiez les phrases de l’activité 3 sur votre cahier.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khalid ramni</dc:creator>
  <cp:lastModifiedBy>KHALID.RAMNI</cp:lastModifiedBy>
  <cp:revision>13</cp:revision>
  <cp:lastPrinted>2025-08-13T10:11:39Z</cp:lastPrinted>
  <dcterms:created xsi:type="dcterms:W3CDTF">2025-08-01T12:31:49Z</dcterms:created>
  <dcterms:modified xsi:type="dcterms:W3CDTF">2025-11-20T15:22:54Z</dcterms:modified>
</cp:coreProperties>
</file>