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7.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8.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1"/>
    <p:sldMasterId id="2147483743" r:id="rId2"/>
    <p:sldMasterId id="2147483697" r:id="rId3"/>
    <p:sldMasterId id="2147483711" r:id="rId4"/>
    <p:sldMasterId id="2147483720" r:id="rId5"/>
    <p:sldMasterId id="2147483756" r:id="rId6"/>
    <p:sldMasterId id="2147483766" r:id="rId7"/>
    <p:sldMasterId id="2147483774" r:id="rId8"/>
    <p:sldMasterId id="2147483782" r:id="rId9"/>
  </p:sldMasterIdLst>
  <p:notesMasterIdLst>
    <p:notesMasterId r:id="rId58"/>
  </p:notesMasterIdLst>
  <p:sldIdLst>
    <p:sldId id="257" r:id="rId10"/>
    <p:sldId id="1029" r:id="rId11"/>
    <p:sldId id="705" r:id="rId12"/>
    <p:sldId id="1030" r:id="rId13"/>
    <p:sldId id="798" r:id="rId14"/>
    <p:sldId id="799" r:id="rId15"/>
    <p:sldId id="779" r:id="rId16"/>
    <p:sldId id="780" r:id="rId17"/>
    <p:sldId id="784" r:id="rId18"/>
    <p:sldId id="1055" r:id="rId19"/>
    <p:sldId id="1071" r:id="rId20"/>
    <p:sldId id="1056" r:id="rId21"/>
    <p:sldId id="1061" r:id="rId22"/>
    <p:sldId id="1057" r:id="rId23"/>
    <p:sldId id="1058" r:id="rId24"/>
    <p:sldId id="955" r:id="rId25"/>
    <p:sldId id="800" r:id="rId26"/>
    <p:sldId id="902" r:id="rId27"/>
    <p:sldId id="1070" r:id="rId28"/>
    <p:sldId id="867" r:id="rId29"/>
    <p:sldId id="1036" r:id="rId30"/>
    <p:sldId id="1065" r:id="rId31"/>
    <p:sldId id="1064" r:id="rId32"/>
    <p:sldId id="908" r:id="rId33"/>
    <p:sldId id="1037" r:id="rId34"/>
    <p:sldId id="1067" r:id="rId35"/>
    <p:sldId id="1039" r:id="rId36"/>
    <p:sldId id="1040" r:id="rId37"/>
    <p:sldId id="805" r:id="rId38"/>
    <p:sldId id="653" r:id="rId39"/>
    <p:sldId id="1060" r:id="rId40"/>
    <p:sldId id="1066" r:id="rId41"/>
    <p:sldId id="1072" r:id="rId42"/>
    <p:sldId id="1073" r:id="rId43"/>
    <p:sldId id="1042" r:id="rId44"/>
    <p:sldId id="1043" r:id="rId45"/>
    <p:sldId id="1044" r:id="rId46"/>
    <p:sldId id="1045" r:id="rId47"/>
    <p:sldId id="1046" r:id="rId48"/>
    <p:sldId id="1047" r:id="rId49"/>
    <p:sldId id="1048" r:id="rId50"/>
    <p:sldId id="1049" r:id="rId51"/>
    <p:sldId id="1050" r:id="rId52"/>
    <p:sldId id="1051" r:id="rId53"/>
    <p:sldId id="895" r:id="rId54"/>
    <p:sldId id="896" r:id="rId55"/>
    <p:sldId id="898" r:id="rId56"/>
    <p:sldId id="679" r:id="rId57"/>
  </p:sldIdLst>
  <p:sldSz cx="9144000" cy="6858000" type="screen4x3"/>
  <p:notesSz cx="6735763" cy="9866313"/>
  <p:embeddedFontLst>
    <p:embeddedFont>
      <p:font typeface="Dosis" pitchFamily="2" charset="0"/>
      <p:regular r:id="rId59"/>
      <p:bold r:id="rId60"/>
    </p:embeddedFont>
    <p:embeddedFont>
      <p:font typeface="Dosis ExtraBold" pitchFamily="2" charset="0"/>
      <p:bold r:id="rId61"/>
    </p:embeddedFont>
    <p:embeddedFont>
      <p:font typeface="Dosis Medium" pitchFamily="2" charset="0"/>
      <p:regular r:id="rId62"/>
    </p:embeddedFont>
    <p:embeddedFont>
      <p:font typeface="Dosis SemiBold" pitchFamily="2" charset="0"/>
      <p:bold r:id="rId63"/>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65F88"/>
    <a:srgbClr val="4B5377"/>
    <a:srgbClr val="424D7B"/>
    <a:srgbClr val="00ACA4"/>
    <a:srgbClr val="F26553"/>
    <a:srgbClr val="E84234"/>
    <a:srgbClr val="2AB6D7"/>
    <a:srgbClr val="55B7DE"/>
    <a:srgbClr val="A1A6B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522F35-3C8D-4D36-A1DB-0FA9618B72CE}" v="20" dt="2025-11-09T21:20:51.18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99" autoAdjust="0"/>
    <p:restoredTop sz="87607" autoAdjust="0"/>
  </p:normalViewPr>
  <p:slideViewPr>
    <p:cSldViewPr snapToGrid="0">
      <p:cViewPr varScale="1">
        <p:scale>
          <a:sx n="61" d="100"/>
          <a:sy n="61" d="100"/>
        </p:scale>
        <p:origin x="1590" y="7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font" Target="fonts/font5.fntdata"/><Relationship Id="rId68" Type="http://schemas.microsoft.com/office/2015/10/relationships/revisionInfo" Target="revisionInfo.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notesMaster" Target="notesMasters/notesMaster1.xml"/><Relationship Id="rId66"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font" Target="fonts/font3.fntdata"/><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presProps" Target="presProps.xml"/><Relationship Id="rId69" Type="http://schemas.microsoft.com/office/2018/10/relationships/authors" Target="authors.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font" Target="fonts/font1.fntdata"/><Relationship Id="rId67"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font" Target="fonts/font2.fntdata"/><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7:37.37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7:37.37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1:50.2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7:37.37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7:37.37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7:37.37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7:37.37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7:37.37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8T22:57:37.37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13/11/2025</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7.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7.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8.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62.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8.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 Id="rId9" Type="http://schemas.microsoft.com/office/2007/relationships/hdphoto" Target="../media/hdphoto4.wdp"/></Relationships>
</file>

<file path=ppt/slideLayouts/_rels/slideLayout6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8.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pic>
        <p:nvPicPr>
          <p:cNvPr id="9" name="Image 8" descr="Une image contenant texte, capture d’écran, dessin humoristique&#10;&#10;Le contenu généré par l’IA peut être incorrect.">
            <a:extLst>
              <a:ext uri="{FF2B5EF4-FFF2-40B4-BE49-F238E27FC236}">
                <a16:creationId xmlns:a16="http://schemas.microsoft.com/office/drawing/2014/main" id="{2E8608BB-305E-34B0-C2C0-597211017D18}"/>
              </a:ext>
            </a:extLst>
          </p:cNvPr>
          <p:cNvPicPr>
            <a:picLocks noChangeAspect="1"/>
          </p:cNvPicPr>
          <p:nvPr userDrawn="1"/>
        </p:nvPicPr>
        <p:blipFill>
          <a:blip r:embed="rId3">
            <a:extLst>
              <a:ext uri="{28A0092B-C50C-407E-A947-70E740481C1C}">
                <a14:useLocalDpi xmlns:a14="http://schemas.microsoft.com/office/drawing/2010/main" val="0"/>
              </a:ext>
            </a:extLst>
          </a:blip>
          <a:srcRect t="2345" b="4568"/>
          <a:stretch>
            <a:fillRect/>
          </a:stretch>
        </p:blipFill>
        <p:spPr>
          <a:xfrm>
            <a:off x="-1" y="-10567"/>
            <a:ext cx="9144001" cy="6868568"/>
          </a:xfrm>
          <a:prstGeom prst="rect">
            <a:avLst/>
          </a:prstGeom>
        </p:spPr>
      </p:pic>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26829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342900" lvl="0" indent="-342900">
              <a:buAutoNum type="arabicPeriod"/>
            </a:pPr>
            <a:r>
              <a:rPr lang="fr-MA" dirty="0"/>
              <a:t>Dialogue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38475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240088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895028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379240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289161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40467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344069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93865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235860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0045604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05393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3829469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761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3458042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7767887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Écrit : Point de langue </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22534910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1841313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5859829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251339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1293924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3425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7784219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2100615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28495"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843501"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608430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0338721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13/11/2025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623593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13/11/2025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96805449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13/11/2025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9790166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13/11/2025</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69433250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13/11/2025</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06717478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13/11/2025</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09001625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13/11/2025</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50451359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13/11/2025</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47598926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13/11/2025</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1879120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13/11/2025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1615466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13/11/2025</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83513603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10.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9.png"/><Relationship Id="rId2" Type="http://schemas.openxmlformats.org/officeDocument/2006/relationships/slideLayout" Target="../slideLayouts/slideLayout11.xml"/><Relationship Id="rId16" Type="http://schemas.openxmlformats.org/officeDocument/2006/relationships/image" Target="../media/image8.jp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3.xml"/><Relationship Id="rId10" Type="http://schemas.openxmlformats.org/officeDocument/2006/relationships/slideLayout" Target="../slideLayouts/slideLayout19.xml"/><Relationship Id="rId19" Type="http://schemas.openxmlformats.org/officeDocument/2006/relationships/image" Target="../media/image11.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0.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9.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8.jp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10.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9.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2.jpg"/><Relationship Id="rId5" Type="http://schemas.openxmlformats.org/officeDocument/2006/relationships/slideLayout" Target="../slideLayouts/slideLayout37.xml"/><Relationship Id="rId10"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10.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9.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8.jpg"/><Relationship Id="rId5" Type="http://schemas.openxmlformats.org/officeDocument/2006/relationships/slideLayout" Target="../slideLayouts/slideLayout46.xml"/><Relationship Id="rId10" Type="http://schemas.openxmlformats.org/officeDocument/2006/relationships/theme" Target="../theme/theme6.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11.pn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53.xml"/><Relationship Id="rId7" Type="http://schemas.openxmlformats.org/officeDocument/2006/relationships/slideLayout" Target="../slideLayouts/slideLayout57.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5" Type="http://schemas.openxmlformats.org/officeDocument/2006/relationships/slideLayout" Target="../slideLayouts/slideLayout55.xml"/><Relationship Id="rId4" Type="http://schemas.openxmlformats.org/officeDocument/2006/relationships/slideLayout" Target="../slideLayouts/slideLayout54.xml"/><Relationship Id="rId9" Type="http://schemas.openxmlformats.org/officeDocument/2006/relationships/image" Target="../media/image3.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0.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5" Type="http://schemas.openxmlformats.org/officeDocument/2006/relationships/slideLayout" Target="../slideLayouts/slideLayout62.xml"/><Relationship Id="rId4" Type="http://schemas.openxmlformats.org/officeDocument/2006/relationships/slideLayout" Target="../slideLayouts/slideLayout61.xml"/><Relationship Id="rId9" Type="http://schemas.openxmlformats.org/officeDocument/2006/relationships/image" Target="../media/image3.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9.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Dialogue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Dialogue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170594876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4711737"/>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4337443"/>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13/11/2025</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3755060567"/>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1.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2.mp4"/><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openxmlformats.org/officeDocument/2006/relationships/slideLayout" Target="../slideLayouts/slideLayout11.xml"/><Relationship Id="rId4" Type="http://schemas.openxmlformats.org/officeDocument/2006/relationships/video" Target="../media/media2.mp4"/><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9.png"/><Relationship Id="rId5" Type="http://schemas.openxmlformats.org/officeDocument/2006/relationships/image" Target="../media/image28.gif"/><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9.png"/><Relationship Id="rId5" Type="http://schemas.openxmlformats.org/officeDocument/2006/relationships/image" Target="../media/image28.gif"/><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5.png"/><Relationship Id="rId1" Type="http://schemas.openxmlformats.org/officeDocument/2006/relationships/slideLayout" Target="../slideLayouts/slideLayout11.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8.png"/><Relationship Id="rId1" Type="http://schemas.openxmlformats.org/officeDocument/2006/relationships/slideLayout" Target="../slideLayouts/slideLayout25.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3.xml"/><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380.png"/><Relationship Id="rId7" Type="http://schemas.openxmlformats.org/officeDocument/2006/relationships/image" Target="../media/image25.png"/><Relationship Id="rId2" Type="http://schemas.openxmlformats.org/officeDocument/2006/relationships/customXml" Target="../ink/ink1.xml"/><Relationship Id="rId1" Type="http://schemas.openxmlformats.org/officeDocument/2006/relationships/slideLayout" Target="../slideLayouts/slideLayout43.xml"/><Relationship Id="rId6" Type="http://schemas.openxmlformats.org/officeDocument/2006/relationships/image" Target="../media/image24.png"/><Relationship Id="rId5" Type="http://schemas.openxmlformats.org/officeDocument/2006/relationships/image" Target="../media/image390.png"/><Relationship Id="rId4" Type="http://schemas.openxmlformats.org/officeDocument/2006/relationships/customXml" Target="../ink/ink2.xml"/></Relationships>
</file>

<file path=ppt/slides/_rels/slide2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43.xml"/><Relationship Id="rId7" Type="http://schemas.openxmlformats.org/officeDocument/2006/relationships/image" Target="../media/image390.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customXml" Target="../ink/ink4.xml"/><Relationship Id="rId5" Type="http://schemas.openxmlformats.org/officeDocument/2006/relationships/image" Target="../media/image380.png"/><Relationship Id="rId10" Type="http://schemas.openxmlformats.org/officeDocument/2006/relationships/image" Target="../media/image40.png"/><Relationship Id="rId4" Type="http://schemas.openxmlformats.org/officeDocument/2006/relationships/customXml" Target="../ink/ink3.xml"/><Relationship Id="rId9" Type="http://schemas.openxmlformats.org/officeDocument/2006/relationships/image" Target="../media/image28.gif"/></Relationships>
</file>

<file path=ppt/slides/_rels/slide23.xml.rels><?xml version="1.0" encoding="UTF-8" standalone="yes"?>
<Relationships xmlns="http://schemas.openxmlformats.org/package/2006/relationships"><Relationship Id="rId3" Type="http://schemas.openxmlformats.org/officeDocument/2006/relationships/image" Target="../media/image380.png"/><Relationship Id="rId7" Type="http://schemas.openxmlformats.org/officeDocument/2006/relationships/image" Target="../media/image25.png"/><Relationship Id="rId2" Type="http://schemas.openxmlformats.org/officeDocument/2006/relationships/customXml" Target="../ink/ink5.xml"/><Relationship Id="rId1" Type="http://schemas.openxmlformats.org/officeDocument/2006/relationships/slideLayout" Target="../slideLayouts/slideLayout43.xml"/><Relationship Id="rId6" Type="http://schemas.openxmlformats.org/officeDocument/2006/relationships/image" Target="../media/image24.png"/><Relationship Id="rId5" Type="http://schemas.openxmlformats.org/officeDocument/2006/relationships/image" Target="../media/image390.png"/><Relationship Id="rId4" Type="http://schemas.openxmlformats.org/officeDocument/2006/relationships/customXml" Target="../ink/ink6.xml"/></Relationships>
</file>

<file path=ppt/slides/_rels/slide24.xml.rels><?xml version="1.0" encoding="UTF-8" standalone="yes"?>
<Relationships xmlns="http://schemas.openxmlformats.org/package/2006/relationships"><Relationship Id="rId3" Type="http://schemas.openxmlformats.org/officeDocument/2006/relationships/image" Target="../media/image380.png"/><Relationship Id="rId7" Type="http://schemas.openxmlformats.org/officeDocument/2006/relationships/image" Target="../media/image25.png"/><Relationship Id="rId2" Type="http://schemas.openxmlformats.org/officeDocument/2006/relationships/customXml" Target="../ink/ink7.xml"/><Relationship Id="rId1" Type="http://schemas.openxmlformats.org/officeDocument/2006/relationships/slideLayout" Target="../slideLayouts/slideLayout43.xml"/><Relationship Id="rId6" Type="http://schemas.openxmlformats.org/officeDocument/2006/relationships/image" Target="../media/image24.png"/><Relationship Id="rId5" Type="http://schemas.openxmlformats.org/officeDocument/2006/relationships/image" Target="../media/image390.png"/><Relationship Id="rId4" Type="http://schemas.openxmlformats.org/officeDocument/2006/relationships/customXml" Target="../ink/ink8.xml"/></Relationships>
</file>

<file path=ppt/slides/_rels/slide2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43.xml"/><Relationship Id="rId7" Type="http://schemas.openxmlformats.org/officeDocument/2006/relationships/image" Target="../media/image390.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customXml" Target="../ink/ink10.xml"/><Relationship Id="rId5" Type="http://schemas.openxmlformats.org/officeDocument/2006/relationships/image" Target="../media/image380.png"/><Relationship Id="rId10" Type="http://schemas.openxmlformats.org/officeDocument/2006/relationships/image" Target="../media/image41.png"/><Relationship Id="rId4" Type="http://schemas.openxmlformats.org/officeDocument/2006/relationships/customXml" Target="../ink/ink9.xml"/><Relationship Id="rId9" Type="http://schemas.openxmlformats.org/officeDocument/2006/relationships/image" Target="../media/image28.gif"/></Relationships>
</file>

<file path=ppt/slides/_rels/slide26.xml.rels><?xml version="1.0" encoding="UTF-8" standalone="yes"?>
<Relationships xmlns="http://schemas.openxmlformats.org/package/2006/relationships"><Relationship Id="rId3" Type="http://schemas.openxmlformats.org/officeDocument/2006/relationships/image" Target="../media/image380.png"/><Relationship Id="rId7" Type="http://schemas.openxmlformats.org/officeDocument/2006/relationships/image" Target="../media/image25.png"/><Relationship Id="rId2" Type="http://schemas.openxmlformats.org/officeDocument/2006/relationships/customXml" Target="../ink/ink11.xml"/><Relationship Id="rId1" Type="http://schemas.openxmlformats.org/officeDocument/2006/relationships/slideLayout" Target="../slideLayouts/slideLayout43.xml"/><Relationship Id="rId6" Type="http://schemas.openxmlformats.org/officeDocument/2006/relationships/image" Target="../media/image24.png"/><Relationship Id="rId5" Type="http://schemas.openxmlformats.org/officeDocument/2006/relationships/image" Target="../media/image390.png"/><Relationship Id="rId4" Type="http://schemas.openxmlformats.org/officeDocument/2006/relationships/customXml" Target="../ink/ink1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3.xml"/><Relationship Id="rId5" Type="http://schemas.openxmlformats.org/officeDocument/2006/relationships/image" Target="../media/image43.png"/><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3.xml"/><Relationship Id="rId5" Type="http://schemas.openxmlformats.org/officeDocument/2006/relationships/image" Target="../media/image45.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8" Type="http://schemas.openxmlformats.org/officeDocument/2006/relationships/image" Target="../media/image46.png"/><Relationship Id="rId7" Type="http://schemas.openxmlformats.org/officeDocument/2006/relationships/image" Target="../media/image230.png"/><Relationship Id="rId2" Type="http://schemas.openxmlformats.org/officeDocument/2006/relationships/customXml" Target="../ink/ink13.xml"/><Relationship Id="rId1" Type="http://schemas.openxmlformats.org/officeDocument/2006/relationships/slideLayout" Target="../slideLayouts/slideLayout41.xml"/><Relationship Id="rId6" Type="http://schemas.openxmlformats.org/officeDocument/2006/relationships/customXml" Target="../ink/ink14.xml"/><Relationship Id="rId5" Type="http://schemas.openxmlformats.org/officeDocument/2006/relationships/image" Target="../media/image220.png"/><Relationship Id="rId10" Type="http://schemas.openxmlformats.org/officeDocument/2006/relationships/image" Target="../media/image25.png"/><Relationship Id="rId9" Type="http://schemas.openxmlformats.org/officeDocument/2006/relationships/image" Target="../media/image24.png"/></Relationships>
</file>

<file path=ppt/slides/_rels/slide31.xml.rels><?xml version="1.0" encoding="UTF-8" standalone="yes"?>
<Relationships xmlns="http://schemas.openxmlformats.org/package/2006/relationships"><Relationship Id="rId8" Type="http://schemas.openxmlformats.org/officeDocument/2006/relationships/image" Target="../media/image47.emf"/><Relationship Id="rId3" Type="http://schemas.openxmlformats.org/officeDocument/2006/relationships/image" Target="../media/image52.png"/><Relationship Id="rId7" Type="http://schemas.openxmlformats.org/officeDocument/2006/relationships/image" Target="../media/image25.png"/><Relationship Id="rId2" Type="http://schemas.openxmlformats.org/officeDocument/2006/relationships/customXml" Target="../ink/ink15.xml"/><Relationship Id="rId1" Type="http://schemas.openxmlformats.org/officeDocument/2006/relationships/slideLayout" Target="../slideLayouts/slideLayout41.xml"/><Relationship Id="rId6" Type="http://schemas.openxmlformats.org/officeDocument/2006/relationships/image" Target="../media/image24.png"/><Relationship Id="rId5" Type="http://schemas.openxmlformats.org/officeDocument/2006/relationships/image" Target="../media/image53.png"/><Relationship Id="rId10" Type="http://schemas.openxmlformats.org/officeDocument/2006/relationships/image" Target="../media/image49.emf"/><Relationship Id="rId4" Type="http://schemas.openxmlformats.org/officeDocument/2006/relationships/customXml" Target="../ink/ink16.xml"/><Relationship Id="rId9" Type="http://schemas.openxmlformats.org/officeDocument/2006/relationships/image" Target="../media/image48.emf"/></Relationships>
</file>

<file path=ppt/slides/_rels/slide32.xml.rels><?xml version="1.0" encoding="UTF-8" standalone="yes"?>
<Relationships xmlns="http://schemas.openxmlformats.org/package/2006/relationships"><Relationship Id="rId3" Type="http://schemas.openxmlformats.org/officeDocument/2006/relationships/image" Target="../media/image391.png"/><Relationship Id="rId7" Type="http://schemas.openxmlformats.org/officeDocument/2006/relationships/image" Target="../media/image25.png"/><Relationship Id="rId2" Type="http://schemas.openxmlformats.org/officeDocument/2006/relationships/customXml" Target="../ink/ink17.xml"/><Relationship Id="rId1" Type="http://schemas.openxmlformats.org/officeDocument/2006/relationships/slideLayout" Target="../slideLayouts/slideLayout41.xml"/><Relationship Id="rId6" Type="http://schemas.openxmlformats.org/officeDocument/2006/relationships/image" Target="../media/image24.png"/><Relationship Id="rId5" Type="http://schemas.openxmlformats.org/officeDocument/2006/relationships/image" Target="../media/image400.png"/><Relationship Id="rId4" Type="http://schemas.openxmlformats.org/officeDocument/2006/relationships/customXml" Target="../ink/ink18.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25.png"/><Relationship Id="rId2" Type="http://schemas.openxmlformats.org/officeDocument/2006/relationships/customXml" Target="../ink/ink19.xml"/><Relationship Id="rId1" Type="http://schemas.openxmlformats.org/officeDocument/2006/relationships/slideLayout" Target="../slideLayouts/slideLayout41.xml"/><Relationship Id="rId6" Type="http://schemas.openxmlformats.org/officeDocument/2006/relationships/image" Target="../media/image24.png"/><Relationship Id="rId5" Type="http://schemas.openxmlformats.org/officeDocument/2006/relationships/image" Target="../media/image51.png"/><Relationship Id="rId4" Type="http://schemas.openxmlformats.org/officeDocument/2006/relationships/customXml" Target="../ink/ink20.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25.png"/><Relationship Id="rId2" Type="http://schemas.openxmlformats.org/officeDocument/2006/relationships/customXml" Target="../ink/ink21.xml"/><Relationship Id="rId1" Type="http://schemas.openxmlformats.org/officeDocument/2006/relationships/slideLayout" Target="../slideLayouts/slideLayout41.xml"/><Relationship Id="rId6" Type="http://schemas.openxmlformats.org/officeDocument/2006/relationships/image" Target="../media/image24.png"/><Relationship Id="rId5" Type="http://schemas.openxmlformats.org/officeDocument/2006/relationships/image" Target="../media/image51.png"/><Relationship Id="rId4" Type="http://schemas.openxmlformats.org/officeDocument/2006/relationships/customXml" Target="../ink/ink22.xml"/></Relationships>
</file>

<file path=ppt/slides/_rels/slide3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80.png"/><Relationship Id="rId7" Type="http://schemas.openxmlformats.org/officeDocument/2006/relationships/image" Target="../media/image25.png"/><Relationship Id="rId2" Type="http://schemas.openxmlformats.org/officeDocument/2006/relationships/customXml" Target="../ink/ink23.xml"/><Relationship Id="rId1" Type="http://schemas.openxmlformats.org/officeDocument/2006/relationships/slideLayout" Target="../slideLayouts/slideLayout41.xml"/><Relationship Id="rId6" Type="http://schemas.openxmlformats.org/officeDocument/2006/relationships/image" Target="../media/image24.png"/><Relationship Id="rId5" Type="http://schemas.openxmlformats.org/officeDocument/2006/relationships/image" Target="../media/image390.png"/><Relationship Id="rId4" Type="http://schemas.openxmlformats.org/officeDocument/2006/relationships/customXml" Target="../ink/ink24.xml"/></Relationships>
</file>

<file path=ppt/slides/_rels/slide36.xml.rels><?xml version="1.0" encoding="UTF-8" standalone="yes"?>
<Relationships xmlns="http://schemas.openxmlformats.org/package/2006/relationships"><Relationship Id="rId8" Type="http://schemas.openxmlformats.org/officeDocument/2006/relationships/image" Target="../media/image49.emf"/><Relationship Id="rId3" Type="http://schemas.openxmlformats.org/officeDocument/2006/relationships/image" Target="../media/image380.png"/><Relationship Id="rId7" Type="http://schemas.openxmlformats.org/officeDocument/2006/relationships/image" Target="../media/image25.png"/><Relationship Id="rId2" Type="http://schemas.openxmlformats.org/officeDocument/2006/relationships/customXml" Target="../ink/ink25.xml"/><Relationship Id="rId1" Type="http://schemas.openxmlformats.org/officeDocument/2006/relationships/slideLayout" Target="../slideLayouts/slideLayout41.xml"/><Relationship Id="rId6" Type="http://schemas.openxmlformats.org/officeDocument/2006/relationships/image" Target="../media/image24.png"/><Relationship Id="rId5" Type="http://schemas.openxmlformats.org/officeDocument/2006/relationships/image" Target="../media/image390.png"/><Relationship Id="rId4" Type="http://schemas.openxmlformats.org/officeDocument/2006/relationships/customXml" Target="../ink/ink26.xml"/></Relationships>
</file>

<file path=ppt/slides/_rels/slide3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80.png"/><Relationship Id="rId7" Type="http://schemas.openxmlformats.org/officeDocument/2006/relationships/image" Target="../media/image25.png"/><Relationship Id="rId2" Type="http://schemas.openxmlformats.org/officeDocument/2006/relationships/customXml" Target="../ink/ink27.xml"/><Relationship Id="rId1" Type="http://schemas.openxmlformats.org/officeDocument/2006/relationships/slideLayout" Target="../slideLayouts/slideLayout41.xml"/><Relationship Id="rId6" Type="http://schemas.openxmlformats.org/officeDocument/2006/relationships/image" Target="../media/image24.png"/><Relationship Id="rId5" Type="http://schemas.openxmlformats.org/officeDocument/2006/relationships/image" Target="../media/image390.png"/><Relationship Id="rId4" Type="http://schemas.openxmlformats.org/officeDocument/2006/relationships/customXml" Target="../ink/ink28.xml"/></Relationships>
</file>

<file path=ppt/slides/_rels/slide38.xml.rels><?xml version="1.0" encoding="UTF-8" standalone="yes"?>
<Relationships xmlns="http://schemas.openxmlformats.org/package/2006/relationships"><Relationship Id="rId8" Type="http://schemas.openxmlformats.org/officeDocument/2006/relationships/image" Target="../media/image49.emf"/><Relationship Id="rId3" Type="http://schemas.openxmlformats.org/officeDocument/2006/relationships/image" Target="../media/image380.png"/><Relationship Id="rId7" Type="http://schemas.openxmlformats.org/officeDocument/2006/relationships/image" Target="../media/image25.png"/><Relationship Id="rId2" Type="http://schemas.openxmlformats.org/officeDocument/2006/relationships/customXml" Target="../ink/ink29.xml"/><Relationship Id="rId1" Type="http://schemas.openxmlformats.org/officeDocument/2006/relationships/slideLayout" Target="../slideLayouts/slideLayout41.xml"/><Relationship Id="rId6" Type="http://schemas.openxmlformats.org/officeDocument/2006/relationships/image" Target="../media/image24.png"/><Relationship Id="rId5" Type="http://schemas.openxmlformats.org/officeDocument/2006/relationships/image" Target="../media/image390.png"/><Relationship Id="rId4" Type="http://schemas.openxmlformats.org/officeDocument/2006/relationships/customXml" Target="../ink/ink30.xml"/></Relationships>
</file>

<file path=ppt/slides/_rels/slide39.xml.rels><?xml version="1.0" encoding="UTF-8" standalone="yes"?>
<Relationships xmlns="http://schemas.openxmlformats.org/package/2006/relationships"><Relationship Id="rId8" Type="http://schemas.openxmlformats.org/officeDocument/2006/relationships/image" Target="../media/image48.emf"/><Relationship Id="rId3" Type="http://schemas.openxmlformats.org/officeDocument/2006/relationships/image" Target="../media/image380.png"/><Relationship Id="rId7" Type="http://schemas.openxmlformats.org/officeDocument/2006/relationships/image" Target="../media/image25.png"/><Relationship Id="rId2" Type="http://schemas.openxmlformats.org/officeDocument/2006/relationships/customXml" Target="../ink/ink31.xml"/><Relationship Id="rId1" Type="http://schemas.openxmlformats.org/officeDocument/2006/relationships/slideLayout" Target="../slideLayouts/slideLayout41.xml"/><Relationship Id="rId6" Type="http://schemas.openxmlformats.org/officeDocument/2006/relationships/image" Target="../media/image24.png"/><Relationship Id="rId5" Type="http://schemas.openxmlformats.org/officeDocument/2006/relationships/image" Target="../media/image390.png"/><Relationship Id="rId4" Type="http://schemas.openxmlformats.org/officeDocument/2006/relationships/customXml" Target="../ink/ink32.xml"/></Relationships>
</file>

<file path=ppt/slides/_rels/slide40.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80.png"/><Relationship Id="rId7" Type="http://schemas.openxmlformats.org/officeDocument/2006/relationships/image" Target="../media/image25.png"/><Relationship Id="rId2" Type="http://schemas.openxmlformats.org/officeDocument/2006/relationships/customXml" Target="../ink/ink33.xml"/><Relationship Id="rId1" Type="http://schemas.openxmlformats.org/officeDocument/2006/relationships/slideLayout" Target="../slideLayouts/slideLayout41.xml"/><Relationship Id="rId6" Type="http://schemas.openxmlformats.org/officeDocument/2006/relationships/image" Target="../media/image24.png"/><Relationship Id="rId5" Type="http://schemas.openxmlformats.org/officeDocument/2006/relationships/image" Target="../media/image390.png"/><Relationship Id="rId4" Type="http://schemas.openxmlformats.org/officeDocument/2006/relationships/customXml" Target="../ink/ink34.xml"/></Relationships>
</file>

<file path=ppt/slides/_rels/slide41.xml.rels><?xml version="1.0" encoding="UTF-8" standalone="yes"?>
<Relationships xmlns="http://schemas.openxmlformats.org/package/2006/relationships"><Relationship Id="rId8" Type="http://schemas.openxmlformats.org/officeDocument/2006/relationships/image" Target="../media/image48.emf"/><Relationship Id="rId3" Type="http://schemas.openxmlformats.org/officeDocument/2006/relationships/image" Target="../media/image380.png"/><Relationship Id="rId7" Type="http://schemas.openxmlformats.org/officeDocument/2006/relationships/image" Target="../media/image25.png"/><Relationship Id="rId2" Type="http://schemas.openxmlformats.org/officeDocument/2006/relationships/customXml" Target="../ink/ink35.xml"/><Relationship Id="rId1" Type="http://schemas.openxmlformats.org/officeDocument/2006/relationships/slideLayout" Target="../slideLayouts/slideLayout41.xml"/><Relationship Id="rId6" Type="http://schemas.openxmlformats.org/officeDocument/2006/relationships/image" Target="../media/image24.png"/><Relationship Id="rId5" Type="http://schemas.openxmlformats.org/officeDocument/2006/relationships/image" Target="../media/image390.png"/><Relationship Id="rId4" Type="http://schemas.openxmlformats.org/officeDocument/2006/relationships/customXml" Target="../ink/ink36.xml"/></Relationships>
</file>

<file path=ppt/slides/_rels/slide42.xml.rels><?xml version="1.0" encoding="UTF-8" standalone="yes"?>
<Relationships xmlns="http://schemas.openxmlformats.org/package/2006/relationships"><Relationship Id="rId8" Type="http://schemas.openxmlformats.org/officeDocument/2006/relationships/image" Target="../media/image47.emf"/><Relationship Id="rId3" Type="http://schemas.openxmlformats.org/officeDocument/2006/relationships/image" Target="../media/image380.png"/><Relationship Id="rId7" Type="http://schemas.openxmlformats.org/officeDocument/2006/relationships/image" Target="../media/image25.png"/><Relationship Id="rId2" Type="http://schemas.openxmlformats.org/officeDocument/2006/relationships/customXml" Target="../ink/ink37.xml"/><Relationship Id="rId1" Type="http://schemas.openxmlformats.org/officeDocument/2006/relationships/slideLayout" Target="../slideLayouts/slideLayout41.xml"/><Relationship Id="rId6" Type="http://schemas.openxmlformats.org/officeDocument/2006/relationships/image" Target="../media/image24.png"/><Relationship Id="rId5" Type="http://schemas.openxmlformats.org/officeDocument/2006/relationships/image" Target="../media/image390.png"/><Relationship Id="rId4" Type="http://schemas.openxmlformats.org/officeDocument/2006/relationships/customXml" Target="../ink/ink38.xml"/></Relationships>
</file>

<file path=ppt/slides/_rels/slide4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80.png"/><Relationship Id="rId7" Type="http://schemas.openxmlformats.org/officeDocument/2006/relationships/image" Target="../media/image25.png"/><Relationship Id="rId2" Type="http://schemas.openxmlformats.org/officeDocument/2006/relationships/customXml" Target="../ink/ink39.xml"/><Relationship Id="rId1" Type="http://schemas.openxmlformats.org/officeDocument/2006/relationships/slideLayout" Target="../slideLayouts/slideLayout41.xml"/><Relationship Id="rId6" Type="http://schemas.openxmlformats.org/officeDocument/2006/relationships/image" Target="../media/image24.png"/><Relationship Id="rId5" Type="http://schemas.openxmlformats.org/officeDocument/2006/relationships/image" Target="../media/image390.png"/><Relationship Id="rId4" Type="http://schemas.openxmlformats.org/officeDocument/2006/relationships/customXml" Target="../ink/ink40.xml"/></Relationships>
</file>

<file path=ppt/slides/_rels/slide44.xml.rels><?xml version="1.0" encoding="UTF-8" standalone="yes"?>
<Relationships xmlns="http://schemas.openxmlformats.org/package/2006/relationships"><Relationship Id="rId8" Type="http://schemas.openxmlformats.org/officeDocument/2006/relationships/image" Target="../media/image47.emf"/><Relationship Id="rId3" Type="http://schemas.openxmlformats.org/officeDocument/2006/relationships/image" Target="../media/image380.png"/><Relationship Id="rId7" Type="http://schemas.openxmlformats.org/officeDocument/2006/relationships/image" Target="../media/image25.png"/><Relationship Id="rId2" Type="http://schemas.openxmlformats.org/officeDocument/2006/relationships/customXml" Target="../ink/ink41.xml"/><Relationship Id="rId1" Type="http://schemas.openxmlformats.org/officeDocument/2006/relationships/slideLayout" Target="../slideLayouts/slideLayout41.xml"/><Relationship Id="rId6" Type="http://schemas.openxmlformats.org/officeDocument/2006/relationships/image" Target="../media/image24.png"/><Relationship Id="rId5" Type="http://schemas.openxmlformats.org/officeDocument/2006/relationships/image" Target="../media/image390.png"/><Relationship Id="rId4" Type="http://schemas.openxmlformats.org/officeDocument/2006/relationships/customXml" Target="../ink/ink42.xml"/></Relationships>
</file>

<file path=ppt/slides/_rels/slide4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0.png"/><Relationship Id="rId7" Type="http://schemas.openxmlformats.org/officeDocument/2006/relationships/image" Target="../media/image25.png"/><Relationship Id="rId2" Type="http://schemas.openxmlformats.org/officeDocument/2006/relationships/customXml" Target="../ink/ink43.xml"/><Relationship Id="rId1" Type="http://schemas.openxmlformats.org/officeDocument/2006/relationships/slideLayout" Target="../slideLayouts/slideLayout41.xml"/><Relationship Id="rId6" Type="http://schemas.openxmlformats.org/officeDocument/2006/relationships/image" Target="../media/image24.png"/><Relationship Id="rId5" Type="http://schemas.openxmlformats.org/officeDocument/2006/relationships/image" Target="../media/image510.png"/><Relationship Id="rId4" Type="http://schemas.openxmlformats.org/officeDocument/2006/relationships/customXml" Target="../ink/ink44.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2.xml"/><Relationship Id="rId5" Type="http://schemas.openxmlformats.org/officeDocument/2006/relationships/image" Target="../media/image57.png"/><Relationship Id="rId4" Type="http://schemas.openxmlformats.org/officeDocument/2006/relationships/image" Target="../media/image56.png"/></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8.png"/><Relationship Id="rId1" Type="http://schemas.openxmlformats.org/officeDocument/2006/relationships/slideLayout" Target="../slideLayouts/slideLayout42.xml"/><Relationship Id="rId4" Type="http://schemas.openxmlformats.org/officeDocument/2006/relationships/image" Target="../media/image25.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43.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42.png"/><Relationship Id="rId5" Type="http://schemas.openxmlformats.org/officeDocument/2006/relationships/image" Target="../media/image22.png"/><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capture d’écran, dessin humoristique&#10;&#10;Le contenu généré par l’IA peut être incorrect.">
            <a:extLst>
              <a:ext uri="{FF2B5EF4-FFF2-40B4-BE49-F238E27FC236}">
                <a16:creationId xmlns:a16="http://schemas.microsoft.com/office/drawing/2014/main" id="{65D52CD8-F379-3F80-D39B-59C4241C04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419408"/>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798B87-ACD7-5B2C-A764-90C2F061330D}"/>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49137C7-E550-5A92-91B8-0E4A94A8CB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76131734-4580-1F17-EA9B-8E7C57AD8EB1}"/>
              </a:ext>
            </a:extLst>
          </p:cNvPr>
          <p:cNvSpPr>
            <a:spLocks noGrp="1"/>
          </p:cNvSpPr>
          <p:nvPr>
            <p:ph type="title"/>
          </p:nvPr>
        </p:nvSpPr>
        <p:spPr>
          <a:xfrm>
            <a:off x="628650" y="1280637"/>
            <a:ext cx="7886700" cy="720000"/>
          </a:xfrm>
        </p:spPr>
        <p:txBody>
          <a:bodyPr/>
          <a:lstStyle/>
          <a:p>
            <a:r>
              <a:rPr lang="fr-MA" sz="3200" dirty="0">
                <a:solidFill>
                  <a:srgbClr val="424D7B"/>
                </a:solidFill>
              </a:rPr>
              <a:t>Contenu de la semaine </a:t>
            </a:r>
          </a:p>
        </p:txBody>
      </p:sp>
      <p:grpSp>
        <p:nvGrpSpPr>
          <p:cNvPr id="12" name="Groupe 11">
            <a:extLst>
              <a:ext uri="{FF2B5EF4-FFF2-40B4-BE49-F238E27FC236}">
                <a16:creationId xmlns:a16="http://schemas.microsoft.com/office/drawing/2014/main" id="{4A1339CC-F3E4-C863-2C16-CE40052C4C13}"/>
              </a:ext>
            </a:extLst>
          </p:cNvPr>
          <p:cNvGrpSpPr/>
          <p:nvPr/>
        </p:nvGrpSpPr>
        <p:grpSpPr>
          <a:xfrm>
            <a:off x="3120265" y="0"/>
            <a:ext cx="2741519" cy="1084434"/>
            <a:chOff x="3072140" y="0"/>
            <a:chExt cx="2741519" cy="1084434"/>
          </a:xfrm>
        </p:grpSpPr>
        <p:sp>
          <p:nvSpPr>
            <p:cNvPr id="13" name="Rectangle 12">
              <a:extLst>
                <a:ext uri="{FF2B5EF4-FFF2-40B4-BE49-F238E27FC236}">
                  <a16:creationId xmlns:a16="http://schemas.microsoft.com/office/drawing/2014/main" id="{11B4CFA6-F847-8AD0-B41B-CBAA28F1601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54EBD59-A30D-A09D-FBD6-229E4460D2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20E803C9-555C-3000-B4E7-15E79582503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Image 1">
            <a:extLst>
              <a:ext uri="{FF2B5EF4-FFF2-40B4-BE49-F238E27FC236}">
                <a16:creationId xmlns:a16="http://schemas.microsoft.com/office/drawing/2014/main" id="{E6AF9D16-E7B4-413C-A9F2-4214A4E558FF}"/>
              </a:ext>
            </a:extLst>
          </p:cNvPr>
          <p:cNvPicPr>
            <a:picLocks noChangeAspect="1"/>
          </p:cNvPicPr>
          <p:nvPr/>
        </p:nvPicPr>
        <p:blipFill>
          <a:blip r:embed="rId2"/>
          <a:stretch>
            <a:fillRect/>
          </a:stretch>
        </p:blipFill>
        <p:spPr>
          <a:xfrm>
            <a:off x="451526" y="2500714"/>
            <a:ext cx="7808430" cy="2695400"/>
          </a:xfrm>
          <a:prstGeom prst="rect">
            <a:avLst/>
          </a:prstGeom>
        </p:spPr>
      </p:pic>
    </p:spTree>
    <p:extLst>
      <p:ext uri="{BB962C8B-B14F-4D97-AF65-F5344CB8AC3E}">
        <p14:creationId xmlns:p14="http://schemas.microsoft.com/office/powerpoint/2010/main" val="1677520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re 30">
            <a:extLst>
              <a:ext uri="{FF2B5EF4-FFF2-40B4-BE49-F238E27FC236}">
                <a16:creationId xmlns:a16="http://schemas.microsoft.com/office/drawing/2014/main" id="{FA78663C-B4A4-66CC-78D4-9F85DA1CD365}"/>
              </a:ext>
            </a:extLst>
          </p:cNvPr>
          <p:cNvSpPr>
            <a:spLocks noGrp="1"/>
          </p:cNvSpPr>
          <p:nvPr>
            <p:ph type="title"/>
          </p:nvPr>
        </p:nvSpPr>
        <p:spPr>
          <a:xfrm>
            <a:off x="628650" y="1176958"/>
            <a:ext cx="7886700" cy="720000"/>
          </a:xfrm>
        </p:spPr>
        <p:txBody>
          <a:bodyPr/>
          <a:lstStyle/>
          <a:p>
            <a:r>
              <a:rPr lang="fr-MA" sz="2800" dirty="0"/>
              <a:t>Organisation de la semaine</a:t>
            </a:r>
          </a:p>
        </p:txBody>
      </p:sp>
      <p:sp>
        <p:nvSpPr>
          <p:cNvPr id="32" name="Rectangle : coins arrondis 31">
            <a:extLst>
              <a:ext uri="{FF2B5EF4-FFF2-40B4-BE49-F238E27FC236}">
                <a16:creationId xmlns:a16="http://schemas.microsoft.com/office/drawing/2014/main" id="{E5765066-62E9-C747-F21F-3FFD5EF1BD7D}"/>
              </a:ext>
            </a:extLst>
          </p:cNvPr>
          <p:cNvSpPr/>
          <p:nvPr/>
        </p:nvSpPr>
        <p:spPr>
          <a:xfrm>
            <a:off x="4735350" y="52954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rganigramme : Terminateur 32">
            <a:extLst>
              <a:ext uri="{FF2B5EF4-FFF2-40B4-BE49-F238E27FC236}">
                <a16:creationId xmlns:a16="http://schemas.microsoft.com/office/drawing/2014/main" id="{5DFFBDDB-3D4F-E819-8F7D-4E2047FD8EC4}"/>
              </a:ext>
            </a:extLst>
          </p:cNvPr>
          <p:cNvSpPr/>
          <p:nvPr/>
        </p:nvSpPr>
        <p:spPr>
          <a:xfrm>
            <a:off x="4951350" y="49847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34" name="Rectangle : coins arrondis 33">
            <a:extLst>
              <a:ext uri="{FF2B5EF4-FFF2-40B4-BE49-F238E27FC236}">
                <a16:creationId xmlns:a16="http://schemas.microsoft.com/office/drawing/2014/main" id="{27B67DEB-FA14-C68A-D306-A4EAF613FB6E}"/>
              </a:ext>
            </a:extLst>
          </p:cNvPr>
          <p:cNvSpPr/>
          <p:nvPr/>
        </p:nvSpPr>
        <p:spPr>
          <a:xfrm>
            <a:off x="648000" y="3713195"/>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rganigramme : Terminateur 34">
            <a:extLst>
              <a:ext uri="{FF2B5EF4-FFF2-40B4-BE49-F238E27FC236}">
                <a16:creationId xmlns:a16="http://schemas.microsoft.com/office/drawing/2014/main" id="{B2B40A44-646F-CFD1-8BD6-641115BE99B3}"/>
              </a:ext>
            </a:extLst>
          </p:cNvPr>
          <p:cNvSpPr/>
          <p:nvPr/>
        </p:nvSpPr>
        <p:spPr>
          <a:xfrm>
            <a:off x="864000" y="346119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44975" y="2207205"/>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4960975" y="195520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0" name="Rectangle : coins arrondis 39">
            <a:extLst>
              <a:ext uri="{FF2B5EF4-FFF2-40B4-BE49-F238E27FC236}">
                <a16:creationId xmlns:a16="http://schemas.microsoft.com/office/drawing/2014/main" id="{81152347-F8B0-43CC-CCD6-E085D45C971C}"/>
              </a:ext>
            </a:extLst>
          </p:cNvPr>
          <p:cNvSpPr/>
          <p:nvPr/>
        </p:nvSpPr>
        <p:spPr>
          <a:xfrm>
            <a:off x="648000" y="52367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rganigramme : Terminateur 40">
            <a:extLst>
              <a:ext uri="{FF2B5EF4-FFF2-40B4-BE49-F238E27FC236}">
                <a16:creationId xmlns:a16="http://schemas.microsoft.com/office/drawing/2014/main" id="{5541FB79-EF30-CC5F-7725-95505B073E2A}"/>
              </a:ext>
            </a:extLst>
          </p:cNvPr>
          <p:cNvSpPr/>
          <p:nvPr/>
        </p:nvSpPr>
        <p:spPr>
          <a:xfrm>
            <a:off x="864000" y="49847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4924975" y="243601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Lettre a - A</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Lettre a - A</a:t>
            </a:r>
          </a:p>
        </p:txBody>
      </p:sp>
      <p:sp>
        <p:nvSpPr>
          <p:cNvPr id="48" name="Rectangle : coins arrondis 47">
            <a:extLst>
              <a:ext uri="{FF2B5EF4-FFF2-40B4-BE49-F238E27FC236}">
                <a16:creationId xmlns:a16="http://schemas.microsoft.com/office/drawing/2014/main" id="{87D26E65-6890-E560-0F8D-1770B785B23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rganigramme : Terminateur 48">
            <a:extLst>
              <a:ext uri="{FF2B5EF4-FFF2-40B4-BE49-F238E27FC236}">
                <a16:creationId xmlns:a16="http://schemas.microsoft.com/office/drawing/2014/main" id="{F8E03BE0-12F4-D3D1-EC97-CC64DF167170}"/>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pic>
        <p:nvPicPr>
          <p:cNvPr id="51" name="Image 50" descr="Une image contenant Rectangle, conception&#10;&#10;Le contenu généré par l’IA peut être incorrect.">
            <a:extLst>
              <a:ext uri="{FF2B5EF4-FFF2-40B4-BE49-F238E27FC236}">
                <a16:creationId xmlns:a16="http://schemas.microsoft.com/office/drawing/2014/main" id="{C85AE0FC-9C7B-458D-731F-6EF7D01F7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5350" y="1925193"/>
            <a:ext cx="3831420" cy="1362012"/>
          </a:xfrm>
          <a:prstGeom prst="rect">
            <a:avLst/>
          </a:prstGeom>
        </p:spPr>
      </p:pic>
      <p:sp>
        <p:nvSpPr>
          <p:cNvPr id="53" name="Organigramme : Terminateur 52">
            <a:extLst>
              <a:ext uri="{FF2B5EF4-FFF2-40B4-BE49-F238E27FC236}">
                <a16:creationId xmlns:a16="http://schemas.microsoft.com/office/drawing/2014/main" id="{7A4380FA-20B2-A9EC-C2A0-319127ED62D0}"/>
              </a:ext>
            </a:extLst>
          </p:cNvPr>
          <p:cNvSpPr/>
          <p:nvPr/>
        </p:nvSpPr>
        <p:spPr>
          <a:xfrm>
            <a:off x="4977067" y="1938844"/>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4</a:t>
            </a:r>
          </a:p>
        </p:txBody>
      </p:sp>
      <p:sp>
        <p:nvSpPr>
          <p:cNvPr id="2" name="Espace réservé du texte 60">
            <a:extLst>
              <a:ext uri="{FF2B5EF4-FFF2-40B4-BE49-F238E27FC236}">
                <a16:creationId xmlns:a16="http://schemas.microsoft.com/office/drawing/2014/main" id="{B1633320-881D-3046-CC25-D40DFB941180}"/>
              </a:ext>
            </a:extLst>
          </p:cNvPr>
          <p:cNvSpPr txBox="1">
            <a:spLocks/>
          </p:cNvSpPr>
          <p:nvPr/>
        </p:nvSpPr>
        <p:spPr>
          <a:xfrm>
            <a:off x="828000" y="3912483"/>
            <a:ext cx="3420000" cy="792000"/>
          </a:xfrm>
          <a:prstGeom prst="roundRect">
            <a:avLst/>
          </a:prstGeom>
          <a:solidFill>
            <a:schemeClr val="bg2"/>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Dosis SemiBold" pitchFamily="2" charset="0"/>
                <a:ea typeface="+mn-ea"/>
                <a:cs typeface="+mn-cs"/>
              </a:rPr>
              <a:t>Lecture – Mots avec difficultés </a:t>
            </a:r>
          </a:p>
        </p:txBody>
      </p:sp>
      <p:sp>
        <p:nvSpPr>
          <p:cNvPr id="3" name="Espace réservé du texte 5">
            <a:extLst>
              <a:ext uri="{FF2B5EF4-FFF2-40B4-BE49-F238E27FC236}">
                <a16:creationId xmlns:a16="http://schemas.microsoft.com/office/drawing/2014/main" id="{106D8CA2-60E3-9232-FFC0-312BF804780F}"/>
              </a:ext>
            </a:extLst>
          </p:cNvPr>
          <p:cNvSpPr txBox="1">
            <a:spLocks/>
          </p:cNvSpPr>
          <p:nvPr/>
        </p:nvSpPr>
        <p:spPr>
          <a:xfrm>
            <a:off x="4951350" y="54360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n-cs"/>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offerte</a:t>
            </a:r>
          </a:p>
        </p:txBody>
      </p:sp>
      <p:sp>
        <p:nvSpPr>
          <p:cNvPr id="4" name="Espace réservé du texte 5">
            <a:extLst>
              <a:ext uri="{FF2B5EF4-FFF2-40B4-BE49-F238E27FC236}">
                <a16:creationId xmlns:a16="http://schemas.microsoft.com/office/drawing/2014/main" id="{69B3428C-7F7F-4E71-B064-80FE895C10F7}"/>
              </a:ext>
            </a:extLst>
          </p:cNvPr>
          <p:cNvSpPr txBox="1">
            <a:spLocks/>
          </p:cNvSpPr>
          <p:nvPr/>
        </p:nvSpPr>
        <p:spPr>
          <a:xfrm>
            <a:off x="802706" y="24170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endParaRPr kumimoji="0" lang="fr-FR" sz="1200" b="0" i="0" u="none" strike="noStrike" kern="1200" cap="none" spc="0" normalizeH="0" baseline="0" noProof="0" dirty="0">
              <a:ln>
                <a:noFill/>
              </a:ln>
              <a:solidFill>
                <a:prstClr val="black">
                  <a:lumMod val="50000"/>
                  <a:lumOff val="50000"/>
                </a:prstClr>
              </a:solidFill>
              <a:effectLst/>
              <a:uLnTx/>
              <a:uFillTx/>
              <a:latin typeface="Dosis SemiBold" pitchFamily="2" charset="0"/>
              <a:ea typeface="+mn-ea"/>
              <a:cs typeface="+mn-cs"/>
              <a:sym typeface="Wingdings" panose="05000000000000000000" pitchFamily="2" charset="2"/>
            </a:endParaRPr>
          </a:p>
        </p:txBody>
      </p:sp>
      <p:sp>
        <p:nvSpPr>
          <p:cNvPr id="5" name="Espace réservé du texte 5">
            <a:extLst>
              <a:ext uri="{FF2B5EF4-FFF2-40B4-BE49-F238E27FC236}">
                <a16:creationId xmlns:a16="http://schemas.microsoft.com/office/drawing/2014/main" id="{EBFAD96D-5FEA-AA42-9005-A218CD1D9E8D}"/>
              </a:ext>
            </a:extLst>
          </p:cNvPr>
          <p:cNvSpPr txBox="1">
            <a:spLocks/>
          </p:cNvSpPr>
          <p:nvPr/>
        </p:nvSpPr>
        <p:spPr>
          <a:xfrm>
            <a:off x="828000" y="543642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2</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Phrases</a:t>
            </a:r>
          </a:p>
        </p:txBody>
      </p:sp>
      <p:sp>
        <p:nvSpPr>
          <p:cNvPr id="7" name="Espace réservé du texte 5">
            <a:extLst>
              <a:ext uri="{FF2B5EF4-FFF2-40B4-BE49-F238E27FC236}">
                <a16:creationId xmlns:a16="http://schemas.microsoft.com/office/drawing/2014/main" id="{4B9D94D2-948F-A6A8-1CAC-6BC21867784E}"/>
              </a:ext>
            </a:extLst>
          </p:cNvPr>
          <p:cNvSpPr txBox="1">
            <a:spLocks/>
          </p:cNvSpPr>
          <p:nvPr/>
        </p:nvSpPr>
        <p:spPr>
          <a:xfrm>
            <a:off x="4915350" y="3936813"/>
            <a:ext cx="3587584"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Compréhension de texte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Phrases </a:t>
            </a:r>
          </a:p>
        </p:txBody>
      </p:sp>
      <p:grpSp>
        <p:nvGrpSpPr>
          <p:cNvPr id="8" name="Groupe 7">
            <a:extLst>
              <a:ext uri="{FF2B5EF4-FFF2-40B4-BE49-F238E27FC236}">
                <a16:creationId xmlns:a16="http://schemas.microsoft.com/office/drawing/2014/main" id="{346EFC07-3194-3074-7547-9AFB444900F1}"/>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E96F1D6C-2264-569C-15F0-696F71FB47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0F8DB59-06BF-ED3E-8819-51B8AF4E5E2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53">
              <a:extLst>
                <a:ext uri="{FF2B5EF4-FFF2-40B4-BE49-F238E27FC236}">
                  <a16:creationId xmlns:a16="http://schemas.microsoft.com/office/drawing/2014/main" id="{2890137E-E5C1-3157-1D3A-42F6091EC5F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6" name="Espace réservé du texte 5">
            <a:extLst>
              <a:ext uri="{FF2B5EF4-FFF2-40B4-BE49-F238E27FC236}">
                <a16:creationId xmlns:a16="http://schemas.microsoft.com/office/drawing/2014/main" id="{970954A4-CF87-B312-8087-0957A3F90A1F}"/>
              </a:ext>
            </a:extLst>
          </p:cNvPr>
          <p:cNvSpPr txBox="1">
            <a:spLocks/>
          </p:cNvSpPr>
          <p:nvPr/>
        </p:nvSpPr>
        <p:spPr>
          <a:xfrm>
            <a:off x="5001836" y="2419657"/>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sym typeface="Wingdings" panose="05000000000000000000" pitchFamily="2" charset="2"/>
              </a:rPr>
              <a:t>Oral – Dialogue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sym typeface="Wingdings" panose="05000000000000000000" pitchFamily="2" charset="2"/>
              </a:rPr>
              <a:t>Lecture – Texte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474F71"/>
                </a:solidFill>
                <a:effectLst/>
                <a:uLnTx/>
                <a:uFillTx/>
                <a:latin typeface="Dosis SemiBold" pitchFamily="2" charset="0"/>
                <a:ea typeface="+mn-ea"/>
                <a:cs typeface="+mn-cs"/>
                <a:sym typeface="Wingdings" panose="05000000000000000000" pitchFamily="2" charset="2"/>
              </a:rPr>
              <a:t>Ecriture – Mots</a:t>
            </a:r>
          </a:p>
        </p:txBody>
      </p:sp>
      <p:sp>
        <p:nvSpPr>
          <p:cNvPr id="17" name="Espace réservé du texte 60">
            <a:extLst>
              <a:ext uri="{FF2B5EF4-FFF2-40B4-BE49-F238E27FC236}">
                <a16:creationId xmlns:a16="http://schemas.microsoft.com/office/drawing/2014/main" id="{7AEDF68E-77FB-F668-03BB-6B662DD8C10D}"/>
              </a:ext>
            </a:extLst>
          </p:cNvPr>
          <p:cNvSpPr txBox="1">
            <a:spLocks/>
          </p:cNvSpPr>
          <p:nvPr/>
        </p:nvSpPr>
        <p:spPr>
          <a:xfrm>
            <a:off x="819220" y="2407388"/>
            <a:ext cx="3420000" cy="792000"/>
          </a:xfrm>
          <a:prstGeom prst="roundRect">
            <a:avLst/>
          </a:prstGeom>
          <a:solidFill>
            <a:schemeClr val="bg2"/>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Dosis SemiBold" pitchFamily="2" charset="0"/>
                <a:ea typeface="+mn-ea"/>
                <a:cs typeface="+mn-cs"/>
              </a:rPr>
              <a:t>Présentation du vocabulaire </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Dosis SemiBold" pitchFamily="2" charset="0"/>
                <a:ea typeface="+mn-ea"/>
                <a:cs typeface="+mn-cs"/>
              </a:rPr>
              <a:t>Exploitation du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black">
                    <a:lumMod val="50000"/>
                    <a:lumOff val="50000"/>
                  </a:prstClr>
                </a:solidFill>
                <a:effectLst/>
                <a:uLnTx/>
                <a:uFillTx/>
                <a:latin typeface="Dosis SemiBold" pitchFamily="2" charset="0"/>
                <a:ea typeface="+mn-ea"/>
                <a:cs typeface="+mn-cs"/>
              </a:rPr>
              <a:t>Travail sur livret</a:t>
            </a: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childTnLst>
                          </p:cTn>
                        </p:par>
                        <p:par>
                          <p:cTn id="9" fill="hold">
                            <p:stCondLst>
                              <p:cond delay="0"/>
                            </p:stCondLst>
                            <p:childTnLst>
                              <p:par>
                                <p:cTn id="10" presetID="22" presetClass="entr" presetSubtype="8" fill="hold" grpId="0" nodeType="afterEffect">
                                  <p:stCondLst>
                                    <p:cond delay="15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1C637EF-9750-2AD4-1AA0-7781761DA3D5}"/>
              </a:ext>
            </a:extLst>
          </p:cNvPr>
          <p:cNvPicPr>
            <a:picLocks noChangeAspect="1"/>
          </p:cNvPicPr>
          <p:nvPr/>
        </p:nvPicPr>
        <p:blipFill>
          <a:blip r:embed="rId2"/>
          <a:srcRect l="1542" t="8381" r="3284" b="18195"/>
          <a:stretch>
            <a:fillRect/>
          </a:stretch>
        </p:blipFill>
        <p:spPr>
          <a:xfrm>
            <a:off x="1438977" y="2045581"/>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sz="1400" dirty="0"/>
              <a:t>Texte : fluidité et compréhension.</a:t>
            </a:r>
            <a:endParaRPr lang="fr-MA" sz="1400" dirty="0"/>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sz="1400" dirty="0"/>
              <a:t>Écrire des mots.</a:t>
            </a:r>
            <a:endParaRPr lang="fr-MA" sz="1400"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Dialogue reprenant les actes de parole : « Tu habites où ? »  </a:t>
            </a:r>
          </a:p>
          <a:p>
            <a:pPr marL="0" indent="0">
              <a:buNone/>
            </a:pPr>
            <a:r>
              <a:rPr lang="fr-FR" sz="1400" dirty="0"/>
              <a:t>        « Tu es de quelle nationalité ? ». </a:t>
            </a:r>
          </a:p>
        </p:txBody>
      </p:sp>
      <p:pic>
        <p:nvPicPr>
          <p:cNvPr id="18" name="Espace réservé pour une image  36" descr="Une image contenant horloge, cercle, symbole, Police&#10;&#10;Le contenu généré par l’IA peut être incorrect.">
            <a:extLst>
              <a:ext uri="{FF2B5EF4-FFF2-40B4-BE49-F238E27FC236}">
                <a16:creationId xmlns:a16="http://schemas.microsoft.com/office/drawing/2014/main" id="{0FC2C316-C735-1DBC-7F15-2DC4D5019C3B}"/>
              </a:ext>
            </a:extLst>
          </p:cNvPr>
          <p:cNvPicPr>
            <a:picLocks noChangeAspect="1"/>
          </p:cNvPicPr>
          <p:nvPr/>
        </p:nvPicPr>
        <p:blipFill rotWithShape="1">
          <a:blip r:embed="rId5">
            <a:extLst>
              <a:ext uri="{28A0092B-C50C-407E-A947-70E740481C1C}">
                <a14:useLocalDpi xmlns:a14="http://schemas.microsoft.com/office/drawing/2010/main" val="0"/>
              </a:ext>
            </a:extLst>
          </a:blip>
          <a:srcRect l="-7526" r="-7526"/>
          <a:stretch>
            <a:fillRect/>
          </a:stretch>
        </p:blipFill>
        <p:spPr>
          <a:xfrm>
            <a:off x="7298796" y="1912975"/>
            <a:ext cx="540000" cy="540000"/>
          </a:xfrm>
          <a:prstGeom prst="rect">
            <a:avLst/>
          </a:prstGeom>
          <a:noFill/>
        </p:spPr>
      </p:pic>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628650" y="1356143"/>
            <a:ext cx="7886700" cy="705267"/>
          </a:xfrm>
        </p:spPr>
        <p:txBody>
          <a:bodyPr/>
          <a:lstStyle/>
          <a:p>
            <a:r>
              <a:rPr lang="fr-MA" sz="2800" dirty="0"/>
              <a:t>Plan de la séance 4 </a:t>
            </a:r>
          </a:p>
        </p:txBody>
      </p:sp>
      <p:sp>
        <p:nvSpPr>
          <p:cNvPr id="5" name="ZoneTexte 4">
            <a:extLst>
              <a:ext uri="{FF2B5EF4-FFF2-40B4-BE49-F238E27FC236}">
                <a16:creationId xmlns:a16="http://schemas.microsoft.com/office/drawing/2014/main" id="{62B68327-D8F2-FFB0-D87D-40E3605D7F63}"/>
              </a:ext>
            </a:extLst>
          </p:cNvPr>
          <p:cNvSpPr txBox="1"/>
          <p:nvPr/>
        </p:nvSpPr>
        <p:spPr>
          <a:xfrm>
            <a:off x="2227716" y="2160000"/>
            <a:ext cx="1107996" cy="338554"/>
          </a:xfrm>
          <a:prstGeom prst="rect">
            <a:avLst/>
          </a:prstGeom>
          <a:noFill/>
        </p:spPr>
        <p:txBody>
          <a:bodyPr wrap="none" rtlCol="0">
            <a:spAutoFit/>
          </a:bodyPr>
          <a:lstStyle/>
          <a:p>
            <a:r>
              <a:rPr lang="fr-MA" sz="1600" dirty="0">
                <a:solidFill>
                  <a:srgbClr val="424D7B"/>
                </a:solidFill>
                <a:latin typeface="Dosis ExtraBold" pitchFamily="2" charset="0"/>
              </a:rPr>
              <a:t>1.  Dialogue</a:t>
            </a:r>
          </a:p>
        </p:txBody>
      </p:sp>
      <p:grpSp>
        <p:nvGrpSpPr>
          <p:cNvPr id="6" name="Groupe 5">
            <a:extLst>
              <a:ext uri="{FF2B5EF4-FFF2-40B4-BE49-F238E27FC236}">
                <a16:creationId xmlns:a16="http://schemas.microsoft.com/office/drawing/2014/main" id="{A288C67C-16DF-C185-F19A-A42E866F87BB}"/>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B02D274C-C6E9-2B62-D73F-765FDAC06F16}"/>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C3069AA-9308-D9D1-7CE4-F687D3F56E4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97A279E5-018A-966C-DCAA-54C3B5AD0E70}"/>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13" name="Titre 8">
            <a:extLst>
              <a:ext uri="{FF2B5EF4-FFF2-40B4-BE49-F238E27FC236}">
                <a16:creationId xmlns:a16="http://schemas.microsoft.com/office/drawing/2014/main" id="{57CC2779-10D6-2776-58A0-12D5B013A54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14" name="Nada-Wave">
            <a:hlinkClick r:id="" action="ppaction://media"/>
            <a:extLst>
              <a:ext uri="{FF2B5EF4-FFF2-40B4-BE49-F238E27FC236}">
                <a16:creationId xmlns:a16="http://schemas.microsoft.com/office/drawing/2014/main" id="{5F718657-3368-A961-11CC-2EDD596505C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543412" y="2264121"/>
            <a:ext cx="2251426" cy="3595561"/>
          </a:xfrm>
          <a:prstGeom prst="rect">
            <a:avLst/>
          </a:prstGeom>
        </p:spPr>
      </p:pic>
      <p:pic>
        <p:nvPicPr>
          <p:cNvPr id="15" name="majd_wave">
            <a:hlinkClick r:id="" action="ppaction://media"/>
            <a:extLst>
              <a:ext uri="{FF2B5EF4-FFF2-40B4-BE49-F238E27FC236}">
                <a16:creationId xmlns:a16="http://schemas.microsoft.com/office/drawing/2014/main" id="{E6C55DE7-A455-4572-E1FD-CE1F2FD90ED4}"/>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3380"/>
          <a:stretch>
            <a:fillRect/>
          </a:stretch>
        </p:blipFill>
        <p:spPr>
          <a:xfrm>
            <a:off x="2521073" y="2261937"/>
            <a:ext cx="2050927" cy="3522846"/>
          </a:xfrm>
          <a:prstGeom prst="rect">
            <a:avLst/>
          </a:prstGeom>
        </p:spPr>
      </p:pic>
      <p:grpSp>
        <p:nvGrpSpPr>
          <p:cNvPr id="16" name="Groupe 15">
            <a:extLst>
              <a:ext uri="{FF2B5EF4-FFF2-40B4-BE49-F238E27FC236}">
                <a16:creationId xmlns:a16="http://schemas.microsoft.com/office/drawing/2014/main" id="{3013F144-4F4B-6E7F-3C89-FC78FEB7C025}"/>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303B42EA-4E50-DA4C-36C9-1E72914A57AD}"/>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B8EB289-6DC3-9614-D7C5-2C548B22185C}"/>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14"/>
                                        </p:tgtEl>
                                      </p:cBhvr>
                                    </p:cmd>
                                  </p:childTnLst>
                                </p:cTn>
                              </p:par>
                              <p:par>
                                <p:cTn id="7" presetID="1" presetClass="mediacall" presetSubtype="0" fill="hold" nodeType="withEffect">
                                  <p:stCondLst>
                                    <p:cond delay="0"/>
                                  </p:stCondLst>
                                  <p:childTnLst>
                                    <p:cmd type="call" cmd="playFrom(0.0)">
                                      <p:cBhvr>
                                        <p:cTn id="8" dur="322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14"/>
                </p:tgtEl>
              </p:cMediaNode>
            </p:video>
            <p:video>
              <p:cMediaNode vol="80000">
                <p:cTn id="10" fill="hold" display="0">
                  <p:stCondLst>
                    <p:cond delay="indefinite"/>
                  </p:stCondLst>
                </p:cTn>
                <p:tgtEl>
                  <p:spTgt spid="1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20" name="Titre 8">
            <a:extLst>
              <a:ext uri="{FF2B5EF4-FFF2-40B4-BE49-F238E27FC236}">
                <a16:creationId xmlns:a16="http://schemas.microsoft.com/office/drawing/2014/main" id="{CE33753F-F444-0D26-7729-A2BD15F84BB6}"/>
              </a:ext>
            </a:extLst>
          </p:cNvPr>
          <p:cNvSpPr>
            <a:spLocks noGrp="1"/>
          </p:cNvSpPr>
          <p:nvPr>
            <p:ph type="title"/>
          </p:nvPr>
        </p:nvSpPr>
        <p:spPr>
          <a:xfrm>
            <a:off x="1692000" y="756000"/>
            <a:ext cx="6840000" cy="612000"/>
          </a:xfrm>
        </p:spPr>
        <p:txBody>
          <a:bodyPr>
            <a:normAutofit/>
          </a:bodyPr>
          <a:lstStyle/>
          <a:p>
            <a:pPr marL="0" marR="0" lvl="0" indent="0" fontAlgn="auto">
              <a:spcAft>
                <a:spcPts val="0"/>
              </a:spcAft>
              <a:buClrTx/>
              <a:buSzTx/>
              <a:tabLst/>
              <a:defRPr/>
            </a:pPr>
            <a:r>
              <a:rPr lang="fr-MA" dirty="0">
                <a:solidFill>
                  <a:schemeClr val="tx1">
                    <a:lumMod val="65000"/>
                    <a:lumOff val="35000"/>
                  </a:schemeClr>
                </a:solidFill>
                <a:latin typeface="Dosis Medium" pitchFamily="2" charset="0"/>
              </a:rPr>
              <a:t>Aujourd’hui, nous allons apprendre un dialogue avec </a:t>
            </a:r>
            <a:r>
              <a:rPr lang="fr-MA" dirty="0" err="1">
                <a:solidFill>
                  <a:schemeClr val="tx1">
                    <a:lumMod val="65000"/>
                    <a:lumOff val="35000"/>
                  </a:schemeClr>
                </a:solidFill>
                <a:latin typeface="Dosis Medium" pitchFamily="2" charset="0"/>
              </a:rPr>
              <a:t>Majd</a:t>
            </a:r>
            <a:r>
              <a:rPr lang="fr-MA" dirty="0">
                <a:solidFill>
                  <a:schemeClr val="tx1">
                    <a:lumMod val="65000"/>
                    <a:lumOff val="35000"/>
                  </a:schemeClr>
                </a:solidFill>
                <a:latin typeface="Dosis Medium" pitchFamily="2" charset="0"/>
              </a:rPr>
              <a:t> et Nada. </a:t>
            </a:r>
            <a:endParaRPr lang="fr-FR" dirty="0">
              <a:solidFill>
                <a:schemeClr val="tx1">
                  <a:lumMod val="65000"/>
                  <a:lumOff val="35000"/>
                </a:schemeClr>
              </a:solidFill>
              <a:latin typeface="Dosis Medium" pitchFamily="2" charset="0"/>
            </a:endParaRPr>
          </a:p>
        </p:txBody>
      </p:sp>
      <p:grpSp>
        <p:nvGrpSpPr>
          <p:cNvPr id="21" name="Groupe 20">
            <a:extLst>
              <a:ext uri="{FF2B5EF4-FFF2-40B4-BE49-F238E27FC236}">
                <a16:creationId xmlns:a16="http://schemas.microsoft.com/office/drawing/2014/main" id="{A75C05E3-20E6-645F-D8DF-3DF847B1891F}"/>
              </a:ext>
            </a:extLst>
          </p:cNvPr>
          <p:cNvGrpSpPr/>
          <p:nvPr/>
        </p:nvGrpSpPr>
        <p:grpSpPr>
          <a:xfrm>
            <a:off x="96835" y="643220"/>
            <a:ext cx="1147140" cy="980797"/>
            <a:chOff x="113769" y="634753"/>
            <a:chExt cx="1147140" cy="980797"/>
          </a:xfrm>
        </p:grpSpPr>
        <p:pic>
          <p:nvPicPr>
            <p:cNvPr id="22" name="Image 21">
              <a:extLst>
                <a:ext uri="{FF2B5EF4-FFF2-40B4-BE49-F238E27FC236}">
                  <a16:creationId xmlns:a16="http://schemas.microsoft.com/office/drawing/2014/main" id="{2B477A46-319C-C902-A9D3-80069BEC00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CB7D2EE-542B-A024-F7B7-5C305BE482D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a:extLst>
              <a:ext uri="{FF2B5EF4-FFF2-40B4-BE49-F238E27FC236}">
                <a16:creationId xmlns:a16="http://schemas.microsoft.com/office/drawing/2014/main" id="{68D836BA-BF2D-607C-0AE6-B897B47AE275}"/>
              </a:ext>
            </a:extLst>
          </p:cNvPr>
          <p:cNvPicPr>
            <a:picLocks noChangeAspect="1"/>
          </p:cNvPicPr>
          <p:nvPr/>
        </p:nvPicPr>
        <p:blipFill>
          <a:blip r:embed="rId4"/>
          <a:stretch>
            <a:fillRect/>
          </a:stretch>
        </p:blipFill>
        <p:spPr>
          <a:xfrm>
            <a:off x="2286660" y="2498085"/>
            <a:ext cx="4477375" cy="3229426"/>
          </a:xfrm>
          <a:prstGeom prst="rect">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5" name="Titre 8">
            <a:extLst>
              <a:ext uri="{FF2B5EF4-FFF2-40B4-BE49-F238E27FC236}">
                <a16:creationId xmlns:a16="http://schemas.microsoft.com/office/drawing/2014/main" id="{75970818-2667-D359-5807-237145569AC0}"/>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i="1" dirty="0">
                <a:solidFill>
                  <a:prstClr val="black">
                    <a:lumMod val="65000"/>
                    <a:lumOff val="35000"/>
                  </a:prstClr>
                </a:solidFill>
                <a:latin typeface="Dosis Medium" pitchFamily="2" charset="0"/>
              </a:rPr>
              <a:t>Lecture de la vidéo.</a:t>
            </a:r>
          </a:p>
        </p:txBody>
      </p:sp>
      <p:pic>
        <p:nvPicPr>
          <p:cNvPr id="2" name="Image 1" descr="Une image contenant noir, obscurité&#10;&#10;Le contenu généré par l’IA peut être incorrect.">
            <a:extLst>
              <a:ext uri="{FF2B5EF4-FFF2-40B4-BE49-F238E27FC236}">
                <a16:creationId xmlns:a16="http://schemas.microsoft.com/office/drawing/2014/main" id="{138DCEA3-0A9D-75FC-155A-06EEDD201F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3AP_SM3_s4">
            <a:hlinkClick r:id="" action="ppaction://media"/>
            <a:extLst>
              <a:ext uri="{FF2B5EF4-FFF2-40B4-BE49-F238E27FC236}">
                <a16:creationId xmlns:a16="http://schemas.microsoft.com/office/drawing/2014/main" id="{8DAFF664-AFC0-2652-7A9D-B192E2F2DCD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88252" y="2282794"/>
            <a:ext cx="8367495" cy="3116020"/>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541" fill="hold"/>
                                        <p:tgtEl>
                                          <p:spTgt spid="3"/>
                                        </p:tgtEl>
                                      </p:cBhvr>
                                    </p:cmd>
                                  </p:childTnLst>
                                </p:cTn>
                              </p:par>
                            </p:childTnLst>
                          </p:cTn>
                        </p:par>
                        <p:par>
                          <p:cTn id="7" fill="hold">
                            <p:stCondLst>
                              <p:cond delay="27541"/>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20C46-0B24-C8BD-5218-3C7A2F2887C1}"/>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E3BF4DBA-F02B-6899-C017-79316CD6F4B0}"/>
              </a:ext>
            </a:extLst>
          </p:cNvPr>
          <p:cNvSpPr>
            <a:spLocks noGrp="1"/>
          </p:cNvSpPr>
          <p:nvPr>
            <p:ph type="title"/>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dirty="0">
                <a:solidFill>
                  <a:prstClr val="black">
                    <a:lumMod val="65000"/>
                    <a:lumOff val="35000"/>
                  </a:prstClr>
                </a:solidFill>
                <a:latin typeface="Dosis Medium" pitchFamily="2" charset="0"/>
              </a:rPr>
              <a:t>Nous allons écouter le dialogue une deuxième fois.</a:t>
            </a:r>
            <a:endParaRPr lang="fr-FR" dirty="0">
              <a:solidFill>
                <a:prstClr val="black">
                  <a:lumMod val="65000"/>
                  <a:lumOff val="35000"/>
                </a:prstClr>
              </a:solidFill>
              <a:latin typeface="Dosis Medium" pitchFamily="2" charset="0"/>
            </a:endParaRPr>
          </a:p>
        </p:txBody>
      </p:sp>
      <p:grpSp>
        <p:nvGrpSpPr>
          <p:cNvPr id="4" name="Groupe 3">
            <a:extLst>
              <a:ext uri="{FF2B5EF4-FFF2-40B4-BE49-F238E27FC236}">
                <a16:creationId xmlns:a16="http://schemas.microsoft.com/office/drawing/2014/main" id="{1FF751EC-2B5E-48BD-6B88-38F3C9856177}"/>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EF9A797-C462-7CCB-3A89-925B766EC96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C4A18B3-AA84-FE64-E71E-4BF914B545A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4F9CC13E-51ED-7026-27DE-27BE93E1C093}"/>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3450437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5" name="Titre 8">
            <a:extLst>
              <a:ext uri="{FF2B5EF4-FFF2-40B4-BE49-F238E27FC236}">
                <a16:creationId xmlns:a16="http://schemas.microsoft.com/office/drawing/2014/main" id="{75970818-2667-D359-5807-237145569AC0}"/>
              </a:ext>
            </a:extLst>
          </p:cNvPr>
          <p:cNvSpPr>
            <a:spLocks noGrp="1"/>
          </p:cNvSpPr>
          <p:nvPr>
            <p:ph type="title"/>
          </p:nvPr>
        </p:nvSpPr>
        <p:spPr>
          <a:xfrm>
            <a:off x="1692000" y="756000"/>
            <a:ext cx="6840000"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i="1" dirty="0">
                <a:solidFill>
                  <a:prstClr val="black">
                    <a:lumMod val="65000"/>
                    <a:lumOff val="35000"/>
                  </a:prstClr>
                </a:solidFill>
                <a:latin typeface="Dosis Medium" pitchFamily="2" charset="0"/>
              </a:rPr>
              <a:t>Lecture de la vidéo.</a:t>
            </a:r>
          </a:p>
        </p:txBody>
      </p:sp>
      <p:pic>
        <p:nvPicPr>
          <p:cNvPr id="2" name="Image 1" descr="Une image contenant noir, obscurité&#10;&#10;Le contenu généré par l’IA peut être incorrect.">
            <a:extLst>
              <a:ext uri="{FF2B5EF4-FFF2-40B4-BE49-F238E27FC236}">
                <a16:creationId xmlns:a16="http://schemas.microsoft.com/office/drawing/2014/main" id="{138DCEA3-0A9D-75FC-155A-06EEDD201F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3AP_SM3_s4">
            <a:hlinkClick r:id="" action="ppaction://media"/>
            <a:extLst>
              <a:ext uri="{FF2B5EF4-FFF2-40B4-BE49-F238E27FC236}">
                <a16:creationId xmlns:a16="http://schemas.microsoft.com/office/drawing/2014/main" id="{8DAFF664-AFC0-2652-7A9D-B192E2F2DCD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88252" y="2282794"/>
            <a:ext cx="8367495" cy="3116020"/>
          </a:xfrm>
          <a:prstGeom prst="rect">
            <a:avLst/>
          </a:prstGeom>
        </p:spPr>
      </p:pic>
    </p:spTree>
    <p:extLst>
      <p:ext uri="{BB962C8B-B14F-4D97-AF65-F5344CB8AC3E}">
        <p14:creationId xmlns:p14="http://schemas.microsoft.com/office/powerpoint/2010/main" val="14113888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541" fill="hold"/>
                                        <p:tgtEl>
                                          <p:spTgt spid="3"/>
                                        </p:tgtEl>
                                      </p:cBhvr>
                                    </p:cmd>
                                  </p:childTnLst>
                                </p:cTn>
                              </p:par>
                            </p:childTnLst>
                          </p:cTn>
                        </p:par>
                        <p:par>
                          <p:cTn id="7" fill="hold">
                            <p:stCondLst>
                              <p:cond delay="27541"/>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3552A-4E49-C10F-3BEB-A162488D004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F21B7EA-6949-E0AE-9CBD-4FE56863FA22}"/>
              </a:ext>
            </a:extLst>
          </p:cNvPr>
          <p:cNvSpPr>
            <a:spLocks noGrp="1"/>
          </p:cNvSpPr>
          <p:nvPr>
            <p:ph type="title"/>
          </p:nvPr>
        </p:nvSpPr>
        <p:spPr>
          <a:xfrm>
            <a:off x="1692000" y="788341"/>
            <a:ext cx="6840000" cy="612000"/>
          </a:xfrm>
        </p:spPr>
        <p:txBody>
          <a:bodyPr>
            <a:normAutofit/>
          </a:bodyPr>
          <a:lstStyle/>
          <a:p>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rPr>
              <a:t>Maintenant, on va répéter le dialogue ensemble. </a:t>
            </a:r>
            <a:r>
              <a:rPr lang="fr-FR" dirty="0">
                <a:solidFill>
                  <a:prstClr val="black">
                    <a:lumMod val="65000"/>
                    <a:lumOff val="35000"/>
                  </a:prstClr>
                </a:solidFill>
                <a:latin typeface="Dosis Medium" pitchFamily="2" charset="0"/>
              </a:rPr>
              <a:t>Je vais lire chaque réplique et vous allez répéter après moi. </a:t>
            </a:r>
            <a:endParaRPr lang="fr-MA" dirty="0">
              <a:latin typeface="Dosis Medium" pitchFamily="2" charset="0"/>
            </a:endParaRPr>
          </a:p>
        </p:txBody>
      </p:sp>
      <p:grpSp>
        <p:nvGrpSpPr>
          <p:cNvPr id="103" name="Groupe 102">
            <a:extLst>
              <a:ext uri="{FF2B5EF4-FFF2-40B4-BE49-F238E27FC236}">
                <a16:creationId xmlns:a16="http://schemas.microsoft.com/office/drawing/2014/main" id="{2C02B349-EA09-65EB-DAC8-1BFFB84191EE}"/>
              </a:ext>
            </a:extLst>
          </p:cNvPr>
          <p:cNvGrpSpPr/>
          <p:nvPr/>
        </p:nvGrpSpPr>
        <p:grpSpPr>
          <a:xfrm>
            <a:off x="113769" y="634753"/>
            <a:ext cx="1147140" cy="980797"/>
            <a:chOff x="113769" y="634753"/>
            <a:chExt cx="1147140" cy="980797"/>
          </a:xfrm>
        </p:grpSpPr>
        <p:pic>
          <p:nvPicPr>
            <p:cNvPr id="104" name="Image 103">
              <a:extLst>
                <a:ext uri="{FF2B5EF4-FFF2-40B4-BE49-F238E27FC236}">
                  <a16:creationId xmlns:a16="http://schemas.microsoft.com/office/drawing/2014/main" id="{7CDEECE6-32D4-64F3-9FB4-A133BF13B99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AED3023-86F7-3D9D-D31C-8DA56B42CBB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5" name="Image 4">
            <a:extLst>
              <a:ext uri="{FF2B5EF4-FFF2-40B4-BE49-F238E27FC236}">
                <a16:creationId xmlns:a16="http://schemas.microsoft.com/office/drawing/2014/main" id="{511EFF38-2118-A8C0-82CF-85B94956DDD2}"/>
              </a:ext>
            </a:extLst>
          </p:cNvPr>
          <p:cNvPicPr>
            <a:picLocks noChangeAspect="1"/>
          </p:cNvPicPr>
          <p:nvPr/>
        </p:nvPicPr>
        <p:blipFill>
          <a:blip r:embed="rId4"/>
          <a:stretch>
            <a:fillRect/>
          </a:stretch>
        </p:blipFill>
        <p:spPr>
          <a:xfrm>
            <a:off x="1407377" y="2286422"/>
            <a:ext cx="6329246" cy="2821957"/>
          </a:xfrm>
          <a:prstGeom prst="rect">
            <a:avLst/>
          </a:prstGeom>
        </p:spPr>
      </p:pic>
    </p:spTree>
    <p:extLst>
      <p:ext uri="{BB962C8B-B14F-4D97-AF65-F5344CB8AC3E}">
        <p14:creationId xmlns:p14="http://schemas.microsoft.com/office/powerpoint/2010/main" val="1339474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D4397-AE94-61BD-1464-E7DF6663CDD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8B057C-9DE4-320D-0033-70819EB90695}"/>
              </a:ext>
            </a:extLst>
          </p:cNvPr>
          <p:cNvSpPr>
            <a:spLocks noGrp="1"/>
          </p:cNvSpPr>
          <p:nvPr>
            <p:ph type="title"/>
          </p:nvPr>
        </p:nvSpPr>
        <p:spPr>
          <a:xfrm>
            <a:off x="1692000" y="788341"/>
            <a:ext cx="6840000" cy="612000"/>
          </a:xfrm>
        </p:spPr>
        <p:txBody>
          <a:bodyPr>
            <a:normAutofit/>
          </a:bodyPr>
          <a:lstStyle/>
          <a:p>
            <a:r>
              <a:rPr lang="fr-MA" dirty="0">
                <a:solidFill>
                  <a:schemeClr val="tx1">
                    <a:lumMod val="65000"/>
                    <a:lumOff val="35000"/>
                  </a:schemeClr>
                </a:solidFill>
                <a:latin typeface="Dosis Medium" pitchFamily="2" charset="0"/>
              </a:rPr>
              <a:t>On continue à répéter ensemble le dialogue. </a:t>
            </a:r>
          </a:p>
        </p:txBody>
      </p:sp>
      <p:grpSp>
        <p:nvGrpSpPr>
          <p:cNvPr id="103" name="Groupe 102">
            <a:extLst>
              <a:ext uri="{FF2B5EF4-FFF2-40B4-BE49-F238E27FC236}">
                <a16:creationId xmlns:a16="http://schemas.microsoft.com/office/drawing/2014/main" id="{F5CBDDC2-0436-A561-DFDB-1B50B2BD31CA}"/>
              </a:ext>
            </a:extLst>
          </p:cNvPr>
          <p:cNvGrpSpPr/>
          <p:nvPr/>
        </p:nvGrpSpPr>
        <p:grpSpPr>
          <a:xfrm>
            <a:off x="113769" y="634753"/>
            <a:ext cx="1147140" cy="980797"/>
            <a:chOff x="113769" y="634753"/>
            <a:chExt cx="1147140" cy="980797"/>
          </a:xfrm>
        </p:grpSpPr>
        <p:pic>
          <p:nvPicPr>
            <p:cNvPr id="104" name="Image 103">
              <a:extLst>
                <a:ext uri="{FF2B5EF4-FFF2-40B4-BE49-F238E27FC236}">
                  <a16:creationId xmlns:a16="http://schemas.microsoft.com/office/drawing/2014/main" id="{91EF0A73-CD61-1922-9136-CC342A1EFCC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4FE7FE2-5B2B-EB4A-CE58-681CDB2412A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E79451A-7FF6-9C4A-B1E2-503F0166C849}"/>
              </a:ext>
            </a:extLst>
          </p:cNvPr>
          <p:cNvPicPr>
            <a:picLocks noChangeAspect="1"/>
          </p:cNvPicPr>
          <p:nvPr/>
        </p:nvPicPr>
        <p:blipFill>
          <a:blip r:embed="rId4"/>
          <a:stretch>
            <a:fillRect/>
          </a:stretch>
        </p:blipFill>
        <p:spPr>
          <a:xfrm>
            <a:off x="1368176" y="2299929"/>
            <a:ext cx="6407647" cy="3091877"/>
          </a:xfrm>
          <a:prstGeom prst="rect">
            <a:avLst/>
          </a:prstGeom>
        </p:spPr>
      </p:pic>
    </p:spTree>
    <p:extLst>
      <p:ext uri="{BB962C8B-B14F-4D97-AF65-F5344CB8AC3E}">
        <p14:creationId xmlns:p14="http://schemas.microsoft.com/office/powerpoint/2010/main" val="17707428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77E59-B3A4-6A75-9EB2-7B494D2BF8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65C4B11-BE9C-728C-F755-53E73AFA7B23}"/>
              </a:ext>
            </a:extLst>
          </p:cNvPr>
          <p:cNvSpPr>
            <a:spLocks noGrp="1"/>
          </p:cNvSpPr>
          <p:nvPr>
            <p:ph type="title"/>
          </p:nvPr>
        </p:nvSpPr>
        <p:spPr>
          <a:xfrm>
            <a:off x="1692000" y="749841"/>
            <a:ext cx="6840000" cy="612000"/>
          </a:xfrm>
        </p:spPr>
        <p:txBody>
          <a:bodyPr>
            <a:normAutofit/>
          </a:bodyPr>
          <a:lstStyle/>
          <a:p>
            <a:r>
              <a:rPr lang="fr-FR" dirty="0">
                <a:solidFill>
                  <a:prstClr val="black">
                    <a:lumMod val="65000"/>
                    <a:lumOff val="35000"/>
                  </a:prstClr>
                </a:solidFill>
                <a:latin typeface="Dosis Medium" pitchFamily="2" charset="0"/>
              </a:rPr>
              <a:t>Maintenant, on va comprendre le sens du dialogue. Qui veut expliquer, </a:t>
            </a:r>
            <a:r>
              <a:rPr lang="fr-FR" b="1">
                <a:solidFill>
                  <a:prstClr val="black">
                    <a:lumMod val="65000"/>
                    <a:lumOff val="35000"/>
                  </a:prstClr>
                </a:solidFill>
                <a:latin typeface="Dosis Medium" pitchFamily="2" charset="0"/>
              </a:rPr>
              <a:t>dans sa </a:t>
            </a:r>
            <a:r>
              <a:rPr lang="fr-FR" b="1" dirty="0">
                <a:solidFill>
                  <a:prstClr val="black">
                    <a:lumMod val="65000"/>
                    <a:lumOff val="35000"/>
                  </a:prstClr>
                </a:solidFill>
                <a:latin typeface="Dosis Medium" pitchFamily="2" charset="0"/>
              </a:rPr>
              <a:t>langue</a:t>
            </a:r>
            <a:r>
              <a:rPr lang="fr-FR" dirty="0">
                <a:solidFill>
                  <a:prstClr val="black">
                    <a:lumMod val="65000"/>
                    <a:lumOff val="35000"/>
                  </a:prstClr>
                </a:solidFill>
                <a:latin typeface="Dosis Medium" pitchFamily="2" charset="0"/>
              </a:rPr>
              <a:t>, de quoi ont parlé Majd et Nada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583209B-1345-5577-84E2-081E4F55725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2" name="ZoneTexte 11">
            <a:extLst>
              <a:ext uri="{FF2B5EF4-FFF2-40B4-BE49-F238E27FC236}">
                <a16:creationId xmlns:a16="http://schemas.microsoft.com/office/drawing/2014/main" id="{D83819E1-C9C5-F7A8-223C-C927AEBA4D9D}"/>
              </a:ext>
            </a:extLst>
          </p:cNvPr>
          <p:cNvSpPr txBox="1"/>
          <p:nvPr/>
        </p:nvSpPr>
        <p:spPr>
          <a:xfrm>
            <a:off x="2677652" y="2074853"/>
            <a:ext cx="4222631" cy="461665"/>
          </a:xfrm>
          <a:prstGeom prst="rect">
            <a:avLst/>
          </a:prstGeom>
          <a:noFill/>
        </p:spPr>
        <p:txBody>
          <a:bodyPr wrap="none" rtlCol="0">
            <a:spAutoFit/>
          </a:bodyPr>
          <a:lstStyle/>
          <a:p>
            <a:r>
              <a:rPr lang="fr-FR" sz="2400" b="1" dirty="0">
                <a:solidFill>
                  <a:schemeClr val="accent5">
                    <a:lumMod val="50000"/>
                  </a:schemeClr>
                </a:solidFill>
                <a:latin typeface="Dosis" pitchFamily="2" charset="0"/>
              </a:rPr>
              <a:t>De quoi ont parlé Majd et Nada ? </a:t>
            </a:r>
          </a:p>
        </p:txBody>
      </p:sp>
      <p:pic>
        <p:nvPicPr>
          <p:cNvPr id="15" name="Image 14">
            <a:extLst>
              <a:ext uri="{FF2B5EF4-FFF2-40B4-BE49-F238E27FC236}">
                <a16:creationId xmlns:a16="http://schemas.microsoft.com/office/drawing/2014/main" id="{DFB4F27D-F7BB-A344-10BE-7FBCC06B178C}"/>
              </a:ext>
            </a:extLst>
          </p:cNvPr>
          <p:cNvPicPr>
            <a:picLocks noChangeAspect="1"/>
          </p:cNvPicPr>
          <p:nvPr/>
        </p:nvPicPr>
        <p:blipFill>
          <a:blip r:embed="rId3"/>
          <a:stretch>
            <a:fillRect/>
          </a:stretch>
        </p:blipFill>
        <p:spPr>
          <a:xfrm>
            <a:off x="2677652" y="2835041"/>
            <a:ext cx="4030235" cy="3168324"/>
          </a:xfrm>
          <a:prstGeom prst="rect">
            <a:avLst/>
          </a:prstGeom>
        </p:spPr>
      </p:pic>
    </p:spTree>
    <p:extLst>
      <p:ext uri="{BB962C8B-B14F-4D97-AF65-F5344CB8AC3E}">
        <p14:creationId xmlns:p14="http://schemas.microsoft.com/office/powerpoint/2010/main" val="7202327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EF00-2BBA-FDB7-430B-3873EE4E467D}"/>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3C9C74B3-AF94-301C-99F4-FFE03275CD9E}"/>
              </a:ext>
            </a:extLst>
          </p:cNvPr>
          <p:cNvPicPr>
            <a:picLocks noChangeAspect="1"/>
          </p:cNvPicPr>
          <p:nvPr/>
        </p:nvPicPr>
        <p:blipFill>
          <a:blip r:embed="rId2"/>
          <a:stretch>
            <a:fillRect/>
          </a:stretch>
        </p:blipFill>
        <p:spPr>
          <a:xfrm>
            <a:off x="2484250" y="3179127"/>
            <a:ext cx="4516442" cy="3010961"/>
          </a:xfrm>
          <a:prstGeom prst="roundRect">
            <a:avLst/>
          </a:prstGeom>
        </p:spPr>
      </p:pic>
      <p:sp>
        <p:nvSpPr>
          <p:cNvPr id="9" name="Titre 8">
            <a:extLst>
              <a:ext uri="{FF2B5EF4-FFF2-40B4-BE49-F238E27FC236}">
                <a16:creationId xmlns:a16="http://schemas.microsoft.com/office/drawing/2014/main" id="{D9C7E567-50B6-5290-BECF-7FFB187533AC}"/>
              </a:ext>
            </a:extLst>
          </p:cNvPr>
          <p:cNvSpPr>
            <a:spLocks noGrp="1"/>
          </p:cNvSpPr>
          <p:nvPr>
            <p:ph type="title"/>
          </p:nvPr>
        </p:nvSpPr>
        <p:spPr/>
        <p:txBody>
          <a:bodyPr>
            <a:normAutofit/>
          </a:bodyPr>
          <a:lstStyle/>
          <a:p>
            <a:pPr algn="l"/>
            <a:r>
              <a:rPr lang="fr-FR" dirty="0">
                <a:solidFill>
                  <a:schemeClr val="tx1">
                    <a:lumMod val="65000"/>
                    <a:lumOff val="35000"/>
                  </a:schemeClr>
                </a:solidFill>
                <a:latin typeface="Dosis Medium" pitchFamily="2" charset="0"/>
              </a:rPr>
              <a:t>Je vais vous expliquer cette situation. Ensuite, vous allez passer au tableau pour jouer le dialogue en français. </a:t>
            </a:r>
            <a:endParaRPr lang="fr-MA" dirty="0">
              <a:solidFill>
                <a:schemeClr val="tx1">
                  <a:lumMod val="65000"/>
                  <a:lumOff val="35000"/>
                </a:schemeClr>
              </a:solidFill>
              <a:latin typeface="Dosis Medium" pitchFamily="2" charset="0"/>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8D7D69DA-6FC9-4AC8-A2D7-030BD389D34B}"/>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6" name="AutoShape 4">
            <a:extLst>
              <a:ext uri="{FF2B5EF4-FFF2-40B4-BE49-F238E27FC236}">
                <a16:creationId xmlns:a16="http://schemas.microsoft.com/office/drawing/2014/main" id="{70164774-03F3-418B-57F7-4B560CF47D7F}"/>
              </a:ext>
            </a:extLst>
          </p:cNvPr>
          <p:cNvSpPr>
            <a:spLocks noChangeAspect="1" noChangeArrowheads="1"/>
          </p:cNvSpPr>
          <p:nvPr/>
        </p:nvSpPr>
        <p:spPr bwMode="auto">
          <a:xfrm>
            <a:off x="4486977" y="336322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1" name="Image 20">
            <a:extLst>
              <a:ext uri="{FF2B5EF4-FFF2-40B4-BE49-F238E27FC236}">
                <a16:creationId xmlns:a16="http://schemas.microsoft.com/office/drawing/2014/main" id="{42A118A7-1726-04DB-7AF6-F8BC9BFD5FE6}"/>
              </a:ext>
            </a:extLst>
          </p:cNvPr>
          <p:cNvPicPr>
            <a:picLocks noChangeAspect="1"/>
          </p:cNvPicPr>
          <p:nvPr/>
        </p:nvPicPr>
        <p:blipFill>
          <a:blip r:embed="rId4">
            <a:duotone>
              <a:prstClr val="black"/>
              <a:schemeClr val="accent5">
                <a:tint val="45000"/>
                <a:satMod val="400000"/>
              </a:schemeClr>
            </a:duotone>
          </a:blip>
          <a:stretch>
            <a:fillRect/>
          </a:stretch>
        </p:blipFill>
        <p:spPr>
          <a:xfrm>
            <a:off x="2143308" y="2567033"/>
            <a:ext cx="1383692" cy="1224189"/>
          </a:xfrm>
          <a:prstGeom prst="rect">
            <a:avLst/>
          </a:prstGeom>
        </p:spPr>
      </p:pic>
      <p:pic>
        <p:nvPicPr>
          <p:cNvPr id="22" name="Image 21">
            <a:extLst>
              <a:ext uri="{FF2B5EF4-FFF2-40B4-BE49-F238E27FC236}">
                <a16:creationId xmlns:a16="http://schemas.microsoft.com/office/drawing/2014/main" id="{55C31E40-AEA4-4CCB-CC61-3F9C00F789A0}"/>
              </a:ext>
            </a:extLst>
          </p:cNvPr>
          <p:cNvPicPr>
            <a:picLocks noChangeAspect="1"/>
          </p:cNvPicPr>
          <p:nvPr/>
        </p:nvPicPr>
        <p:blipFill>
          <a:blip r:embed="rId4">
            <a:duotone>
              <a:prstClr val="black"/>
              <a:schemeClr val="accent5">
                <a:tint val="45000"/>
                <a:satMod val="400000"/>
              </a:schemeClr>
            </a:duotone>
          </a:blip>
          <a:stretch>
            <a:fillRect/>
          </a:stretch>
        </p:blipFill>
        <p:spPr>
          <a:xfrm flipH="1">
            <a:off x="5703629" y="2595907"/>
            <a:ext cx="1383692" cy="1224189"/>
          </a:xfrm>
          <a:prstGeom prst="rect">
            <a:avLst/>
          </a:prstGeom>
        </p:spPr>
      </p:pic>
      <p:sp>
        <p:nvSpPr>
          <p:cNvPr id="2" name="ZoneTexte 1">
            <a:extLst>
              <a:ext uri="{FF2B5EF4-FFF2-40B4-BE49-F238E27FC236}">
                <a16:creationId xmlns:a16="http://schemas.microsoft.com/office/drawing/2014/main" id="{09FEC3EC-7C4A-C6AE-26BD-7F7415445F81}"/>
              </a:ext>
            </a:extLst>
          </p:cNvPr>
          <p:cNvSpPr txBox="1"/>
          <p:nvPr/>
        </p:nvSpPr>
        <p:spPr>
          <a:xfrm>
            <a:off x="1542849" y="1746482"/>
            <a:ext cx="6840000" cy="707886"/>
          </a:xfrm>
          <a:prstGeom prst="rect">
            <a:avLst/>
          </a:prstGeom>
          <a:noFill/>
        </p:spPr>
        <p:txBody>
          <a:bodyPr wrap="square" rtlCol="0">
            <a:spAutoFit/>
          </a:bodyPr>
          <a:lstStyle/>
          <a:p>
            <a:pPr algn="ctr"/>
            <a:r>
              <a:rPr lang="fr-FR" sz="2000" b="1" dirty="0">
                <a:solidFill>
                  <a:schemeClr val="accent5">
                    <a:lumMod val="50000"/>
                  </a:schemeClr>
                </a:solidFill>
                <a:latin typeface="Dosis Medium" pitchFamily="2" charset="0"/>
              </a:rPr>
              <a:t>Situation : </a:t>
            </a:r>
            <a:r>
              <a:rPr lang="fr-FR" sz="2000" dirty="0">
                <a:solidFill>
                  <a:schemeClr val="accent5">
                    <a:lumMod val="50000"/>
                  </a:schemeClr>
                </a:solidFill>
                <a:latin typeface="Dosis Medium" pitchFamily="2" charset="0"/>
              </a:rPr>
              <a:t>Le garçon et la fille se rencontrent dans un parc. Chacun demande à l’autre où il habite et de quelle nationalité il est.</a:t>
            </a:r>
          </a:p>
        </p:txBody>
      </p:sp>
    </p:spTree>
    <p:extLst>
      <p:ext uri="{BB962C8B-B14F-4D97-AF65-F5344CB8AC3E}">
        <p14:creationId xmlns:p14="http://schemas.microsoft.com/office/powerpoint/2010/main" val="4223267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6881-4317-E92B-F523-04E6ED59412F}"/>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B2147BA4-9C97-9685-44A4-4CA3F5E73013}"/>
              </a:ext>
            </a:extLst>
          </p:cNvPr>
          <p:cNvSpPr>
            <a:spLocks noGrp="1"/>
          </p:cNvSpPr>
          <p:nvPr>
            <p:ph type="title"/>
          </p:nvPr>
        </p:nvSpPr>
        <p:spPr/>
        <p:txBody>
          <a:bodyPr/>
          <a:lstStyle/>
          <a:p>
            <a:pPr algn="l"/>
            <a:r>
              <a:rPr lang="fr-FR" dirty="0">
                <a:solidFill>
                  <a:schemeClr val="tx1">
                    <a:lumMod val="65000"/>
                    <a:lumOff val="35000"/>
                  </a:schemeClr>
                </a:solidFill>
                <a:latin typeface="Dosis Medium" pitchFamily="2" charset="0"/>
              </a:rPr>
              <a:t>Maintenant, tout le monde participe. Jouez le dialogue avec votre voisin.</a:t>
            </a:r>
          </a:p>
        </p:txBody>
      </p:sp>
      <p:grpSp>
        <p:nvGrpSpPr>
          <p:cNvPr id="8" name="Groupe 7">
            <a:extLst>
              <a:ext uri="{FF2B5EF4-FFF2-40B4-BE49-F238E27FC236}">
                <a16:creationId xmlns:a16="http://schemas.microsoft.com/office/drawing/2014/main" id="{F8101D06-C9BD-61D1-43DE-E24671465688}"/>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E8222056-859C-A805-976C-60F4994841D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150E6A0-24C2-DA6B-CF38-CB3D1B280D2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5E8CF3E4-AD4E-CEF9-A55E-C931C36BD027}"/>
              </a:ext>
            </a:extLst>
          </p:cNvPr>
          <p:cNvPicPr>
            <a:picLocks noChangeAspect="1"/>
          </p:cNvPicPr>
          <p:nvPr/>
        </p:nvPicPr>
        <p:blipFill>
          <a:blip r:embed="rId4"/>
          <a:stretch>
            <a:fillRect/>
          </a:stretch>
        </p:blipFill>
        <p:spPr>
          <a:xfrm flipH="1">
            <a:off x="2313973" y="2721157"/>
            <a:ext cx="4279332" cy="2852888"/>
          </a:xfrm>
          <a:prstGeom prst="rect">
            <a:avLst/>
          </a:prstGeom>
        </p:spPr>
      </p:pic>
    </p:spTree>
    <p:extLst>
      <p:ext uri="{BB962C8B-B14F-4D97-AF65-F5344CB8AC3E}">
        <p14:creationId xmlns:p14="http://schemas.microsoft.com/office/powerpoint/2010/main" val="3440061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15C48731-0E0F-7D05-6FF5-39C9C4470C9D}"/>
              </a:ext>
            </a:extLst>
          </p:cNvPr>
          <p:cNvPicPr>
            <a:picLocks noChangeAspect="1"/>
          </p:cNvPicPr>
          <p:nvPr/>
        </p:nvPicPr>
        <p:blipFill>
          <a:blip r:embed="rId2"/>
          <a:srcRect l="1542" t="8381" r="3284" b="18195"/>
          <a:stretch>
            <a:fillRect/>
          </a:stretch>
        </p:blipFill>
        <p:spPr>
          <a:xfrm>
            <a:off x="1438975" y="3503592"/>
            <a:ext cx="6246795" cy="1349939"/>
          </a:xfrm>
          <a:prstGeom prst="rect">
            <a:avLst/>
          </a:prstGeom>
        </p:spPr>
      </p:pic>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sz="1400" dirty="0"/>
              <a:t>Écrire des mots correctement.</a:t>
            </a:r>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3">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sp>
        <p:nvSpPr>
          <p:cNvPr id="16" name="ZoneTexte 15">
            <a:extLst>
              <a:ext uri="{FF2B5EF4-FFF2-40B4-BE49-F238E27FC236}">
                <a16:creationId xmlns:a16="http://schemas.microsoft.com/office/drawing/2014/main" id="{BBCCB2E0-8516-CD6C-1D4D-01872C33CF9F}"/>
              </a:ext>
            </a:extLst>
          </p:cNvPr>
          <p:cNvSpPr txBox="1"/>
          <p:nvPr/>
        </p:nvSpPr>
        <p:spPr>
          <a:xfrm>
            <a:off x="2201410" y="3641804"/>
            <a:ext cx="1072730" cy="338554"/>
          </a:xfrm>
          <a:prstGeom prst="rect">
            <a:avLst/>
          </a:prstGeom>
          <a:noFill/>
        </p:spPr>
        <p:txBody>
          <a:bodyPr wrap="non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41358"/>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Texte : fluidité et compréhension.</a:t>
            </a: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98796" y="3473285"/>
            <a:ext cx="540000" cy="540000"/>
          </a:xfrm>
          <a:prstGeom prst="rect">
            <a:avLst/>
          </a:prstGeom>
        </p:spPr>
      </p:pic>
      <p:sp>
        <p:nvSpPr>
          <p:cNvPr id="8" name="Titre 8">
            <a:extLst>
              <a:ext uri="{FF2B5EF4-FFF2-40B4-BE49-F238E27FC236}">
                <a16:creationId xmlns:a16="http://schemas.microsoft.com/office/drawing/2014/main" id="{23A11E90-F131-455C-B0A9-BBC24465894E}"/>
              </a:ext>
            </a:extLst>
          </p:cNvPr>
          <p:cNvSpPr>
            <a:spLocks noGrp="1"/>
          </p:cNvSpPr>
          <p:nvPr>
            <p:ph type="title"/>
          </p:nvPr>
        </p:nvSpPr>
        <p:spPr>
          <a:xfrm>
            <a:off x="628650" y="1356143"/>
            <a:ext cx="7886700" cy="705267"/>
          </a:xfrm>
        </p:spPr>
        <p:txBody>
          <a:bodyPr/>
          <a:lstStyle/>
          <a:p>
            <a:r>
              <a:rPr lang="fr-MA" sz="2800" dirty="0"/>
              <a:t>Plan de la séance 4 </a:t>
            </a:r>
          </a:p>
        </p:txBody>
      </p:sp>
      <p:grpSp>
        <p:nvGrpSpPr>
          <p:cNvPr id="9" name="Groupe 8">
            <a:extLst>
              <a:ext uri="{FF2B5EF4-FFF2-40B4-BE49-F238E27FC236}">
                <a16:creationId xmlns:a16="http://schemas.microsoft.com/office/drawing/2014/main" id="{6011903B-3FA2-D25D-B221-904457101B52}"/>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71583D81-B18C-E8AE-5287-702FBE0AE5D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30F4ED5-D534-F9F9-EF66-45B639CF531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B82D4842-F5A2-B67B-6B69-51BDDCB75713}"/>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Espace réservé du texte 5">
            <a:extLst>
              <a:ext uri="{FF2B5EF4-FFF2-40B4-BE49-F238E27FC236}">
                <a16:creationId xmlns:a16="http://schemas.microsoft.com/office/drawing/2014/main" id="{A59A3F90-11E9-82FE-2A25-B83F75BC83DC}"/>
              </a:ext>
            </a:extLst>
          </p:cNvPr>
          <p:cNvSpPr txBox="1">
            <a:spLocks noGrp="1"/>
          </p:cNvSpPr>
          <p:nvPr>
            <p:ph type="body" sz="quarter" idx="19"/>
          </p:nvPr>
        </p:nvSpPr>
        <p:spPr>
          <a:xfrm>
            <a:off x="2201863" y="2522538"/>
            <a:ext cx="4960937"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m"/>
            </a:pPr>
            <a:r>
              <a:rPr lang="fr-FR" sz="1400" dirty="0">
                <a:solidFill>
                  <a:srgbClr val="757575"/>
                </a:solidFill>
              </a:rPr>
              <a:t>Dialogue comprenant les actes de parole : « Tu habites où ? »  « Tu es de quelle nationalité ? ». </a:t>
            </a:r>
          </a:p>
        </p:txBody>
      </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62D6-7D07-FCF4-7AA6-E25B6289374A}"/>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4E044CBA-64E3-FCC8-E1EE-D3C30951A4B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on va faire de la lecture. On va lire des mots, puis un texte. </a:t>
            </a:r>
            <a:endParaRPr lang="fr-FR" dirty="0"/>
          </a:p>
        </p:txBody>
      </p:sp>
      <p:pic>
        <p:nvPicPr>
          <p:cNvPr id="10" name="Image 9">
            <a:extLst>
              <a:ext uri="{FF2B5EF4-FFF2-40B4-BE49-F238E27FC236}">
                <a16:creationId xmlns:a16="http://schemas.microsoft.com/office/drawing/2014/main" id="{FB1E3695-ADBC-2AC0-E889-5AFE9ECAE3A6}"/>
              </a:ext>
            </a:extLst>
          </p:cNvPr>
          <p:cNvPicPr>
            <a:picLocks noChangeAspect="1"/>
          </p:cNvPicPr>
          <p:nvPr/>
        </p:nvPicPr>
        <p:blipFill>
          <a:blip r:embed="rId2"/>
          <a:stretch>
            <a:fillRect/>
          </a:stretch>
        </p:blipFill>
        <p:spPr>
          <a:xfrm>
            <a:off x="2045970" y="2261937"/>
            <a:ext cx="5052060" cy="3368040"/>
          </a:xfrm>
          <a:prstGeom prst="rect">
            <a:avLst/>
          </a:prstGeom>
        </p:spPr>
      </p:pic>
      <p:grpSp>
        <p:nvGrpSpPr>
          <p:cNvPr id="11" name="Groupe 10">
            <a:extLst>
              <a:ext uri="{FF2B5EF4-FFF2-40B4-BE49-F238E27FC236}">
                <a16:creationId xmlns:a16="http://schemas.microsoft.com/office/drawing/2014/main" id="{381AA4E8-69B0-1548-DCF5-04D34CC09FE0}"/>
              </a:ext>
            </a:extLst>
          </p:cNvPr>
          <p:cNvGrpSpPr/>
          <p:nvPr/>
        </p:nvGrpSpPr>
        <p:grpSpPr>
          <a:xfrm>
            <a:off x="80765" y="643788"/>
            <a:ext cx="1147140" cy="980797"/>
            <a:chOff x="113769" y="634753"/>
            <a:chExt cx="1147140" cy="980797"/>
          </a:xfrm>
        </p:grpSpPr>
        <p:pic>
          <p:nvPicPr>
            <p:cNvPr id="12" name="Image 11">
              <a:extLst>
                <a:ext uri="{FF2B5EF4-FFF2-40B4-BE49-F238E27FC236}">
                  <a16:creationId xmlns:a16="http://schemas.microsoft.com/office/drawing/2014/main" id="{E100D9F1-5F45-1FD5-3C54-1CFD44BF337F}"/>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5997678-A1F0-85FD-BF1E-E0FF12E3DD7C}"/>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678315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27DC7-111A-30A0-536A-03F16A01C785}"/>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97AC033C-EFD8-E0EE-DC57-13AB79AAF61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C’est le mot : souvent. </a:t>
            </a:r>
            <a:br>
              <a:rPr lang="fr-FR" dirty="0">
                <a:solidFill>
                  <a:schemeClr val="tx1">
                    <a:lumMod val="65000"/>
                    <a:lumOff val="35000"/>
                  </a:schemeClr>
                </a:solidFill>
              </a:rPr>
            </a:br>
            <a:r>
              <a:rPr lang="fr-FR" dirty="0">
                <a:solidFill>
                  <a:schemeClr val="tx1">
                    <a:lumMod val="65000"/>
                    <a:lumOff val="35000"/>
                  </a:schemeClr>
                </a:solidFill>
                <a:latin typeface="Dosis"/>
              </a:rPr>
              <a:t>On va l’épeler ensemble </a:t>
            </a:r>
            <a:r>
              <a:rPr lang="fr-FR" dirty="0">
                <a:solidFill>
                  <a:schemeClr val="tx1">
                    <a:lumMod val="65000"/>
                    <a:lumOff val="35000"/>
                  </a:schemeClr>
                </a:solidFill>
              </a:rPr>
              <a:t>: s – o  – u – v – e – n – t. </a:t>
            </a:r>
            <a:endParaRPr lang="fr-FR" dirty="0"/>
          </a:p>
        </p:txBody>
      </p:sp>
      <p:sp>
        <p:nvSpPr>
          <p:cNvPr id="10" name="ZoneTexte 9">
            <a:extLst>
              <a:ext uri="{FF2B5EF4-FFF2-40B4-BE49-F238E27FC236}">
                <a16:creationId xmlns:a16="http://schemas.microsoft.com/office/drawing/2014/main" id="{E62D3813-0C7E-9C6C-1A10-0A807DD9F7B2}"/>
              </a:ext>
            </a:extLst>
          </p:cNvPr>
          <p:cNvSpPr txBox="1"/>
          <p:nvPr/>
        </p:nvSpPr>
        <p:spPr>
          <a:xfrm>
            <a:off x="2447078" y="2574920"/>
            <a:ext cx="4249843" cy="1708160"/>
          </a:xfrm>
          <a:prstGeom prst="rect">
            <a:avLst/>
          </a:prstGeom>
          <a:noFill/>
        </p:spPr>
        <p:txBody>
          <a:bodyPr wrap="square">
            <a:spAutoFit/>
          </a:bodyPr>
          <a:lstStyle/>
          <a:p>
            <a:pPr algn="ctr" defTabSz="457200">
              <a:lnSpc>
                <a:spcPct val="150000"/>
              </a:lnSpc>
              <a:defRPr/>
            </a:pPr>
            <a:r>
              <a:rPr lang="fr-FR" sz="8000" b="1" kern="0" spc="300" dirty="0">
                <a:solidFill>
                  <a:srgbClr val="424D7B"/>
                </a:solidFill>
                <a:latin typeface="Dosis" pitchFamily="2" charset="0"/>
              </a:rPr>
              <a:t>souvent</a:t>
            </a:r>
          </a:p>
        </p:txBody>
      </p:sp>
      <p:grpSp>
        <p:nvGrpSpPr>
          <p:cNvPr id="11" name="Groupe 10">
            <a:extLst>
              <a:ext uri="{FF2B5EF4-FFF2-40B4-BE49-F238E27FC236}">
                <a16:creationId xmlns:a16="http://schemas.microsoft.com/office/drawing/2014/main" id="{D5B09511-1377-92F6-54B7-6F3394771558}"/>
              </a:ext>
            </a:extLst>
          </p:cNvPr>
          <p:cNvGrpSpPr/>
          <p:nvPr/>
        </p:nvGrpSpPr>
        <p:grpSpPr>
          <a:xfrm>
            <a:off x="80765" y="643788"/>
            <a:ext cx="1147140" cy="980797"/>
            <a:chOff x="113769" y="634753"/>
            <a:chExt cx="1147140" cy="980797"/>
          </a:xfrm>
        </p:grpSpPr>
        <p:pic>
          <p:nvPicPr>
            <p:cNvPr id="12" name="Image 11">
              <a:extLst>
                <a:ext uri="{FF2B5EF4-FFF2-40B4-BE49-F238E27FC236}">
                  <a16:creationId xmlns:a16="http://schemas.microsoft.com/office/drawing/2014/main" id="{6CFE2655-49CA-6B6A-1B23-A28E4B16C88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D7FBAFD-843F-E0CB-C226-9EECA015692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507729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lire ensemble ce texte du livret. On va le découper en </a:t>
            </a:r>
            <a:r>
              <a:rPr lang="fr-FR" b="1" dirty="0">
                <a:solidFill>
                  <a:schemeClr val="tx1">
                    <a:lumMod val="65000"/>
                    <a:lumOff val="35000"/>
                  </a:schemeClr>
                </a:solidFill>
                <a:latin typeface="Dosis Medium" pitchFamily="2" charset="0"/>
              </a:rPr>
              <a:t>2 </a:t>
            </a:r>
            <a:r>
              <a:rPr lang="fr-FR" dirty="0">
                <a:solidFill>
                  <a:schemeClr val="tx1">
                    <a:lumMod val="65000"/>
                    <a:lumOff val="35000"/>
                  </a:schemeClr>
                </a:solidFill>
                <a:latin typeface="Dosis Medium" pitchFamily="2" charset="0"/>
              </a:rPr>
              <a:t>parties. Après, vous allez le lire tout seuls. </a:t>
            </a:r>
          </a:p>
        </p:txBody>
      </p:sp>
      <p:grpSp>
        <p:nvGrpSpPr>
          <p:cNvPr id="8" name="Groupe 7">
            <a:extLst>
              <a:ext uri="{FF2B5EF4-FFF2-40B4-BE49-F238E27FC236}">
                <a16:creationId xmlns:a16="http://schemas.microsoft.com/office/drawing/2014/main" id="{07A700DC-CE44-0EE5-22E4-F26919A07393}"/>
              </a:ext>
            </a:extLst>
          </p:cNvPr>
          <p:cNvGrpSpPr/>
          <p:nvPr/>
        </p:nvGrpSpPr>
        <p:grpSpPr>
          <a:xfrm>
            <a:off x="80765" y="643788"/>
            <a:ext cx="1147140" cy="980797"/>
            <a:chOff x="113769" y="634753"/>
            <a:chExt cx="1147140" cy="980797"/>
          </a:xfrm>
        </p:grpSpPr>
        <p:pic>
          <p:nvPicPr>
            <p:cNvPr id="9" name="Image 8">
              <a:extLst>
                <a:ext uri="{FF2B5EF4-FFF2-40B4-BE49-F238E27FC236}">
                  <a16:creationId xmlns:a16="http://schemas.microsoft.com/office/drawing/2014/main" id="{FBD98166-1126-BEED-CF93-474B7F31CB5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76FF7AE-DCA9-27DC-06DA-225AC26D511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a:extLst>
              <a:ext uri="{FF2B5EF4-FFF2-40B4-BE49-F238E27FC236}">
                <a16:creationId xmlns:a16="http://schemas.microsoft.com/office/drawing/2014/main" id="{445214C7-548F-C357-2AE7-2047CA4B23EC}"/>
              </a:ext>
            </a:extLst>
          </p:cNvPr>
          <p:cNvPicPr>
            <a:picLocks noChangeAspect="1"/>
          </p:cNvPicPr>
          <p:nvPr/>
        </p:nvPicPr>
        <p:blipFill>
          <a:blip r:embed="rId4"/>
          <a:stretch>
            <a:fillRect/>
          </a:stretch>
        </p:blipFill>
        <p:spPr>
          <a:xfrm>
            <a:off x="2609576" y="1624584"/>
            <a:ext cx="3151894" cy="4781393"/>
          </a:xfrm>
          <a:prstGeom prst="rect">
            <a:avLst/>
          </a:prstGeom>
        </p:spPr>
      </p:pic>
      <p:sp>
        <p:nvSpPr>
          <p:cNvPr id="5" name="Rectangle : coins arrondis 4">
            <a:extLst>
              <a:ext uri="{FF2B5EF4-FFF2-40B4-BE49-F238E27FC236}">
                <a16:creationId xmlns:a16="http://schemas.microsoft.com/office/drawing/2014/main" id="{9EEF99FE-DB07-57C8-0601-2454D26C5826}"/>
              </a:ext>
            </a:extLst>
          </p:cNvPr>
          <p:cNvSpPr/>
          <p:nvPr/>
        </p:nvSpPr>
        <p:spPr>
          <a:xfrm>
            <a:off x="2391286" y="2314778"/>
            <a:ext cx="3588473" cy="142240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87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92F61-CF3A-554E-EBB6-F85CAD804D1A}"/>
            </a:ext>
          </a:extLst>
        </p:cNvPr>
        <p:cNvGrpSpPr/>
        <p:nvPr/>
      </p:nvGrpSpPr>
      <p:grpSpPr>
        <a:xfrm>
          <a:off x="0" y="0"/>
          <a:ext cx="0" cy="0"/>
          <a:chOff x="0" y="0"/>
          <a:chExt cx="0" cy="0"/>
        </a:xfrm>
      </p:grpSpPr>
      <p:sp>
        <p:nvSpPr>
          <p:cNvPr id="22" name="Titre 1">
            <a:extLst>
              <a:ext uri="{FF2B5EF4-FFF2-40B4-BE49-F238E27FC236}">
                <a16:creationId xmlns:a16="http://schemas.microsoft.com/office/drawing/2014/main" id="{96515949-D048-873A-9629-7931FF67F81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la première partie du texte</a:t>
            </a:r>
            <a:r>
              <a:rPr lang="fr-FR" b="1" dirty="0">
                <a:solidFill>
                  <a:schemeClr val="tx1">
                    <a:lumMod val="65000"/>
                    <a:lumOff val="35000"/>
                  </a:schemeClr>
                </a:solidFill>
                <a:latin typeface="Dosis Medium" pitchFamily="2" charset="0"/>
              </a:rPr>
              <a:t> silencieusement</a:t>
            </a:r>
            <a:r>
              <a:rPr lang="fr-FR" dirty="0">
                <a:solidFill>
                  <a:schemeClr val="tx1">
                    <a:lumMod val="65000"/>
                    <a:lumOff val="35000"/>
                  </a:schemeClr>
                </a:solidFill>
                <a:latin typeface="Dosis Medium" pitchFamily="2" charset="0"/>
              </a:rPr>
              <a:t>. Après je vais diffuser une lecture audio. </a:t>
            </a:r>
          </a:p>
        </p:txBody>
      </p:sp>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909FE360-C4D2-1ECF-E09A-BF53B31150E9}"/>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909FE360-C4D2-1ECF-E09A-BF53B31150E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792154D0-F293-CC0D-4677-6DF1E273259A}"/>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792154D0-F293-CC0D-4677-6DF1E273259A}"/>
                  </a:ext>
                </a:extLst>
              </p:cNvPr>
              <p:cNvPicPr/>
              <p:nvPr/>
            </p:nvPicPr>
            <p:blipFill>
              <a:blip r:embed="rId5"/>
              <a:stretch>
                <a:fillRect/>
              </a:stretch>
            </p:blipFill>
            <p:spPr>
              <a:xfrm>
                <a:off x="1593492" y="833185"/>
                <a:ext cx="26730" cy="23400"/>
              </a:xfrm>
              <a:prstGeom prst="rect">
                <a:avLst/>
              </a:prstGeom>
            </p:spPr>
          </p:pic>
        </mc:Fallback>
      </mc:AlternateContent>
      <p:grpSp>
        <p:nvGrpSpPr>
          <p:cNvPr id="25" name="Groupe 24">
            <a:extLst>
              <a:ext uri="{FF2B5EF4-FFF2-40B4-BE49-F238E27FC236}">
                <a16:creationId xmlns:a16="http://schemas.microsoft.com/office/drawing/2014/main" id="{A2F3A26C-2B33-0EDC-84B5-4BD87EEFF962}"/>
              </a:ext>
            </a:extLst>
          </p:cNvPr>
          <p:cNvGrpSpPr/>
          <p:nvPr/>
        </p:nvGrpSpPr>
        <p:grpSpPr>
          <a:xfrm>
            <a:off x="80765" y="643788"/>
            <a:ext cx="1147140" cy="980797"/>
            <a:chOff x="113769" y="634753"/>
            <a:chExt cx="1147140" cy="980797"/>
          </a:xfrm>
        </p:grpSpPr>
        <p:pic>
          <p:nvPicPr>
            <p:cNvPr id="26" name="Image 25">
              <a:extLst>
                <a:ext uri="{FF2B5EF4-FFF2-40B4-BE49-F238E27FC236}">
                  <a16:creationId xmlns:a16="http://schemas.microsoft.com/office/drawing/2014/main" id="{FA020592-1F85-4D20-4641-DFD62CC55E84}"/>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EC97878-8AA6-43EA-E199-5DBECA866B34}"/>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8" name="Rectangle : coins arrondis 27">
            <a:extLst>
              <a:ext uri="{FF2B5EF4-FFF2-40B4-BE49-F238E27FC236}">
                <a16:creationId xmlns:a16="http://schemas.microsoft.com/office/drawing/2014/main" id="{CD5C0E00-5332-AC42-DE6B-FA141403C508}"/>
              </a:ext>
            </a:extLst>
          </p:cNvPr>
          <p:cNvSpPr/>
          <p:nvPr/>
        </p:nvSpPr>
        <p:spPr>
          <a:xfrm>
            <a:off x="2912571" y="1739190"/>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 coins arrondis 28">
            <a:extLst>
              <a:ext uri="{FF2B5EF4-FFF2-40B4-BE49-F238E27FC236}">
                <a16:creationId xmlns:a16="http://schemas.microsoft.com/office/drawing/2014/main" id="{CFAC4C15-1371-9574-A749-5F16EFB93F2C}"/>
              </a:ext>
            </a:extLst>
          </p:cNvPr>
          <p:cNvSpPr/>
          <p:nvPr/>
        </p:nvSpPr>
        <p:spPr>
          <a:xfrm>
            <a:off x="4670075" y="1704635"/>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a:extLst>
              <a:ext uri="{FF2B5EF4-FFF2-40B4-BE49-F238E27FC236}">
                <a16:creationId xmlns:a16="http://schemas.microsoft.com/office/drawing/2014/main" id="{8829B58D-22DE-66BD-69E4-1ACE1ED534C1}"/>
              </a:ext>
            </a:extLst>
          </p:cNvPr>
          <p:cNvSpPr txBox="1"/>
          <p:nvPr/>
        </p:nvSpPr>
        <p:spPr>
          <a:xfrm>
            <a:off x="3186177" y="1699955"/>
            <a:ext cx="920765" cy="369332"/>
          </a:xfrm>
          <a:prstGeom prst="rect">
            <a:avLst/>
          </a:prstGeom>
          <a:noFill/>
        </p:spPr>
        <p:txBody>
          <a:bodyPr wrap="none" rtlCol="0">
            <a:spAutoFit/>
          </a:bodyPr>
          <a:lstStyle/>
          <a:p>
            <a:r>
              <a:rPr lang="fr-FR" b="1" dirty="0">
                <a:solidFill>
                  <a:schemeClr val="bg1"/>
                </a:solidFill>
              </a:rPr>
              <a:t>Partie 1</a:t>
            </a:r>
          </a:p>
        </p:txBody>
      </p:sp>
      <p:sp>
        <p:nvSpPr>
          <p:cNvPr id="31" name="ZoneTexte 30">
            <a:extLst>
              <a:ext uri="{FF2B5EF4-FFF2-40B4-BE49-F238E27FC236}">
                <a16:creationId xmlns:a16="http://schemas.microsoft.com/office/drawing/2014/main" id="{46EB04F3-CB5A-99DC-9ACD-AF107FD70AC8}"/>
              </a:ext>
            </a:extLst>
          </p:cNvPr>
          <p:cNvSpPr txBox="1"/>
          <p:nvPr/>
        </p:nvSpPr>
        <p:spPr>
          <a:xfrm>
            <a:off x="4910893" y="1713534"/>
            <a:ext cx="920765" cy="369332"/>
          </a:xfrm>
          <a:prstGeom prst="rect">
            <a:avLst/>
          </a:prstGeom>
          <a:noFill/>
        </p:spPr>
        <p:txBody>
          <a:bodyPr wrap="none" rtlCol="0">
            <a:spAutoFit/>
          </a:bodyPr>
          <a:lstStyle/>
          <a:p>
            <a:r>
              <a:rPr lang="fr-FR" b="1" dirty="0">
                <a:solidFill>
                  <a:schemeClr val="bg1">
                    <a:lumMod val="95000"/>
                  </a:schemeClr>
                </a:solidFill>
              </a:rPr>
              <a:t>Partie 2</a:t>
            </a:r>
          </a:p>
        </p:txBody>
      </p:sp>
      <p:sp>
        <p:nvSpPr>
          <p:cNvPr id="2" name="ZoneTexte 1">
            <a:extLst>
              <a:ext uri="{FF2B5EF4-FFF2-40B4-BE49-F238E27FC236}">
                <a16:creationId xmlns:a16="http://schemas.microsoft.com/office/drawing/2014/main" id="{CB87FD26-65DA-30E2-E403-6AC637A6F300}"/>
              </a:ext>
            </a:extLst>
          </p:cNvPr>
          <p:cNvSpPr txBox="1"/>
          <p:nvPr/>
        </p:nvSpPr>
        <p:spPr>
          <a:xfrm>
            <a:off x="778101" y="2383750"/>
            <a:ext cx="7587797" cy="3654847"/>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424D7B"/>
                </a:solidFill>
                <a:effectLst/>
                <a:uLnTx/>
                <a:uFillTx/>
                <a:latin typeface="Dosis Medium" pitchFamily="2" charset="0"/>
              </a:rPr>
              <a:t>Nada et ses amies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800" b="1" i="0" u="none" strike="noStrike" kern="0" cap="none" spc="0" normalizeH="0" baseline="0" noProof="0" dirty="0">
              <a:ln>
                <a:noFill/>
              </a:ln>
              <a:solidFill>
                <a:srgbClr val="424D7B"/>
              </a:solidFill>
              <a:effectLst/>
              <a:uLnTx/>
              <a:uFillTx/>
              <a:latin typeface="Dosis Medium" pitchFamily="2" charset="0"/>
            </a:endParaRPr>
          </a:p>
          <a:p>
            <a:pPr marL="0" marR="0" lvl="0" indent="0" algn="just" defTabSz="914400" eaLnBrk="1" fontAlgn="auto" latinLnBrk="0" hangingPunct="1">
              <a:lnSpc>
                <a:spcPct val="150000"/>
              </a:lnSpc>
              <a:spcBef>
                <a:spcPts val="0"/>
              </a:spcBef>
              <a:spcAft>
                <a:spcPts val="0"/>
              </a:spcAft>
              <a:buClrTx/>
              <a:buSzTx/>
              <a:buFontTx/>
              <a:buNone/>
              <a:tabLst/>
              <a:defRPr/>
            </a:pPr>
            <a:r>
              <a:rPr kumimoji="0" lang="fr-FR" sz="2400" i="0" u="none" strike="noStrike" kern="0" cap="none" spc="0" normalizeH="0" baseline="0" noProof="0" dirty="0">
                <a:ln>
                  <a:noFill/>
                </a:ln>
                <a:solidFill>
                  <a:srgbClr val="424D7B"/>
                </a:solidFill>
                <a:effectLst/>
                <a:uLnTx/>
                <a:uFillTx/>
                <a:latin typeface="Dosis Medium" pitchFamily="2" charset="0"/>
              </a:rPr>
              <a:t>Nada El Mansouri a huit ans. Elle est en troisième année, à l’école Al </a:t>
            </a:r>
            <a:r>
              <a:rPr kumimoji="0" lang="fr-FR" sz="2400" i="0" u="none" strike="noStrike" kern="0" cap="none" spc="0" normalizeH="0" baseline="0" noProof="0" dirty="0" err="1">
                <a:ln>
                  <a:noFill/>
                </a:ln>
                <a:solidFill>
                  <a:srgbClr val="424D7B"/>
                </a:solidFill>
                <a:effectLst/>
                <a:uLnTx/>
                <a:uFillTx/>
                <a:latin typeface="Dosis Medium" pitchFamily="2" charset="0"/>
              </a:rPr>
              <a:t>Irfane</a:t>
            </a:r>
            <a:r>
              <a:rPr kumimoji="0" lang="fr-FR" sz="2400" i="0" u="none" strike="noStrike" kern="0" cap="none" spc="0" normalizeH="0" baseline="0" noProof="0" dirty="0">
                <a:ln>
                  <a:noFill/>
                </a:ln>
                <a:solidFill>
                  <a:srgbClr val="424D7B"/>
                </a:solidFill>
                <a:effectLst/>
                <a:uLnTx/>
                <a:uFillTx/>
                <a:latin typeface="Dosis Medium" pitchFamily="2" charset="0"/>
              </a:rPr>
              <a:t>, à Laayoune. Nada aime jouer et courir dans la cour. Elle a plein d’amis dans sa classe. Mariama a huit ans aussi et elle vient du Sénégal. Elle raconte souvent des histoires drôles pour rire.</a:t>
            </a:r>
          </a:p>
        </p:txBody>
      </p:sp>
    </p:spTree>
    <p:extLst>
      <p:ext uri="{BB962C8B-B14F-4D97-AF65-F5344CB8AC3E}">
        <p14:creationId xmlns:p14="http://schemas.microsoft.com/office/powerpoint/2010/main" val="19545198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A961C-6429-C9CE-2884-715998404FEC}"/>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9" name="Encre 8">
                <a:extLst>
                  <a:ext uri="{FF2B5EF4-FFF2-40B4-BE49-F238E27FC236}">
                    <a16:creationId xmlns:a16="http://schemas.microsoft.com/office/drawing/2014/main" id="{29740AEB-34E9-6C4C-B9FE-C2B340D4620C}"/>
                  </a:ext>
                </a:extLst>
              </p14:cNvPr>
              <p14:cNvContentPartPr/>
              <p14:nvPr/>
            </p14:nvContentPartPr>
            <p14:xfrm>
              <a:off x="2912571" y="1083385"/>
              <a:ext cx="360" cy="360"/>
            </p14:xfrm>
          </p:contentPart>
        </mc:Choice>
        <mc:Fallback xmlns="">
          <p:pic>
            <p:nvPicPr>
              <p:cNvPr id="9" name="Encre 8">
                <a:extLst>
                  <a:ext uri="{FF2B5EF4-FFF2-40B4-BE49-F238E27FC236}">
                    <a16:creationId xmlns:a16="http://schemas.microsoft.com/office/drawing/2014/main" id="{E8C011B1-B2DD-CAA3-F49D-945819A8FD6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Encre 9">
                <a:extLst>
                  <a:ext uri="{FF2B5EF4-FFF2-40B4-BE49-F238E27FC236}">
                    <a16:creationId xmlns:a16="http://schemas.microsoft.com/office/drawing/2014/main" id="{F00209D0-482E-21A7-E89A-43CA85F8C5DB}"/>
                  </a:ext>
                </a:extLst>
              </p14:cNvPr>
              <p14:cNvContentPartPr/>
              <p14:nvPr/>
            </p14:nvContentPartPr>
            <p14:xfrm>
              <a:off x="1602171" y="842185"/>
              <a:ext cx="9720" cy="5760"/>
            </p14:xfrm>
          </p:contentPart>
        </mc:Choice>
        <mc:Fallback xmlns="">
          <p:pic>
            <p:nvPicPr>
              <p:cNvPr id="10" name="Encre 9">
                <a:extLst>
                  <a:ext uri="{FF2B5EF4-FFF2-40B4-BE49-F238E27FC236}">
                    <a16:creationId xmlns:a16="http://schemas.microsoft.com/office/drawing/2014/main" id="{5A7088A4-5314-212F-C6B3-CC65FD9645ED}"/>
                  </a:ext>
                </a:extLst>
              </p:cNvPr>
              <p:cNvPicPr/>
              <p:nvPr/>
            </p:nvPicPr>
            <p:blipFill>
              <a:blip r:embed="rId7"/>
              <a:stretch>
                <a:fillRect/>
              </a:stretch>
            </p:blipFill>
            <p:spPr>
              <a:xfrm>
                <a:off x="1593492" y="833185"/>
                <a:ext cx="26730" cy="23400"/>
              </a:xfrm>
              <a:prstGeom prst="rect">
                <a:avLst/>
              </a:prstGeom>
            </p:spPr>
          </p:pic>
        </mc:Fallback>
      </mc:AlternateContent>
      <p:sp>
        <p:nvSpPr>
          <p:cNvPr id="16" name="ZoneTexte 15">
            <a:extLst>
              <a:ext uri="{FF2B5EF4-FFF2-40B4-BE49-F238E27FC236}">
                <a16:creationId xmlns:a16="http://schemas.microsoft.com/office/drawing/2014/main" id="{975434D9-0108-E6A4-2300-050ADAD3DC30}"/>
              </a:ext>
            </a:extLst>
          </p:cNvPr>
          <p:cNvSpPr txBox="1"/>
          <p:nvPr/>
        </p:nvSpPr>
        <p:spPr>
          <a:xfrm>
            <a:off x="754184" y="2124610"/>
            <a:ext cx="920765" cy="369332"/>
          </a:xfrm>
          <a:prstGeom prst="rect">
            <a:avLst/>
          </a:prstGeom>
          <a:noFill/>
        </p:spPr>
        <p:txBody>
          <a:bodyPr wrap="none" rtlCol="0">
            <a:spAutoFit/>
          </a:bodyPr>
          <a:lstStyle/>
          <a:p>
            <a:r>
              <a:rPr lang="fr-FR" b="1" dirty="0">
                <a:solidFill>
                  <a:schemeClr val="bg1"/>
                </a:solidFill>
              </a:rPr>
              <a:t>Partie 1</a:t>
            </a:r>
          </a:p>
        </p:txBody>
      </p:sp>
      <p:sp>
        <p:nvSpPr>
          <p:cNvPr id="4" name="Titre 1">
            <a:extLst>
              <a:ext uri="{FF2B5EF4-FFF2-40B4-BE49-F238E27FC236}">
                <a16:creationId xmlns:a16="http://schemas.microsoft.com/office/drawing/2014/main" id="{1BB34D3F-33E0-BBA1-6594-BCB69E8AAEC7}"/>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audio. </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3F201CF6-F04C-4815-C11A-2F8F62003DC9}"/>
              </a:ext>
            </a:extLst>
          </p:cNvPr>
          <p:cNvPicPr>
            <a:picLocks noChangeAspect="1"/>
          </p:cNvPicPr>
          <p:nvPr/>
        </p:nvPicPr>
        <p:blipFill>
          <a:blip r:embed="rId8">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6285470C-89F8-6B19-A38B-A66320AFD17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3" name="Rectangle : coins arrondis 2">
            <a:extLst>
              <a:ext uri="{FF2B5EF4-FFF2-40B4-BE49-F238E27FC236}">
                <a16:creationId xmlns:a16="http://schemas.microsoft.com/office/drawing/2014/main" id="{748C5BAD-BD0E-5D6A-D761-76C8AB14029D}"/>
              </a:ext>
            </a:extLst>
          </p:cNvPr>
          <p:cNvSpPr/>
          <p:nvPr/>
        </p:nvSpPr>
        <p:spPr>
          <a:xfrm>
            <a:off x="3243303" y="1787161"/>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dirty="0">
                <a:solidFill>
                  <a:schemeClr val="bg1">
                    <a:lumMod val="95000"/>
                  </a:schemeClr>
                </a:solidFill>
              </a:rPr>
              <a:t>Partie 1</a:t>
            </a:r>
          </a:p>
        </p:txBody>
      </p:sp>
      <p:sp>
        <p:nvSpPr>
          <p:cNvPr id="6" name="Rectangle : coins arrondis 5">
            <a:extLst>
              <a:ext uri="{FF2B5EF4-FFF2-40B4-BE49-F238E27FC236}">
                <a16:creationId xmlns:a16="http://schemas.microsoft.com/office/drawing/2014/main" id="{A9BEFE24-2CFE-4358-14EF-9CD22421E464}"/>
              </a:ext>
            </a:extLst>
          </p:cNvPr>
          <p:cNvSpPr/>
          <p:nvPr/>
        </p:nvSpPr>
        <p:spPr>
          <a:xfrm>
            <a:off x="4748690" y="18038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bg1">
                  <a:lumMod val="95000"/>
                </a:schemeClr>
              </a:solidFill>
            </a:endParaRPr>
          </a:p>
          <a:p>
            <a:pPr algn="ctr"/>
            <a:r>
              <a:rPr lang="fr-FR" b="1" dirty="0">
                <a:solidFill>
                  <a:schemeClr val="bg1">
                    <a:lumMod val="95000"/>
                  </a:schemeClr>
                </a:solidFill>
              </a:rPr>
              <a:t>Partie 2</a:t>
            </a:r>
          </a:p>
          <a:p>
            <a:pPr algn="ctr"/>
            <a:endParaRPr lang="fr-FR" dirty="0"/>
          </a:p>
        </p:txBody>
      </p:sp>
      <p:pic>
        <p:nvPicPr>
          <p:cNvPr id="7" name="p1 Nada et ses amies">
            <a:hlinkClick r:id="" action="ppaction://media"/>
            <a:extLst>
              <a:ext uri="{FF2B5EF4-FFF2-40B4-BE49-F238E27FC236}">
                <a16:creationId xmlns:a16="http://schemas.microsoft.com/office/drawing/2014/main" id="{AA0BDF78-42EE-08E9-7805-70ACB8A19412}"/>
              </a:ext>
            </a:extLst>
          </p:cNvPr>
          <p:cNvPicPr>
            <a:picLocks noChangeAspect="1"/>
          </p:cNvPicPr>
          <p:nvPr>
            <a:videoFile r:link="rId2"/>
            <p:extLst>
              <p:ext uri="{DAA4B4D4-6D71-4841-9C94-3DE7FCFB9230}">
                <p14:media xmlns:p14="http://schemas.microsoft.com/office/powerpoint/2010/main" r:embed="rId1"/>
              </p:ext>
            </p:extLst>
          </p:nvPr>
        </p:nvPicPr>
        <p:blipFill>
          <a:blip r:embed="rId10"/>
          <a:srcRect l="4311" t="17525" r="5817" b="17082"/>
          <a:stretch>
            <a:fillRect/>
          </a:stretch>
        </p:blipFill>
        <p:spPr>
          <a:xfrm>
            <a:off x="1323140" y="2360410"/>
            <a:ext cx="6616493" cy="3589863"/>
          </a:xfrm>
          <a:prstGeom prst="rect">
            <a:avLst/>
          </a:prstGeom>
        </p:spPr>
      </p:pic>
    </p:spTree>
    <p:extLst>
      <p:ext uri="{BB962C8B-B14F-4D97-AF65-F5344CB8AC3E}">
        <p14:creationId xmlns:p14="http://schemas.microsoft.com/office/powerpoint/2010/main" val="1048434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629" fill="hold"/>
                                        <p:tgtEl>
                                          <p:spTgt spid="7"/>
                                        </p:tgtEl>
                                      </p:cBhvr>
                                    </p:cmd>
                                  </p:childTnLst>
                                </p:cTn>
                              </p:par>
                            </p:childTnLst>
                          </p:cTn>
                        </p:par>
                        <p:par>
                          <p:cTn id="7" fill="hold">
                            <p:stCondLst>
                              <p:cond delay="36629"/>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7"/>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C74E5-72D1-2FB8-6AE9-1B9C3EFD88F5}"/>
            </a:ext>
          </a:extLst>
        </p:cNvPr>
        <p:cNvGrpSpPr/>
        <p:nvPr/>
      </p:nvGrpSpPr>
      <p:grpSpPr>
        <a:xfrm>
          <a:off x="0" y="0"/>
          <a:ext cx="0" cy="0"/>
          <a:chOff x="0" y="0"/>
          <a:chExt cx="0" cy="0"/>
        </a:xfrm>
      </p:grpSpPr>
      <p:sp>
        <p:nvSpPr>
          <p:cNvPr id="22" name="Titre 1">
            <a:extLst>
              <a:ext uri="{FF2B5EF4-FFF2-40B4-BE49-F238E27FC236}">
                <a16:creationId xmlns:a16="http://schemas.microsoft.com/office/drawing/2014/main" id="{6C54C7CB-B38A-19D1-C4BA-2AE211EF597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le texte ?</a:t>
            </a:r>
          </a:p>
        </p:txBody>
      </p:sp>
      <mc:AlternateContent xmlns:mc="http://schemas.openxmlformats.org/markup-compatibility/2006" xmlns:p14="http://schemas.microsoft.com/office/powerpoint/2010/main">
        <mc:Choice Requires="p14">
          <p:contentPart p14:bwMode="auto" r:id="rId2">
            <p14:nvContentPartPr>
              <p14:cNvPr id="23" name="Encre 22">
                <a:extLst>
                  <a:ext uri="{FF2B5EF4-FFF2-40B4-BE49-F238E27FC236}">
                    <a16:creationId xmlns:a16="http://schemas.microsoft.com/office/drawing/2014/main" id="{8872392A-403A-64E0-AAC2-322F91A4B060}"/>
                  </a:ext>
                </a:extLst>
              </p14:cNvPr>
              <p14:cNvContentPartPr/>
              <p14:nvPr/>
            </p14:nvContentPartPr>
            <p14:xfrm>
              <a:off x="2912571" y="1083385"/>
              <a:ext cx="360" cy="360"/>
            </p14:xfrm>
          </p:contentPart>
        </mc:Choice>
        <mc:Fallback xmlns="">
          <p:pic>
            <p:nvPicPr>
              <p:cNvPr id="23" name="Encre 22">
                <a:extLst>
                  <a:ext uri="{FF2B5EF4-FFF2-40B4-BE49-F238E27FC236}">
                    <a16:creationId xmlns:a16="http://schemas.microsoft.com/office/drawing/2014/main" id="{909FE360-C4D2-1ECF-E09A-BF53B31150E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Encre 23">
                <a:extLst>
                  <a:ext uri="{FF2B5EF4-FFF2-40B4-BE49-F238E27FC236}">
                    <a16:creationId xmlns:a16="http://schemas.microsoft.com/office/drawing/2014/main" id="{35428BC0-FA8A-6A85-4E05-37854859D6F0}"/>
                  </a:ext>
                </a:extLst>
              </p14:cNvPr>
              <p14:cNvContentPartPr/>
              <p14:nvPr/>
            </p14:nvContentPartPr>
            <p14:xfrm>
              <a:off x="1602171" y="842185"/>
              <a:ext cx="9720" cy="5760"/>
            </p14:xfrm>
          </p:contentPart>
        </mc:Choice>
        <mc:Fallback xmlns="">
          <p:pic>
            <p:nvPicPr>
              <p:cNvPr id="24" name="Encre 23">
                <a:extLst>
                  <a:ext uri="{FF2B5EF4-FFF2-40B4-BE49-F238E27FC236}">
                    <a16:creationId xmlns:a16="http://schemas.microsoft.com/office/drawing/2014/main" id="{792154D0-F293-CC0D-4677-6DF1E273259A}"/>
                  </a:ext>
                </a:extLst>
              </p:cNvPr>
              <p:cNvPicPr/>
              <p:nvPr/>
            </p:nvPicPr>
            <p:blipFill>
              <a:blip r:embed="rId5"/>
              <a:stretch>
                <a:fillRect/>
              </a:stretch>
            </p:blipFill>
            <p:spPr>
              <a:xfrm>
                <a:off x="1593492" y="833185"/>
                <a:ext cx="26730" cy="23400"/>
              </a:xfrm>
              <a:prstGeom prst="rect">
                <a:avLst/>
              </a:prstGeom>
            </p:spPr>
          </p:pic>
        </mc:Fallback>
      </mc:AlternateContent>
      <p:grpSp>
        <p:nvGrpSpPr>
          <p:cNvPr id="25" name="Groupe 24">
            <a:extLst>
              <a:ext uri="{FF2B5EF4-FFF2-40B4-BE49-F238E27FC236}">
                <a16:creationId xmlns:a16="http://schemas.microsoft.com/office/drawing/2014/main" id="{FF6E7AA9-88DB-41EF-EB47-17F902E94745}"/>
              </a:ext>
            </a:extLst>
          </p:cNvPr>
          <p:cNvGrpSpPr/>
          <p:nvPr/>
        </p:nvGrpSpPr>
        <p:grpSpPr>
          <a:xfrm>
            <a:off x="80765" y="643788"/>
            <a:ext cx="1147140" cy="980797"/>
            <a:chOff x="113769" y="634753"/>
            <a:chExt cx="1147140" cy="980797"/>
          </a:xfrm>
        </p:grpSpPr>
        <p:pic>
          <p:nvPicPr>
            <p:cNvPr id="26" name="Image 25">
              <a:extLst>
                <a:ext uri="{FF2B5EF4-FFF2-40B4-BE49-F238E27FC236}">
                  <a16:creationId xmlns:a16="http://schemas.microsoft.com/office/drawing/2014/main" id="{0F5AC6A7-573D-1487-456F-CAFA907DA7E4}"/>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78A9236-3ED7-2006-C06B-A315231472FF}"/>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86A20A78-63B2-1A48-30CC-64B243CD8466}"/>
              </a:ext>
            </a:extLst>
          </p:cNvPr>
          <p:cNvSpPr/>
          <p:nvPr/>
        </p:nvSpPr>
        <p:spPr>
          <a:xfrm>
            <a:off x="2912571" y="1739190"/>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 coins arrondis 3">
            <a:extLst>
              <a:ext uri="{FF2B5EF4-FFF2-40B4-BE49-F238E27FC236}">
                <a16:creationId xmlns:a16="http://schemas.microsoft.com/office/drawing/2014/main" id="{2E744E2F-DB07-7165-62A6-7BBB9511E269}"/>
              </a:ext>
            </a:extLst>
          </p:cNvPr>
          <p:cNvSpPr/>
          <p:nvPr/>
        </p:nvSpPr>
        <p:spPr>
          <a:xfrm>
            <a:off x="4670075" y="1704635"/>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E37E21A2-1855-9E27-69C8-3E1E98E43BE7}"/>
              </a:ext>
            </a:extLst>
          </p:cNvPr>
          <p:cNvSpPr txBox="1"/>
          <p:nvPr/>
        </p:nvSpPr>
        <p:spPr>
          <a:xfrm>
            <a:off x="3186177" y="1699955"/>
            <a:ext cx="920765" cy="369332"/>
          </a:xfrm>
          <a:prstGeom prst="rect">
            <a:avLst/>
          </a:prstGeom>
          <a:noFill/>
        </p:spPr>
        <p:txBody>
          <a:bodyPr wrap="none" rtlCol="0">
            <a:spAutoFit/>
          </a:bodyPr>
          <a:lstStyle/>
          <a:p>
            <a:r>
              <a:rPr lang="fr-FR" b="1" dirty="0">
                <a:solidFill>
                  <a:schemeClr val="bg1"/>
                </a:solidFill>
              </a:rPr>
              <a:t>Partie 1</a:t>
            </a:r>
          </a:p>
        </p:txBody>
      </p:sp>
      <p:sp>
        <p:nvSpPr>
          <p:cNvPr id="6" name="ZoneTexte 5">
            <a:extLst>
              <a:ext uri="{FF2B5EF4-FFF2-40B4-BE49-F238E27FC236}">
                <a16:creationId xmlns:a16="http://schemas.microsoft.com/office/drawing/2014/main" id="{DC22DCA3-EE2E-4C59-B8EA-B9E00F847989}"/>
              </a:ext>
            </a:extLst>
          </p:cNvPr>
          <p:cNvSpPr txBox="1"/>
          <p:nvPr/>
        </p:nvSpPr>
        <p:spPr>
          <a:xfrm>
            <a:off x="4910893" y="1713534"/>
            <a:ext cx="920765" cy="369332"/>
          </a:xfrm>
          <a:prstGeom prst="rect">
            <a:avLst/>
          </a:prstGeom>
          <a:noFill/>
        </p:spPr>
        <p:txBody>
          <a:bodyPr wrap="none" rtlCol="0">
            <a:spAutoFit/>
          </a:bodyPr>
          <a:lstStyle/>
          <a:p>
            <a:r>
              <a:rPr lang="fr-FR" b="1" dirty="0">
                <a:solidFill>
                  <a:schemeClr val="bg1">
                    <a:lumMod val="95000"/>
                  </a:schemeClr>
                </a:solidFill>
              </a:rPr>
              <a:t>Partie 2</a:t>
            </a:r>
          </a:p>
        </p:txBody>
      </p:sp>
      <p:sp>
        <p:nvSpPr>
          <p:cNvPr id="7" name="ZoneTexte 6">
            <a:extLst>
              <a:ext uri="{FF2B5EF4-FFF2-40B4-BE49-F238E27FC236}">
                <a16:creationId xmlns:a16="http://schemas.microsoft.com/office/drawing/2014/main" id="{CF56372D-871D-9D38-0C28-A0E6E63B4D15}"/>
              </a:ext>
            </a:extLst>
          </p:cNvPr>
          <p:cNvSpPr txBox="1"/>
          <p:nvPr/>
        </p:nvSpPr>
        <p:spPr>
          <a:xfrm>
            <a:off x="778101" y="2383750"/>
            <a:ext cx="7587797" cy="3654847"/>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srgbClr val="424D7B"/>
                </a:solidFill>
                <a:effectLst/>
                <a:uLnTx/>
                <a:uFillTx/>
                <a:latin typeface="Dosis Medium" pitchFamily="2" charset="0"/>
              </a:rPr>
              <a:t>Nada et ses amies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800" b="1" i="0" u="none" strike="noStrike" kern="0" cap="none" spc="0" normalizeH="0" baseline="0" noProof="0" dirty="0">
              <a:ln>
                <a:noFill/>
              </a:ln>
              <a:solidFill>
                <a:srgbClr val="424D7B"/>
              </a:solidFill>
              <a:effectLst/>
              <a:uLnTx/>
              <a:uFillTx/>
              <a:latin typeface="Dosis Medium" pitchFamily="2" charset="0"/>
            </a:endParaRPr>
          </a:p>
          <a:p>
            <a:pPr marL="0" marR="0" lvl="0" indent="0" algn="just" defTabSz="914400" eaLnBrk="1" fontAlgn="auto" latinLnBrk="0" hangingPunct="1">
              <a:lnSpc>
                <a:spcPct val="150000"/>
              </a:lnSpc>
              <a:spcBef>
                <a:spcPts val="0"/>
              </a:spcBef>
              <a:spcAft>
                <a:spcPts val="0"/>
              </a:spcAft>
              <a:buClrTx/>
              <a:buSzTx/>
              <a:buFontTx/>
              <a:buNone/>
              <a:tabLst/>
              <a:defRPr/>
            </a:pPr>
            <a:r>
              <a:rPr kumimoji="0" lang="fr-FR" sz="2400" i="0" u="none" strike="noStrike" kern="0" cap="none" spc="0" normalizeH="0" baseline="0" noProof="0" dirty="0">
                <a:ln>
                  <a:noFill/>
                </a:ln>
                <a:solidFill>
                  <a:srgbClr val="424D7B"/>
                </a:solidFill>
                <a:effectLst/>
                <a:uLnTx/>
                <a:uFillTx/>
                <a:latin typeface="Dosis Medium" pitchFamily="2" charset="0"/>
              </a:rPr>
              <a:t>Nada El Mansouri a huit ans. Elle est en troisième année, à l’école Al </a:t>
            </a:r>
            <a:r>
              <a:rPr kumimoji="0" lang="fr-FR" sz="2400" i="0" u="none" strike="noStrike" kern="0" cap="none" spc="0" normalizeH="0" baseline="0" noProof="0" dirty="0" err="1">
                <a:ln>
                  <a:noFill/>
                </a:ln>
                <a:solidFill>
                  <a:srgbClr val="424D7B"/>
                </a:solidFill>
                <a:effectLst/>
                <a:uLnTx/>
                <a:uFillTx/>
                <a:latin typeface="Dosis Medium" pitchFamily="2" charset="0"/>
              </a:rPr>
              <a:t>Irfane</a:t>
            </a:r>
            <a:r>
              <a:rPr kumimoji="0" lang="fr-FR" sz="2400" i="0" u="none" strike="noStrike" kern="0" cap="none" spc="0" normalizeH="0" baseline="0" noProof="0" dirty="0">
                <a:ln>
                  <a:noFill/>
                </a:ln>
                <a:solidFill>
                  <a:srgbClr val="424D7B"/>
                </a:solidFill>
                <a:effectLst/>
                <a:uLnTx/>
                <a:uFillTx/>
                <a:latin typeface="Dosis Medium" pitchFamily="2" charset="0"/>
              </a:rPr>
              <a:t>, à Laayoune. Nada aime jouer et courir dans la cour. Elle a plein d’amis dans sa classe. Mariama a huit ans aussi et elle vient du Sénégal. Elle raconte souvent des histoires drôles pour rire.</a:t>
            </a:r>
          </a:p>
        </p:txBody>
      </p:sp>
    </p:spTree>
    <p:extLst>
      <p:ext uri="{BB962C8B-B14F-4D97-AF65-F5344CB8AC3E}">
        <p14:creationId xmlns:p14="http://schemas.microsoft.com/office/powerpoint/2010/main" val="4600566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D6365-0E4C-30C6-8CCD-488A075FB3A5}"/>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121B1C0C-9B0C-9737-5B93-879337B6D506}"/>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On passe à la deuxième partie.  </a:t>
            </a:r>
            <a:r>
              <a:rPr lang="fr-FR" b="1" dirty="0">
                <a:solidFill>
                  <a:schemeClr val="tx1">
                    <a:lumMod val="65000"/>
                    <a:lumOff val="35000"/>
                  </a:schemeClr>
                </a:solidFill>
                <a:latin typeface="Dosis Medium" pitchFamily="2" charset="0"/>
              </a:rPr>
              <a:t>Lisez en silence. </a:t>
            </a:r>
          </a:p>
        </p:txBody>
      </p:sp>
      <mc:AlternateContent xmlns:mc="http://schemas.openxmlformats.org/markup-compatibility/2006" xmlns:p14="http://schemas.microsoft.com/office/powerpoint/2010/main">
        <mc:Choice Requires="p14">
          <p:contentPart p14:bwMode="auto" r:id="rId2">
            <p14:nvContentPartPr>
              <p14:cNvPr id="9" name="Encre 8">
                <a:extLst>
                  <a:ext uri="{FF2B5EF4-FFF2-40B4-BE49-F238E27FC236}">
                    <a16:creationId xmlns:a16="http://schemas.microsoft.com/office/drawing/2014/main" id="{E8C011B1-B2DD-CAA3-F49D-945819A8FD6C}"/>
                  </a:ext>
                </a:extLst>
              </p14:cNvPr>
              <p14:cNvContentPartPr/>
              <p14:nvPr/>
            </p14:nvContentPartPr>
            <p14:xfrm>
              <a:off x="2912571" y="1083385"/>
              <a:ext cx="360" cy="360"/>
            </p14:xfrm>
          </p:contentPart>
        </mc:Choice>
        <mc:Fallback xmlns="">
          <p:pic>
            <p:nvPicPr>
              <p:cNvPr id="9" name="Encre 8">
                <a:extLst>
                  <a:ext uri="{FF2B5EF4-FFF2-40B4-BE49-F238E27FC236}">
                    <a16:creationId xmlns:a16="http://schemas.microsoft.com/office/drawing/2014/main" id="{E8C011B1-B2DD-CAA3-F49D-945819A8FD6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0" name="Encre 9">
                <a:extLst>
                  <a:ext uri="{FF2B5EF4-FFF2-40B4-BE49-F238E27FC236}">
                    <a16:creationId xmlns:a16="http://schemas.microsoft.com/office/drawing/2014/main" id="{5A7088A4-5314-212F-C6B3-CC65FD9645ED}"/>
                  </a:ext>
                </a:extLst>
              </p14:cNvPr>
              <p14:cNvContentPartPr/>
              <p14:nvPr/>
            </p14:nvContentPartPr>
            <p14:xfrm>
              <a:off x="1602171" y="842185"/>
              <a:ext cx="9720" cy="5760"/>
            </p14:xfrm>
          </p:contentPart>
        </mc:Choice>
        <mc:Fallback xmlns="">
          <p:pic>
            <p:nvPicPr>
              <p:cNvPr id="10" name="Encre 9">
                <a:extLst>
                  <a:ext uri="{FF2B5EF4-FFF2-40B4-BE49-F238E27FC236}">
                    <a16:creationId xmlns:a16="http://schemas.microsoft.com/office/drawing/2014/main" id="{5A7088A4-5314-212F-C6B3-CC65FD9645ED}"/>
                  </a:ext>
                </a:extLst>
              </p:cNvPr>
              <p:cNvPicPr/>
              <p:nvPr/>
            </p:nvPicPr>
            <p:blipFill>
              <a:blip r:embed="rId5"/>
              <a:stretch>
                <a:fillRect/>
              </a:stretch>
            </p:blipFill>
            <p:spPr>
              <a:xfrm>
                <a:off x="1593492" y="833185"/>
                <a:ext cx="26730" cy="23400"/>
              </a:xfrm>
              <a:prstGeom prst="rect">
                <a:avLst/>
              </a:prstGeom>
            </p:spPr>
          </p:pic>
        </mc:Fallback>
      </mc:AlternateContent>
      <p:grpSp>
        <p:nvGrpSpPr>
          <p:cNvPr id="11" name="Groupe 10">
            <a:extLst>
              <a:ext uri="{FF2B5EF4-FFF2-40B4-BE49-F238E27FC236}">
                <a16:creationId xmlns:a16="http://schemas.microsoft.com/office/drawing/2014/main" id="{992108C4-A5D3-9D26-6558-90F2599F77AC}"/>
              </a:ext>
            </a:extLst>
          </p:cNvPr>
          <p:cNvGrpSpPr/>
          <p:nvPr/>
        </p:nvGrpSpPr>
        <p:grpSpPr>
          <a:xfrm>
            <a:off x="80765" y="643788"/>
            <a:ext cx="1147140" cy="980797"/>
            <a:chOff x="113769" y="634753"/>
            <a:chExt cx="1147140" cy="980797"/>
          </a:xfrm>
        </p:grpSpPr>
        <p:pic>
          <p:nvPicPr>
            <p:cNvPr id="12" name="Image 11">
              <a:extLst>
                <a:ext uri="{FF2B5EF4-FFF2-40B4-BE49-F238E27FC236}">
                  <a16:creationId xmlns:a16="http://schemas.microsoft.com/office/drawing/2014/main" id="{84536C92-4A4A-D677-9378-12A5688FCF51}"/>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3D69C2F-BEC2-7C02-4581-41E5E35C45FB}"/>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Rectangle : coins arrondis 13">
            <a:extLst>
              <a:ext uri="{FF2B5EF4-FFF2-40B4-BE49-F238E27FC236}">
                <a16:creationId xmlns:a16="http://schemas.microsoft.com/office/drawing/2014/main" id="{77A601FD-99FB-870D-F6EF-154485B2850C}"/>
              </a:ext>
            </a:extLst>
          </p:cNvPr>
          <p:cNvSpPr/>
          <p:nvPr/>
        </p:nvSpPr>
        <p:spPr>
          <a:xfrm>
            <a:off x="2890121" y="2039087"/>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 coins arrondis 14">
            <a:extLst>
              <a:ext uri="{FF2B5EF4-FFF2-40B4-BE49-F238E27FC236}">
                <a16:creationId xmlns:a16="http://schemas.microsoft.com/office/drawing/2014/main" id="{9AACBDA3-41E9-29D0-5C5C-7F7B56A77880}"/>
              </a:ext>
            </a:extLst>
          </p:cNvPr>
          <p:cNvSpPr/>
          <p:nvPr/>
        </p:nvSpPr>
        <p:spPr>
          <a:xfrm>
            <a:off x="4629395" y="2038326"/>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F9030153-174E-2E62-F935-11CD2E347935}"/>
              </a:ext>
            </a:extLst>
          </p:cNvPr>
          <p:cNvSpPr txBox="1"/>
          <p:nvPr/>
        </p:nvSpPr>
        <p:spPr>
          <a:xfrm>
            <a:off x="3145497" y="2033646"/>
            <a:ext cx="920765" cy="369332"/>
          </a:xfrm>
          <a:prstGeom prst="rect">
            <a:avLst/>
          </a:prstGeom>
          <a:noFill/>
        </p:spPr>
        <p:txBody>
          <a:bodyPr wrap="none" rtlCol="0">
            <a:spAutoFit/>
          </a:bodyPr>
          <a:lstStyle/>
          <a:p>
            <a:r>
              <a:rPr lang="fr-FR" b="1" dirty="0">
                <a:solidFill>
                  <a:schemeClr val="bg1"/>
                </a:solidFill>
              </a:rPr>
              <a:t>Partie 1</a:t>
            </a:r>
          </a:p>
        </p:txBody>
      </p:sp>
      <p:sp>
        <p:nvSpPr>
          <p:cNvPr id="17" name="ZoneTexte 16">
            <a:extLst>
              <a:ext uri="{FF2B5EF4-FFF2-40B4-BE49-F238E27FC236}">
                <a16:creationId xmlns:a16="http://schemas.microsoft.com/office/drawing/2014/main" id="{73E0D0B7-9A9B-4A84-0CAB-3EE2F82A97D3}"/>
              </a:ext>
            </a:extLst>
          </p:cNvPr>
          <p:cNvSpPr txBox="1"/>
          <p:nvPr/>
        </p:nvSpPr>
        <p:spPr>
          <a:xfrm>
            <a:off x="4870213" y="2047225"/>
            <a:ext cx="920765" cy="369332"/>
          </a:xfrm>
          <a:prstGeom prst="rect">
            <a:avLst/>
          </a:prstGeom>
          <a:noFill/>
        </p:spPr>
        <p:txBody>
          <a:bodyPr wrap="none" rtlCol="0">
            <a:spAutoFit/>
          </a:bodyPr>
          <a:lstStyle/>
          <a:p>
            <a:r>
              <a:rPr lang="fr-FR" b="1" dirty="0">
                <a:solidFill>
                  <a:schemeClr val="bg1">
                    <a:lumMod val="95000"/>
                  </a:schemeClr>
                </a:solidFill>
              </a:rPr>
              <a:t>Partie 2</a:t>
            </a:r>
          </a:p>
        </p:txBody>
      </p:sp>
      <p:sp>
        <p:nvSpPr>
          <p:cNvPr id="2" name="ZoneTexte 1">
            <a:extLst>
              <a:ext uri="{FF2B5EF4-FFF2-40B4-BE49-F238E27FC236}">
                <a16:creationId xmlns:a16="http://schemas.microsoft.com/office/drawing/2014/main" id="{2A8FBEC8-56D8-F5E3-4B34-60B7D0199B6B}"/>
              </a:ext>
            </a:extLst>
          </p:cNvPr>
          <p:cNvSpPr txBox="1"/>
          <p:nvPr/>
        </p:nvSpPr>
        <p:spPr>
          <a:xfrm>
            <a:off x="1000370" y="2977570"/>
            <a:ext cx="7143259" cy="2239074"/>
          </a:xfrm>
          <a:prstGeom prst="rect">
            <a:avLst/>
          </a:prstGeom>
          <a:noFill/>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fr-FR" sz="2400" i="0" u="none" strike="noStrike" kern="0" cap="none" spc="0" normalizeH="0" baseline="0" noProof="0" dirty="0">
                <a:ln>
                  <a:noFill/>
                </a:ln>
                <a:solidFill>
                  <a:srgbClr val="424D7B"/>
                </a:solidFill>
                <a:effectLst/>
                <a:uLnTx/>
                <a:uFillTx/>
                <a:latin typeface="Dosis Medium" pitchFamily="2" charset="0"/>
              </a:rPr>
              <a:t>Mira est aussi une amie de Nada. Elle a neuf ans, elle est indienne. Les trois amies jouent ensemble, courent après le ballon, inventent des jeux… et parfois, elles rient très fort et les autres élèves les regardent en souriant.</a:t>
            </a:r>
          </a:p>
        </p:txBody>
      </p:sp>
    </p:spTree>
    <p:extLst>
      <p:ext uri="{BB962C8B-B14F-4D97-AF65-F5344CB8AC3E}">
        <p14:creationId xmlns:p14="http://schemas.microsoft.com/office/powerpoint/2010/main" val="37827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D6365-0E4C-30C6-8CCD-488A075FB3A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9" name="Encre 8">
                <a:extLst>
                  <a:ext uri="{FF2B5EF4-FFF2-40B4-BE49-F238E27FC236}">
                    <a16:creationId xmlns:a16="http://schemas.microsoft.com/office/drawing/2014/main" id="{E8C011B1-B2DD-CAA3-F49D-945819A8FD6C}"/>
                  </a:ext>
                </a:extLst>
              </p14:cNvPr>
              <p14:cNvContentPartPr/>
              <p14:nvPr/>
            </p14:nvContentPartPr>
            <p14:xfrm>
              <a:off x="2912571" y="1083385"/>
              <a:ext cx="360" cy="360"/>
            </p14:xfrm>
          </p:contentPart>
        </mc:Choice>
        <mc:Fallback xmlns="">
          <p:pic>
            <p:nvPicPr>
              <p:cNvPr id="9" name="Encre 8">
                <a:extLst>
                  <a:ext uri="{FF2B5EF4-FFF2-40B4-BE49-F238E27FC236}">
                    <a16:creationId xmlns:a16="http://schemas.microsoft.com/office/drawing/2014/main" id="{E8C011B1-B2DD-CAA3-F49D-945819A8FD6C}"/>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Encre 9">
                <a:extLst>
                  <a:ext uri="{FF2B5EF4-FFF2-40B4-BE49-F238E27FC236}">
                    <a16:creationId xmlns:a16="http://schemas.microsoft.com/office/drawing/2014/main" id="{5A7088A4-5314-212F-C6B3-CC65FD9645ED}"/>
                  </a:ext>
                </a:extLst>
              </p14:cNvPr>
              <p14:cNvContentPartPr/>
              <p14:nvPr/>
            </p14:nvContentPartPr>
            <p14:xfrm>
              <a:off x="1602171" y="842185"/>
              <a:ext cx="9720" cy="5760"/>
            </p14:xfrm>
          </p:contentPart>
        </mc:Choice>
        <mc:Fallback xmlns="">
          <p:pic>
            <p:nvPicPr>
              <p:cNvPr id="10" name="Encre 9">
                <a:extLst>
                  <a:ext uri="{FF2B5EF4-FFF2-40B4-BE49-F238E27FC236}">
                    <a16:creationId xmlns:a16="http://schemas.microsoft.com/office/drawing/2014/main" id="{5A7088A4-5314-212F-C6B3-CC65FD9645ED}"/>
                  </a:ext>
                </a:extLst>
              </p:cNvPr>
              <p:cNvPicPr/>
              <p:nvPr/>
            </p:nvPicPr>
            <p:blipFill>
              <a:blip r:embed="rId7"/>
              <a:stretch>
                <a:fillRect/>
              </a:stretch>
            </p:blipFill>
            <p:spPr>
              <a:xfrm>
                <a:off x="1593492" y="833185"/>
                <a:ext cx="26730" cy="23400"/>
              </a:xfrm>
              <a:prstGeom prst="rect">
                <a:avLst/>
              </a:prstGeom>
            </p:spPr>
          </p:pic>
        </mc:Fallback>
      </mc:AlternateContent>
      <p:sp>
        <p:nvSpPr>
          <p:cNvPr id="14" name="Rectangle : coins arrondis 13">
            <a:extLst>
              <a:ext uri="{FF2B5EF4-FFF2-40B4-BE49-F238E27FC236}">
                <a16:creationId xmlns:a16="http://schemas.microsoft.com/office/drawing/2014/main" id="{77A601FD-99FB-870D-F6EF-154485B2850C}"/>
              </a:ext>
            </a:extLst>
          </p:cNvPr>
          <p:cNvSpPr/>
          <p:nvPr/>
        </p:nvSpPr>
        <p:spPr>
          <a:xfrm>
            <a:off x="3032012" y="1771070"/>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 coins arrondis 14">
            <a:extLst>
              <a:ext uri="{FF2B5EF4-FFF2-40B4-BE49-F238E27FC236}">
                <a16:creationId xmlns:a16="http://schemas.microsoft.com/office/drawing/2014/main" id="{9AACBDA3-41E9-29D0-5C5C-7F7B56A77880}"/>
              </a:ext>
            </a:extLst>
          </p:cNvPr>
          <p:cNvSpPr/>
          <p:nvPr/>
        </p:nvSpPr>
        <p:spPr>
          <a:xfrm>
            <a:off x="4771286" y="1770309"/>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F9030153-174E-2E62-F935-11CD2E347935}"/>
              </a:ext>
            </a:extLst>
          </p:cNvPr>
          <p:cNvSpPr txBox="1"/>
          <p:nvPr/>
        </p:nvSpPr>
        <p:spPr>
          <a:xfrm>
            <a:off x="3287388" y="1765629"/>
            <a:ext cx="920765" cy="369332"/>
          </a:xfrm>
          <a:prstGeom prst="rect">
            <a:avLst/>
          </a:prstGeom>
          <a:noFill/>
        </p:spPr>
        <p:txBody>
          <a:bodyPr wrap="none" rtlCol="0">
            <a:spAutoFit/>
          </a:bodyPr>
          <a:lstStyle/>
          <a:p>
            <a:r>
              <a:rPr lang="fr-FR" b="1" dirty="0">
                <a:solidFill>
                  <a:schemeClr val="bg1"/>
                </a:solidFill>
              </a:rPr>
              <a:t>Partie 1</a:t>
            </a:r>
          </a:p>
        </p:txBody>
      </p:sp>
      <p:sp>
        <p:nvSpPr>
          <p:cNvPr id="17" name="ZoneTexte 16">
            <a:extLst>
              <a:ext uri="{FF2B5EF4-FFF2-40B4-BE49-F238E27FC236}">
                <a16:creationId xmlns:a16="http://schemas.microsoft.com/office/drawing/2014/main" id="{73E0D0B7-9A9B-4A84-0CAB-3EE2F82A97D3}"/>
              </a:ext>
            </a:extLst>
          </p:cNvPr>
          <p:cNvSpPr txBox="1"/>
          <p:nvPr/>
        </p:nvSpPr>
        <p:spPr>
          <a:xfrm>
            <a:off x="5012104" y="1779208"/>
            <a:ext cx="920765" cy="369332"/>
          </a:xfrm>
          <a:prstGeom prst="rect">
            <a:avLst/>
          </a:prstGeom>
          <a:noFill/>
        </p:spPr>
        <p:txBody>
          <a:bodyPr wrap="none" rtlCol="0">
            <a:spAutoFit/>
          </a:bodyPr>
          <a:lstStyle/>
          <a:p>
            <a:r>
              <a:rPr lang="fr-FR" b="1" dirty="0">
                <a:solidFill>
                  <a:schemeClr val="bg1">
                    <a:lumMod val="95000"/>
                  </a:schemeClr>
                </a:solidFill>
              </a:rPr>
              <a:t>Partie 2</a:t>
            </a:r>
          </a:p>
        </p:txBody>
      </p:sp>
      <p:sp>
        <p:nvSpPr>
          <p:cNvPr id="4" name="Titre 1">
            <a:extLst>
              <a:ext uri="{FF2B5EF4-FFF2-40B4-BE49-F238E27FC236}">
                <a16:creationId xmlns:a16="http://schemas.microsoft.com/office/drawing/2014/main" id="{0ABB4201-E146-97C7-FF95-37D636A4FD86}"/>
              </a:ext>
            </a:extLst>
          </p:cNvPr>
          <p:cNvSpPr>
            <a:spLocks noGrp="1"/>
          </p:cNvSpPr>
          <p:nvPr>
            <p:ph type="title"/>
          </p:nvPr>
        </p:nvSpPr>
        <p:spPr>
          <a:xfrm>
            <a:off x="1692000" y="756000"/>
            <a:ext cx="6840000" cy="612000"/>
          </a:xfrm>
        </p:spPr>
        <p:txBody>
          <a:bodyPr/>
          <a:lstStyle/>
          <a:p>
            <a:r>
              <a:rPr lang="fr-FR" i="1" dirty="0">
                <a:solidFill>
                  <a:schemeClr val="tx1">
                    <a:lumMod val="65000"/>
                    <a:lumOff val="35000"/>
                  </a:schemeClr>
                </a:solidFill>
                <a:latin typeface="Dosis Medium" pitchFamily="2" charset="0"/>
              </a:rPr>
              <a:t>Lecture audio. </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04726A64-E4F7-0ACC-63C5-A21506621593}"/>
              </a:ext>
            </a:extLst>
          </p:cNvPr>
          <p:cNvPicPr>
            <a:picLocks noChangeAspect="1"/>
          </p:cNvPicPr>
          <p:nvPr/>
        </p:nvPicPr>
        <p:blipFill>
          <a:blip r:embed="rId8">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D8239E58-FAAE-AFA0-ECDF-6D53C7B6FDE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3" name="p2 Nada et ses amies">
            <a:hlinkClick r:id="" action="ppaction://media"/>
            <a:extLst>
              <a:ext uri="{FF2B5EF4-FFF2-40B4-BE49-F238E27FC236}">
                <a16:creationId xmlns:a16="http://schemas.microsoft.com/office/drawing/2014/main" id="{076CDD30-F3B6-68D4-CB4A-4CE5A6DB28BE}"/>
              </a:ext>
            </a:extLst>
          </p:cNvPr>
          <p:cNvPicPr>
            <a:picLocks noChangeAspect="1"/>
          </p:cNvPicPr>
          <p:nvPr>
            <a:videoFile r:link="rId2"/>
            <p:extLst>
              <p:ext uri="{DAA4B4D4-6D71-4841-9C94-3DE7FCFB9230}">
                <p14:media xmlns:p14="http://schemas.microsoft.com/office/powerpoint/2010/main" r:embed="rId1"/>
              </p:ext>
            </p:extLst>
          </p:nvPr>
        </p:nvPicPr>
        <p:blipFill>
          <a:blip r:embed="rId10"/>
          <a:srcRect l="8103" t="25815" r="6692" b="24901"/>
          <a:stretch>
            <a:fillRect/>
          </a:stretch>
        </p:blipFill>
        <p:spPr>
          <a:xfrm>
            <a:off x="875775" y="2541224"/>
            <a:ext cx="7791021" cy="3360351"/>
          </a:xfrm>
          <a:prstGeom prst="rect">
            <a:avLst/>
          </a:prstGeom>
        </p:spPr>
      </p:pic>
    </p:spTree>
    <p:extLst>
      <p:ext uri="{BB962C8B-B14F-4D97-AF65-F5344CB8AC3E}">
        <p14:creationId xmlns:p14="http://schemas.microsoft.com/office/powerpoint/2010/main" val="26539595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79" fill="hold"/>
                                        <p:tgtEl>
                                          <p:spTgt spid="3"/>
                                        </p:tgtEl>
                                      </p:cBhvr>
                                    </p:cmd>
                                  </p:childTnLst>
                                </p:cTn>
                              </p:par>
                            </p:childTnLst>
                          </p:cTn>
                        </p:par>
                        <p:par>
                          <p:cTn id="7" fill="hold">
                            <p:stCondLst>
                              <p:cond delay="30079"/>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E5843-E6A0-56DD-A421-94FB1AB2D9BE}"/>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F4217491-8D9E-CB0F-FDAA-9B9EED898EB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le texte ?</a:t>
            </a:r>
            <a:endParaRPr lang="fr-FR" b="1"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9" name="Encre 8">
                <a:extLst>
                  <a:ext uri="{FF2B5EF4-FFF2-40B4-BE49-F238E27FC236}">
                    <a16:creationId xmlns:a16="http://schemas.microsoft.com/office/drawing/2014/main" id="{FF6E6A2A-C322-31DE-2D8A-D95DB83276F8}"/>
                  </a:ext>
                </a:extLst>
              </p14:cNvPr>
              <p14:cNvContentPartPr/>
              <p14:nvPr/>
            </p14:nvContentPartPr>
            <p14:xfrm>
              <a:off x="2912571" y="1083385"/>
              <a:ext cx="360" cy="360"/>
            </p14:xfrm>
          </p:contentPart>
        </mc:Choice>
        <mc:Fallback xmlns="">
          <p:pic>
            <p:nvPicPr>
              <p:cNvPr id="9" name="Encre 8">
                <a:extLst>
                  <a:ext uri="{FF2B5EF4-FFF2-40B4-BE49-F238E27FC236}">
                    <a16:creationId xmlns:a16="http://schemas.microsoft.com/office/drawing/2014/main" id="{E8C011B1-B2DD-CAA3-F49D-945819A8FD6C}"/>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0" name="Encre 9">
                <a:extLst>
                  <a:ext uri="{FF2B5EF4-FFF2-40B4-BE49-F238E27FC236}">
                    <a16:creationId xmlns:a16="http://schemas.microsoft.com/office/drawing/2014/main" id="{7798DAB4-64C1-F6DE-7E26-8BCDC6B444D6}"/>
                  </a:ext>
                </a:extLst>
              </p14:cNvPr>
              <p14:cNvContentPartPr/>
              <p14:nvPr/>
            </p14:nvContentPartPr>
            <p14:xfrm>
              <a:off x="1602171" y="842185"/>
              <a:ext cx="9720" cy="5760"/>
            </p14:xfrm>
          </p:contentPart>
        </mc:Choice>
        <mc:Fallback xmlns="">
          <p:pic>
            <p:nvPicPr>
              <p:cNvPr id="10" name="Encre 9">
                <a:extLst>
                  <a:ext uri="{FF2B5EF4-FFF2-40B4-BE49-F238E27FC236}">
                    <a16:creationId xmlns:a16="http://schemas.microsoft.com/office/drawing/2014/main" id="{5A7088A4-5314-212F-C6B3-CC65FD9645ED}"/>
                  </a:ext>
                </a:extLst>
              </p:cNvPr>
              <p:cNvPicPr/>
              <p:nvPr/>
            </p:nvPicPr>
            <p:blipFill>
              <a:blip r:embed="rId5"/>
              <a:stretch>
                <a:fillRect/>
              </a:stretch>
            </p:blipFill>
            <p:spPr>
              <a:xfrm>
                <a:off x="1593492" y="833185"/>
                <a:ext cx="26730" cy="23400"/>
              </a:xfrm>
              <a:prstGeom prst="rect">
                <a:avLst/>
              </a:prstGeom>
            </p:spPr>
          </p:pic>
        </mc:Fallback>
      </mc:AlternateContent>
      <p:grpSp>
        <p:nvGrpSpPr>
          <p:cNvPr id="11" name="Groupe 10">
            <a:extLst>
              <a:ext uri="{FF2B5EF4-FFF2-40B4-BE49-F238E27FC236}">
                <a16:creationId xmlns:a16="http://schemas.microsoft.com/office/drawing/2014/main" id="{FB5DA2C8-6715-783D-349E-99C713BA2BC1}"/>
              </a:ext>
            </a:extLst>
          </p:cNvPr>
          <p:cNvGrpSpPr/>
          <p:nvPr/>
        </p:nvGrpSpPr>
        <p:grpSpPr>
          <a:xfrm>
            <a:off x="80765" y="643788"/>
            <a:ext cx="1147140" cy="980797"/>
            <a:chOff x="113769" y="634753"/>
            <a:chExt cx="1147140" cy="980797"/>
          </a:xfrm>
        </p:grpSpPr>
        <p:pic>
          <p:nvPicPr>
            <p:cNvPr id="12" name="Image 11">
              <a:extLst>
                <a:ext uri="{FF2B5EF4-FFF2-40B4-BE49-F238E27FC236}">
                  <a16:creationId xmlns:a16="http://schemas.microsoft.com/office/drawing/2014/main" id="{CD73329A-573D-A98D-6B46-FB5D1E784411}"/>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85B0B19-D739-5902-2AD1-CA539A8B9C9A}"/>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Rectangle : coins arrondis 1">
            <a:extLst>
              <a:ext uri="{FF2B5EF4-FFF2-40B4-BE49-F238E27FC236}">
                <a16:creationId xmlns:a16="http://schemas.microsoft.com/office/drawing/2014/main" id="{770C6D58-718B-CEAF-C5B2-F9D292036D03}"/>
              </a:ext>
            </a:extLst>
          </p:cNvPr>
          <p:cNvSpPr/>
          <p:nvPr/>
        </p:nvSpPr>
        <p:spPr>
          <a:xfrm>
            <a:off x="2890121" y="2039087"/>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 coins arrondis 3">
            <a:extLst>
              <a:ext uri="{FF2B5EF4-FFF2-40B4-BE49-F238E27FC236}">
                <a16:creationId xmlns:a16="http://schemas.microsoft.com/office/drawing/2014/main" id="{316906AA-7AD5-0082-080F-5629263F9E55}"/>
              </a:ext>
            </a:extLst>
          </p:cNvPr>
          <p:cNvSpPr/>
          <p:nvPr/>
        </p:nvSpPr>
        <p:spPr>
          <a:xfrm>
            <a:off x="4629395" y="2038326"/>
            <a:ext cx="1388084" cy="368606"/>
          </a:xfrm>
          <a:prstGeom prst="round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4851625D-D74D-FD1E-1C31-4C82A7579BAA}"/>
              </a:ext>
            </a:extLst>
          </p:cNvPr>
          <p:cNvSpPr txBox="1"/>
          <p:nvPr/>
        </p:nvSpPr>
        <p:spPr>
          <a:xfrm>
            <a:off x="3145497" y="2033646"/>
            <a:ext cx="920765" cy="369332"/>
          </a:xfrm>
          <a:prstGeom prst="rect">
            <a:avLst/>
          </a:prstGeom>
          <a:noFill/>
        </p:spPr>
        <p:txBody>
          <a:bodyPr wrap="none" rtlCol="0">
            <a:spAutoFit/>
          </a:bodyPr>
          <a:lstStyle/>
          <a:p>
            <a:r>
              <a:rPr lang="fr-FR" b="1" dirty="0">
                <a:solidFill>
                  <a:schemeClr val="bg1"/>
                </a:solidFill>
              </a:rPr>
              <a:t>Partie 1</a:t>
            </a:r>
          </a:p>
        </p:txBody>
      </p:sp>
      <p:sp>
        <p:nvSpPr>
          <p:cNvPr id="6" name="ZoneTexte 5">
            <a:extLst>
              <a:ext uri="{FF2B5EF4-FFF2-40B4-BE49-F238E27FC236}">
                <a16:creationId xmlns:a16="http://schemas.microsoft.com/office/drawing/2014/main" id="{81951DC0-A26D-85E3-F02D-E6F93A5F5110}"/>
              </a:ext>
            </a:extLst>
          </p:cNvPr>
          <p:cNvSpPr txBox="1"/>
          <p:nvPr/>
        </p:nvSpPr>
        <p:spPr>
          <a:xfrm>
            <a:off x="4870213" y="2047225"/>
            <a:ext cx="920765" cy="369332"/>
          </a:xfrm>
          <a:prstGeom prst="rect">
            <a:avLst/>
          </a:prstGeom>
          <a:noFill/>
        </p:spPr>
        <p:txBody>
          <a:bodyPr wrap="none" rtlCol="0">
            <a:spAutoFit/>
          </a:bodyPr>
          <a:lstStyle/>
          <a:p>
            <a:r>
              <a:rPr lang="fr-FR" b="1" dirty="0">
                <a:solidFill>
                  <a:schemeClr val="bg1">
                    <a:lumMod val="95000"/>
                  </a:schemeClr>
                </a:solidFill>
              </a:rPr>
              <a:t>Partie 2</a:t>
            </a:r>
          </a:p>
        </p:txBody>
      </p:sp>
      <p:sp>
        <p:nvSpPr>
          <p:cNvPr id="8" name="ZoneTexte 7">
            <a:extLst>
              <a:ext uri="{FF2B5EF4-FFF2-40B4-BE49-F238E27FC236}">
                <a16:creationId xmlns:a16="http://schemas.microsoft.com/office/drawing/2014/main" id="{A8C8E646-BDC1-1B81-5E37-4F2E3E8F06C6}"/>
              </a:ext>
            </a:extLst>
          </p:cNvPr>
          <p:cNvSpPr txBox="1"/>
          <p:nvPr/>
        </p:nvSpPr>
        <p:spPr>
          <a:xfrm>
            <a:off x="1000370" y="2977570"/>
            <a:ext cx="7143259" cy="2239074"/>
          </a:xfrm>
          <a:prstGeom prst="rect">
            <a:avLst/>
          </a:prstGeom>
          <a:noFill/>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fr-FR" sz="2400" i="0" u="none" strike="noStrike" kern="0" cap="none" spc="0" normalizeH="0" baseline="0" noProof="0" dirty="0">
                <a:ln>
                  <a:noFill/>
                </a:ln>
                <a:solidFill>
                  <a:srgbClr val="424D7B"/>
                </a:solidFill>
                <a:effectLst/>
                <a:uLnTx/>
                <a:uFillTx/>
                <a:latin typeface="Dosis Medium" pitchFamily="2" charset="0"/>
              </a:rPr>
              <a:t>Mira est aussi une amie de Nada. Elle a neuf ans, elle est indienne. Les trois amies jouent ensemble, courent après le ballon, inventent des jeux… et parfois, elles rient très fort et les autres élèves les regardent en souriant.</a:t>
            </a:r>
          </a:p>
        </p:txBody>
      </p:sp>
    </p:spTree>
    <p:extLst>
      <p:ext uri="{BB962C8B-B14F-4D97-AF65-F5344CB8AC3E}">
        <p14:creationId xmlns:p14="http://schemas.microsoft.com/office/powerpoint/2010/main" val="16936986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2AC17-7A7E-79B4-1347-BB211F439C6F}"/>
            </a:ext>
          </a:extLst>
        </p:cNvPr>
        <p:cNvGrpSpPr/>
        <p:nvPr/>
      </p:nvGrpSpPr>
      <p:grpSpPr>
        <a:xfrm>
          <a:off x="0" y="0"/>
          <a:ext cx="0" cy="0"/>
          <a:chOff x="0" y="0"/>
          <a:chExt cx="0" cy="0"/>
        </a:xfrm>
      </p:grpSpPr>
      <p:sp>
        <p:nvSpPr>
          <p:cNvPr id="15" name="Titre 3">
            <a:extLst>
              <a:ext uri="{FF2B5EF4-FFF2-40B4-BE49-F238E27FC236}">
                <a16:creationId xmlns:a16="http://schemas.microsoft.com/office/drawing/2014/main" id="{ECBE6AE4-DF3F-3BC8-3221-E1676FCF89E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21.</a:t>
            </a:r>
          </a:p>
        </p:txBody>
      </p:sp>
      <p:grpSp>
        <p:nvGrpSpPr>
          <p:cNvPr id="16" name="Groupe 15">
            <a:extLst>
              <a:ext uri="{FF2B5EF4-FFF2-40B4-BE49-F238E27FC236}">
                <a16:creationId xmlns:a16="http://schemas.microsoft.com/office/drawing/2014/main" id="{9645E427-208C-128B-2FDF-F37EC6FD919A}"/>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81842B98-9A24-CA97-B664-C0294B80F05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13D217F-A2BB-24D7-9260-8918DEB09FF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7FCE96D3-81CE-F5E6-EC93-E4825CE41DC6}"/>
              </a:ext>
            </a:extLst>
          </p:cNvPr>
          <p:cNvPicPr>
            <a:picLocks noChangeAspect="1"/>
          </p:cNvPicPr>
          <p:nvPr/>
        </p:nvPicPr>
        <p:blipFill>
          <a:blip r:embed="rId4"/>
          <a:stretch>
            <a:fillRect/>
          </a:stretch>
        </p:blipFill>
        <p:spPr>
          <a:xfrm>
            <a:off x="2101840" y="1624585"/>
            <a:ext cx="3594898" cy="4974519"/>
          </a:xfrm>
          <a:prstGeom prst="rect">
            <a:avLst/>
          </a:prstGeom>
        </p:spPr>
      </p:pic>
      <p:pic>
        <p:nvPicPr>
          <p:cNvPr id="4" name="Image 3">
            <a:extLst>
              <a:ext uri="{FF2B5EF4-FFF2-40B4-BE49-F238E27FC236}">
                <a16:creationId xmlns:a16="http://schemas.microsoft.com/office/drawing/2014/main" id="{C480F0EE-4E44-8723-1BFB-7ECDEC7007D0}"/>
              </a:ext>
            </a:extLst>
          </p:cNvPr>
          <p:cNvPicPr>
            <a:picLocks noChangeAspect="1"/>
          </p:cNvPicPr>
          <p:nvPr/>
        </p:nvPicPr>
        <p:blipFill>
          <a:blip r:embed="rId5"/>
          <a:stretch>
            <a:fillRect/>
          </a:stretch>
        </p:blipFill>
        <p:spPr>
          <a:xfrm>
            <a:off x="1983952" y="2486704"/>
            <a:ext cx="3712786" cy="1377815"/>
          </a:xfrm>
          <a:prstGeom prst="rect">
            <a:avLst/>
          </a:prstGeom>
        </p:spPr>
      </p:pic>
    </p:spTree>
    <p:extLst>
      <p:ext uri="{BB962C8B-B14F-4D97-AF65-F5344CB8AC3E}">
        <p14:creationId xmlns:p14="http://schemas.microsoft.com/office/powerpoint/2010/main" val="2381651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74752-98D4-3421-78C8-FA9DEAE309DC}"/>
            </a:ext>
          </a:extLst>
        </p:cNvPr>
        <p:cNvGrpSpPr/>
        <p:nvPr/>
      </p:nvGrpSpPr>
      <p:grpSpPr>
        <a:xfrm>
          <a:off x="0" y="0"/>
          <a:ext cx="0" cy="0"/>
          <a:chOff x="0" y="0"/>
          <a:chExt cx="0" cy="0"/>
        </a:xfrm>
      </p:grpSpPr>
      <p:sp>
        <p:nvSpPr>
          <p:cNvPr id="2" name="Titre 5">
            <a:extLst>
              <a:ext uri="{FF2B5EF4-FFF2-40B4-BE49-F238E27FC236}">
                <a16:creationId xmlns:a16="http://schemas.microsoft.com/office/drawing/2014/main" id="{AE5CF02D-7F0B-85E9-DBBE-C24C1D631C0F}"/>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Lisez le texte à votre voisin. Je vais passer entre les rangs pour vous aider. </a:t>
            </a:r>
          </a:p>
        </p:txBody>
      </p:sp>
      <p:grpSp>
        <p:nvGrpSpPr>
          <p:cNvPr id="3" name="Groupe 2">
            <a:extLst>
              <a:ext uri="{FF2B5EF4-FFF2-40B4-BE49-F238E27FC236}">
                <a16:creationId xmlns:a16="http://schemas.microsoft.com/office/drawing/2014/main" id="{60BC7C4C-7005-314B-FECC-B6021E779721}"/>
              </a:ext>
            </a:extLst>
          </p:cNvPr>
          <p:cNvGrpSpPr/>
          <p:nvPr/>
        </p:nvGrpSpPr>
        <p:grpSpPr>
          <a:xfrm>
            <a:off x="80765" y="643788"/>
            <a:ext cx="1147140" cy="980797"/>
            <a:chOff x="113769" y="634753"/>
            <a:chExt cx="1147140" cy="980797"/>
          </a:xfrm>
        </p:grpSpPr>
        <p:pic>
          <p:nvPicPr>
            <p:cNvPr id="4" name="Image 3">
              <a:extLst>
                <a:ext uri="{FF2B5EF4-FFF2-40B4-BE49-F238E27FC236}">
                  <a16:creationId xmlns:a16="http://schemas.microsoft.com/office/drawing/2014/main" id="{4730F00B-E75D-C791-5DB8-D5FCE5612D1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487B7A6-C5BC-CA7B-58CC-832BFC8958A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Picture 2">
            <a:extLst>
              <a:ext uri="{FF2B5EF4-FFF2-40B4-BE49-F238E27FC236}">
                <a16:creationId xmlns:a16="http://schemas.microsoft.com/office/drawing/2014/main" id="{94E09683-B439-58B0-F1DC-FBCCEBD4BA70}"/>
              </a:ext>
            </a:extLst>
          </p:cNvPr>
          <p:cNvPicPr>
            <a:picLocks noChangeAspect="1" noChangeArrowheads="1"/>
          </p:cNvPicPr>
          <p:nvPr/>
        </p:nvPicPr>
        <p:blipFill rotWithShape="1">
          <a:blip r:embed="rId4">
            <a:clrChange>
              <a:clrFrom>
                <a:srgbClr val="F8F9F9"/>
              </a:clrFrom>
              <a:clrTo>
                <a:srgbClr val="F8F9F9">
                  <a:alpha val="0"/>
                </a:srgbClr>
              </a:clrTo>
            </a:clrChange>
            <a:extLst>
              <a:ext uri="{28A0092B-C50C-407E-A947-70E740481C1C}">
                <a14:useLocalDpi xmlns:a14="http://schemas.microsoft.com/office/drawing/2010/main" val="0"/>
              </a:ext>
            </a:extLst>
          </a:blip>
          <a:srcRect l="11257" r="11290"/>
          <a:stretch>
            <a:fillRect/>
          </a:stretch>
        </p:blipFill>
        <p:spPr bwMode="auto">
          <a:xfrm>
            <a:off x="5933955" y="2421054"/>
            <a:ext cx="2696177" cy="2320692"/>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A77927AD-FDAE-6051-774A-1D503A447003}"/>
              </a:ext>
            </a:extLst>
          </p:cNvPr>
          <p:cNvPicPr>
            <a:picLocks noChangeAspect="1"/>
          </p:cNvPicPr>
          <p:nvPr/>
        </p:nvPicPr>
        <p:blipFill>
          <a:blip r:embed="rId5"/>
          <a:stretch>
            <a:fillRect/>
          </a:stretch>
        </p:blipFill>
        <p:spPr>
          <a:xfrm>
            <a:off x="450504" y="2632841"/>
            <a:ext cx="5548043" cy="2108905"/>
          </a:xfrm>
          <a:prstGeom prst="rect">
            <a:avLst/>
          </a:prstGeom>
        </p:spPr>
      </p:pic>
    </p:spTree>
    <p:extLst>
      <p:ext uri="{BB962C8B-B14F-4D97-AF65-F5344CB8AC3E}">
        <p14:creationId xmlns:p14="http://schemas.microsoft.com/office/powerpoint/2010/main" val="8349508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EE872F5-6395-64CF-CF07-5572B67C3899}"/>
              </a:ext>
            </a:extLst>
          </p:cNvPr>
          <p:cNvPicPr>
            <a:picLocks noChangeAspect="1"/>
          </p:cNvPicPr>
          <p:nvPr/>
        </p:nvPicPr>
        <p:blipFill>
          <a:blip r:embed="rId2"/>
          <a:srcRect l="1542" t="8381" r="3284" b="18195"/>
          <a:stretch>
            <a:fillRect/>
          </a:stretch>
        </p:blipFill>
        <p:spPr>
          <a:xfrm>
            <a:off x="1448602" y="4997385"/>
            <a:ext cx="6246795" cy="1349939"/>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sz="1400" dirty="0"/>
              <a:t>Texte : Fluidité et compréhension.</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p:pic>
      <p:sp>
        <p:nvSpPr>
          <p:cNvPr id="4" name="Titre 8">
            <a:extLst>
              <a:ext uri="{FF2B5EF4-FFF2-40B4-BE49-F238E27FC236}">
                <a16:creationId xmlns:a16="http://schemas.microsoft.com/office/drawing/2014/main" id="{E731194D-6BD6-657D-ADAB-911B2F570A92}"/>
              </a:ext>
            </a:extLst>
          </p:cNvPr>
          <p:cNvSpPr txBox="1">
            <a:spLocks/>
          </p:cNvSpPr>
          <p:nvPr/>
        </p:nvSpPr>
        <p:spPr>
          <a:xfrm>
            <a:off x="628650" y="1356143"/>
            <a:ext cx="7886700" cy="705267"/>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2800"/>
              <a:t>Plan de la séance 4 </a:t>
            </a:r>
            <a:endParaRPr lang="fr-MA" sz="2800" dirty="0"/>
          </a:p>
        </p:txBody>
      </p:sp>
      <p:grpSp>
        <p:nvGrpSpPr>
          <p:cNvPr id="6" name="Groupe 5">
            <a:extLst>
              <a:ext uri="{FF2B5EF4-FFF2-40B4-BE49-F238E27FC236}">
                <a16:creationId xmlns:a16="http://schemas.microsoft.com/office/drawing/2014/main" id="{A80FFC5A-5737-0B14-16CA-8D0712B3A62D}"/>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834F7A66-497A-1066-FE99-FD92DECEB7F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3B39F8B-04B4-1A0F-5D25-E39C2629522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052D64D6-9694-9443-5E75-839FECD445E3}"/>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9" name="ZoneTexte 18">
            <a:extLst>
              <a:ext uri="{FF2B5EF4-FFF2-40B4-BE49-F238E27FC236}">
                <a16:creationId xmlns:a16="http://schemas.microsoft.com/office/drawing/2014/main" id="{335CB33E-BD6C-ABCE-F925-A7DB01A85400}"/>
              </a:ext>
            </a:extLst>
          </p:cNvPr>
          <p:cNvSpPr txBox="1"/>
          <p:nvPr/>
        </p:nvSpPr>
        <p:spPr>
          <a:xfrm>
            <a:off x="2266974" y="5075557"/>
            <a:ext cx="1114408" cy="338554"/>
          </a:xfrm>
          <a:prstGeom prst="rect">
            <a:avLst/>
          </a:prstGeom>
          <a:noFill/>
        </p:spPr>
        <p:txBody>
          <a:bodyPr wrap="none" rtlCol="0">
            <a:spAutoFit/>
          </a:bodyPr>
          <a:lstStyle/>
          <a:p>
            <a:r>
              <a:rPr lang="fr-MA" sz="1600" dirty="0">
                <a:solidFill>
                  <a:srgbClr val="424D7B"/>
                </a:solidFill>
                <a:latin typeface="Dosis ExtraBold" pitchFamily="2" charset="0"/>
              </a:rPr>
              <a:t>3.  Ecriture</a:t>
            </a:r>
          </a:p>
        </p:txBody>
      </p:sp>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66974" y="550185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t>Écrire des mots correctement.</a:t>
            </a:r>
          </a:p>
        </p:txBody>
      </p:sp>
      <p:sp>
        <p:nvSpPr>
          <p:cNvPr id="2" name="Espace réservé du texte 5">
            <a:extLst>
              <a:ext uri="{FF2B5EF4-FFF2-40B4-BE49-F238E27FC236}">
                <a16:creationId xmlns:a16="http://schemas.microsoft.com/office/drawing/2014/main" id="{61B36E60-DCDF-B0BC-9196-D9865520F1B8}"/>
              </a:ext>
            </a:extLst>
          </p:cNvPr>
          <p:cNvSpPr txBox="1">
            <a:spLocks noGrp="1"/>
          </p:cNvSpPr>
          <p:nvPr>
            <p:ph type="body" sz="quarter" idx="21"/>
          </p:nvPr>
        </p:nvSpPr>
        <p:spPr>
          <a:xfrm>
            <a:off x="2201863" y="2522538"/>
            <a:ext cx="4960937"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m"/>
            </a:pPr>
            <a:r>
              <a:rPr lang="fr-FR" sz="1400" dirty="0">
                <a:solidFill>
                  <a:srgbClr val="757575"/>
                </a:solidFill>
              </a:rPr>
              <a:t>Dialogue comprenant les actes de parole : « Tu habites où ? »  « Tu es de quelle nationalité ? ». </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p:txBody>
          <a:bodyPr/>
          <a:lstStyle/>
          <a:p>
            <a:r>
              <a:rPr lang="fr-FR" dirty="0">
                <a:solidFill>
                  <a:schemeClr val="tx1">
                    <a:lumMod val="65000"/>
                    <a:lumOff val="35000"/>
                  </a:schemeClr>
                </a:solidFill>
              </a:rPr>
              <a:t>Maintenant, nous allons écrire des mots.  Soyez attentifs.</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92F99E8-F572-491E-BD50-32C5ED4509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92F99E8-F572-491E-BD50-32C5ED450964}"/>
                  </a:ext>
                </a:extLst>
              </p:cNvPr>
              <p:cNvPicPr/>
              <p:nvPr/>
            </p:nvPicPr>
            <p:blipFill>
              <a:blip r:embed="rId5"/>
              <a:stretch>
                <a:fillRect/>
              </a:stretch>
            </p:blipFill>
            <p:spPr>
              <a:xfrm>
                <a:off x="2903571" y="10747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0DC126B-EC29-4187-ACD1-8B770D39608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0DC126B-EC29-4187-ACD1-8B770D396086}"/>
                  </a:ext>
                </a:extLst>
              </p:cNvPr>
              <p:cNvPicPr/>
              <p:nvPr/>
            </p:nvPicPr>
            <p:blipFill>
              <a:blip r:embed="rId7"/>
              <a:stretch>
                <a:fillRect/>
              </a:stretch>
            </p:blipFill>
            <p:spPr>
              <a:xfrm>
                <a:off x="1593171" y="833545"/>
                <a:ext cx="27360" cy="23400"/>
              </a:xfrm>
              <a:prstGeom prst="rect">
                <a:avLst/>
              </a:prstGeom>
            </p:spPr>
          </p:pic>
        </mc:Fallback>
      </mc:AlternateContent>
      <p:pic>
        <p:nvPicPr>
          <p:cNvPr id="4" name="Image 3">
            <a:extLst>
              <a:ext uri="{FF2B5EF4-FFF2-40B4-BE49-F238E27FC236}">
                <a16:creationId xmlns:a16="http://schemas.microsoft.com/office/drawing/2014/main" id="{2C45F347-3EDA-3504-1E41-377FE33A5097}"/>
              </a:ext>
            </a:extLst>
          </p:cNvPr>
          <p:cNvPicPr>
            <a:picLocks noChangeAspect="1"/>
          </p:cNvPicPr>
          <p:nvPr/>
        </p:nvPicPr>
        <p:blipFill>
          <a:blip r:embed="rId8"/>
          <a:stretch>
            <a:fillRect/>
          </a:stretch>
        </p:blipFill>
        <p:spPr>
          <a:xfrm>
            <a:off x="2289208" y="2286000"/>
            <a:ext cx="4565583" cy="3043722"/>
          </a:xfrm>
          <a:prstGeom prst="rect">
            <a:avLst/>
          </a:prstGeom>
        </p:spPr>
      </p:pic>
      <p:grpSp>
        <p:nvGrpSpPr>
          <p:cNvPr id="8" name="Groupe 7">
            <a:extLst>
              <a:ext uri="{FF2B5EF4-FFF2-40B4-BE49-F238E27FC236}">
                <a16:creationId xmlns:a16="http://schemas.microsoft.com/office/drawing/2014/main" id="{074648DF-B044-0F54-9708-D11CFB6AF0F7}"/>
              </a:ext>
            </a:extLst>
          </p:cNvPr>
          <p:cNvGrpSpPr/>
          <p:nvPr/>
        </p:nvGrpSpPr>
        <p:grpSpPr>
          <a:xfrm>
            <a:off x="80765" y="643788"/>
            <a:ext cx="1147140" cy="980797"/>
            <a:chOff x="113769" y="634753"/>
            <a:chExt cx="1147140" cy="980797"/>
          </a:xfrm>
        </p:grpSpPr>
        <p:pic>
          <p:nvPicPr>
            <p:cNvPr id="9" name="Image 8">
              <a:extLst>
                <a:ext uri="{FF2B5EF4-FFF2-40B4-BE49-F238E27FC236}">
                  <a16:creationId xmlns:a16="http://schemas.microsoft.com/office/drawing/2014/main" id="{0B2D9658-FF04-822A-13CE-52FD6DB2F415}"/>
                </a:ext>
              </a:extLst>
            </p:cNvPr>
            <p:cNvPicPr>
              <a:picLocks noChangeAspect="1"/>
            </p:cNvPicPr>
            <p:nvPr/>
          </p:nvPicPr>
          <p:blipFill>
            <a:blip r:embed="rId9"/>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99A3547-D2D6-94AA-A737-404847D0A107}"/>
                </a:ext>
              </a:extLst>
            </p:cNvPr>
            <p:cNvPicPr>
              <a:picLocks noChangeAspect="1"/>
            </p:cNvPicPr>
            <p:nvPr/>
          </p:nvPicPr>
          <p:blipFill rotWithShape="1">
            <a:blip r:embed="rId10">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9B98D-5C9D-BA06-7683-E7C1A6CACE7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68AF0A65-F958-6389-EACE-964BFA0CBA46}"/>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68AF0A65-F958-6389-EACE-964BFA0CBA4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70E36648-F3D6-05EE-2D61-0C75703B2E52}"/>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70E36648-F3D6-05EE-2D61-0C75703B2E52}"/>
                  </a:ext>
                </a:extLst>
              </p:cNvPr>
              <p:cNvPicPr/>
              <p:nvPr/>
            </p:nvPicPr>
            <p:blipFill>
              <a:blip r:embed="rId5"/>
              <a:stretch>
                <a:fillRect/>
              </a:stretch>
            </p:blipFill>
            <p:spPr>
              <a:xfrm>
                <a:off x="1593492" y="833185"/>
                <a:ext cx="26730" cy="23400"/>
              </a:xfrm>
              <a:prstGeom prst="rect">
                <a:avLst/>
              </a:prstGeom>
            </p:spPr>
          </p:pic>
        </mc:Fallback>
      </mc:AlternateContent>
      <p:sp>
        <p:nvSpPr>
          <p:cNvPr id="6" name="Titre 1">
            <a:extLst>
              <a:ext uri="{FF2B5EF4-FFF2-40B4-BE49-F238E27FC236}">
                <a16:creationId xmlns:a16="http://schemas.microsoft.com/office/drawing/2014/main" id="{9729A714-2C34-EFD3-4128-FFD48D28064D}"/>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Lisons les mots suivants. </a:t>
            </a:r>
          </a:p>
        </p:txBody>
      </p:sp>
      <p:sp>
        <p:nvSpPr>
          <p:cNvPr id="7" name="ZoneTexte 6">
            <a:extLst>
              <a:ext uri="{FF2B5EF4-FFF2-40B4-BE49-F238E27FC236}">
                <a16:creationId xmlns:a16="http://schemas.microsoft.com/office/drawing/2014/main" id="{BA7695E2-FE4E-715F-D833-AC26E6A13A09}"/>
              </a:ext>
            </a:extLst>
          </p:cNvPr>
          <p:cNvSpPr txBox="1"/>
          <p:nvPr/>
        </p:nvSpPr>
        <p:spPr>
          <a:xfrm>
            <a:off x="1227905" y="4602072"/>
            <a:ext cx="7751169" cy="523220"/>
          </a:xfrm>
          <a:prstGeom prst="rect">
            <a:avLst/>
          </a:prstGeom>
          <a:noFill/>
        </p:spPr>
        <p:txBody>
          <a:bodyPr wrap="square">
            <a:spAutoFit/>
          </a:bodyPr>
          <a:lstStyle/>
          <a:p>
            <a:r>
              <a:rPr lang="fr-FR" sz="2800" b="1" dirty="0">
                <a:solidFill>
                  <a:srgbClr val="565F88"/>
                </a:solidFill>
              </a:rPr>
              <a:t>Fès                          Rabat                      Casablanca</a:t>
            </a:r>
          </a:p>
        </p:txBody>
      </p:sp>
      <p:grpSp>
        <p:nvGrpSpPr>
          <p:cNvPr id="10" name="Groupe 9">
            <a:extLst>
              <a:ext uri="{FF2B5EF4-FFF2-40B4-BE49-F238E27FC236}">
                <a16:creationId xmlns:a16="http://schemas.microsoft.com/office/drawing/2014/main" id="{A8978376-C3D4-6C76-A963-28F61AD3BE2C}"/>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0FE0D8DC-7919-DC69-6FD6-4416BC2A91F3}"/>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EDD734-C26F-B605-F516-EDA75E5A3E95}"/>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a:extLst>
              <a:ext uri="{FF2B5EF4-FFF2-40B4-BE49-F238E27FC236}">
                <a16:creationId xmlns:a16="http://schemas.microsoft.com/office/drawing/2014/main" id="{F5134C98-887B-3805-43AA-FAB53F4F24B1}"/>
              </a:ext>
            </a:extLst>
          </p:cNvPr>
          <p:cNvPicPr>
            <a:picLocks noChangeAspect="1"/>
          </p:cNvPicPr>
          <p:nvPr/>
        </p:nvPicPr>
        <p:blipFill>
          <a:blip r:embed="rId8"/>
          <a:stretch>
            <a:fillRect/>
          </a:stretch>
        </p:blipFill>
        <p:spPr>
          <a:xfrm>
            <a:off x="873575" y="2592011"/>
            <a:ext cx="1696999" cy="1682618"/>
          </a:xfrm>
          <a:prstGeom prst="roundRect">
            <a:avLst/>
          </a:prstGeom>
        </p:spPr>
      </p:pic>
      <p:pic>
        <p:nvPicPr>
          <p:cNvPr id="16" name="Image 15">
            <a:extLst>
              <a:ext uri="{FF2B5EF4-FFF2-40B4-BE49-F238E27FC236}">
                <a16:creationId xmlns:a16="http://schemas.microsoft.com/office/drawing/2014/main" id="{484FC81F-EDC2-D17E-7B9D-644AAC9EE790}"/>
              </a:ext>
            </a:extLst>
          </p:cNvPr>
          <p:cNvPicPr>
            <a:picLocks noChangeAspect="1"/>
          </p:cNvPicPr>
          <p:nvPr/>
        </p:nvPicPr>
        <p:blipFill>
          <a:blip r:embed="rId9"/>
          <a:stretch>
            <a:fillRect/>
          </a:stretch>
        </p:blipFill>
        <p:spPr>
          <a:xfrm>
            <a:off x="6421859" y="2682856"/>
            <a:ext cx="1696999" cy="1682618"/>
          </a:xfrm>
          <a:prstGeom prst="roundRect">
            <a:avLst/>
          </a:prstGeom>
        </p:spPr>
      </p:pic>
      <p:pic>
        <p:nvPicPr>
          <p:cNvPr id="18" name="Image 17">
            <a:extLst>
              <a:ext uri="{FF2B5EF4-FFF2-40B4-BE49-F238E27FC236}">
                <a16:creationId xmlns:a16="http://schemas.microsoft.com/office/drawing/2014/main" id="{71280B52-7546-AABD-D4E1-3311929C8944}"/>
              </a:ext>
            </a:extLst>
          </p:cNvPr>
          <p:cNvPicPr>
            <a:picLocks noChangeAspect="1"/>
          </p:cNvPicPr>
          <p:nvPr/>
        </p:nvPicPr>
        <p:blipFill>
          <a:blip r:embed="rId10"/>
          <a:stretch>
            <a:fillRect/>
          </a:stretch>
        </p:blipFill>
        <p:spPr>
          <a:xfrm>
            <a:off x="3469431" y="2592011"/>
            <a:ext cx="1875284" cy="1682618"/>
          </a:xfrm>
          <a:prstGeom prst="roundRect">
            <a:avLst/>
          </a:prstGeom>
        </p:spPr>
      </p:pic>
    </p:spTree>
    <p:extLst>
      <p:ext uri="{BB962C8B-B14F-4D97-AF65-F5344CB8AC3E}">
        <p14:creationId xmlns:p14="http://schemas.microsoft.com/office/powerpoint/2010/main" val="41056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D9509-1F08-A8C0-227E-BFE164AF6F7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F6D57A7-7A56-07D8-F814-1164C769A5B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F6D57A7-7A56-07D8-F814-1164C769A5B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69DACE54-D350-24CC-1209-45C1BC4D634A}"/>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69DACE54-D350-24CC-1209-45C1BC4D634A}"/>
                  </a:ext>
                </a:extLst>
              </p:cNvPr>
              <p:cNvPicPr/>
              <p:nvPr/>
            </p:nvPicPr>
            <p:blipFill>
              <a:blip r:embed="rId5"/>
              <a:stretch>
                <a:fillRect/>
              </a:stretch>
            </p:blipFill>
            <p:spPr>
              <a:xfrm>
                <a:off x="1593492" y="833185"/>
                <a:ext cx="26730" cy="23400"/>
              </a:xfrm>
              <a:prstGeom prst="rect">
                <a:avLst/>
              </a:prstGeom>
            </p:spPr>
          </p:pic>
        </mc:Fallback>
      </mc:AlternateContent>
      <p:sp>
        <p:nvSpPr>
          <p:cNvPr id="6" name="Titre 1">
            <a:extLst>
              <a:ext uri="{FF2B5EF4-FFF2-40B4-BE49-F238E27FC236}">
                <a16:creationId xmlns:a16="http://schemas.microsoft.com/office/drawing/2014/main" id="{7DBF2880-BB79-D47B-5081-C7E79EC1C6A4}"/>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Qui veut épeler ce mot ? </a:t>
            </a:r>
          </a:p>
        </p:txBody>
      </p:sp>
      <p:grpSp>
        <p:nvGrpSpPr>
          <p:cNvPr id="10" name="Groupe 9">
            <a:extLst>
              <a:ext uri="{FF2B5EF4-FFF2-40B4-BE49-F238E27FC236}">
                <a16:creationId xmlns:a16="http://schemas.microsoft.com/office/drawing/2014/main" id="{FE2F83A9-F48A-D8E9-3220-FC126360C7EE}"/>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23CFCFC7-E1E5-0F11-98DC-7456F91D0579}"/>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A5E5FBA-902E-C5CC-0F5A-3884EE6F3C0F}"/>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ZoneTexte 6">
            <a:extLst>
              <a:ext uri="{FF2B5EF4-FFF2-40B4-BE49-F238E27FC236}">
                <a16:creationId xmlns:a16="http://schemas.microsoft.com/office/drawing/2014/main" id="{9F1370DA-EEFA-71B3-358A-3E80E4B79B8B}"/>
              </a:ext>
            </a:extLst>
          </p:cNvPr>
          <p:cNvSpPr txBox="1"/>
          <p:nvPr/>
        </p:nvSpPr>
        <p:spPr>
          <a:xfrm>
            <a:off x="696415" y="2875002"/>
            <a:ext cx="7751169" cy="1107996"/>
          </a:xfrm>
          <a:prstGeom prst="rect">
            <a:avLst/>
          </a:prstGeom>
          <a:noFill/>
        </p:spPr>
        <p:txBody>
          <a:bodyPr wrap="square">
            <a:spAutoFit/>
          </a:bodyPr>
          <a:lstStyle/>
          <a:p>
            <a:pPr algn="ctr"/>
            <a:r>
              <a:rPr lang="fr-FR" sz="6600" b="1" dirty="0">
                <a:solidFill>
                  <a:srgbClr val="565F88"/>
                </a:solidFill>
                <a:latin typeface="Dosis SemiBold" pitchFamily="2" charset="0"/>
              </a:rPr>
              <a:t>Fès</a:t>
            </a:r>
          </a:p>
        </p:txBody>
      </p:sp>
    </p:spTree>
    <p:extLst>
      <p:ext uri="{BB962C8B-B14F-4D97-AF65-F5344CB8AC3E}">
        <p14:creationId xmlns:p14="http://schemas.microsoft.com/office/powerpoint/2010/main" val="651081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DA8DA-D3D4-A497-6298-F5355138F1AA}"/>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DE1A461B-33C3-18E6-45A5-7DBF2EC62A9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DE1A461B-33C3-18E6-45A5-7DBF2EC62A9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62C227DA-D191-1EE0-3B2E-F785A31029CB}"/>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62C227DA-D191-1EE0-3B2E-F785A31029CB}"/>
                  </a:ext>
                </a:extLst>
              </p:cNvPr>
              <p:cNvPicPr/>
              <p:nvPr/>
            </p:nvPicPr>
            <p:blipFill>
              <a:blip r:embed="rId5"/>
              <a:stretch>
                <a:fillRect/>
              </a:stretch>
            </p:blipFill>
            <p:spPr>
              <a:xfrm>
                <a:off x="1593492" y="833185"/>
                <a:ext cx="26730" cy="23400"/>
              </a:xfrm>
              <a:prstGeom prst="rect">
                <a:avLst/>
              </a:prstGeom>
            </p:spPr>
          </p:pic>
        </mc:Fallback>
      </mc:AlternateContent>
      <p:sp>
        <p:nvSpPr>
          <p:cNvPr id="6" name="Titre 1">
            <a:extLst>
              <a:ext uri="{FF2B5EF4-FFF2-40B4-BE49-F238E27FC236}">
                <a16:creationId xmlns:a16="http://schemas.microsoft.com/office/drawing/2014/main" id="{1B8AAE33-3839-2E8B-8EF2-3EE955A75A70}"/>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Qui veut épeler ce mot ? </a:t>
            </a:r>
          </a:p>
        </p:txBody>
      </p:sp>
      <p:grpSp>
        <p:nvGrpSpPr>
          <p:cNvPr id="10" name="Groupe 9">
            <a:extLst>
              <a:ext uri="{FF2B5EF4-FFF2-40B4-BE49-F238E27FC236}">
                <a16:creationId xmlns:a16="http://schemas.microsoft.com/office/drawing/2014/main" id="{09B7632A-6CA8-93FC-B13D-1C809CA68471}"/>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28F7C92F-E62C-F670-64B6-F5CFD0B14583}"/>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2206A13-ECFF-950A-B742-DCD1D1D81BDB}"/>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ZoneTexte 6">
            <a:extLst>
              <a:ext uri="{FF2B5EF4-FFF2-40B4-BE49-F238E27FC236}">
                <a16:creationId xmlns:a16="http://schemas.microsoft.com/office/drawing/2014/main" id="{1BB1534D-1ADD-379B-FCB4-98743E490851}"/>
              </a:ext>
            </a:extLst>
          </p:cNvPr>
          <p:cNvSpPr txBox="1"/>
          <p:nvPr/>
        </p:nvSpPr>
        <p:spPr>
          <a:xfrm>
            <a:off x="696415" y="2875002"/>
            <a:ext cx="7751169" cy="1107996"/>
          </a:xfrm>
          <a:prstGeom prst="rect">
            <a:avLst/>
          </a:prstGeom>
          <a:noFill/>
        </p:spPr>
        <p:txBody>
          <a:bodyPr wrap="square">
            <a:spAutoFit/>
          </a:bodyPr>
          <a:lstStyle/>
          <a:p>
            <a:pPr algn="ctr"/>
            <a:r>
              <a:rPr lang="fr-FR" sz="6600" b="1" dirty="0">
                <a:solidFill>
                  <a:srgbClr val="565F88"/>
                </a:solidFill>
                <a:latin typeface="Dosis SemiBold" pitchFamily="2" charset="0"/>
              </a:rPr>
              <a:t>Rabat                      </a:t>
            </a:r>
          </a:p>
        </p:txBody>
      </p:sp>
    </p:spTree>
    <p:extLst>
      <p:ext uri="{BB962C8B-B14F-4D97-AF65-F5344CB8AC3E}">
        <p14:creationId xmlns:p14="http://schemas.microsoft.com/office/powerpoint/2010/main" val="11394430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4C7E9-0C4A-6288-B7E0-2E9E9AF8998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E4EC1514-A59A-5FBF-AD3C-BF2F033F9111}"/>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E4EC1514-A59A-5FBF-AD3C-BF2F033F9111}"/>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5D9AEC00-331B-0271-7FB0-D77EA35C6BBE}"/>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5D9AEC00-331B-0271-7FB0-D77EA35C6BBE}"/>
                  </a:ext>
                </a:extLst>
              </p:cNvPr>
              <p:cNvPicPr/>
              <p:nvPr/>
            </p:nvPicPr>
            <p:blipFill>
              <a:blip r:embed="rId5"/>
              <a:stretch>
                <a:fillRect/>
              </a:stretch>
            </p:blipFill>
            <p:spPr>
              <a:xfrm>
                <a:off x="1593492" y="833185"/>
                <a:ext cx="26730" cy="23400"/>
              </a:xfrm>
              <a:prstGeom prst="rect">
                <a:avLst/>
              </a:prstGeom>
            </p:spPr>
          </p:pic>
        </mc:Fallback>
      </mc:AlternateContent>
      <p:sp>
        <p:nvSpPr>
          <p:cNvPr id="6" name="Titre 1">
            <a:extLst>
              <a:ext uri="{FF2B5EF4-FFF2-40B4-BE49-F238E27FC236}">
                <a16:creationId xmlns:a16="http://schemas.microsoft.com/office/drawing/2014/main" id="{74624FC2-4D64-6938-2E57-89C9E3AD364C}"/>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Qui veut épeler ce mot ? </a:t>
            </a:r>
          </a:p>
        </p:txBody>
      </p:sp>
      <p:grpSp>
        <p:nvGrpSpPr>
          <p:cNvPr id="10" name="Groupe 9">
            <a:extLst>
              <a:ext uri="{FF2B5EF4-FFF2-40B4-BE49-F238E27FC236}">
                <a16:creationId xmlns:a16="http://schemas.microsoft.com/office/drawing/2014/main" id="{37E93494-0BE1-81AF-BC2B-CE0145C8A981}"/>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0CBDAFF4-3B5B-AFB5-CE3D-A2710E1DF345}"/>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4CBE165-786F-1022-2B6C-AC41F66CCAF4}"/>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ZoneTexte 6">
            <a:extLst>
              <a:ext uri="{FF2B5EF4-FFF2-40B4-BE49-F238E27FC236}">
                <a16:creationId xmlns:a16="http://schemas.microsoft.com/office/drawing/2014/main" id="{DE4AB454-133B-A921-C13B-88111B265F1E}"/>
              </a:ext>
            </a:extLst>
          </p:cNvPr>
          <p:cNvSpPr txBox="1"/>
          <p:nvPr/>
        </p:nvSpPr>
        <p:spPr>
          <a:xfrm>
            <a:off x="696415" y="2967335"/>
            <a:ext cx="7751169" cy="923330"/>
          </a:xfrm>
          <a:prstGeom prst="rect">
            <a:avLst/>
          </a:prstGeom>
          <a:noFill/>
        </p:spPr>
        <p:txBody>
          <a:bodyPr wrap="square">
            <a:spAutoFit/>
          </a:bodyPr>
          <a:lstStyle/>
          <a:p>
            <a:pPr algn="ctr"/>
            <a:r>
              <a:rPr lang="fr-FR" sz="5400" b="1" dirty="0">
                <a:solidFill>
                  <a:srgbClr val="565F88"/>
                </a:solidFill>
                <a:latin typeface="Dosis SemiBold" pitchFamily="2" charset="0"/>
              </a:rPr>
              <a:t>Casablanca</a:t>
            </a:r>
          </a:p>
        </p:txBody>
      </p:sp>
    </p:spTree>
    <p:extLst>
      <p:ext uri="{BB962C8B-B14F-4D97-AF65-F5344CB8AC3E}">
        <p14:creationId xmlns:p14="http://schemas.microsoft.com/office/powerpoint/2010/main" val="1770791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FD1F6-3545-F866-3A32-55381489390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09E5BB87-DEC6-7CAE-DC27-4073A060E4E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09E5BB87-DEC6-7CAE-DC27-4073A060E4E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2F4F7EB7-AED8-A1A5-4C14-BE5DB44F5B2A}"/>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2F4F7EB7-AED8-A1A5-4C14-BE5DB44F5B2A}"/>
                  </a:ext>
                </a:extLst>
              </p:cNvPr>
              <p:cNvPicPr/>
              <p:nvPr/>
            </p:nvPicPr>
            <p:blipFill>
              <a:blip r:embed="rId5"/>
              <a:stretch>
                <a:fillRect/>
              </a:stretch>
            </p:blipFill>
            <p:spPr>
              <a:xfrm>
                <a:off x="1593492" y="833185"/>
                <a:ext cx="26730" cy="23400"/>
              </a:xfrm>
              <a:prstGeom prst="rect">
                <a:avLst/>
              </a:prstGeom>
            </p:spPr>
          </p:pic>
        </mc:Fallback>
      </mc:AlternateContent>
      <p:sp>
        <p:nvSpPr>
          <p:cNvPr id="6" name="Titre 1">
            <a:extLst>
              <a:ext uri="{FF2B5EF4-FFF2-40B4-BE49-F238E27FC236}">
                <a16:creationId xmlns:a16="http://schemas.microsoft.com/office/drawing/2014/main" id="{EC3584E6-FBEE-9C6E-2581-CB4473FD9A10}"/>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Prenez vos ardoises.</a:t>
            </a:r>
          </a:p>
        </p:txBody>
      </p:sp>
      <p:grpSp>
        <p:nvGrpSpPr>
          <p:cNvPr id="10" name="Groupe 9">
            <a:extLst>
              <a:ext uri="{FF2B5EF4-FFF2-40B4-BE49-F238E27FC236}">
                <a16:creationId xmlns:a16="http://schemas.microsoft.com/office/drawing/2014/main" id="{83D2D842-577C-0839-9016-56C0A461DA34}"/>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F2CF7C8D-EFA6-996E-CB9B-B2C19C917DE1}"/>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DCA71B0-A5AF-1CB3-0293-22732D74E1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Espace réservé pour une image  3" descr="Une image contenant capture d’écran, Rectangle, carré&#10;&#10;Le contenu généré par l’IA peut être incorrect.">
            <a:extLst>
              <a:ext uri="{FF2B5EF4-FFF2-40B4-BE49-F238E27FC236}">
                <a16:creationId xmlns:a16="http://schemas.microsoft.com/office/drawing/2014/main" id="{61186CE3-73FC-8C3A-AEAE-2C4578607CD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41876862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F9DE2-0ECC-27B1-E3FD-1A70A307666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69777E4F-087D-1D94-0497-73D659DA32B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69777E4F-087D-1D94-0497-73D659DA32B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BFD788C8-FA7C-8660-6D1D-A9F134E6C4AC}"/>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BFD788C8-FA7C-8660-6D1D-A9F134E6C4AC}"/>
                  </a:ext>
                </a:extLst>
              </p:cNvPr>
              <p:cNvPicPr/>
              <p:nvPr/>
            </p:nvPicPr>
            <p:blipFill>
              <a:blip r:embed="rId5"/>
              <a:stretch>
                <a:fillRect/>
              </a:stretch>
            </p:blipFill>
            <p:spPr>
              <a:xfrm>
                <a:off x="1593492" y="833185"/>
                <a:ext cx="26730" cy="23400"/>
              </a:xfrm>
              <a:prstGeom prst="rect">
                <a:avLst/>
              </a:prstGeom>
            </p:spPr>
          </p:pic>
        </mc:Fallback>
      </mc:AlternateContent>
      <p:grpSp>
        <p:nvGrpSpPr>
          <p:cNvPr id="10" name="Groupe 9">
            <a:extLst>
              <a:ext uri="{FF2B5EF4-FFF2-40B4-BE49-F238E27FC236}">
                <a16:creationId xmlns:a16="http://schemas.microsoft.com/office/drawing/2014/main" id="{D65649B2-2472-DF07-A537-F078A97DC470}"/>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761121B4-AEC8-8A29-4188-5330726AB845}"/>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6AA68E3-8E2B-DE7D-3E36-29454277DAD4}"/>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1">
            <a:extLst>
              <a:ext uri="{FF2B5EF4-FFF2-40B4-BE49-F238E27FC236}">
                <a16:creationId xmlns:a16="http://schemas.microsoft.com/office/drawing/2014/main" id="{B4D0106A-D01E-2A62-2807-AE8A3C26BE6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Regardez l’image. Écrivez le mot correspondant sur les ardoises. </a:t>
            </a:r>
          </a:p>
        </p:txBody>
      </p:sp>
      <p:pic>
        <p:nvPicPr>
          <p:cNvPr id="2" name="Image 1">
            <a:extLst>
              <a:ext uri="{FF2B5EF4-FFF2-40B4-BE49-F238E27FC236}">
                <a16:creationId xmlns:a16="http://schemas.microsoft.com/office/drawing/2014/main" id="{D7D0BE98-8FEE-48B1-F28B-3E23C67982CB}"/>
              </a:ext>
            </a:extLst>
          </p:cNvPr>
          <p:cNvPicPr>
            <a:picLocks noChangeAspect="1"/>
          </p:cNvPicPr>
          <p:nvPr/>
        </p:nvPicPr>
        <p:blipFill>
          <a:blip r:embed="rId8"/>
          <a:stretch>
            <a:fillRect/>
          </a:stretch>
        </p:blipFill>
        <p:spPr>
          <a:xfrm>
            <a:off x="3261437" y="2253084"/>
            <a:ext cx="2621126" cy="2351832"/>
          </a:xfrm>
          <a:prstGeom prst="roundRect">
            <a:avLst/>
          </a:prstGeom>
        </p:spPr>
      </p:pic>
    </p:spTree>
    <p:extLst>
      <p:ext uri="{BB962C8B-B14F-4D97-AF65-F5344CB8AC3E}">
        <p14:creationId xmlns:p14="http://schemas.microsoft.com/office/powerpoint/2010/main" val="4286339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DD1FC-85C3-3551-1581-00E49656BFB4}"/>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03D65F8C-9AF8-493E-0C83-37588B170BE7}"/>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03D65F8C-9AF8-493E-0C83-37588B170BE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AB0AC841-5396-06DA-5D36-479F203606B9}"/>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AB0AC841-5396-06DA-5D36-479F203606B9}"/>
                  </a:ext>
                </a:extLst>
              </p:cNvPr>
              <p:cNvPicPr/>
              <p:nvPr/>
            </p:nvPicPr>
            <p:blipFill>
              <a:blip r:embed="rId5"/>
              <a:stretch>
                <a:fillRect/>
              </a:stretch>
            </p:blipFill>
            <p:spPr>
              <a:xfrm>
                <a:off x="1593492" y="833185"/>
                <a:ext cx="26730" cy="23400"/>
              </a:xfrm>
              <a:prstGeom prst="rect">
                <a:avLst/>
              </a:prstGeom>
            </p:spPr>
          </p:pic>
        </mc:Fallback>
      </mc:AlternateContent>
      <p:sp>
        <p:nvSpPr>
          <p:cNvPr id="6" name="Titre 1">
            <a:extLst>
              <a:ext uri="{FF2B5EF4-FFF2-40B4-BE49-F238E27FC236}">
                <a16:creationId xmlns:a16="http://schemas.microsoft.com/office/drawing/2014/main" id="{111D3907-E040-6272-5CBE-A36FAE2DEB3F}"/>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Levez vos ardoises. </a:t>
            </a:r>
          </a:p>
        </p:txBody>
      </p:sp>
      <p:grpSp>
        <p:nvGrpSpPr>
          <p:cNvPr id="10" name="Groupe 9">
            <a:extLst>
              <a:ext uri="{FF2B5EF4-FFF2-40B4-BE49-F238E27FC236}">
                <a16:creationId xmlns:a16="http://schemas.microsoft.com/office/drawing/2014/main" id="{882ADEF5-FEFD-BD82-7545-46074B55F163}"/>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C5F81B0A-9988-0976-C58D-8CC0EB0915D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9B8327C-EE99-C923-9D89-B6B6AF8DCDEF}"/>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Espace réservé pour une image  3" descr="Une image contenant capture d’écran, Rectangle, carré&#10;&#10;Le contenu généré par l’IA peut être incorrect.">
            <a:extLst>
              <a:ext uri="{FF2B5EF4-FFF2-40B4-BE49-F238E27FC236}">
                <a16:creationId xmlns:a16="http://schemas.microsoft.com/office/drawing/2014/main" id="{D453B49D-5367-65F5-A1F0-5F1D85C5674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14177719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F927F-2FEF-4C9F-F0B8-2CBBA58765C3}"/>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11E7ABF0-75B7-B3A8-1761-046BEE77ECFB}"/>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11E7ABF0-75B7-B3A8-1761-046BEE77ECFB}"/>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26B46151-C3F3-5B96-5665-0FABD7A588F8}"/>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26B46151-C3F3-5B96-5665-0FABD7A588F8}"/>
                  </a:ext>
                </a:extLst>
              </p:cNvPr>
              <p:cNvPicPr/>
              <p:nvPr/>
            </p:nvPicPr>
            <p:blipFill>
              <a:blip r:embed="rId5"/>
              <a:stretch>
                <a:fillRect/>
              </a:stretch>
            </p:blipFill>
            <p:spPr>
              <a:xfrm>
                <a:off x="1593492" y="833185"/>
                <a:ext cx="26730" cy="23400"/>
              </a:xfrm>
              <a:prstGeom prst="rect">
                <a:avLst/>
              </a:prstGeom>
            </p:spPr>
          </p:pic>
        </mc:Fallback>
      </mc:AlternateContent>
      <p:sp>
        <p:nvSpPr>
          <p:cNvPr id="6" name="Titre 1">
            <a:extLst>
              <a:ext uri="{FF2B5EF4-FFF2-40B4-BE49-F238E27FC236}">
                <a16:creationId xmlns:a16="http://schemas.microsoft.com/office/drawing/2014/main" id="{AD5588A9-4B39-D987-C24F-25962CDCA520}"/>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Corrigez. Rabat.</a:t>
            </a:r>
          </a:p>
        </p:txBody>
      </p:sp>
      <p:grpSp>
        <p:nvGrpSpPr>
          <p:cNvPr id="10" name="Groupe 9">
            <a:extLst>
              <a:ext uri="{FF2B5EF4-FFF2-40B4-BE49-F238E27FC236}">
                <a16:creationId xmlns:a16="http://schemas.microsoft.com/office/drawing/2014/main" id="{8B9C12AC-CE66-0E27-1C5B-12A7935421F0}"/>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A3B4EB38-1CB3-FA59-9221-D7FAA4539CA3}"/>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CE793F9-0A1D-1AE3-B16C-4939CF8778A0}"/>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6B09D95E-9CD3-F393-EB2C-60A9E31A2F47}"/>
              </a:ext>
            </a:extLst>
          </p:cNvPr>
          <p:cNvSpPr txBox="1"/>
          <p:nvPr/>
        </p:nvSpPr>
        <p:spPr>
          <a:xfrm>
            <a:off x="4767943" y="2921167"/>
            <a:ext cx="4012163" cy="1015663"/>
          </a:xfrm>
          <a:prstGeom prst="rect">
            <a:avLst/>
          </a:prstGeom>
          <a:noFill/>
        </p:spPr>
        <p:txBody>
          <a:bodyPr wrap="square">
            <a:spAutoFit/>
          </a:bodyPr>
          <a:lstStyle/>
          <a:p>
            <a:r>
              <a:rPr lang="fr-FR" sz="6000" b="1" dirty="0">
                <a:solidFill>
                  <a:srgbClr val="565F88"/>
                </a:solidFill>
                <a:latin typeface="Dosis" pitchFamily="2" charset="0"/>
              </a:rPr>
              <a:t>Rabat</a:t>
            </a:r>
          </a:p>
        </p:txBody>
      </p:sp>
      <p:pic>
        <p:nvPicPr>
          <p:cNvPr id="3" name="Image 2">
            <a:extLst>
              <a:ext uri="{FF2B5EF4-FFF2-40B4-BE49-F238E27FC236}">
                <a16:creationId xmlns:a16="http://schemas.microsoft.com/office/drawing/2014/main" id="{F49E7640-E398-7DA5-DFA2-94D57BEAD820}"/>
              </a:ext>
            </a:extLst>
          </p:cNvPr>
          <p:cNvPicPr>
            <a:picLocks noChangeAspect="1"/>
          </p:cNvPicPr>
          <p:nvPr/>
        </p:nvPicPr>
        <p:blipFill>
          <a:blip r:embed="rId8"/>
          <a:stretch>
            <a:fillRect/>
          </a:stretch>
        </p:blipFill>
        <p:spPr>
          <a:xfrm>
            <a:off x="1456474" y="2293145"/>
            <a:ext cx="2531828" cy="2271709"/>
          </a:xfrm>
          <a:prstGeom prst="roundRect">
            <a:avLst/>
          </a:prstGeom>
        </p:spPr>
      </p:pic>
    </p:spTree>
    <p:extLst>
      <p:ext uri="{BB962C8B-B14F-4D97-AF65-F5344CB8AC3E}">
        <p14:creationId xmlns:p14="http://schemas.microsoft.com/office/powerpoint/2010/main" val="25287833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562FC-7FA0-E2D6-0963-F5EB8CC1A9C7}"/>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F7CE8B6A-26BC-7E9D-0D3E-2D3188516B2E}"/>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F7CE8B6A-26BC-7E9D-0D3E-2D3188516B2E}"/>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573FD1EA-DE34-588A-BACA-0AA4C9BE7612}"/>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573FD1EA-DE34-588A-BACA-0AA4C9BE7612}"/>
                  </a:ext>
                </a:extLst>
              </p:cNvPr>
              <p:cNvPicPr/>
              <p:nvPr/>
            </p:nvPicPr>
            <p:blipFill>
              <a:blip r:embed="rId5"/>
              <a:stretch>
                <a:fillRect/>
              </a:stretch>
            </p:blipFill>
            <p:spPr>
              <a:xfrm>
                <a:off x="1593492" y="833185"/>
                <a:ext cx="26730" cy="23400"/>
              </a:xfrm>
              <a:prstGeom prst="rect">
                <a:avLst/>
              </a:prstGeom>
            </p:spPr>
          </p:pic>
        </mc:Fallback>
      </mc:AlternateContent>
      <p:grpSp>
        <p:nvGrpSpPr>
          <p:cNvPr id="10" name="Groupe 9">
            <a:extLst>
              <a:ext uri="{FF2B5EF4-FFF2-40B4-BE49-F238E27FC236}">
                <a16:creationId xmlns:a16="http://schemas.microsoft.com/office/drawing/2014/main" id="{9FB8CEB0-4475-3730-8223-11F05C51CF07}"/>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E3572CA6-2D15-2787-7CCE-33BE57AE6619}"/>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58DF4D4-039F-9294-1D1A-A6C7D2250C01}"/>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6" name="Titre 1">
            <a:extLst>
              <a:ext uri="{FF2B5EF4-FFF2-40B4-BE49-F238E27FC236}">
                <a16:creationId xmlns:a16="http://schemas.microsoft.com/office/drawing/2014/main" id="{47D0C72C-2AF3-059B-3D3B-7FB7C5F9C33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Regardez l’image. Écrivez le mot correspondant sur les ardoises. </a:t>
            </a:r>
          </a:p>
        </p:txBody>
      </p:sp>
      <p:pic>
        <p:nvPicPr>
          <p:cNvPr id="2" name="Image 1">
            <a:extLst>
              <a:ext uri="{FF2B5EF4-FFF2-40B4-BE49-F238E27FC236}">
                <a16:creationId xmlns:a16="http://schemas.microsoft.com/office/drawing/2014/main" id="{DE133426-BE80-03DF-22C0-59A930CD5E9F}"/>
              </a:ext>
            </a:extLst>
          </p:cNvPr>
          <p:cNvPicPr>
            <a:picLocks noChangeAspect="1"/>
          </p:cNvPicPr>
          <p:nvPr/>
        </p:nvPicPr>
        <p:blipFill>
          <a:blip r:embed="rId8"/>
          <a:stretch>
            <a:fillRect/>
          </a:stretch>
        </p:blipFill>
        <p:spPr>
          <a:xfrm>
            <a:off x="3397660" y="2264612"/>
            <a:ext cx="2348679" cy="2328775"/>
          </a:xfrm>
          <a:prstGeom prst="roundRect">
            <a:avLst/>
          </a:prstGeom>
        </p:spPr>
      </p:pic>
    </p:spTree>
    <p:extLst>
      <p:ext uri="{BB962C8B-B14F-4D97-AF65-F5344CB8AC3E}">
        <p14:creationId xmlns:p14="http://schemas.microsoft.com/office/powerpoint/2010/main" val="26019276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4F20F-FE66-8210-7384-726E9EDEEBCA}"/>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63CE8F04-DB78-B2CE-427F-5E280256A71D}"/>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63CE8F04-DB78-B2CE-427F-5E280256A71D}"/>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34CD2D91-FE34-85CB-AC8E-3CECE4C6142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4CD2D91-FE34-85CB-AC8E-3CECE4C61426}"/>
                  </a:ext>
                </a:extLst>
              </p:cNvPr>
              <p:cNvPicPr/>
              <p:nvPr/>
            </p:nvPicPr>
            <p:blipFill>
              <a:blip r:embed="rId5"/>
              <a:stretch>
                <a:fillRect/>
              </a:stretch>
            </p:blipFill>
            <p:spPr>
              <a:xfrm>
                <a:off x="1593492" y="833185"/>
                <a:ext cx="26730" cy="23400"/>
              </a:xfrm>
              <a:prstGeom prst="rect">
                <a:avLst/>
              </a:prstGeom>
            </p:spPr>
          </p:pic>
        </mc:Fallback>
      </mc:AlternateContent>
      <p:sp>
        <p:nvSpPr>
          <p:cNvPr id="6" name="Titre 1">
            <a:extLst>
              <a:ext uri="{FF2B5EF4-FFF2-40B4-BE49-F238E27FC236}">
                <a16:creationId xmlns:a16="http://schemas.microsoft.com/office/drawing/2014/main" id="{FC467827-DF10-BA1B-B4C7-0B0A0BFCF009}"/>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Levez vos ardoises. </a:t>
            </a:r>
          </a:p>
        </p:txBody>
      </p:sp>
      <p:grpSp>
        <p:nvGrpSpPr>
          <p:cNvPr id="10" name="Groupe 9">
            <a:extLst>
              <a:ext uri="{FF2B5EF4-FFF2-40B4-BE49-F238E27FC236}">
                <a16:creationId xmlns:a16="http://schemas.microsoft.com/office/drawing/2014/main" id="{4D471B5D-EE1C-16BE-50D6-A85F15ECF036}"/>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69C5A979-95CE-81F5-916A-0118433C3AAC}"/>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90AE34D-5EDD-28E7-AC41-DE1692CD0275}"/>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Espace réservé pour une image  3" descr="Une image contenant capture d’écran, Rectangle, carré&#10;&#10;Le contenu généré par l’IA peut être incorrect.">
            <a:extLst>
              <a:ext uri="{FF2B5EF4-FFF2-40B4-BE49-F238E27FC236}">
                <a16:creationId xmlns:a16="http://schemas.microsoft.com/office/drawing/2014/main" id="{AF89576E-BB97-5F02-7112-8A028871D59A}"/>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23099766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A1EE5-409B-F45D-106A-66CF6907D3A7}"/>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39E2DC24-D0FC-1401-2D25-9E8C81B80A9B}"/>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39E2DC24-D0FC-1401-2D25-9E8C81B80A9B}"/>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3CDC76EE-5BB5-8950-E730-C816B22BB502}"/>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CDC76EE-5BB5-8950-E730-C816B22BB502}"/>
                  </a:ext>
                </a:extLst>
              </p:cNvPr>
              <p:cNvPicPr/>
              <p:nvPr/>
            </p:nvPicPr>
            <p:blipFill>
              <a:blip r:embed="rId5"/>
              <a:stretch>
                <a:fillRect/>
              </a:stretch>
            </p:blipFill>
            <p:spPr>
              <a:xfrm>
                <a:off x="1593492" y="833185"/>
                <a:ext cx="26730" cy="23400"/>
              </a:xfrm>
              <a:prstGeom prst="rect">
                <a:avLst/>
              </a:prstGeom>
            </p:spPr>
          </p:pic>
        </mc:Fallback>
      </mc:AlternateContent>
      <p:sp>
        <p:nvSpPr>
          <p:cNvPr id="6" name="Titre 1">
            <a:extLst>
              <a:ext uri="{FF2B5EF4-FFF2-40B4-BE49-F238E27FC236}">
                <a16:creationId xmlns:a16="http://schemas.microsoft.com/office/drawing/2014/main" id="{9A40CBE2-705C-FAB0-8700-E47E696887FE}"/>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Corrigez. Casablanca.</a:t>
            </a:r>
          </a:p>
        </p:txBody>
      </p:sp>
      <p:grpSp>
        <p:nvGrpSpPr>
          <p:cNvPr id="10" name="Groupe 9">
            <a:extLst>
              <a:ext uri="{FF2B5EF4-FFF2-40B4-BE49-F238E27FC236}">
                <a16:creationId xmlns:a16="http://schemas.microsoft.com/office/drawing/2014/main" id="{CB249EE6-8BB6-B322-0A0E-1319E639997A}"/>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CE1AC905-50B2-9127-33E1-F59C9D3EC05B}"/>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D7974E0-48A6-43FF-33AD-5FB077B14E5B}"/>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62CDA534-F5B7-2AEB-7F2E-E9961163642F}"/>
              </a:ext>
            </a:extLst>
          </p:cNvPr>
          <p:cNvSpPr txBox="1"/>
          <p:nvPr/>
        </p:nvSpPr>
        <p:spPr>
          <a:xfrm>
            <a:off x="4084234" y="2921168"/>
            <a:ext cx="3762906" cy="1015663"/>
          </a:xfrm>
          <a:prstGeom prst="rect">
            <a:avLst/>
          </a:prstGeom>
          <a:noFill/>
        </p:spPr>
        <p:txBody>
          <a:bodyPr wrap="square">
            <a:spAutoFit/>
          </a:bodyPr>
          <a:lstStyle/>
          <a:p>
            <a:r>
              <a:rPr lang="fr-FR" sz="6000" b="1" dirty="0">
                <a:solidFill>
                  <a:srgbClr val="565F88"/>
                </a:solidFill>
                <a:latin typeface="Dosis" pitchFamily="2" charset="0"/>
              </a:rPr>
              <a:t>Casablanca</a:t>
            </a:r>
          </a:p>
        </p:txBody>
      </p:sp>
      <p:pic>
        <p:nvPicPr>
          <p:cNvPr id="2" name="Image 1">
            <a:extLst>
              <a:ext uri="{FF2B5EF4-FFF2-40B4-BE49-F238E27FC236}">
                <a16:creationId xmlns:a16="http://schemas.microsoft.com/office/drawing/2014/main" id="{50D34671-969B-EAAF-4C74-2082E4EC1A50}"/>
              </a:ext>
            </a:extLst>
          </p:cNvPr>
          <p:cNvPicPr>
            <a:picLocks noChangeAspect="1"/>
          </p:cNvPicPr>
          <p:nvPr/>
        </p:nvPicPr>
        <p:blipFill>
          <a:blip r:embed="rId8"/>
          <a:stretch>
            <a:fillRect/>
          </a:stretch>
        </p:blipFill>
        <p:spPr>
          <a:xfrm>
            <a:off x="1296860" y="2264611"/>
            <a:ext cx="2348679" cy="2328775"/>
          </a:xfrm>
          <a:prstGeom prst="roundRect">
            <a:avLst/>
          </a:prstGeom>
        </p:spPr>
      </p:pic>
    </p:spTree>
    <p:extLst>
      <p:ext uri="{BB962C8B-B14F-4D97-AF65-F5344CB8AC3E}">
        <p14:creationId xmlns:p14="http://schemas.microsoft.com/office/powerpoint/2010/main" val="6229117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87125-2722-5D23-C3DD-954B9C5BDFE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A3BD70A0-3914-45A7-A6F4-B9E45DB44358}"/>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A3BD70A0-3914-45A7-A6F4-B9E45DB44358}"/>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81DAE6E5-9D24-FFC5-0B9D-2D13739527E1}"/>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1DAE6E5-9D24-FFC5-0B9D-2D13739527E1}"/>
                  </a:ext>
                </a:extLst>
              </p:cNvPr>
              <p:cNvPicPr/>
              <p:nvPr/>
            </p:nvPicPr>
            <p:blipFill>
              <a:blip r:embed="rId5"/>
              <a:stretch>
                <a:fillRect/>
              </a:stretch>
            </p:blipFill>
            <p:spPr>
              <a:xfrm>
                <a:off x="1593492" y="833185"/>
                <a:ext cx="26730" cy="23400"/>
              </a:xfrm>
              <a:prstGeom prst="rect">
                <a:avLst/>
              </a:prstGeom>
            </p:spPr>
          </p:pic>
        </mc:Fallback>
      </mc:AlternateContent>
      <p:grpSp>
        <p:nvGrpSpPr>
          <p:cNvPr id="10" name="Groupe 9">
            <a:extLst>
              <a:ext uri="{FF2B5EF4-FFF2-40B4-BE49-F238E27FC236}">
                <a16:creationId xmlns:a16="http://schemas.microsoft.com/office/drawing/2014/main" id="{DDBF02B2-B6DD-CF9C-CC5B-62FC71D15100}"/>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82867F6A-230E-6C24-0C3E-276AD07E1FFF}"/>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8EBC5F3-CB26-518D-CFB5-3634E993533D}"/>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6" name="Titre 1">
            <a:extLst>
              <a:ext uri="{FF2B5EF4-FFF2-40B4-BE49-F238E27FC236}">
                <a16:creationId xmlns:a16="http://schemas.microsoft.com/office/drawing/2014/main" id="{80CC2B8F-949B-B087-2574-0286155AFB6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Regardez l’image. Écrivez le mot correspondant sur les ardoises. </a:t>
            </a:r>
          </a:p>
        </p:txBody>
      </p:sp>
      <p:pic>
        <p:nvPicPr>
          <p:cNvPr id="3" name="Image 2">
            <a:extLst>
              <a:ext uri="{FF2B5EF4-FFF2-40B4-BE49-F238E27FC236}">
                <a16:creationId xmlns:a16="http://schemas.microsoft.com/office/drawing/2014/main" id="{01FA9855-FEAB-4B73-6DCF-FDCC4330E109}"/>
              </a:ext>
            </a:extLst>
          </p:cNvPr>
          <p:cNvPicPr>
            <a:picLocks noChangeAspect="1"/>
          </p:cNvPicPr>
          <p:nvPr/>
        </p:nvPicPr>
        <p:blipFill>
          <a:blip r:embed="rId8"/>
          <a:stretch>
            <a:fillRect/>
          </a:stretch>
        </p:blipFill>
        <p:spPr>
          <a:xfrm>
            <a:off x="3258815" y="2126943"/>
            <a:ext cx="2626370" cy="2604113"/>
          </a:xfrm>
          <a:prstGeom prst="roundRect">
            <a:avLst/>
          </a:prstGeom>
        </p:spPr>
      </p:pic>
    </p:spTree>
    <p:extLst>
      <p:ext uri="{BB962C8B-B14F-4D97-AF65-F5344CB8AC3E}">
        <p14:creationId xmlns:p14="http://schemas.microsoft.com/office/powerpoint/2010/main" val="2728908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034DA-79B1-EA0D-7AC9-C2024BBCF75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7AF5475B-B857-0324-6507-D67AB3238AE3}"/>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7AF5475B-B857-0324-6507-D67AB3238AE3}"/>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3055FADE-C5F0-23FA-37D3-2881B6B0C48D}"/>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3055FADE-C5F0-23FA-37D3-2881B6B0C48D}"/>
                  </a:ext>
                </a:extLst>
              </p:cNvPr>
              <p:cNvPicPr/>
              <p:nvPr/>
            </p:nvPicPr>
            <p:blipFill>
              <a:blip r:embed="rId5"/>
              <a:stretch>
                <a:fillRect/>
              </a:stretch>
            </p:blipFill>
            <p:spPr>
              <a:xfrm>
                <a:off x="1593492" y="833185"/>
                <a:ext cx="26730" cy="23400"/>
              </a:xfrm>
              <a:prstGeom prst="rect">
                <a:avLst/>
              </a:prstGeom>
            </p:spPr>
          </p:pic>
        </mc:Fallback>
      </mc:AlternateContent>
      <p:sp>
        <p:nvSpPr>
          <p:cNvPr id="6" name="Titre 1">
            <a:extLst>
              <a:ext uri="{FF2B5EF4-FFF2-40B4-BE49-F238E27FC236}">
                <a16:creationId xmlns:a16="http://schemas.microsoft.com/office/drawing/2014/main" id="{FBF4CDA9-4529-52CF-8810-C9CEFE191B5C}"/>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Levez vos ardoises. </a:t>
            </a:r>
          </a:p>
        </p:txBody>
      </p:sp>
      <p:grpSp>
        <p:nvGrpSpPr>
          <p:cNvPr id="10" name="Groupe 9">
            <a:extLst>
              <a:ext uri="{FF2B5EF4-FFF2-40B4-BE49-F238E27FC236}">
                <a16:creationId xmlns:a16="http://schemas.microsoft.com/office/drawing/2014/main" id="{985D805F-65FB-A6E4-E348-692822674A25}"/>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17927C1E-B228-257C-2A5C-566BA0BE35F3}"/>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89ECCC8-2FD4-6C1B-ABA2-C2A2F82EBB60}"/>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Espace réservé pour une image  3" descr="Une image contenant capture d’écran, Rectangle, carré&#10;&#10;Le contenu généré par l’IA peut être incorrect.">
            <a:extLst>
              <a:ext uri="{FF2B5EF4-FFF2-40B4-BE49-F238E27FC236}">
                <a16:creationId xmlns:a16="http://schemas.microsoft.com/office/drawing/2014/main" id="{7DE98250-DC73-45EC-A4EB-15671B3F0773}"/>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38774998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22C52-4373-D86A-FF9C-EC72D8BA57D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F4DE134A-7A2A-68DB-F589-7558048C89A1}"/>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F4DE134A-7A2A-68DB-F589-7558048C89A1}"/>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DCB0D92C-1549-A965-180E-156719D2C71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CB0D92C-1549-A965-180E-156719D2C716}"/>
                  </a:ext>
                </a:extLst>
              </p:cNvPr>
              <p:cNvPicPr/>
              <p:nvPr/>
            </p:nvPicPr>
            <p:blipFill>
              <a:blip r:embed="rId5"/>
              <a:stretch>
                <a:fillRect/>
              </a:stretch>
            </p:blipFill>
            <p:spPr>
              <a:xfrm>
                <a:off x="1593492" y="833185"/>
                <a:ext cx="26730" cy="23400"/>
              </a:xfrm>
              <a:prstGeom prst="rect">
                <a:avLst/>
              </a:prstGeom>
            </p:spPr>
          </p:pic>
        </mc:Fallback>
      </mc:AlternateContent>
      <p:sp>
        <p:nvSpPr>
          <p:cNvPr id="6" name="Titre 1">
            <a:extLst>
              <a:ext uri="{FF2B5EF4-FFF2-40B4-BE49-F238E27FC236}">
                <a16:creationId xmlns:a16="http://schemas.microsoft.com/office/drawing/2014/main" id="{625DB457-A451-4DFC-FBCE-EF088CBDA991}"/>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Corrigez. Fès.</a:t>
            </a:r>
          </a:p>
        </p:txBody>
      </p:sp>
      <p:grpSp>
        <p:nvGrpSpPr>
          <p:cNvPr id="10" name="Groupe 9">
            <a:extLst>
              <a:ext uri="{FF2B5EF4-FFF2-40B4-BE49-F238E27FC236}">
                <a16:creationId xmlns:a16="http://schemas.microsoft.com/office/drawing/2014/main" id="{CC46FDFD-BD6F-8E19-3070-9146035EEE0F}"/>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F6411ECD-E31B-4F26-D38D-176ABFFDBDF6}"/>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CC32C54-6CD4-CCAE-671E-25846D753650}"/>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FB7CA891-9FC6-1FB9-2334-F5C710FD1613}"/>
              </a:ext>
            </a:extLst>
          </p:cNvPr>
          <p:cNvSpPr txBox="1"/>
          <p:nvPr/>
        </p:nvSpPr>
        <p:spPr>
          <a:xfrm>
            <a:off x="4238261" y="2921166"/>
            <a:ext cx="3399012" cy="1015663"/>
          </a:xfrm>
          <a:prstGeom prst="rect">
            <a:avLst/>
          </a:prstGeom>
          <a:noFill/>
        </p:spPr>
        <p:txBody>
          <a:bodyPr wrap="square">
            <a:spAutoFit/>
          </a:bodyPr>
          <a:lstStyle/>
          <a:p>
            <a:pPr algn="ctr"/>
            <a:r>
              <a:rPr lang="fr-FR" sz="6000" b="1" dirty="0">
                <a:solidFill>
                  <a:srgbClr val="565F88"/>
                </a:solidFill>
                <a:latin typeface="Dosis" pitchFamily="2" charset="0"/>
              </a:rPr>
              <a:t>Fès</a:t>
            </a:r>
          </a:p>
        </p:txBody>
      </p:sp>
      <p:pic>
        <p:nvPicPr>
          <p:cNvPr id="3" name="Image 2">
            <a:extLst>
              <a:ext uri="{FF2B5EF4-FFF2-40B4-BE49-F238E27FC236}">
                <a16:creationId xmlns:a16="http://schemas.microsoft.com/office/drawing/2014/main" id="{C5C69D20-1392-8F3E-E715-5316F4D9A485}"/>
              </a:ext>
            </a:extLst>
          </p:cNvPr>
          <p:cNvPicPr>
            <a:picLocks noChangeAspect="1"/>
          </p:cNvPicPr>
          <p:nvPr/>
        </p:nvPicPr>
        <p:blipFill>
          <a:blip r:embed="rId8"/>
          <a:stretch>
            <a:fillRect/>
          </a:stretch>
        </p:blipFill>
        <p:spPr>
          <a:xfrm>
            <a:off x="1611891" y="2126942"/>
            <a:ext cx="2626370" cy="2604113"/>
          </a:xfrm>
          <a:prstGeom prst="roundRect">
            <a:avLst/>
          </a:prstGeom>
        </p:spPr>
      </p:pic>
    </p:spTree>
    <p:extLst>
      <p:ext uri="{BB962C8B-B14F-4D97-AF65-F5344CB8AC3E}">
        <p14:creationId xmlns:p14="http://schemas.microsoft.com/office/powerpoint/2010/main" val="27580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D840D-776B-0E04-4FFF-76329948045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F61BB38-7CA4-A746-1F1D-B80ACE12B5B2}"/>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A523585-9C26-1393-C8F2-34AD3CE7D904}"/>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7245B913-089E-3ADD-60AE-792610C3070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547E1FB-134D-32A7-090B-62DE3CBC0B08}"/>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3">
            <a:extLst>
              <a:ext uri="{FF2B5EF4-FFF2-40B4-BE49-F238E27FC236}">
                <a16:creationId xmlns:a16="http://schemas.microsoft.com/office/drawing/2014/main" id="{E9145ECC-000C-F876-22B9-FF30903C9504}"/>
              </a:ext>
            </a:extLst>
          </p:cNvPr>
          <p:cNvSpPr>
            <a:spLocks noGrp="1"/>
          </p:cNvSpPr>
          <p:nvPr>
            <p:ph type="title"/>
          </p:nvPr>
        </p:nvSpPr>
        <p:spPr>
          <a:xfrm>
            <a:off x="1611891" y="894636"/>
            <a:ext cx="6840000" cy="612000"/>
          </a:xfrm>
        </p:spPr>
        <p:txBody>
          <a:bodyPr/>
          <a:lstStyle/>
          <a:p>
            <a:r>
              <a:rPr lang="fr-FR" dirty="0">
                <a:solidFill>
                  <a:schemeClr val="tx1">
                    <a:lumMod val="65000"/>
                    <a:lumOff val="35000"/>
                  </a:schemeClr>
                </a:solidFill>
              </a:rPr>
              <a:t>Prenez vos livrets à la page 22.</a:t>
            </a:r>
            <a:br>
              <a:rPr lang="fr-FR" dirty="0">
                <a:solidFill>
                  <a:schemeClr val="tx1">
                    <a:lumMod val="65000"/>
                    <a:lumOff val="35000"/>
                  </a:schemeClr>
                </a:solidFill>
              </a:rPr>
            </a:br>
            <a:endParaRPr lang="fr-FR" dirty="0">
              <a:solidFill>
                <a:schemeClr val="tx1">
                  <a:lumMod val="65000"/>
                  <a:lumOff val="35000"/>
                </a:schemeClr>
              </a:solidFill>
            </a:endParaRPr>
          </a:p>
        </p:txBody>
      </p:sp>
      <p:grpSp>
        <p:nvGrpSpPr>
          <p:cNvPr id="8" name="Groupe 7">
            <a:extLst>
              <a:ext uri="{FF2B5EF4-FFF2-40B4-BE49-F238E27FC236}">
                <a16:creationId xmlns:a16="http://schemas.microsoft.com/office/drawing/2014/main" id="{6A6C703D-D88D-D57D-249A-ACE26CC6A59B}"/>
              </a:ext>
            </a:extLst>
          </p:cNvPr>
          <p:cNvGrpSpPr/>
          <p:nvPr/>
        </p:nvGrpSpPr>
        <p:grpSpPr>
          <a:xfrm>
            <a:off x="80765" y="643788"/>
            <a:ext cx="1147140" cy="980797"/>
            <a:chOff x="113769" y="634753"/>
            <a:chExt cx="1147140" cy="980797"/>
          </a:xfrm>
        </p:grpSpPr>
        <p:pic>
          <p:nvPicPr>
            <p:cNvPr id="9" name="Image 8">
              <a:extLst>
                <a:ext uri="{FF2B5EF4-FFF2-40B4-BE49-F238E27FC236}">
                  <a16:creationId xmlns:a16="http://schemas.microsoft.com/office/drawing/2014/main" id="{FE19EDFF-B594-CFC1-F227-1B14DD3F184C}"/>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8C6B53E-89D1-2D46-8962-242197F0093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886EE8DA-B476-B9D8-7F8C-B073444DC516}"/>
              </a:ext>
            </a:extLst>
          </p:cNvPr>
          <p:cNvPicPr>
            <a:picLocks noChangeAspect="1"/>
          </p:cNvPicPr>
          <p:nvPr/>
        </p:nvPicPr>
        <p:blipFill>
          <a:blip r:embed="rId8"/>
          <a:stretch>
            <a:fillRect/>
          </a:stretch>
        </p:blipFill>
        <p:spPr>
          <a:xfrm>
            <a:off x="2513012" y="1390363"/>
            <a:ext cx="3809543" cy="5237119"/>
          </a:xfrm>
          <a:prstGeom prst="rect">
            <a:avLst/>
          </a:prstGeom>
        </p:spPr>
      </p:pic>
      <p:sp>
        <p:nvSpPr>
          <p:cNvPr id="5" name="Rectangle : coins arrondis 4">
            <a:extLst>
              <a:ext uri="{FF2B5EF4-FFF2-40B4-BE49-F238E27FC236}">
                <a16:creationId xmlns:a16="http://schemas.microsoft.com/office/drawing/2014/main" id="{38ECCD6C-530E-725E-776A-977BC9E62090}"/>
              </a:ext>
            </a:extLst>
          </p:cNvPr>
          <p:cNvSpPr/>
          <p:nvPr/>
        </p:nvSpPr>
        <p:spPr>
          <a:xfrm>
            <a:off x="2617510" y="4855637"/>
            <a:ext cx="3600545" cy="61200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8690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C8D5E-2858-9A19-CC31-457DA1188C23}"/>
            </a:ext>
          </a:extLst>
        </p:cNvPr>
        <p:cNvGrpSpPr/>
        <p:nvPr/>
      </p:nvGrpSpPr>
      <p:grpSpPr>
        <a:xfrm>
          <a:off x="0" y="0"/>
          <a:ext cx="0" cy="0"/>
          <a:chOff x="0" y="0"/>
          <a:chExt cx="0" cy="0"/>
        </a:xfrm>
      </p:grpSpPr>
      <p:sp>
        <p:nvSpPr>
          <p:cNvPr id="12" name="Titre 5">
            <a:extLst>
              <a:ext uri="{FF2B5EF4-FFF2-40B4-BE49-F238E27FC236}">
                <a16:creationId xmlns:a16="http://schemas.microsoft.com/office/drawing/2014/main" id="{F1388B74-5FD3-EE46-F009-52B558A03915}"/>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Vous allez faire l’activité 3.  Je vais expliquer la consigne et passer entre les rangs pour vous aider. </a:t>
            </a:r>
          </a:p>
        </p:txBody>
      </p:sp>
      <p:grpSp>
        <p:nvGrpSpPr>
          <p:cNvPr id="13" name="Groupe 12">
            <a:extLst>
              <a:ext uri="{FF2B5EF4-FFF2-40B4-BE49-F238E27FC236}">
                <a16:creationId xmlns:a16="http://schemas.microsoft.com/office/drawing/2014/main" id="{457738EC-10C0-950A-EBB8-B48E02E61243}"/>
              </a:ext>
            </a:extLst>
          </p:cNvPr>
          <p:cNvGrpSpPr/>
          <p:nvPr/>
        </p:nvGrpSpPr>
        <p:grpSpPr>
          <a:xfrm>
            <a:off x="80765" y="643788"/>
            <a:ext cx="1147140" cy="980797"/>
            <a:chOff x="113769" y="634753"/>
            <a:chExt cx="1147140" cy="980797"/>
          </a:xfrm>
        </p:grpSpPr>
        <p:pic>
          <p:nvPicPr>
            <p:cNvPr id="14" name="Image 13">
              <a:extLst>
                <a:ext uri="{FF2B5EF4-FFF2-40B4-BE49-F238E27FC236}">
                  <a16:creationId xmlns:a16="http://schemas.microsoft.com/office/drawing/2014/main" id="{829C1E70-7A77-DEB0-12C1-19BDECEBCDD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FC94905-7F37-15DD-BFA4-02F8E5114CF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6" name="Image 15">
            <a:extLst>
              <a:ext uri="{FF2B5EF4-FFF2-40B4-BE49-F238E27FC236}">
                <a16:creationId xmlns:a16="http://schemas.microsoft.com/office/drawing/2014/main" id="{0F81318D-7F60-47C5-DCE4-F346B6658C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0437" y="1945913"/>
            <a:ext cx="2824818" cy="2824818"/>
          </a:xfrm>
          <a:prstGeom prst="rect">
            <a:avLst/>
          </a:prstGeom>
        </p:spPr>
      </p:pic>
      <p:pic>
        <p:nvPicPr>
          <p:cNvPr id="8" name="Image 7">
            <a:extLst>
              <a:ext uri="{FF2B5EF4-FFF2-40B4-BE49-F238E27FC236}">
                <a16:creationId xmlns:a16="http://schemas.microsoft.com/office/drawing/2014/main" id="{43DCD33B-AC41-7DDC-99A7-A2E7E87CD408}"/>
              </a:ext>
            </a:extLst>
          </p:cNvPr>
          <p:cNvPicPr>
            <a:picLocks noChangeAspect="1"/>
          </p:cNvPicPr>
          <p:nvPr/>
        </p:nvPicPr>
        <p:blipFill>
          <a:blip r:embed="rId5"/>
          <a:stretch>
            <a:fillRect/>
          </a:stretch>
        </p:blipFill>
        <p:spPr>
          <a:xfrm>
            <a:off x="1165562" y="3358322"/>
            <a:ext cx="4714875" cy="733425"/>
          </a:xfrm>
          <a:prstGeom prst="rect">
            <a:avLst/>
          </a:prstGeom>
        </p:spPr>
      </p:pic>
    </p:spTree>
    <p:extLst>
      <p:ext uri="{BB962C8B-B14F-4D97-AF65-F5344CB8AC3E}">
        <p14:creationId xmlns:p14="http://schemas.microsoft.com/office/powerpoint/2010/main" val="2359735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A316E-8B20-021C-0E80-9E8EE3191CF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FC12FE3F-1507-22A5-79A6-6CF4F035BE3E}"/>
              </a:ext>
            </a:extLst>
          </p:cNvPr>
          <p:cNvPicPr>
            <a:picLocks noChangeAspect="1"/>
          </p:cNvPicPr>
          <p:nvPr/>
        </p:nvPicPr>
        <p:blipFill>
          <a:blip r:embed="rId2"/>
          <a:stretch>
            <a:fillRect/>
          </a:stretch>
        </p:blipFill>
        <p:spPr>
          <a:xfrm>
            <a:off x="409757" y="2841357"/>
            <a:ext cx="8176458" cy="1285415"/>
          </a:xfrm>
          <a:prstGeom prst="rect">
            <a:avLst/>
          </a:prstGeom>
        </p:spPr>
      </p:pic>
      <p:sp>
        <p:nvSpPr>
          <p:cNvPr id="4" name="Titre 3">
            <a:extLst>
              <a:ext uri="{FF2B5EF4-FFF2-40B4-BE49-F238E27FC236}">
                <a16:creationId xmlns:a16="http://schemas.microsoft.com/office/drawing/2014/main" id="{53D2FC42-C3AE-4D96-BACA-F3E523A211BC}"/>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 Les bonnes réponses sont : Fès  et Casablanca.</a:t>
            </a:r>
          </a:p>
        </p:txBody>
      </p:sp>
      <p:grpSp>
        <p:nvGrpSpPr>
          <p:cNvPr id="5" name="Groupe 4">
            <a:extLst>
              <a:ext uri="{FF2B5EF4-FFF2-40B4-BE49-F238E27FC236}">
                <a16:creationId xmlns:a16="http://schemas.microsoft.com/office/drawing/2014/main" id="{FB1EE84C-0265-5962-ABBD-06FDBA21697F}"/>
              </a:ext>
            </a:extLst>
          </p:cNvPr>
          <p:cNvGrpSpPr/>
          <p:nvPr/>
        </p:nvGrpSpPr>
        <p:grpSpPr>
          <a:xfrm>
            <a:off x="80765" y="643788"/>
            <a:ext cx="1147140" cy="980797"/>
            <a:chOff x="113769" y="634753"/>
            <a:chExt cx="1147140" cy="980797"/>
          </a:xfrm>
        </p:grpSpPr>
        <p:pic>
          <p:nvPicPr>
            <p:cNvPr id="6" name="Image 5">
              <a:extLst>
                <a:ext uri="{FF2B5EF4-FFF2-40B4-BE49-F238E27FC236}">
                  <a16:creationId xmlns:a16="http://schemas.microsoft.com/office/drawing/2014/main" id="{67502F23-2110-0A17-7F06-99713B601FBE}"/>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4BA1349-AE83-8527-4E96-AA1538DED8FE}"/>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1" name="ZoneTexte 10">
            <a:extLst>
              <a:ext uri="{FF2B5EF4-FFF2-40B4-BE49-F238E27FC236}">
                <a16:creationId xmlns:a16="http://schemas.microsoft.com/office/drawing/2014/main" id="{4BB43DE4-A3D5-3FBC-E439-9A1C89AE1220}"/>
              </a:ext>
            </a:extLst>
          </p:cNvPr>
          <p:cNvSpPr txBox="1"/>
          <p:nvPr/>
        </p:nvSpPr>
        <p:spPr>
          <a:xfrm>
            <a:off x="2601310" y="3429000"/>
            <a:ext cx="1213755" cy="400110"/>
          </a:xfrm>
          <a:prstGeom prst="rect">
            <a:avLst/>
          </a:prstGeom>
          <a:noFill/>
        </p:spPr>
        <p:txBody>
          <a:bodyPr wrap="square" rtlCol="0">
            <a:spAutoFit/>
          </a:bodyPr>
          <a:lstStyle/>
          <a:p>
            <a:r>
              <a:rPr lang="fr-FR" sz="2000" b="1" dirty="0">
                <a:solidFill>
                  <a:srgbClr val="C00000"/>
                </a:solidFill>
              </a:rPr>
              <a:t>Fès</a:t>
            </a:r>
          </a:p>
        </p:txBody>
      </p:sp>
      <p:sp>
        <p:nvSpPr>
          <p:cNvPr id="12" name="ZoneTexte 11">
            <a:extLst>
              <a:ext uri="{FF2B5EF4-FFF2-40B4-BE49-F238E27FC236}">
                <a16:creationId xmlns:a16="http://schemas.microsoft.com/office/drawing/2014/main" id="{51F42F19-08E6-B03E-20C0-ADE033B02DB8}"/>
              </a:ext>
            </a:extLst>
          </p:cNvPr>
          <p:cNvSpPr txBox="1"/>
          <p:nvPr/>
        </p:nvSpPr>
        <p:spPr>
          <a:xfrm>
            <a:off x="6331734" y="3436999"/>
            <a:ext cx="1693908" cy="369332"/>
          </a:xfrm>
          <a:prstGeom prst="rect">
            <a:avLst/>
          </a:prstGeom>
          <a:noFill/>
        </p:spPr>
        <p:txBody>
          <a:bodyPr wrap="square" rtlCol="0">
            <a:spAutoFit/>
          </a:bodyPr>
          <a:lstStyle/>
          <a:p>
            <a:r>
              <a:rPr lang="fr-FR" b="1" dirty="0">
                <a:solidFill>
                  <a:srgbClr val="C00000"/>
                </a:solidFill>
              </a:rPr>
              <a:t>Casablanca</a:t>
            </a:r>
          </a:p>
        </p:txBody>
      </p:sp>
    </p:spTree>
    <p:extLst>
      <p:ext uri="{BB962C8B-B14F-4D97-AF65-F5344CB8AC3E}">
        <p14:creationId xmlns:p14="http://schemas.microsoft.com/office/powerpoint/2010/main" val="2348795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p:txBody>
          <a:bodyPr/>
          <a:lstStyle/>
          <a:p>
            <a:r>
              <a:rPr lang="fr-FR" dirty="0">
                <a:solidFill>
                  <a:schemeClr val="tx1">
                    <a:lumMod val="65000"/>
                    <a:lumOff val="35000"/>
                  </a:schemeClr>
                </a:solidFill>
              </a:rPr>
              <a:t>La séance d’aujourd’hui est terminée. </a:t>
            </a:r>
            <a:r>
              <a:rPr kumimoji="0" lang="fr-FR" sz="16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À la maison, </a:t>
            </a:r>
            <a:r>
              <a:rPr kumimoji="0" lang="fr-FR" sz="16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lisez</a:t>
            </a:r>
            <a:r>
              <a:rPr kumimoji="0" lang="fr-FR" sz="16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le texte.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6F6F1B13-1C9B-1D81-C5CD-1CED964D7A15}"/>
              </a:ext>
            </a:extLst>
          </p:cNvPr>
          <p:cNvPicPr>
            <a:picLocks noChangeAspect="1"/>
          </p:cNvPicPr>
          <p:nvPr/>
        </p:nvPicPr>
        <p:blipFill>
          <a:blip r:embed="rId4">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6" name="Nada-Wave">
            <a:hlinkClick r:id="" action="ppaction://media"/>
            <a:extLst>
              <a:ext uri="{FF2B5EF4-FFF2-40B4-BE49-F238E27FC236}">
                <a16:creationId xmlns:a16="http://schemas.microsoft.com/office/drawing/2014/main" id="{2FE8BC74-7F1B-1612-A567-433D7B787F3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84162" y="2094185"/>
            <a:ext cx="2190014" cy="3497484"/>
          </a:xfrm>
          <a:prstGeom prst="rect">
            <a:avLst/>
          </a:prstGeom>
        </p:spPr>
      </p:pic>
      <p:pic>
        <p:nvPicPr>
          <p:cNvPr id="3" name="Image 2">
            <a:extLst>
              <a:ext uri="{FF2B5EF4-FFF2-40B4-BE49-F238E27FC236}">
                <a16:creationId xmlns:a16="http://schemas.microsoft.com/office/drawing/2014/main" id="{78F1A7F1-700C-9B24-E8C8-D2AC51F6C786}"/>
              </a:ext>
            </a:extLst>
          </p:cNvPr>
          <p:cNvPicPr>
            <a:picLocks noChangeAspect="1"/>
          </p:cNvPicPr>
          <p:nvPr/>
        </p:nvPicPr>
        <p:blipFill>
          <a:blip r:embed="rId6"/>
          <a:stretch>
            <a:fillRect/>
          </a:stretch>
        </p:blipFill>
        <p:spPr>
          <a:xfrm>
            <a:off x="4689888" y="1599548"/>
            <a:ext cx="3429225" cy="4745265"/>
          </a:xfrm>
          <a:prstGeom prst="rect">
            <a:avLst/>
          </a:prstGeom>
        </p:spPr>
      </p:pic>
      <p:pic>
        <p:nvPicPr>
          <p:cNvPr id="4" name="Image 3">
            <a:extLst>
              <a:ext uri="{FF2B5EF4-FFF2-40B4-BE49-F238E27FC236}">
                <a16:creationId xmlns:a16="http://schemas.microsoft.com/office/drawing/2014/main" id="{DB5A3084-7822-4D63-626B-13CEBDC562AE}"/>
              </a:ext>
            </a:extLst>
          </p:cNvPr>
          <p:cNvPicPr>
            <a:picLocks noChangeAspect="1"/>
          </p:cNvPicPr>
          <p:nvPr/>
        </p:nvPicPr>
        <p:blipFill>
          <a:blip r:embed="rId7"/>
          <a:stretch>
            <a:fillRect/>
          </a:stretch>
        </p:blipFill>
        <p:spPr>
          <a:xfrm>
            <a:off x="4572000" y="2295911"/>
            <a:ext cx="3541678" cy="1314317"/>
          </a:xfrm>
          <a:prstGeom prst="rect">
            <a:avLst/>
          </a:prstGeom>
        </p:spPr>
      </p:pic>
    </p:spTree>
    <p:extLst>
      <p:ext uri="{BB962C8B-B14F-4D97-AF65-F5344CB8AC3E}">
        <p14:creationId xmlns:p14="http://schemas.microsoft.com/office/powerpoint/2010/main" val="4261658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7627</TotalTime>
  <Words>1000</Words>
  <Application>Microsoft Office PowerPoint</Application>
  <PresentationFormat>Affichage à l'écran (4:3)</PresentationFormat>
  <Paragraphs>129</Paragraphs>
  <Slides>48</Slides>
  <Notes>1</Notes>
  <HiddenSlides>0</HiddenSlides>
  <MMClips>7</MMClips>
  <ScaleCrop>false</ScaleCrop>
  <HeadingPairs>
    <vt:vector size="6" baseType="variant">
      <vt:variant>
        <vt:lpstr>Polices utilisées</vt:lpstr>
      </vt:variant>
      <vt:variant>
        <vt:i4>9</vt:i4>
      </vt:variant>
      <vt:variant>
        <vt:lpstr>Thème</vt:lpstr>
      </vt:variant>
      <vt:variant>
        <vt:i4>9</vt:i4>
      </vt:variant>
      <vt:variant>
        <vt:lpstr>Titres des diapositives</vt:lpstr>
      </vt:variant>
      <vt:variant>
        <vt:i4>48</vt:i4>
      </vt:variant>
    </vt:vector>
  </HeadingPairs>
  <TitlesOfParts>
    <vt:vector size="66" baseType="lpstr">
      <vt:lpstr>Dosis SemiBold</vt:lpstr>
      <vt:lpstr>Aptos Display</vt:lpstr>
      <vt:lpstr>Calibri</vt:lpstr>
      <vt:lpstr>Dosis Medium</vt:lpstr>
      <vt:lpstr>Wingdings</vt:lpstr>
      <vt:lpstr>Dosis</vt:lpstr>
      <vt:lpstr>Arial</vt:lpstr>
      <vt:lpstr>Aptos</vt:lpstr>
      <vt:lpstr>Dosis ExtraBold</vt:lpstr>
      <vt:lpstr>2_Conception personnalisée</vt:lpstr>
      <vt:lpstr>00_Env-Enseignant</vt:lpstr>
      <vt:lpstr>Oral</vt:lpstr>
      <vt:lpstr>Lecture</vt:lpstr>
      <vt:lpstr>Ecriture</vt:lpstr>
      <vt:lpstr>1_Lecture</vt:lpstr>
      <vt:lpstr>1_Env-Enseignant</vt:lpstr>
      <vt:lpstr>2_Env-Enseignant</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4 </vt:lpstr>
      <vt:lpstr>Bonjour les enfants !  La leçon de français commence maintenant. Soyez attentifs.</vt:lpstr>
      <vt:lpstr>Aujourd’hui, nous allons apprendre un dialogue avec Majd et Nada. </vt:lpstr>
      <vt:lpstr>Lecture de la vidéo.</vt:lpstr>
      <vt:lpstr>Nous allons écouter le dialogue une deuxième fois.</vt:lpstr>
      <vt:lpstr>Lecture de la vidéo.</vt:lpstr>
      <vt:lpstr>Maintenant, on va répéter le dialogue ensemble. Je vais lire chaque réplique et vous allez répéter après moi. </vt:lpstr>
      <vt:lpstr>On continue à répéter ensemble le dialogue. </vt:lpstr>
      <vt:lpstr>Maintenant, on va comprendre le sens du dialogue. Qui veut expliquer, dans sa langue, de quoi ont parlé Majd et Nada ? </vt:lpstr>
      <vt:lpstr>Je vais vous expliquer cette situation. Ensuite, vous allez passer au tableau pour jouer le dialogue en français. </vt:lpstr>
      <vt:lpstr>Maintenant, tout le monde participe. Jouez le dialogue avec votre voisin.</vt:lpstr>
      <vt:lpstr>Plan de la séance 4 </vt:lpstr>
      <vt:lpstr>Maintenant, on va faire de la lecture. On va lire des mots, puis un texte. </vt:lpstr>
      <vt:lpstr>C’est le mot : souvent.  On va l’épeler ensemble : s – o  – u – v – e – n – t. </vt:lpstr>
      <vt:lpstr>On va lire ensemble ce texte du livret. On va le découper en 2 parties. Après, vous allez le lire tout seuls. </vt:lpstr>
      <vt:lpstr>Lisez la première partie du texte silencieusement. Après je vais diffuser une lecture audio. </vt:lpstr>
      <vt:lpstr>Lecture audio. </vt:lpstr>
      <vt:lpstr>Qui veut lire le texte ?</vt:lpstr>
      <vt:lpstr>On passe à la deuxième partie.  Lisez en silence. </vt:lpstr>
      <vt:lpstr>Lecture audio. </vt:lpstr>
      <vt:lpstr>Qui veut lire le texte ?</vt:lpstr>
      <vt:lpstr>Prenez vos livrets à la page 21.</vt:lpstr>
      <vt:lpstr>Présentation PowerPoint</vt:lpstr>
      <vt:lpstr>Présentation PowerPoint</vt:lpstr>
      <vt:lpstr>Maintenant, nous allons écrire des mots.  Soyez attentifs.</vt:lpstr>
      <vt:lpstr>Lisons les mots suivants. </vt:lpstr>
      <vt:lpstr>Qui veut épeler ce mot ? </vt:lpstr>
      <vt:lpstr>Qui veut épeler ce mot ? </vt:lpstr>
      <vt:lpstr>Qui veut épeler ce mot ? </vt:lpstr>
      <vt:lpstr>Prenez vos ardoises.</vt:lpstr>
      <vt:lpstr>Regardez l’image. Écrivez le mot correspondant sur les ardoises. </vt:lpstr>
      <vt:lpstr>Levez vos ardoises. </vt:lpstr>
      <vt:lpstr>Corrigez. Rabat.</vt:lpstr>
      <vt:lpstr>Regardez l’image. Écrivez le mot correspondant sur les ardoises. </vt:lpstr>
      <vt:lpstr>Levez vos ardoises. </vt:lpstr>
      <vt:lpstr>Corrigez. Casablanca.</vt:lpstr>
      <vt:lpstr>Regardez l’image. Écrivez le mot correspondant sur les ardoises. </vt:lpstr>
      <vt:lpstr>Levez vos ardoises. </vt:lpstr>
      <vt:lpstr>Corrigez. Fès.</vt:lpstr>
      <vt:lpstr>Prenez vos livrets à la page 22. </vt:lpstr>
      <vt:lpstr>Présentation PowerPoint</vt:lpstr>
      <vt:lpstr>Corrigez. Les bonnes réponses sont : Fès  et Casablanca.</vt:lpstr>
      <vt:lpstr>La séance d’aujourd’hui est terminée. À la maison, lisez le texte.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Jalila</dc:creator>
  <cp:lastModifiedBy>KHALID.RAMNI</cp:lastModifiedBy>
  <cp:revision>7</cp:revision>
  <cp:lastPrinted>2025-08-13T10:11:39Z</cp:lastPrinted>
  <dcterms:created xsi:type="dcterms:W3CDTF">2025-08-01T12:31:49Z</dcterms:created>
  <dcterms:modified xsi:type="dcterms:W3CDTF">2025-11-13T16:32:23Z</dcterms:modified>
</cp:coreProperties>
</file>