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7" r:id="rId9"/>
  </p:sldMasterIdLst>
  <p:notesMasterIdLst>
    <p:notesMasterId r:id="rId52"/>
  </p:notesMasterIdLst>
  <p:sldIdLst>
    <p:sldId id="1072" r:id="rId10"/>
    <p:sldId id="1073" r:id="rId11"/>
    <p:sldId id="1074" r:id="rId12"/>
    <p:sldId id="1051" r:id="rId13"/>
    <p:sldId id="1075" r:id="rId14"/>
    <p:sldId id="799" r:id="rId15"/>
    <p:sldId id="779" r:id="rId16"/>
    <p:sldId id="780" r:id="rId17"/>
    <p:sldId id="784" r:id="rId18"/>
    <p:sldId id="1031" r:id="rId19"/>
    <p:sldId id="1083" r:id="rId20"/>
    <p:sldId id="1038" r:id="rId21"/>
    <p:sldId id="1071" r:id="rId22"/>
    <p:sldId id="1032" r:id="rId23"/>
    <p:sldId id="955" r:id="rId24"/>
    <p:sldId id="800" r:id="rId25"/>
    <p:sldId id="862" r:id="rId26"/>
    <p:sldId id="1034" r:id="rId27"/>
    <p:sldId id="846" r:id="rId28"/>
    <p:sldId id="865" r:id="rId29"/>
    <p:sldId id="866" r:id="rId30"/>
    <p:sldId id="867" r:id="rId31"/>
    <p:sldId id="868" r:id="rId32"/>
    <p:sldId id="831" r:id="rId33"/>
    <p:sldId id="832" r:id="rId34"/>
    <p:sldId id="874" r:id="rId35"/>
    <p:sldId id="805" r:id="rId36"/>
    <p:sldId id="1060" r:id="rId37"/>
    <p:sldId id="1061" r:id="rId38"/>
    <p:sldId id="1069" r:id="rId39"/>
    <p:sldId id="1062" r:id="rId40"/>
    <p:sldId id="1076" r:id="rId41"/>
    <p:sldId id="1064" r:id="rId42"/>
    <p:sldId id="1065" r:id="rId43"/>
    <p:sldId id="1077" r:id="rId44"/>
    <p:sldId id="1078" r:id="rId45"/>
    <p:sldId id="1080" r:id="rId46"/>
    <p:sldId id="1046" r:id="rId47"/>
    <p:sldId id="1081" r:id="rId48"/>
    <p:sldId id="1066" r:id="rId49"/>
    <p:sldId id="1067" r:id="rId50"/>
    <p:sldId id="1068" r:id="rId51"/>
  </p:sldIdLst>
  <p:sldSz cx="9144000" cy="6858000" type="screen4x3"/>
  <p:notesSz cx="6735763" cy="9866313"/>
  <p:embeddedFontLst>
    <p:embeddedFont>
      <p:font typeface="Dosis" pitchFamily="2" charset="0"/>
      <p:regular r:id="rId53"/>
      <p:bold r:id="rId54"/>
    </p:embeddedFont>
    <p:embeddedFont>
      <p:font typeface="Dosis ExtraBold" pitchFamily="2" charset="0"/>
      <p:bold r:id="rId55"/>
    </p:embeddedFont>
    <p:embeddedFont>
      <p:font typeface="Dosis Light" pitchFamily="2" charset="0"/>
      <p:regular r:id="rId56"/>
    </p:embeddedFont>
    <p:embeddedFont>
      <p:font typeface="Dosis Medium" pitchFamily="2" charset="0"/>
      <p:regular r:id="rId57"/>
    </p:embeddedFont>
    <p:embeddedFont>
      <p:font typeface="Dosis SemiBold" pitchFamily="2" charset="0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E84234"/>
    <a:srgbClr val="EBE3F1"/>
    <a:srgbClr val="565F88"/>
    <a:srgbClr val="F26553"/>
    <a:srgbClr val="2AB6D7"/>
    <a:srgbClr val="55B7DE"/>
    <a:srgbClr val="A1A6BC"/>
    <a:srgbClr val="424D7B"/>
    <a:srgbClr val="4B5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79" autoAdjust="0"/>
    <p:restoredTop sz="87607" autoAdjust="0"/>
  </p:normalViewPr>
  <p:slideViewPr>
    <p:cSldViewPr snapToGrid="0">
      <p:cViewPr varScale="1">
        <p:scale>
          <a:sx n="61" d="100"/>
          <a:sy n="61" d="100"/>
        </p:scale>
        <p:origin x="1500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font" Target="fonts/font3.fntdata"/><Relationship Id="rId63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5" Type="http://schemas.openxmlformats.org/officeDocument/2006/relationships/slideMaster" Target="slideMasters/slideMaster2.xml"/><Relationship Id="rId61" Type="http://schemas.openxmlformats.org/officeDocument/2006/relationships/theme" Target="theme/theme1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font" Target="fonts/font4.fntdata"/><Relationship Id="rId64" Type="http://schemas.microsoft.com/office/2018/10/relationships/authors" Target="author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2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presProps" Target="presProps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font" Target="fonts/font2.fntdata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font" Target="fonts/font5.fntdata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notesMaster" Target="notesMasters/notesMaster1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DC49337A-71CA-4455-B0B4-A708708ED726}"/>
    <pc:docChg chg="undo custSel addSld delSld modSld sldOrd">
      <pc:chgData name="LAMIAE BEZZAZ" userId="f9bc3cc0-8e1c-4944-afa8-b4b36bbf20e1" providerId="ADAL" clId="{DC49337A-71CA-4455-B0B4-A708708ED726}" dt="2025-11-20T23:59:58.085" v="167" actId="14100"/>
      <pc:docMkLst>
        <pc:docMk/>
      </pc:docMkLst>
      <pc:sldChg chg="addSp modSp modAnim">
        <pc:chgData name="LAMIAE BEZZAZ" userId="f9bc3cc0-8e1c-4944-afa8-b4b36bbf20e1" providerId="ADAL" clId="{DC49337A-71CA-4455-B0B4-A708708ED726}" dt="2025-11-20T23:10:17.776" v="112"/>
        <pc:sldMkLst>
          <pc:docMk/>
          <pc:sldMk cId="927543826" sldId="784"/>
        </pc:sldMkLst>
        <pc:picChg chg="add mod">
          <ac:chgData name="LAMIAE BEZZAZ" userId="f9bc3cc0-8e1c-4944-afa8-b4b36bbf20e1" providerId="ADAL" clId="{DC49337A-71CA-4455-B0B4-A708708ED726}" dt="2025-11-20T23:10:10.969" v="111" actId="14100"/>
          <ac:picMkLst>
            <pc:docMk/>
            <pc:sldMk cId="927543826" sldId="784"/>
            <ac:picMk id="3" creationId="{0D420B31-C9EA-49E5-9F64-D6D63071C764}"/>
          </ac:picMkLst>
        </pc:picChg>
      </pc:sldChg>
      <pc:sldChg chg="modSp">
        <pc:chgData name="LAMIAE BEZZAZ" userId="f9bc3cc0-8e1c-4944-afa8-b4b36bbf20e1" providerId="ADAL" clId="{DC49337A-71CA-4455-B0B4-A708708ED726}" dt="2025-11-20T23:55:16.492" v="159" actId="20577"/>
        <pc:sldMkLst>
          <pc:docMk/>
          <pc:sldMk cId="2525327067" sldId="868"/>
        </pc:sldMkLst>
        <pc:spChg chg="mod">
          <ac:chgData name="LAMIAE BEZZAZ" userId="f9bc3cc0-8e1c-4944-afa8-b4b36bbf20e1" providerId="ADAL" clId="{DC49337A-71CA-4455-B0B4-A708708ED726}" dt="2025-11-20T23:55:16.492" v="159" actId="20577"/>
          <ac:spMkLst>
            <pc:docMk/>
            <pc:sldMk cId="2525327067" sldId="868"/>
            <ac:spMk id="11" creationId="{EF505D8B-8E22-EC33-68BC-39C3FF6C0396}"/>
          </ac:spMkLst>
        </pc:spChg>
      </pc:sldChg>
      <pc:sldChg chg="modSp add del">
        <pc:chgData name="LAMIAE BEZZAZ" userId="f9bc3cc0-8e1c-4944-afa8-b4b36bbf20e1" providerId="ADAL" clId="{DC49337A-71CA-4455-B0B4-A708708ED726}" dt="2025-11-20T23:02:56.467" v="96"/>
        <pc:sldMkLst>
          <pc:docMk/>
          <pc:sldMk cId="3182982399" sldId="1029"/>
        </pc:sldMkLst>
        <pc:spChg chg="mod">
          <ac:chgData name="LAMIAE BEZZAZ" userId="f9bc3cc0-8e1c-4944-afa8-b4b36bbf20e1" providerId="ADAL" clId="{DC49337A-71CA-4455-B0B4-A708708ED726}" dt="2025-11-20T23:02:56.467" v="96"/>
          <ac:spMkLst>
            <pc:docMk/>
            <pc:sldMk cId="3182982399" sldId="1029"/>
            <ac:spMk id="15" creationId="{83AE1F9C-3B90-289D-5694-4EB97A0CCA2C}"/>
          </ac:spMkLst>
        </pc:spChg>
      </pc:sldChg>
      <pc:sldChg chg="addSp delSp modSp delAnim modAnim">
        <pc:chgData name="LAMIAE BEZZAZ" userId="f9bc3cc0-8e1c-4944-afa8-b4b36bbf20e1" providerId="ADAL" clId="{DC49337A-71CA-4455-B0B4-A708708ED726}" dt="2025-11-20T23:58:25.255" v="165"/>
        <pc:sldMkLst>
          <pc:docMk/>
          <pc:sldMk cId="4166393703" sldId="1034"/>
        </pc:sldMkLst>
        <pc:picChg chg="del">
          <ac:chgData name="LAMIAE BEZZAZ" userId="f9bc3cc0-8e1c-4944-afa8-b4b36bbf20e1" providerId="ADAL" clId="{DC49337A-71CA-4455-B0B4-A708708ED726}" dt="2025-11-20T23:57:52.242" v="160" actId="478"/>
          <ac:picMkLst>
            <pc:docMk/>
            <pc:sldMk cId="4166393703" sldId="1034"/>
            <ac:picMk id="4" creationId="{9A2FD3F4-1C56-4108-9C3D-78095443EC1C}"/>
          </ac:picMkLst>
        </pc:picChg>
        <pc:picChg chg="add mod">
          <ac:chgData name="LAMIAE BEZZAZ" userId="f9bc3cc0-8e1c-4944-afa8-b4b36bbf20e1" providerId="ADAL" clId="{DC49337A-71CA-4455-B0B4-A708708ED726}" dt="2025-11-20T23:58:18.891" v="164" actId="14100"/>
          <ac:picMkLst>
            <pc:docMk/>
            <pc:sldMk cId="4166393703" sldId="1034"/>
            <ac:picMk id="5" creationId="{B8AC0AAC-4B8E-42DF-A506-3E85205EA274}"/>
          </ac:picMkLst>
        </pc:picChg>
      </pc:sldChg>
      <pc:sldChg chg="addSp delSp modSp">
        <pc:chgData name="LAMIAE BEZZAZ" userId="f9bc3cc0-8e1c-4944-afa8-b4b36bbf20e1" providerId="ADAL" clId="{DC49337A-71CA-4455-B0B4-A708708ED726}" dt="2025-11-20T23:46:06.178" v="146" actId="732"/>
        <pc:sldMkLst>
          <pc:docMk/>
          <pc:sldMk cId="1339474844" sldId="1038"/>
        </pc:sldMkLst>
        <pc:spChg chg="mod">
          <ac:chgData name="LAMIAE BEZZAZ" userId="f9bc3cc0-8e1c-4944-afa8-b4b36bbf20e1" providerId="ADAL" clId="{DC49337A-71CA-4455-B0B4-A708708ED726}" dt="2025-11-20T23:35:37.565" v="123" actId="1076"/>
          <ac:spMkLst>
            <pc:docMk/>
            <pc:sldMk cId="1339474844" sldId="1038"/>
            <ac:spMk id="23" creationId="{9CC05518-BD19-4794-9F54-6F9B5F354CF7}"/>
          </ac:spMkLst>
        </pc:spChg>
        <pc:spChg chg="mod">
          <ac:chgData name="LAMIAE BEZZAZ" userId="f9bc3cc0-8e1c-4944-afa8-b4b36bbf20e1" providerId="ADAL" clId="{DC49337A-71CA-4455-B0B4-A708708ED726}" dt="2025-11-20T23:45:42.686" v="139" actId="207"/>
          <ac:spMkLst>
            <pc:docMk/>
            <pc:sldMk cId="1339474844" sldId="1038"/>
            <ac:spMk id="46" creationId="{20C52D39-7531-46CA-95F9-134135EB6CA5}"/>
          </ac:spMkLst>
        </pc:spChg>
        <pc:spChg chg="mod">
          <ac:chgData name="LAMIAE BEZZAZ" userId="f9bc3cc0-8e1c-4944-afa8-b4b36bbf20e1" providerId="ADAL" clId="{DC49337A-71CA-4455-B0B4-A708708ED726}" dt="2025-11-20T23:45:41.292" v="137" actId="207"/>
          <ac:spMkLst>
            <pc:docMk/>
            <pc:sldMk cId="1339474844" sldId="1038"/>
            <ac:spMk id="49" creationId="{F903F67A-E585-4916-BBD3-78DDEC1A5C02}"/>
          </ac:spMkLst>
        </pc:spChg>
        <pc:grpChg chg="add del mod">
          <ac:chgData name="LAMIAE BEZZAZ" userId="f9bc3cc0-8e1c-4944-afa8-b4b36bbf20e1" providerId="ADAL" clId="{DC49337A-71CA-4455-B0B4-A708708ED726}" dt="2025-11-20T23:35:39.772" v="126"/>
          <ac:grpSpMkLst>
            <pc:docMk/>
            <pc:sldMk cId="1339474844" sldId="1038"/>
            <ac:grpSpMk id="7" creationId="{BA6063E1-94CA-4793-9FA8-9205B8FBC176}"/>
          </ac:grpSpMkLst>
        </pc:grpChg>
        <pc:grpChg chg="add del mod">
          <ac:chgData name="LAMIAE BEZZAZ" userId="f9bc3cc0-8e1c-4944-afa8-b4b36bbf20e1" providerId="ADAL" clId="{DC49337A-71CA-4455-B0B4-A708708ED726}" dt="2025-11-20T23:45:44.419" v="142"/>
          <ac:grpSpMkLst>
            <pc:docMk/>
            <pc:sldMk cId="1339474844" sldId="1038"/>
            <ac:grpSpMk id="39" creationId="{4E5C6F68-1C08-4D62-BFD1-C4C32C488B7D}"/>
          </ac:grpSpMkLst>
        </pc:grpChg>
        <pc:grpChg chg="mod">
          <ac:chgData name="LAMIAE BEZZAZ" userId="f9bc3cc0-8e1c-4944-afa8-b4b36bbf20e1" providerId="ADAL" clId="{DC49337A-71CA-4455-B0B4-A708708ED726}" dt="2025-11-20T23:45:43.772" v="141" actId="1076"/>
          <ac:grpSpMkLst>
            <pc:docMk/>
            <pc:sldMk cId="1339474844" sldId="1038"/>
            <ac:grpSpMk id="55" creationId="{999114B3-D4A5-4BE7-87C2-84FABFF6421B}"/>
          </ac:grpSpMkLst>
        </pc:grpChg>
        <pc:grpChg chg="mod">
          <ac:chgData name="LAMIAE BEZZAZ" userId="f9bc3cc0-8e1c-4944-afa8-b4b36bbf20e1" providerId="ADAL" clId="{DC49337A-71CA-4455-B0B4-A708708ED726}" dt="2025-11-20T23:45:43.772" v="141" actId="1076"/>
          <ac:grpSpMkLst>
            <pc:docMk/>
            <pc:sldMk cId="1339474844" sldId="1038"/>
            <ac:grpSpMk id="73" creationId="{F63C6AFF-BF73-4384-9906-03BD0B138905}"/>
          </ac:grpSpMkLst>
        </pc:grpChg>
        <pc:grpChg chg="mod">
          <ac:chgData name="LAMIAE BEZZAZ" userId="f9bc3cc0-8e1c-4944-afa8-b4b36bbf20e1" providerId="ADAL" clId="{DC49337A-71CA-4455-B0B4-A708708ED726}" dt="2025-11-20T23:45:43.772" v="141" actId="1076"/>
          <ac:grpSpMkLst>
            <pc:docMk/>
            <pc:sldMk cId="1339474844" sldId="1038"/>
            <ac:grpSpMk id="74" creationId="{E33800DB-FE35-4125-94EF-8802AD8D0E93}"/>
          </ac:grpSpMkLst>
        </pc:grpChg>
        <pc:grpChg chg="mod">
          <ac:chgData name="LAMIAE BEZZAZ" userId="f9bc3cc0-8e1c-4944-afa8-b4b36bbf20e1" providerId="ADAL" clId="{DC49337A-71CA-4455-B0B4-A708708ED726}" dt="2025-11-20T23:45:43.772" v="141" actId="1076"/>
          <ac:grpSpMkLst>
            <pc:docMk/>
            <pc:sldMk cId="1339474844" sldId="1038"/>
            <ac:grpSpMk id="75" creationId="{22EBCA63-0072-4544-8E61-9F5B4BD17E6F}"/>
          </ac:grpSpMkLst>
        </pc:grpChg>
        <pc:grpChg chg="mod">
          <ac:chgData name="LAMIAE BEZZAZ" userId="f9bc3cc0-8e1c-4944-afa8-b4b36bbf20e1" providerId="ADAL" clId="{DC49337A-71CA-4455-B0B4-A708708ED726}" dt="2025-11-20T23:45:43.772" v="141" actId="1076"/>
          <ac:grpSpMkLst>
            <pc:docMk/>
            <pc:sldMk cId="1339474844" sldId="1038"/>
            <ac:grpSpMk id="76" creationId="{C2B90E36-BE3E-4353-8BA7-80D8A292465D}"/>
          </ac:grpSpMkLst>
        </pc:grpChg>
        <pc:grpChg chg="mod">
          <ac:chgData name="LAMIAE BEZZAZ" userId="f9bc3cc0-8e1c-4944-afa8-b4b36bbf20e1" providerId="ADAL" clId="{DC49337A-71CA-4455-B0B4-A708708ED726}" dt="2025-11-20T23:45:43.772" v="141" actId="1076"/>
          <ac:grpSpMkLst>
            <pc:docMk/>
            <pc:sldMk cId="1339474844" sldId="1038"/>
            <ac:grpSpMk id="77" creationId="{68E2DA7C-B636-418A-A2B2-9D42C80D73ED}"/>
          </ac:grpSpMkLst>
        </pc:grpChg>
        <pc:picChg chg="add mod modCrop">
          <ac:chgData name="LAMIAE BEZZAZ" userId="f9bc3cc0-8e1c-4944-afa8-b4b36bbf20e1" providerId="ADAL" clId="{DC49337A-71CA-4455-B0B4-A708708ED726}" dt="2025-11-20T23:46:06.178" v="146" actId="732"/>
          <ac:picMkLst>
            <pc:docMk/>
            <pc:sldMk cId="1339474844" sldId="1038"/>
            <ac:picMk id="3" creationId="{DB6D8450-6240-44BA-AE74-5EDB011C4FE7}"/>
          </ac:picMkLst>
        </pc:picChg>
      </pc:sldChg>
      <pc:sldChg chg="modTransition">
        <pc:chgData name="LAMIAE BEZZAZ" userId="f9bc3cc0-8e1c-4944-afa8-b4b36bbf20e1" providerId="ADAL" clId="{DC49337A-71CA-4455-B0B4-A708708ED726}" dt="2025-11-20T23:06:13.879" v="99"/>
        <pc:sldMkLst>
          <pc:docMk/>
          <pc:sldMk cId="306125916" sldId="1051"/>
        </pc:sldMkLst>
      </pc:sldChg>
      <pc:sldChg chg="modSp">
        <pc:chgData name="LAMIAE BEZZAZ" userId="f9bc3cc0-8e1c-4944-afa8-b4b36bbf20e1" providerId="ADAL" clId="{DC49337A-71CA-4455-B0B4-A708708ED726}" dt="2025-11-20T22:58:03.145" v="69" actId="20577"/>
        <pc:sldMkLst>
          <pc:docMk/>
          <pc:sldMk cId="3972311393" sldId="1066"/>
        </pc:sldMkLst>
        <pc:spChg chg="mod">
          <ac:chgData name="LAMIAE BEZZAZ" userId="f9bc3cc0-8e1c-4944-afa8-b4b36bbf20e1" providerId="ADAL" clId="{DC49337A-71CA-4455-B0B4-A708708ED726}" dt="2025-11-20T22:58:03.145" v="69" actId="20577"/>
          <ac:spMkLst>
            <pc:docMk/>
            <pc:sldMk cId="3972311393" sldId="1066"/>
            <ac:spMk id="4" creationId="{E6384F8A-E656-6861-497C-5F80E75BA727}"/>
          </ac:spMkLst>
        </pc:spChg>
        <pc:picChg chg="mod ord">
          <ac:chgData name="LAMIAE BEZZAZ" userId="f9bc3cc0-8e1c-4944-afa8-b4b36bbf20e1" providerId="ADAL" clId="{DC49337A-71CA-4455-B0B4-A708708ED726}" dt="2025-11-20T22:57:53.398" v="67" actId="14100"/>
          <ac:picMkLst>
            <pc:docMk/>
            <pc:sldMk cId="3972311393" sldId="1066"/>
            <ac:picMk id="7" creationId="{D878DE19-D926-4B21-9721-0EA7F3A39DF4}"/>
          </ac:picMkLst>
        </pc:picChg>
      </pc:sldChg>
      <pc:sldChg chg="addSp delSp modSp">
        <pc:chgData name="LAMIAE BEZZAZ" userId="f9bc3cc0-8e1c-4944-afa8-b4b36bbf20e1" providerId="ADAL" clId="{DC49337A-71CA-4455-B0B4-A708708ED726}" dt="2025-11-20T23:00:16.810" v="83" actId="164"/>
        <pc:sldMkLst>
          <pc:docMk/>
          <pc:sldMk cId="4282025355" sldId="1067"/>
        </pc:sldMkLst>
        <pc:grpChg chg="add mod">
          <ac:chgData name="LAMIAE BEZZAZ" userId="f9bc3cc0-8e1c-4944-afa8-b4b36bbf20e1" providerId="ADAL" clId="{DC49337A-71CA-4455-B0B4-A708708ED726}" dt="2025-11-20T23:00:16.810" v="83" actId="164"/>
          <ac:grpSpMkLst>
            <pc:docMk/>
            <pc:sldMk cId="4282025355" sldId="1067"/>
            <ac:grpSpMk id="13" creationId="{BCB0A2BE-9D29-4913-813B-489DA7A13772}"/>
          </ac:grpSpMkLst>
        </pc:grpChg>
        <pc:picChg chg="add mod">
          <ac:chgData name="LAMIAE BEZZAZ" userId="f9bc3cc0-8e1c-4944-afa8-b4b36bbf20e1" providerId="ADAL" clId="{DC49337A-71CA-4455-B0B4-A708708ED726}" dt="2025-11-20T23:00:16.810" v="83" actId="164"/>
          <ac:picMkLst>
            <pc:docMk/>
            <pc:sldMk cId="4282025355" sldId="1067"/>
            <ac:picMk id="3" creationId="{E598B6DE-436E-4FEC-8B4A-2CF06E335D6E}"/>
          </ac:picMkLst>
        </pc:picChg>
        <pc:picChg chg="del">
          <ac:chgData name="LAMIAE BEZZAZ" userId="f9bc3cc0-8e1c-4944-afa8-b4b36bbf20e1" providerId="ADAL" clId="{DC49337A-71CA-4455-B0B4-A708708ED726}" dt="2025-11-20T22:58:28.226" v="70" actId="478"/>
          <ac:picMkLst>
            <pc:docMk/>
            <pc:sldMk cId="4282025355" sldId="1067"/>
            <ac:picMk id="17" creationId="{599C121B-6483-C8D2-6D9F-997C0062796B}"/>
          </ac:picMkLst>
        </pc:picChg>
        <pc:cxnChg chg="add mod">
          <ac:chgData name="LAMIAE BEZZAZ" userId="f9bc3cc0-8e1c-4944-afa8-b4b36bbf20e1" providerId="ADAL" clId="{DC49337A-71CA-4455-B0B4-A708708ED726}" dt="2025-11-20T23:00:16.810" v="83" actId="164"/>
          <ac:cxnSpMkLst>
            <pc:docMk/>
            <pc:sldMk cId="4282025355" sldId="1067"/>
            <ac:cxnSpMk id="5" creationId="{09B33C40-21B7-4FF6-83BC-A6A1B9285E43}"/>
          </ac:cxnSpMkLst>
        </pc:cxnChg>
        <pc:cxnChg chg="add mod">
          <ac:chgData name="LAMIAE BEZZAZ" userId="f9bc3cc0-8e1c-4944-afa8-b4b36bbf20e1" providerId="ADAL" clId="{DC49337A-71CA-4455-B0B4-A708708ED726}" dt="2025-11-20T23:00:16.810" v="83" actId="164"/>
          <ac:cxnSpMkLst>
            <pc:docMk/>
            <pc:sldMk cId="4282025355" sldId="1067"/>
            <ac:cxnSpMk id="7" creationId="{2F57BEA3-0E75-473D-A923-7499480BF23E}"/>
          </ac:cxnSpMkLst>
        </pc:cxnChg>
        <pc:cxnChg chg="add mod">
          <ac:chgData name="LAMIAE BEZZAZ" userId="f9bc3cc0-8e1c-4944-afa8-b4b36bbf20e1" providerId="ADAL" clId="{DC49337A-71CA-4455-B0B4-A708708ED726}" dt="2025-11-20T23:00:16.810" v="83" actId="164"/>
          <ac:cxnSpMkLst>
            <pc:docMk/>
            <pc:sldMk cId="4282025355" sldId="1067"/>
            <ac:cxnSpMk id="10" creationId="{0EB2924B-94FD-4D3B-B21F-6F9562619109}"/>
          </ac:cxnSpMkLst>
        </pc:cxnChg>
      </pc:sldChg>
      <pc:sldChg chg="addSp delSp modSp">
        <pc:chgData name="LAMIAE BEZZAZ" userId="f9bc3cc0-8e1c-4944-afa8-b4b36bbf20e1" providerId="ADAL" clId="{DC49337A-71CA-4455-B0B4-A708708ED726}" dt="2025-11-20T23:01:37.017" v="87" actId="167"/>
        <pc:sldMkLst>
          <pc:docMk/>
          <pc:sldMk cId="539735270" sldId="1068"/>
        </pc:sldMkLst>
        <pc:picChg chg="del">
          <ac:chgData name="LAMIAE BEZZAZ" userId="f9bc3cc0-8e1c-4944-afa8-b4b36bbf20e1" providerId="ADAL" clId="{DC49337A-71CA-4455-B0B4-A708708ED726}" dt="2025-11-20T23:01:27.775" v="84" actId="478"/>
          <ac:picMkLst>
            <pc:docMk/>
            <pc:sldMk cId="539735270" sldId="1068"/>
            <ac:picMk id="6" creationId="{4204C445-8D8A-38ED-54B3-AA4F0CDC460B}"/>
          </ac:picMkLst>
        </pc:picChg>
        <pc:picChg chg="add mod ord">
          <ac:chgData name="LAMIAE BEZZAZ" userId="f9bc3cc0-8e1c-4944-afa8-b4b36bbf20e1" providerId="ADAL" clId="{DC49337A-71CA-4455-B0B4-A708708ED726}" dt="2025-11-20T23:01:37.017" v="87" actId="167"/>
          <ac:picMkLst>
            <pc:docMk/>
            <pc:sldMk cId="539735270" sldId="1068"/>
            <ac:picMk id="8" creationId="{8E94A5D7-71D7-4553-8E02-A726650BBA59}"/>
          </ac:picMkLst>
        </pc:picChg>
      </pc:sldChg>
      <pc:sldChg chg="del">
        <pc:chgData name="LAMIAE BEZZAZ" userId="f9bc3cc0-8e1c-4944-afa8-b4b36bbf20e1" providerId="ADAL" clId="{DC49337A-71CA-4455-B0B4-A708708ED726}" dt="2025-11-20T23:10:34.666" v="115" actId="47"/>
        <pc:sldMkLst>
          <pc:docMk/>
          <pc:sldMk cId="20702394" sldId="1070"/>
        </pc:sldMkLst>
      </pc:sldChg>
      <pc:sldChg chg="addSp modSp">
        <pc:chgData name="LAMIAE BEZZAZ" userId="f9bc3cc0-8e1c-4944-afa8-b4b36bbf20e1" providerId="ADAL" clId="{DC49337A-71CA-4455-B0B4-A708708ED726}" dt="2025-11-20T23:59:58.085" v="167" actId="14100"/>
        <pc:sldMkLst>
          <pc:docMk/>
          <pc:sldMk cId="992659192" sldId="1071"/>
        </pc:sldMkLst>
        <pc:picChg chg="add mod modCrop">
          <ac:chgData name="LAMIAE BEZZAZ" userId="f9bc3cc0-8e1c-4944-afa8-b4b36bbf20e1" providerId="ADAL" clId="{DC49337A-71CA-4455-B0B4-A708708ED726}" dt="2025-11-20T23:59:58.085" v="167" actId="14100"/>
          <ac:picMkLst>
            <pc:docMk/>
            <pc:sldMk cId="992659192" sldId="1071"/>
            <ac:picMk id="2" creationId="{3C665690-4B70-4760-B460-FA5FC450CCCA}"/>
          </ac:picMkLst>
        </pc:picChg>
      </pc:sldChg>
      <pc:sldChg chg="addSp delSp modSp modTransition">
        <pc:chgData name="LAMIAE BEZZAZ" userId="f9bc3cc0-8e1c-4944-afa8-b4b36bbf20e1" providerId="ADAL" clId="{DC49337A-71CA-4455-B0B4-A708708ED726}" dt="2025-11-20T23:07:35.460" v="106" actId="14100"/>
        <pc:sldMkLst>
          <pc:docMk/>
          <pc:sldMk cId="3695040703" sldId="1072"/>
        </pc:sldMkLst>
        <pc:picChg chg="add del mod">
          <ac:chgData name="LAMIAE BEZZAZ" userId="f9bc3cc0-8e1c-4944-afa8-b4b36bbf20e1" providerId="ADAL" clId="{DC49337A-71CA-4455-B0B4-A708708ED726}" dt="2025-11-20T23:07:35.460" v="106" actId="14100"/>
          <ac:picMkLst>
            <pc:docMk/>
            <pc:sldMk cId="3695040703" sldId="1072"/>
            <ac:picMk id="2" creationId="{080C7B94-F604-4397-9349-AC93612A5C7E}"/>
          </ac:picMkLst>
        </pc:picChg>
        <pc:picChg chg="del">
          <ac:chgData name="LAMIAE BEZZAZ" userId="f9bc3cc0-8e1c-4944-afa8-b4b36bbf20e1" providerId="ADAL" clId="{DC49337A-71CA-4455-B0B4-A708708ED726}" dt="2025-11-20T23:02:46.180" v="90"/>
          <ac:picMkLst>
            <pc:docMk/>
            <pc:sldMk cId="3695040703" sldId="1072"/>
            <ac:picMk id="3" creationId="{C723FC6D-E099-46E4-BFEF-5EAAE99BB398}"/>
          </ac:picMkLst>
        </pc:picChg>
      </pc:sldChg>
      <pc:sldChg chg="addSp delSp modSp">
        <pc:chgData name="LAMIAE BEZZAZ" userId="f9bc3cc0-8e1c-4944-afa8-b4b36bbf20e1" providerId="ADAL" clId="{DC49337A-71CA-4455-B0B4-A708708ED726}" dt="2025-11-20T23:04:47.335" v="98" actId="27636"/>
        <pc:sldMkLst>
          <pc:docMk/>
          <pc:sldMk cId="477052335" sldId="1073"/>
        </pc:sldMkLst>
        <pc:spChg chg="add del mod">
          <ac:chgData name="LAMIAE BEZZAZ" userId="f9bc3cc0-8e1c-4944-afa8-b4b36bbf20e1" providerId="ADAL" clId="{DC49337A-71CA-4455-B0B4-A708708ED726}" dt="2025-11-20T23:04:47.250" v="97"/>
          <ac:spMkLst>
            <pc:docMk/>
            <pc:sldMk cId="477052335" sldId="1073"/>
            <ac:spMk id="6" creationId="{84AB7258-648C-4130-810B-E9793EA60285}"/>
          </ac:spMkLst>
        </pc:spChg>
        <pc:spChg chg="mod">
          <ac:chgData name="LAMIAE BEZZAZ" userId="f9bc3cc0-8e1c-4944-afa8-b4b36bbf20e1" providerId="ADAL" clId="{DC49337A-71CA-4455-B0B4-A708708ED726}" dt="2025-11-20T23:04:47.335" v="98" actId="27636"/>
          <ac:spMkLst>
            <pc:docMk/>
            <pc:sldMk cId="477052335" sldId="1073"/>
            <ac:spMk id="15" creationId="{83AE1F9C-3B90-289D-5694-4EB97A0CCA2C}"/>
          </ac:spMkLst>
        </pc:spChg>
      </pc:sldChg>
      <pc:sldChg chg="addSp modSp modTransition">
        <pc:chgData name="LAMIAE BEZZAZ" userId="f9bc3cc0-8e1c-4944-afa8-b4b36bbf20e1" providerId="ADAL" clId="{DC49337A-71CA-4455-B0B4-A708708ED726}" dt="2025-11-20T23:06:42.628" v="100"/>
        <pc:sldMkLst>
          <pc:docMk/>
          <pc:sldMk cId="1647952956" sldId="1075"/>
        </pc:sldMkLst>
        <pc:spChg chg="add mod">
          <ac:chgData name="LAMIAE BEZZAZ" userId="f9bc3cc0-8e1c-4944-afa8-b4b36bbf20e1" providerId="ADAL" clId="{DC49337A-71CA-4455-B0B4-A708708ED726}" dt="2025-11-20T23:06:42.628" v="100"/>
          <ac:spMkLst>
            <pc:docMk/>
            <pc:sldMk cId="1647952956" sldId="1075"/>
            <ac:spMk id="6" creationId="{8C3FAB45-22E0-4671-AAEA-F6142E3E42AB}"/>
          </ac:spMkLst>
        </pc:spChg>
        <pc:spChg chg="add mod">
          <ac:chgData name="LAMIAE BEZZAZ" userId="f9bc3cc0-8e1c-4944-afa8-b4b36bbf20e1" providerId="ADAL" clId="{DC49337A-71CA-4455-B0B4-A708708ED726}" dt="2025-11-20T23:06:42.628" v="100"/>
          <ac:spMkLst>
            <pc:docMk/>
            <pc:sldMk cId="1647952956" sldId="1075"/>
            <ac:spMk id="14" creationId="{B557FB24-B439-4483-B51E-646C9A62E612}"/>
          </ac:spMkLst>
        </pc:spChg>
        <pc:spChg chg="add mod">
          <ac:chgData name="LAMIAE BEZZAZ" userId="f9bc3cc0-8e1c-4944-afa8-b4b36bbf20e1" providerId="ADAL" clId="{DC49337A-71CA-4455-B0B4-A708708ED726}" dt="2025-11-20T23:06:42.628" v="100"/>
          <ac:spMkLst>
            <pc:docMk/>
            <pc:sldMk cId="1647952956" sldId="1075"/>
            <ac:spMk id="15" creationId="{34675879-28DD-4557-BCE1-9BC8494DB070}"/>
          </ac:spMkLst>
        </pc:spChg>
        <pc:spChg chg="add mod">
          <ac:chgData name="LAMIAE BEZZAZ" userId="f9bc3cc0-8e1c-4944-afa8-b4b36bbf20e1" providerId="ADAL" clId="{DC49337A-71CA-4455-B0B4-A708708ED726}" dt="2025-11-20T23:06:42.628" v="100"/>
          <ac:spMkLst>
            <pc:docMk/>
            <pc:sldMk cId="1647952956" sldId="1075"/>
            <ac:spMk id="16" creationId="{16145BCC-03D2-4DBB-A0EC-1EB036BABD99}"/>
          </ac:spMkLst>
        </pc:spChg>
        <pc:spChg chg="add mod">
          <ac:chgData name="LAMIAE BEZZAZ" userId="f9bc3cc0-8e1c-4944-afa8-b4b36bbf20e1" providerId="ADAL" clId="{DC49337A-71CA-4455-B0B4-A708708ED726}" dt="2025-11-20T23:06:42.628" v="100"/>
          <ac:spMkLst>
            <pc:docMk/>
            <pc:sldMk cId="1647952956" sldId="1075"/>
            <ac:spMk id="17" creationId="{A6905B03-C307-4CF9-8745-C55CC5F86CDA}"/>
          </ac:spMkLst>
        </pc:spChg>
        <pc:spChg chg="add mod">
          <ac:chgData name="LAMIAE BEZZAZ" userId="f9bc3cc0-8e1c-4944-afa8-b4b36bbf20e1" providerId="ADAL" clId="{DC49337A-71CA-4455-B0B4-A708708ED726}" dt="2025-11-20T23:06:42.628" v="100"/>
          <ac:spMkLst>
            <pc:docMk/>
            <pc:sldMk cId="1647952956" sldId="1075"/>
            <ac:spMk id="18" creationId="{B645F9B2-436A-44A1-95D9-0C1661974F92}"/>
          </ac:spMkLst>
        </pc:spChg>
      </pc:sldChg>
      <pc:sldChg chg="modSp add del">
        <pc:chgData name="LAMIAE BEZZAZ" userId="f9bc3cc0-8e1c-4944-afa8-b4b36bbf20e1" providerId="ADAL" clId="{DC49337A-71CA-4455-B0B4-A708708ED726}" dt="2025-11-20T23:02:56.020" v="94"/>
        <pc:sldMkLst>
          <pc:docMk/>
          <pc:sldMk cId="276152245" sldId="1082"/>
        </pc:sldMkLst>
        <pc:spChg chg="mod">
          <ac:chgData name="LAMIAE BEZZAZ" userId="f9bc3cc0-8e1c-4944-afa8-b4b36bbf20e1" providerId="ADAL" clId="{DC49337A-71CA-4455-B0B4-A708708ED726}" dt="2025-11-20T23:02:56.020" v="94"/>
          <ac:spMkLst>
            <pc:docMk/>
            <pc:sldMk cId="276152245" sldId="1082"/>
            <ac:spMk id="15" creationId="{83AE1F9C-3B90-289D-5694-4EB97A0CCA2C}"/>
          </ac:spMkLst>
        </pc:spChg>
      </pc:sldChg>
      <pc:sldChg chg="add ord">
        <pc:chgData name="LAMIAE BEZZAZ" userId="f9bc3cc0-8e1c-4944-afa8-b4b36bbf20e1" providerId="ADAL" clId="{DC49337A-71CA-4455-B0B4-A708708ED726}" dt="2025-11-20T23:10:38.543" v="116"/>
        <pc:sldMkLst>
          <pc:docMk/>
          <pc:sldMk cId="2423489919" sldId="1082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034C716-3EAE-87EC-C656-5B2805445C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6976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9749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33303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40153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631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7360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66256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44986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99476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328670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64214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07423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71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7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87785" y="17648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56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4183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0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10" Type="http://schemas.openxmlformats.org/officeDocument/2006/relationships/image" Target="../media/image27.png"/><Relationship Id="rId9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27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6.png"/><Relationship Id="rId5" Type="http://schemas.openxmlformats.org/officeDocument/2006/relationships/image" Target="../media/image48.png"/><Relationship Id="rId4" Type="http://schemas.openxmlformats.org/officeDocument/2006/relationships/customXml" Target="../ink/ink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1.png"/><Relationship Id="rId7" Type="http://schemas.openxmlformats.org/officeDocument/2006/relationships/image" Target="../media/image27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6.png"/><Relationship Id="rId5" Type="http://schemas.openxmlformats.org/officeDocument/2006/relationships/image" Target="../media/image450.png"/><Relationship Id="rId4" Type="http://schemas.openxmlformats.org/officeDocument/2006/relationships/customXml" Target="../ink/ink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27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6.png"/><Relationship Id="rId5" Type="http://schemas.openxmlformats.org/officeDocument/2006/relationships/image" Target="../media/image48.png"/><Relationship Id="rId4" Type="http://schemas.openxmlformats.org/officeDocument/2006/relationships/customXml" Target="../ink/ink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2.png"/><Relationship Id="rId7" Type="http://schemas.openxmlformats.org/officeDocument/2006/relationships/image" Target="../media/image27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6.png"/><Relationship Id="rId5" Type="http://schemas.openxmlformats.org/officeDocument/2006/relationships/image" Target="../media/image45.png"/><Relationship Id="rId4" Type="http://schemas.openxmlformats.org/officeDocument/2006/relationships/customXml" Target="../ink/ink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7" Type="http://schemas.openxmlformats.org/officeDocument/2006/relationships/image" Target="../media/image46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10.PNG"/><Relationship Id="rId5" Type="http://schemas.openxmlformats.org/officeDocument/2006/relationships/customXml" Target="../ink/ink12.xml"/><Relationship Id="rId10" Type="http://schemas.openxmlformats.org/officeDocument/2006/relationships/image" Target="../media/image51.png"/><Relationship Id="rId4" Type="http://schemas.openxmlformats.org/officeDocument/2006/relationships/image" Target="../media/image400.PNG"/><Relationship Id="rId9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42.png"/><Relationship Id="rId7" Type="http://schemas.openxmlformats.org/officeDocument/2006/relationships/image" Target="../media/image49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customXml" Target="../ink/ink14.xml"/><Relationship Id="rId9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42.png"/><Relationship Id="rId7" Type="http://schemas.openxmlformats.org/officeDocument/2006/relationships/image" Target="../media/image52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customXml" Target="../ink/ink16.xml"/><Relationship Id="rId9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42.png"/><Relationship Id="rId7" Type="http://schemas.openxmlformats.org/officeDocument/2006/relationships/image" Target="../media/image52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customXml" Target="../ink/ink18.xml"/><Relationship Id="rId9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7" Type="http://schemas.openxmlformats.org/officeDocument/2006/relationships/image" Target="../media/image410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40.xml"/><Relationship Id="rId6" Type="http://schemas.openxmlformats.org/officeDocument/2006/relationships/customXml" Target="../ink/ink20.xml"/><Relationship Id="rId11" Type="http://schemas.openxmlformats.org/officeDocument/2006/relationships/image" Target="../media/image57.png"/><Relationship Id="rId5" Type="http://schemas.openxmlformats.org/officeDocument/2006/relationships/image" Target="../media/image400.PNG"/><Relationship Id="rId10" Type="http://schemas.openxmlformats.org/officeDocument/2006/relationships/image" Target="../media/image56.png"/><Relationship Id="rId9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42.png"/><Relationship Id="rId7" Type="http://schemas.openxmlformats.org/officeDocument/2006/relationships/image" Target="../media/image55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customXml" Target="../ink/ink22.xml"/><Relationship Id="rId9" Type="http://schemas.openxmlformats.org/officeDocument/2006/relationships/image" Target="../media/image5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30.png"/><Relationship Id="rId7" Type="http://schemas.openxmlformats.org/officeDocument/2006/relationships/image" Target="../media/image27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6.png"/><Relationship Id="rId5" Type="http://schemas.openxmlformats.org/officeDocument/2006/relationships/image" Target="../media/image440.png"/><Relationship Id="rId4" Type="http://schemas.openxmlformats.org/officeDocument/2006/relationships/customXml" Target="../ink/ink2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1.png"/><Relationship Id="rId5" Type="http://schemas.openxmlformats.org/officeDocument/2006/relationships/image" Target="../media/image24.png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0C7B94-F604-4397-9349-AC93612A5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40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MA" dirty="0"/>
              <a:t>Il convient de lancer le mode diaporama 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47705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3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27250B6-6298-63D4-4984-6F19CDCB6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91347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5AEE5F7-F3F1-94BC-29CA-20A0BD23BA65}"/>
              </a:ext>
            </a:extLst>
          </p:cNvPr>
          <p:cNvGrpSpPr/>
          <p:nvPr/>
        </p:nvGrpSpPr>
        <p:grpSpPr>
          <a:xfrm>
            <a:off x="3224463" y="0"/>
            <a:ext cx="2589196" cy="914877"/>
            <a:chOff x="3224463" y="0"/>
            <a:chExt cx="2589196" cy="91487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D85DEB-E4ED-5855-5216-41A6FC9B7C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15B6940-11D8-0A82-0646-0FD05BB67C0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2734F071-3AA0-9ED9-5A80-3C29B01F0B0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A02F4AB-F6C3-9929-6CD3-5FFD91D8E9E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91F9826-DAAA-B136-3E78-650BDD46CCF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7F1D366E-717D-32EB-73D4-CE08B96133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5" name="Image 4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B43624A9-7AB3-0C95-4AB7-D43136E8FE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427" y="2298240"/>
            <a:ext cx="1579923" cy="2389940"/>
          </a:xfrm>
          <a:prstGeom prst="rect">
            <a:avLst/>
          </a:prstGeom>
        </p:spPr>
      </p:pic>
      <p:pic>
        <p:nvPicPr>
          <p:cNvPr id="14" name="Image 13" descr="Une image contenant texte, capture d’écran, Publicité en ligne&#10;&#10;Le contenu généré par l’IA peut être incorrect.">
            <a:extLst>
              <a:ext uri="{FF2B5EF4-FFF2-40B4-BE49-F238E27FC236}">
                <a16:creationId xmlns:a16="http://schemas.microsoft.com/office/drawing/2014/main" id="{E999BD7D-1E43-873F-5B97-46C1672893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00" y="2399955"/>
            <a:ext cx="1566771" cy="232795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802F98-7D00-9C56-4635-196108722E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171" y="2360222"/>
            <a:ext cx="1590699" cy="2389940"/>
          </a:xfrm>
          <a:prstGeom prst="rect">
            <a:avLst/>
          </a:prstGeom>
        </p:spPr>
      </p:pic>
      <p:pic>
        <p:nvPicPr>
          <p:cNvPr id="21" name="Image 20" descr="Une image contenant texte, capture d’écran, Page web, logiciel&#10;&#10;Le contenu généré par l’IA peut être incorrect.">
            <a:extLst>
              <a:ext uri="{FF2B5EF4-FFF2-40B4-BE49-F238E27FC236}">
                <a16:creationId xmlns:a16="http://schemas.microsoft.com/office/drawing/2014/main" id="{C4D9433B-0173-72EA-8DB9-EE9A59583F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355" y="2391213"/>
            <a:ext cx="1567920" cy="2327958"/>
          </a:xfrm>
          <a:prstGeom prst="rect">
            <a:avLst/>
          </a:prstGeom>
        </p:spPr>
      </p:pic>
      <p:pic>
        <p:nvPicPr>
          <p:cNvPr id="23" name="Image 22" descr="Une image contenant texte, ordinateur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7A58014-D1CD-1368-13A7-B1529576AA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760" y="2360222"/>
            <a:ext cx="1590700" cy="232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2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4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Oral – </a:t>
            </a:r>
            <a:r>
              <a:rPr lang="fr-FR" dirty="0">
                <a:solidFill>
                  <a:srgbClr val="474F71"/>
                </a:solidFill>
                <a:sym typeface="Wingdings" panose="05000000000000000000" pitchFamily="2" charset="2"/>
              </a:rPr>
              <a:t>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Ecriture – Point de langue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60565" y="3889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– an – en –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am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em</a:t>
            </a:r>
            <a:endParaRPr lang="fr-FR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Ecriture - Graphèmes – an – en –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am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em</a:t>
            </a:r>
            <a:endParaRPr lang="fr-FR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D8806F3F-7599-25E3-D697-B60ABFB52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 verbe « aller » au présent.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5097386" cy="756000"/>
          </a:xfrm>
        </p:spPr>
        <p:txBody>
          <a:bodyPr/>
          <a:lstStyle/>
          <a:p>
            <a:r>
              <a:rPr lang="fr-FR" sz="1400" dirty="0"/>
              <a:t>Lecture et compréhension de mots comprenant les graphèmes : an – en – </a:t>
            </a:r>
            <a:r>
              <a:rPr lang="fr-FR" sz="1400" dirty="0" err="1"/>
              <a:t>am</a:t>
            </a:r>
            <a:r>
              <a:rPr lang="fr-FR" sz="1400" dirty="0"/>
              <a:t> - </a:t>
            </a:r>
            <a:r>
              <a:rPr lang="fr-FR" sz="1400" dirty="0" err="1"/>
              <a:t>em</a:t>
            </a:r>
            <a:r>
              <a:rPr lang="fr-FR" sz="1400" dirty="0"/>
              <a:t>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320205" y="2144230"/>
            <a:ext cx="1242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31471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Dialogue reprenant les actes de parole enseignés.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F5D5631-2CA7-823C-6B7E-B36CFC9B7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31CAD52-6D84-B6A3-F2CE-323C5095E57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5D12A8-FAE8-7515-A03C-D46EBFE83AB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8A8A272-23CD-D90F-AD34-B458AD3BAED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1240784-8592-2A04-732B-6560EBF8300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B0BF1-34ED-5F46-A256-216E568A19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39066" y="2403957"/>
            <a:ext cx="1940866" cy="3099592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597912" y="2396691"/>
            <a:ext cx="1771958" cy="3099592"/>
          </a:xfr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50EA8517-B934-347F-3B76-DB59B2F336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414A640-1E77-DE64-3529-CFF44B424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3E77511-379A-592B-2E21-FC04BE22F2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un dialogue en français avec </a:t>
            </a:r>
            <a:r>
              <a:rPr lang="fr-MA" dirty="0" err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et Nada. Soyez attentifs.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0D873AA-6C11-A532-6195-F22E22F37FB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FDE4261-515D-1F4A-7FC0-66C1E1384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931A85-8D60-6B6C-9E3F-C876C66AE1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7613468-3E10-B145-14CA-A06CABD7A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8635" y="2456851"/>
            <a:ext cx="3766730" cy="30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Ce2">
            <a:hlinkClick r:id="" action="ppaction://media"/>
            <a:extLst>
              <a:ext uri="{FF2B5EF4-FFF2-40B4-BE49-F238E27FC236}">
                <a16:creationId xmlns:a16="http://schemas.microsoft.com/office/drawing/2014/main" id="{0D420B31-C9EA-49E5-9F64-D6D63071C7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7839" y="2396359"/>
            <a:ext cx="8034161" cy="31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256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0C46-0B24-C8BD-5218-3C7A2F28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BF4DBA-F02B-6899-C017-79316CD6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F751EC-2B5E-48BD-6B88-38F3C9856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F9A797-C462-7CCB-3A89-925B766EC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4A18B3-AA84-FE64-E71E-4BF914B54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F9CC13E-51ED-7026-27DE-27BE93E1C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4504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Ce2">
            <a:hlinkClick r:id="" action="ppaction://media"/>
            <a:extLst>
              <a:ext uri="{FF2B5EF4-FFF2-40B4-BE49-F238E27FC236}">
                <a16:creationId xmlns:a16="http://schemas.microsoft.com/office/drawing/2014/main" id="{0D420B31-C9EA-49E5-9F64-D6D63071C7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7839" y="2396359"/>
            <a:ext cx="8034161" cy="31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19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256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DB6D8450-6240-44BA-AE74-5EDB011C4F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565"/>
          <a:stretch/>
        </p:blipFill>
        <p:spPr>
          <a:xfrm>
            <a:off x="892745" y="1615551"/>
            <a:ext cx="7336855" cy="454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C3AF-BB2D-4DA1-5199-F9592FA64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57BD478C-0B17-5EA2-6F18-CB63403FD4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265CAB60-9803-9E85-F377-82CAD016E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DDA32E-AF64-A18F-4A3D-80FD33533F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2901BCDD-D8C9-7B38-0556-4DDB4EF99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C665690-4B70-4760-B460-FA5FC450CC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1562"/>
          <a:stretch/>
        </p:blipFill>
        <p:spPr>
          <a:xfrm>
            <a:off x="588836" y="1673301"/>
            <a:ext cx="8108124" cy="4868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5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8C61DA5-9C3D-7295-B288-FB2749492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9296" y="3355430"/>
            <a:ext cx="4340728" cy="2895851"/>
          </a:xfrm>
          <a:prstGeom prst="rect">
            <a:avLst/>
          </a:prstGeom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651B09B4-E6F7-2405-496F-5B69B6ED9E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36322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6FDAC28-1FA4-4089-E8A7-8332C871FA8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97312" y="2567033"/>
            <a:ext cx="1383692" cy="12241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BF151A-9F20-284F-47E6-2D55477553F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530373" y="2593118"/>
            <a:ext cx="1383692" cy="1224189"/>
          </a:xfrm>
          <a:prstGeom prst="rect">
            <a:avLst/>
          </a:prstGeom>
        </p:spPr>
      </p:pic>
      <p:sp>
        <p:nvSpPr>
          <p:cNvPr id="10" name="AutoShape 2" descr="Image générée">
            <a:extLst>
              <a:ext uri="{FF2B5EF4-FFF2-40B4-BE49-F238E27FC236}">
                <a16:creationId xmlns:a16="http://schemas.microsoft.com/office/drawing/2014/main" id="{660C9718-9219-4B07-6C86-B8A7A452AE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7D69DA-6FC9-4AC8-A2D7-030BD389D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430FEEE-B674-01D5-1E0B-448446D5691F}"/>
              </a:ext>
            </a:extLst>
          </p:cNvPr>
          <p:cNvSpPr txBox="1"/>
          <p:nvPr/>
        </p:nvSpPr>
        <p:spPr>
          <a:xfrm>
            <a:off x="995876" y="1871801"/>
            <a:ext cx="7152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garçon et la fille se rencontrent au parc. Chacun demande à l’autre son nom, où il habite, son école et comment il va à l’école. </a:t>
            </a:r>
          </a:p>
        </p:txBody>
      </p:sp>
      <p:sp>
        <p:nvSpPr>
          <p:cNvPr id="14" name="Titre 8">
            <a:extLst>
              <a:ext uri="{FF2B5EF4-FFF2-40B4-BE49-F238E27FC236}">
                <a16:creationId xmlns:a16="http://schemas.microsoft.com/office/drawing/2014/main" id="{059CAB56-1C57-3D26-E09A-D30984462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jouer le dialogue en français ? 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2B1937B-420E-2769-7067-CBC6DE932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Dialogue reprenant 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et compréhension de mots comprenant les graphèmes : an – en – </a:t>
            </a:r>
            <a:r>
              <a:rPr lang="fr-FR" sz="1400" dirty="0" err="1"/>
              <a:t>am</a:t>
            </a:r>
            <a:r>
              <a:rPr lang="fr-FR" sz="1400" dirty="0"/>
              <a:t> - </a:t>
            </a:r>
            <a:r>
              <a:rPr lang="fr-FR" sz="1400" dirty="0" err="1"/>
              <a:t>em</a:t>
            </a:r>
            <a:r>
              <a:rPr lang="fr-FR" sz="1400" dirty="0"/>
              <a:t>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EDF9D4F3-9826-E150-682E-971B493CF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876F97-6410-B8B0-A468-4E616EC243F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BAB41FB-9459-DAE0-9B88-6C974D7DFE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087458-33FB-A857-C7B7-A4B4B37FA1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C8DF71B1-353D-0DFB-1F7C-4D024A7FD73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 verbe aller au présent.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" pitchFamily="2" charset="0"/>
              </a:rPr>
              <a:t>Maintenant, on va faire de la conjugaison. Soyez attentifs.</a:t>
            </a:r>
            <a:endParaRPr lang="ar-MA" dirty="0">
              <a:solidFill>
                <a:schemeClr val="tx1">
                  <a:lumMod val="65000"/>
                  <a:lumOff val="35000"/>
                </a:scheme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F960AF-7F5B-145B-60BB-014EB8070538}"/>
              </a:ext>
            </a:extLst>
          </p:cNvPr>
          <p:cNvSpPr txBox="1"/>
          <p:nvPr/>
        </p:nvSpPr>
        <p:spPr>
          <a:xfrm>
            <a:off x="1045738" y="3013501"/>
            <a:ext cx="70525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 verbe </a:t>
            </a:r>
            <a:r>
              <a:rPr lang="fr-FR" sz="48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aller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au présent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738A9BB-5DFE-964C-C025-6C9D21F492A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8DD2323-1D52-B002-765A-04245229E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1BD9A9-4C83-FFA8-1D3F-C7CF82061E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505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0E667-3215-2600-3B3F-A68111F09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7959167-3CE4-15ED-ABD5-D77C81E42F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9649266A-BF7E-BAF9-065B-B32C8B703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Light" panose="020F0502020204030204" pitchFamily="2" charset="0"/>
              </a:rPr>
              <a:t>Lecture de la vidéo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Light" panose="020F0502020204030204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DE76AE3-C801-C194-63AA-C0F087683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Aller au présent ce2">
            <a:hlinkClick r:id="" action="ppaction://media"/>
            <a:extLst>
              <a:ext uri="{FF2B5EF4-FFF2-40B4-BE49-F238E27FC236}">
                <a16:creationId xmlns:a16="http://schemas.microsoft.com/office/drawing/2014/main" id="{B8AC0AAC-4B8E-42DF-A506-3E85205EA27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9361" y="1869440"/>
            <a:ext cx="6965277" cy="419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9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8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88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43F2E3C5-BCB2-19F0-96FA-5D9441E6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2F49B5A-9AC3-4B8D-ADD7-73010F49109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7292ABA-11BB-46DA-B230-E026BF8FBF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84D43C-685A-4AC1-8DC9-4CB831E62E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D0910BB-BFC7-C81C-8925-E3181CC53C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572" b="14678"/>
          <a:stretch>
            <a:fillRect/>
          </a:stretch>
        </p:blipFill>
        <p:spPr>
          <a:xfrm>
            <a:off x="2245079" y="2301765"/>
            <a:ext cx="4653842" cy="225446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637C2AE-2054-083C-B1CC-4417AF902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le verbe aller au présent 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EB5CA0-D6EE-986A-45A6-A31BAC0F58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C104A54-4469-A5DD-1E5A-911597CA1AA4}"/>
              </a:ext>
            </a:extLst>
          </p:cNvPr>
          <p:cNvSpPr txBox="1"/>
          <p:nvPr/>
        </p:nvSpPr>
        <p:spPr>
          <a:xfrm>
            <a:off x="890337" y="3927592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40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à l’école à pied.  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F12100-BE9B-4A75-8553-53FD358903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572" b="14678"/>
          <a:stretch>
            <a:fillRect/>
          </a:stretch>
        </p:blipFill>
        <p:spPr>
          <a:xfrm>
            <a:off x="2800477" y="1970690"/>
            <a:ext cx="3305636" cy="160135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9250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CE5A1-2673-1088-D922-6D614BEED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6A01E0EF-EC57-2493-BC8B-DA463A255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à l’école à pied. </a:t>
            </a:r>
            <a:endParaRPr lang="fr-FR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1C97754-39CB-0292-284F-B94839A05F5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67724C6-DC32-49C0-EDEF-B0F051EAC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F03198-C3C3-9A68-B225-42E0D41EC3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0918587-B35C-0BEE-5C8D-0D15EFDCF56C}"/>
              </a:ext>
            </a:extLst>
          </p:cNvPr>
          <p:cNvSpPr txBox="1"/>
          <p:nvPr/>
        </p:nvSpPr>
        <p:spPr>
          <a:xfrm>
            <a:off x="890337" y="2978877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vais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40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à l’école à pied.  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24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D4FCD-0C84-5596-1478-B7A26FF5F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2AA85C2-7729-A822-F449-E5A6FD095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le verbe aller au présent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54140F-4EFB-925B-8A31-4174056461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B193E4D-2959-D246-7CEB-76F25710A747}"/>
              </a:ext>
            </a:extLst>
          </p:cNvPr>
          <p:cNvSpPr txBox="1"/>
          <p:nvPr/>
        </p:nvSpPr>
        <p:spPr>
          <a:xfrm>
            <a:off x="890337" y="3724612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Ils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à la maison</a:t>
            </a:r>
            <a:r>
              <a:rPr lang="fr-FR" sz="40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en bus.  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893851E-8155-6077-325E-1ACC38EDAA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572" b="14678"/>
          <a:stretch>
            <a:fillRect/>
          </a:stretch>
        </p:blipFill>
        <p:spPr>
          <a:xfrm>
            <a:off x="2800477" y="1970690"/>
            <a:ext cx="3305636" cy="160135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1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B78FA-D216-0AB2-E74D-57D9F884F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EF505D8B-8E22-EC33-68BC-39C3FF6C0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Ils vont à la maison en bus. </a:t>
            </a:r>
            <a:endParaRPr lang="fr-FR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1CC2098-A5B0-7F82-23AE-705CCEA077B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E334887-A885-CD30-32E2-A7D45E4DE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F76DF0C-1366-5668-4F26-381368875C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221CF4E-A12B-3CF1-25F2-9DB547110531}"/>
              </a:ext>
            </a:extLst>
          </p:cNvPr>
          <p:cNvSpPr txBox="1"/>
          <p:nvPr/>
        </p:nvSpPr>
        <p:spPr>
          <a:xfrm>
            <a:off x="-138156" y="3107781"/>
            <a:ext cx="9420311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Ils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vont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à l’école en bus</a:t>
            </a:r>
            <a:r>
              <a:rPr lang="fr-FR" sz="40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  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32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15BB5E0A-0F59-D439-A95B-736B42D016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624" y="1615550"/>
            <a:ext cx="3338281" cy="5049798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27.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8A020CD-7EF8-6D95-74E0-4D4678B139A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6869770-C5EE-1C1E-079C-81A59BF46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72760D-D2FB-0514-56C1-8883FF91F2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4C863AA-2938-BFB1-1CBE-E75561F92252}"/>
              </a:ext>
            </a:extLst>
          </p:cNvPr>
          <p:cNvSpPr/>
          <p:nvPr/>
        </p:nvSpPr>
        <p:spPr>
          <a:xfrm>
            <a:off x="2983691" y="4312539"/>
            <a:ext cx="3208149" cy="9094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5">
            <a:extLst>
              <a:ext uri="{FF2B5EF4-FFF2-40B4-BE49-F238E27FC236}">
                <a16:creationId xmlns:a16="http://schemas.microsoft.com/office/drawing/2014/main" id="{01F9422D-507F-6A56-B4B5-942CA6AF019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4.  Je vais expliquer la consigne et passer entre les rangs pour vous aider.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FE5C404-D51F-0A3B-DB34-C11CD7E498B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129AC7F-70F0-BC14-8D32-8A504EE2E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ED030C-6993-6CB2-7475-7BC390332B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2B6B39F6-6210-403B-660B-554B9167A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830" y="1910792"/>
            <a:ext cx="3289659" cy="328965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14D86F2-E4DA-4F2B-8656-9C7DBC2AE2B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00"/>
          <a:stretch>
            <a:fillRect/>
          </a:stretch>
        </p:blipFill>
        <p:spPr>
          <a:xfrm>
            <a:off x="868511" y="2458373"/>
            <a:ext cx="3990360" cy="288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50667-9DF4-DF2A-C062-87B8B9203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CDB346B-91B4-81F9-7610-6CDB21BF1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C668884-62DE-D631-A26D-52FB2367A133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8ED20D5-FC67-7C8D-83B2-1C34C207F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442FE60-5780-0206-32C9-5C4534BAEC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7C4B9C5-46BC-2F9B-8D67-BCA86232958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91"/>
          <a:stretch>
            <a:fillRect/>
          </a:stretch>
        </p:blipFill>
        <p:spPr>
          <a:xfrm>
            <a:off x="1692000" y="1835379"/>
            <a:ext cx="5831633" cy="340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2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1CBA917-A7F1-D143-F376-10C3D550D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 verbe « aller » au présent.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Dialogue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302530" y="5136820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Lecture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et compréhension de mots comprenant les graphèmes : an – en – </a:t>
            </a:r>
            <a:r>
              <a:rPr lang="fr-FR" sz="1400" dirty="0" err="1"/>
              <a:t>am</a:t>
            </a:r>
            <a:r>
              <a:rPr lang="fr-FR" sz="1400" dirty="0"/>
              <a:t> - </a:t>
            </a:r>
            <a:r>
              <a:rPr lang="fr-FR" sz="1400" dirty="0" err="1"/>
              <a:t>em</a:t>
            </a:r>
            <a:r>
              <a:rPr lang="fr-FR" sz="1400" dirty="0"/>
              <a:t>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3E1B32DC-FBEB-7EC1-4919-4D891CB0C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222A991-FAE2-EB7E-5616-984F0E1319F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CACC1-CD1A-06E8-288E-E065EF916BC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5BD56B-5681-0EC7-5155-C44AE85D9C2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D97DEF0C-36F2-72FC-67F4-52D5D6B127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9D42C34-09D5-0E75-6115-769CDEA9F5BC}"/>
              </a:ext>
            </a:extLst>
          </p:cNvPr>
          <p:cNvSpPr txBox="1">
            <a:spLocks/>
          </p:cNvSpPr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40B7EE89-207F-620F-FDA5-2CC328707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54FE9FD-81AE-18C8-B65B-A2B4F25B9E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7467D9A-FC78-EBE2-5E61-77F30344078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F5E3066-39D1-A976-AEB9-6C165C140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90203F-2E8F-2E7F-33C8-E41321EF55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660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AEECA6FF-EF83-A8BA-996A-AFAB6BD76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C41C9A0-A9C4-6B71-B690-1DD20F94B2E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AFD61B0-7D53-9243-05E3-D57159953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E2AAD1-0825-AA59-80B5-16E402E05E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9C79C3BF-E1CA-E022-764F-8FF12C175CA3}"/>
              </a:ext>
            </a:extLst>
          </p:cNvPr>
          <p:cNvSpPr txBox="1">
            <a:spLocks/>
          </p:cNvSpPr>
          <p:nvPr/>
        </p:nvSpPr>
        <p:spPr>
          <a:xfrm>
            <a:off x="389895" y="339544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 p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an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da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1E865A99-B86E-1DBC-9AF4-2697C62F937D}"/>
              </a:ext>
            </a:extLst>
          </p:cNvPr>
          <p:cNvSpPr txBox="1">
            <a:spLocks/>
          </p:cNvSpPr>
          <p:nvPr/>
        </p:nvSpPr>
        <p:spPr>
          <a:xfrm>
            <a:off x="3084240" y="3429000"/>
            <a:ext cx="2975519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</a:t>
            </a:r>
            <a:r>
              <a:rPr kumimoji="0" lang="fr-MA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MA" sz="42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g</a:t>
            </a:r>
            <a:r>
              <a:rPr lang="fr-MA" sz="4200" b="1" dirty="0">
                <a:solidFill>
                  <a:srgbClr val="00ACA4"/>
                </a:solidFill>
                <a:latin typeface="Dosis" pitchFamily="2" charset="0"/>
              </a:rPr>
              <a:t>an</a:t>
            </a:r>
            <a:r>
              <a:rPr lang="fr-MA" sz="42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t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C4297C41-F7FA-3402-767B-526BAA0449F3}"/>
              </a:ext>
            </a:extLst>
          </p:cNvPr>
          <p:cNvSpPr txBox="1">
            <a:spLocks/>
          </p:cNvSpPr>
          <p:nvPr/>
        </p:nvSpPr>
        <p:spPr>
          <a:xfrm>
            <a:off x="5921795" y="339544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ne t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an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te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422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23EFB-5D8B-F6F5-0F18-DD870639A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ED40EE3-A008-7F11-B3A7-3A7103FA19B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ED40EE3-A008-7F11-B3A7-3A7103FA19B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69824BA-F4FD-8887-1735-BC43B2D6A34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69824BA-F4FD-8887-1735-BC43B2D6A34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55767C93-E867-5ACD-C6D5-389CEF207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4A36D35-0DA9-2B34-7F6C-0DF8C05424C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9DB146C7-5BE1-414B-7E45-E4C6451AC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17C49E-7485-A75D-EC60-A11414E78D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BD0B5A88-66BC-6735-BEF0-87513253033D}"/>
              </a:ext>
            </a:extLst>
          </p:cNvPr>
          <p:cNvSpPr txBox="1">
            <a:spLocks/>
          </p:cNvSpPr>
          <p:nvPr/>
        </p:nvSpPr>
        <p:spPr>
          <a:xfrm>
            <a:off x="5548707" y="3423684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v</a:t>
            </a:r>
            <a:r>
              <a:rPr kumimoji="0" lang="fr-F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en</a:t>
            </a:r>
            <a:r>
              <a:rPr kumimoji="0" lang="fr-F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B43A400E-DC8E-2ACC-0913-26D6C04C3410}"/>
              </a:ext>
            </a:extLst>
          </p:cNvPr>
          <p:cNvSpPr txBox="1">
            <a:spLocks/>
          </p:cNvSpPr>
          <p:nvPr/>
        </p:nvSpPr>
        <p:spPr>
          <a:xfrm>
            <a:off x="271979" y="3423684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en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fant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712D1AFA-BF25-4AE6-8A0D-4F3E0186C337}"/>
              </a:ext>
            </a:extLst>
          </p:cNvPr>
          <p:cNvSpPr txBox="1">
            <a:spLocks/>
          </p:cNvSpPr>
          <p:nvPr/>
        </p:nvSpPr>
        <p:spPr>
          <a:xfrm>
            <a:off x="2912571" y="3405243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 d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en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1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5065-E835-0A45-A7DA-D492AA9D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B3F4A8FA-F444-25EA-F21A-F9D4E23A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ECDCD12-EF73-3900-28BC-41525DB2C11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A1AB8C6-1717-A224-CE68-2F1D9F8C8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A38E93-89FA-A6CE-2BE3-D5DE050597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0F6C204-CCC0-5E9F-75DA-99D50E89C837}"/>
              </a:ext>
            </a:extLst>
          </p:cNvPr>
          <p:cNvSpPr txBox="1">
            <a:spLocks/>
          </p:cNvSpPr>
          <p:nvPr/>
        </p:nvSpPr>
        <p:spPr>
          <a:xfrm>
            <a:off x="3364198" y="3481698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ne j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am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be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8EE33BEB-4722-9337-B3A4-0DA8AE354BA7}"/>
              </a:ext>
            </a:extLst>
          </p:cNvPr>
          <p:cNvSpPr txBox="1">
            <a:spLocks/>
          </p:cNvSpPr>
          <p:nvPr/>
        </p:nvSpPr>
        <p:spPr>
          <a:xfrm>
            <a:off x="5970399" y="3476125"/>
            <a:ext cx="308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l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 j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am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bon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0172B532-9CCA-B7A0-9267-071825526996}"/>
              </a:ext>
            </a:extLst>
          </p:cNvPr>
          <p:cNvSpPr txBox="1">
            <a:spLocks/>
          </p:cNvSpPr>
          <p:nvPr/>
        </p:nvSpPr>
        <p:spPr>
          <a:xfrm>
            <a:off x="80765" y="3481698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t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am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bour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715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5065-E835-0A45-A7DA-D492AA9D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B3F4A8FA-F444-25EA-F21A-F9D4E23A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ECDCD12-EF73-3900-28BC-41525DB2C11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A1AB8C6-1717-A224-CE68-2F1D9F8C8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A38E93-89FA-A6CE-2BE3-D5DE050597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0F6C204-CCC0-5E9F-75DA-99D50E89C837}"/>
              </a:ext>
            </a:extLst>
          </p:cNvPr>
          <p:cNvSpPr txBox="1">
            <a:spLocks/>
          </p:cNvSpPr>
          <p:nvPr/>
        </p:nvSpPr>
        <p:spPr>
          <a:xfrm>
            <a:off x="6371164" y="3414714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ens</a:t>
            </a:r>
            <a:r>
              <a:rPr lang="fr-FR" sz="4000" b="1" dirty="0">
                <a:solidFill>
                  <a:srgbClr val="00ACA4"/>
                </a:solidFill>
                <a:latin typeface="Dosis" pitchFamily="2" charset="0"/>
              </a:rPr>
              <a:t>em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ble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8EE33BEB-4722-9337-B3A4-0DA8AE354BA7}"/>
              </a:ext>
            </a:extLst>
          </p:cNvPr>
          <p:cNvSpPr txBox="1">
            <a:spLocks/>
          </p:cNvSpPr>
          <p:nvPr/>
        </p:nvSpPr>
        <p:spPr>
          <a:xfrm>
            <a:off x="3287450" y="3429000"/>
            <a:ext cx="308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 ex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em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ple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0172B532-9CCA-B7A0-9267-071825526996}"/>
              </a:ext>
            </a:extLst>
          </p:cNvPr>
          <p:cNvSpPr txBox="1">
            <a:spLocks/>
          </p:cNvSpPr>
          <p:nvPr/>
        </p:nvSpPr>
        <p:spPr>
          <a:xfrm>
            <a:off x="192849" y="3429000"/>
            <a:ext cx="29983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MA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t</a:t>
            </a:r>
            <a:r>
              <a:rPr lang="fr-MA" sz="4000" b="1" dirty="0">
                <a:solidFill>
                  <a:srgbClr val="00ACA4"/>
                </a:solidFill>
                <a:latin typeface="Dosis" pitchFamily="2" charset="0"/>
              </a:rPr>
              <a:t>em</a:t>
            </a:r>
            <a:r>
              <a:rPr lang="fr-MA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pête</a:t>
            </a:r>
          </a:p>
        </p:txBody>
      </p:sp>
    </p:spTree>
    <p:extLst>
      <p:ext uri="{BB962C8B-B14F-4D97-AF65-F5344CB8AC3E}">
        <p14:creationId xmlns:p14="http://schemas.microsoft.com/office/powerpoint/2010/main" val="316217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6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4EE3-27E8-80D8-B1BA-9B26AAF32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E2277-A265-42A0-BD4A-F13AFD2D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Ecrivez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2E79C61-2B0A-2637-6BAA-6A90DCB6711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2E79C61-2B0A-2637-6BAA-6A90DCB6711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B078CF2D-3BCE-6268-50D1-0D9FD9E94CC1}"/>
              </a:ext>
            </a:extLst>
          </p:cNvPr>
          <p:cNvSpPr txBox="1">
            <a:spLocks/>
          </p:cNvSpPr>
          <p:nvPr/>
        </p:nvSpPr>
        <p:spPr>
          <a:xfrm>
            <a:off x="3372649" y="2077239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</a:t>
            </a:r>
            <a:r>
              <a:rPr lang="fr-MA" sz="44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panda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97598748-1DF3-2241-3C15-8DDE670DDF63}"/>
              </a:ext>
            </a:extLst>
          </p:cNvPr>
          <p:cNvSpPr txBox="1">
            <a:spLocks/>
          </p:cNvSpPr>
          <p:nvPr/>
        </p:nvSpPr>
        <p:spPr>
          <a:xfrm>
            <a:off x="1070322" y="5421976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672F773E-DC64-9382-8967-842EE35A577C}"/>
              </a:ext>
            </a:extLst>
          </p:cNvPr>
          <p:cNvSpPr txBox="1">
            <a:spLocks/>
          </p:cNvSpPr>
          <p:nvPr/>
        </p:nvSpPr>
        <p:spPr>
          <a:xfrm>
            <a:off x="3303094" y="5421976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1D3E9823-FA87-C57F-7AFB-0E3FE06699B3}"/>
              </a:ext>
            </a:extLst>
          </p:cNvPr>
          <p:cNvSpPr txBox="1">
            <a:spLocks/>
          </p:cNvSpPr>
          <p:nvPr/>
        </p:nvSpPr>
        <p:spPr>
          <a:xfrm>
            <a:off x="5535866" y="5421976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AC9F-A0F3-5111-ED3D-895A9F1230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FAA30D4-9034-40C9-A0D6-280AD23B0184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283" y="3050464"/>
            <a:ext cx="1548000" cy="19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111159E-709C-4B77-A0DC-49900C5E7B54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723" y="3050464"/>
            <a:ext cx="1548000" cy="19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B4FEFDB-3D00-437B-AB8C-197A0CF0DC22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503" y="3050464"/>
            <a:ext cx="1548000" cy="19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159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4EE3-27E8-80D8-B1BA-9B26AAF32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E2277-A265-42A0-BD4A-F13AFD2D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2E79C61-2B0A-2637-6BAA-6A90DCB6711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2E79C61-2B0A-2637-6BAA-6A90DCB6711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B078CF2D-3BCE-6268-50D1-0D9FD9E94CC1}"/>
              </a:ext>
            </a:extLst>
          </p:cNvPr>
          <p:cNvSpPr txBox="1">
            <a:spLocks/>
          </p:cNvSpPr>
          <p:nvPr/>
        </p:nvSpPr>
        <p:spPr>
          <a:xfrm>
            <a:off x="3372649" y="2077239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panda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97598748-1DF3-2241-3C15-8DDE670DDF63}"/>
              </a:ext>
            </a:extLst>
          </p:cNvPr>
          <p:cNvSpPr txBox="1">
            <a:spLocks/>
          </p:cNvSpPr>
          <p:nvPr/>
        </p:nvSpPr>
        <p:spPr>
          <a:xfrm>
            <a:off x="1070322" y="5623348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672F773E-DC64-9382-8967-842EE35A577C}"/>
              </a:ext>
            </a:extLst>
          </p:cNvPr>
          <p:cNvSpPr txBox="1">
            <a:spLocks/>
          </p:cNvSpPr>
          <p:nvPr/>
        </p:nvSpPr>
        <p:spPr>
          <a:xfrm>
            <a:off x="3396161" y="5623348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1D3E9823-FA87-C57F-7AFB-0E3FE06699B3}"/>
              </a:ext>
            </a:extLst>
          </p:cNvPr>
          <p:cNvSpPr txBox="1">
            <a:spLocks/>
          </p:cNvSpPr>
          <p:nvPr/>
        </p:nvSpPr>
        <p:spPr>
          <a:xfrm>
            <a:off x="5535866" y="5623348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AC9F-A0F3-5111-ED3D-895A9F1230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FAA30D4-9034-40C9-A0D6-280AD23B0184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393" y="3381647"/>
            <a:ext cx="1548000" cy="19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111159E-709C-4B77-A0DC-49900C5E7B54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833" y="3381647"/>
            <a:ext cx="1548000" cy="19440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B4FEFDB-3D00-437B-AB8C-197A0CF0DC22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212" y="3381647"/>
            <a:ext cx="1548000" cy="19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138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C0F68-9C7D-46BA-0ACC-FF2BB6D1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D23AAA-6296-FBD9-60D8-C32ECFB2A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Ecrivez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AAD7F79-EFCD-8B26-5DE3-0F23BC9681E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AAD7F79-EFCD-8B26-5DE3-0F23BC9681E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57FBEF3D-1C56-C33C-F6B2-3DA089420A5F}"/>
              </a:ext>
            </a:extLst>
          </p:cNvPr>
          <p:cNvSpPr txBox="1">
            <a:spLocks/>
          </p:cNvSpPr>
          <p:nvPr/>
        </p:nvSpPr>
        <p:spPr>
          <a:xfrm>
            <a:off x="1099198" y="533250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0A7A761D-0DAE-2325-574F-9873EA7D123B}"/>
              </a:ext>
            </a:extLst>
          </p:cNvPr>
          <p:cNvSpPr txBox="1">
            <a:spLocks/>
          </p:cNvSpPr>
          <p:nvPr/>
        </p:nvSpPr>
        <p:spPr>
          <a:xfrm>
            <a:off x="3425037" y="525416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DF95B4EC-E30B-64A7-2F83-926E0DB6CC92}"/>
              </a:ext>
            </a:extLst>
          </p:cNvPr>
          <p:cNvSpPr txBox="1">
            <a:spLocks/>
          </p:cNvSpPr>
          <p:nvPr/>
        </p:nvSpPr>
        <p:spPr>
          <a:xfrm>
            <a:off x="5564742" y="5279305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63B8F3-65BC-EAE2-075A-871075AD20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C4DA146D-AE25-2873-51FB-66C0DD23E1B5}"/>
              </a:ext>
            </a:extLst>
          </p:cNvPr>
          <p:cNvSpPr txBox="1">
            <a:spLocks/>
          </p:cNvSpPr>
          <p:nvPr/>
        </p:nvSpPr>
        <p:spPr>
          <a:xfrm>
            <a:off x="2887627" y="1988413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tambour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D2C6081-42D2-4FDF-9460-80778081193E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607" y="3349334"/>
            <a:ext cx="1548000" cy="19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616FF8F-CCED-4DEA-B879-1B5C92F40153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387" y="3335305"/>
            <a:ext cx="1548000" cy="19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E447EB6-EF6A-461C-A717-6ECF7E9738B8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548" y="3349334"/>
            <a:ext cx="1548000" cy="19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325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C0F68-9C7D-46BA-0ACC-FF2BB6D1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D23AAA-6296-FBD9-60D8-C32ECFB2A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AAD7F79-EFCD-8B26-5DE3-0F23BC9681E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AAD7F79-EFCD-8B26-5DE3-0F23BC9681E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57FBEF3D-1C56-C33C-F6B2-3DA089420A5F}"/>
              </a:ext>
            </a:extLst>
          </p:cNvPr>
          <p:cNvSpPr txBox="1">
            <a:spLocks/>
          </p:cNvSpPr>
          <p:nvPr/>
        </p:nvSpPr>
        <p:spPr>
          <a:xfrm>
            <a:off x="1099198" y="533250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0A7A761D-0DAE-2325-574F-9873EA7D123B}"/>
              </a:ext>
            </a:extLst>
          </p:cNvPr>
          <p:cNvSpPr txBox="1">
            <a:spLocks/>
          </p:cNvSpPr>
          <p:nvPr/>
        </p:nvSpPr>
        <p:spPr>
          <a:xfrm>
            <a:off x="3425037" y="525416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DF95B4EC-E30B-64A7-2F83-926E0DB6CC92}"/>
              </a:ext>
            </a:extLst>
          </p:cNvPr>
          <p:cNvSpPr txBox="1">
            <a:spLocks/>
          </p:cNvSpPr>
          <p:nvPr/>
        </p:nvSpPr>
        <p:spPr>
          <a:xfrm>
            <a:off x="5564742" y="5279305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63B8F3-65BC-EAE2-075A-871075AD20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C4DA146D-AE25-2873-51FB-66C0DD23E1B5}"/>
              </a:ext>
            </a:extLst>
          </p:cNvPr>
          <p:cNvSpPr txBox="1">
            <a:spLocks/>
          </p:cNvSpPr>
          <p:nvPr/>
        </p:nvSpPr>
        <p:spPr>
          <a:xfrm>
            <a:off x="2887627" y="1988413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tambour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D2C6081-42D2-4FDF-9460-80778081193E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607" y="3349334"/>
            <a:ext cx="1548000" cy="19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616FF8F-CCED-4DEA-B879-1B5C92F40153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387" y="3335305"/>
            <a:ext cx="1548000" cy="19440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E447EB6-EF6A-461C-A717-6ECF7E9738B8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548" y="3349334"/>
            <a:ext cx="1548000" cy="19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617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AA694-DC99-21F5-6FDF-DD4469D0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E3C0C-71A1-6399-80E7-F39A6F37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Ecrivez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5F1F542-DD60-D340-B166-8AB892D5925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2E79C61-2B0A-2637-6BAA-6A90DCB6711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66085BE0-BCD7-0393-F95D-B8DE4FE4DB94}"/>
              </a:ext>
            </a:extLst>
          </p:cNvPr>
          <p:cNvSpPr txBox="1">
            <a:spLocks/>
          </p:cNvSpPr>
          <p:nvPr/>
        </p:nvSpPr>
        <p:spPr>
          <a:xfrm>
            <a:off x="1060697" y="5115701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2CE2FD5-FB47-E225-83B4-B7EB05EB12D3}"/>
              </a:ext>
            </a:extLst>
          </p:cNvPr>
          <p:cNvSpPr txBox="1">
            <a:spLocks/>
          </p:cNvSpPr>
          <p:nvPr/>
        </p:nvSpPr>
        <p:spPr>
          <a:xfrm>
            <a:off x="3386536" y="5037361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E5084851-8FE1-D5EE-71E9-C9AEE908AA56}"/>
              </a:ext>
            </a:extLst>
          </p:cNvPr>
          <p:cNvSpPr txBox="1">
            <a:spLocks/>
          </p:cNvSpPr>
          <p:nvPr/>
        </p:nvSpPr>
        <p:spPr>
          <a:xfrm>
            <a:off x="5526241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B169DB9B-0569-A014-3E6C-6EE431481F23}"/>
              </a:ext>
            </a:extLst>
          </p:cNvPr>
          <p:cNvSpPr txBox="1">
            <a:spLocks/>
          </p:cNvSpPr>
          <p:nvPr/>
        </p:nvSpPr>
        <p:spPr>
          <a:xfrm>
            <a:off x="2912571" y="1795498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serpent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688DA99-47F4-4F02-9974-E58EEA200559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047" y="3012893"/>
            <a:ext cx="1548000" cy="19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9EEAD44-726F-4915-8CAE-44CEEFA0E541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886" y="3012893"/>
            <a:ext cx="1548000" cy="19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6A4F8B0-D070-4148-BFFA-0A2F26397BE4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91" y="3012893"/>
            <a:ext cx="1548000" cy="19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238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AA694-DC99-21F5-6FDF-DD4469D0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E3C0C-71A1-6399-80E7-F39A6F37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5F1F542-DD60-D340-B166-8AB892D5925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5F1F542-DD60-D340-B166-8AB892D5925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66085BE0-BCD7-0393-F95D-B8DE4FE4DB94}"/>
              </a:ext>
            </a:extLst>
          </p:cNvPr>
          <p:cNvSpPr txBox="1">
            <a:spLocks/>
          </p:cNvSpPr>
          <p:nvPr/>
        </p:nvSpPr>
        <p:spPr>
          <a:xfrm>
            <a:off x="1060697" y="5115701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2CE2FD5-FB47-E225-83B4-B7EB05EB12D3}"/>
              </a:ext>
            </a:extLst>
          </p:cNvPr>
          <p:cNvSpPr txBox="1">
            <a:spLocks/>
          </p:cNvSpPr>
          <p:nvPr/>
        </p:nvSpPr>
        <p:spPr>
          <a:xfrm>
            <a:off x="3386536" y="5037361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E5084851-8FE1-D5EE-71E9-C9AEE908AA56}"/>
              </a:ext>
            </a:extLst>
          </p:cNvPr>
          <p:cNvSpPr txBox="1">
            <a:spLocks/>
          </p:cNvSpPr>
          <p:nvPr/>
        </p:nvSpPr>
        <p:spPr>
          <a:xfrm>
            <a:off x="5526241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B169DB9B-0569-A014-3E6C-6EE431481F23}"/>
              </a:ext>
            </a:extLst>
          </p:cNvPr>
          <p:cNvSpPr txBox="1">
            <a:spLocks/>
          </p:cNvSpPr>
          <p:nvPr/>
        </p:nvSpPr>
        <p:spPr>
          <a:xfrm>
            <a:off x="2912571" y="1795498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serpent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688DA99-47F4-4F02-9974-E58EEA200559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047" y="3012893"/>
            <a:ext cx="1548000" cy="19440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9EEAD44-726F-4915-8CAE-44CEEFA0E541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886" y="3012893"/>
            <a:ext cx="1548000" cy="19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6A4F8B0-D070-4148-BFFA-0A2F26397BE4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91" y="3012893"/>
            <a:ext cx="1548000" cy="19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785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25. Réalisez l’activité avec votre voisin. Je vais circuler entre les rangs pour vous aider.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59"/>
          <a:stretch>
            <a:fillRect/>
          </a:stretch>
        </p:blipFill>
        <p:spPr>
          <a:xfrm>
            <a:off x="5324948" y="2842938"/>
            <a:ext cx="3241578" cy="24858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878DE19-D926-4B21-9721-0EA7F3A39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974" y="1608119"/>
            <a:ext cx="3241605" cy="4572000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EE7AAC7-F8F0-31C5-94A1-564C82288A58}"/>
              </a:ext>
            </a:extLst>
          </p:cNvPr>
          <p:cNvSpPr/>
          <p:nvPr/>
        </p:nvSpPr>
        <p:spPr>
          <a:xfrm>
            <a:off x="1552846" y="4637881"/>
            <a:ext cx="3228752" cy="133725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3DE48AF-F03F-1E88-5FAA-94374BA72A2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BF4CEAB-E833-D9AB-5650-9ABA0F526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948509-AFB5-6699-7274-C14027CEF2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231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Corrigez.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246037C-FE52-ADBB-0AFF-24FC46A06BA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25168E2-BF8D-84B2-568B-40F2362DD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38BB879-F1D0-EDFB-D752-08650F8B14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CB0A2BE-9D29-4913-813B-489DA7A13772}"/>
              </a:ext>
            </a:extLst>
          </p:cNvPr>
          <p:cNvGrpSpPr/>
          <p:nvPr/>
        </p:nvGrpSpPr>
        <p:grpSpPr>
          <a:xfrm>
            <a:off x="861494" y="2135557"/>
            <a:ext cx="7421011" cy="3639058"/>
            <a:chOff x="861494" y="2135557"/>
            <a:chExt cx="7421011" cy="363905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598B6DE-436E-4FEC-8B4A-2CF06E335D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61494" y="2135557"/>
              <a:ext cx="7421011" cy="3639058"/>
            </a:xfrm>
            <a:prstGeom prst="rect">
              <a:avLst/>
            </a:prstGeom>
          </p:spPr>
        </p:pic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09B33C40-21B7-4FF6-83BC-A6A1B9285E43}"/>
                </a:ext>
              </a:extLst>
            </p:cNvPr>
            <p:cNvCxnSpPr/>
            <p:nvPr/>
          </p:nvCxnSpPr>
          <p:spPr>
            <a:xfrm>
              <a:off x="3657600" y="3261674"/>
              <a:ext cx="1621410" cy="876693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2F57BEA3-0E75-473D-A923-7499480BF23E}"/>
                </a:ext>
              </a:extLst>
            </p:cNvPr>
            <p:cNvCxnSpPr/>
            <p:nvPr/>
          </p:nvCxnSpPr>
          <p:spPr>
            <a:xfrm flipH="1">
              <a:off x="2017336" y="3252247"/>
              <a:ext cx="3308808" cy="895547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0EB2924B-94FD-4D3B-B21F-6F9562619109}"/>
                </a:ext>
              </a:extLst>
            </p:cNvPr>
            <p:cNvCxnSpPr/>
            <p:nvPr/>
          </p:nvCxnSpPr>
          <p:spPr>
            <a:xfrm flipH="1">
              <a:off x="3657600" y="3252247"/>
              <a:ext cx="3337089" cy="895547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8202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E94A5D7-71D7-4553-8E02-A726650BBA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6648" y="1671145"/>
            <a:ext cx="3241605" cy="457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ED4AE2E9-6039-797E-69D3-E5471231D32E}"/>
              </a:ext>
            </a:extLst>
          </p:cNvPr>
          <p:cNvSpPr/>
          <p:nvPr/>
        </p:nvSpPr>
        <p:spPr>
          <a:xfrm rot="16200000">
            <a:off x="4002955" y="4275470"/>
            <a:ext cx="220134" cy="30600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Nada-Wave">
            <a:hlinkClick r:id="" action="ppaction://media"/>
            <a:extLst>
              <a:ext uri="{FF2B5EF4-FFF2-40B4-BE49-F238E27FC236}">
                <a16:creationId xmlns:a16="http://schemas.microsoft.com/office/drawing/2014/main" id="{DEF0F9E6-7A93-7801-46C8-BE5A83A0B8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2512" y="2271561"/>
            <a:ext cx="2169871" cy="346531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36F6E85-0066-3F78-0F74-28615E2240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3" r="11178" b="32393"/>
          <a:stretch>
            <a:fillRect/>
          </a:stretch>
        </p:blipFill>
        <p:spPr>
          <a:xfrm>
            <a:off x="173421" y="507137"/>
            <a:ext cx="1355834" cy="1164008"/>
          </a:xfrm>
          <a:prstGeom prst="flowChartConnector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FCF3D64-5BA2-7349-EC16-A48A0A5DF60B}"/>
              </a:ext>
            </a:extLst>
          </p:cNvPr>
          <p:cNvSpPr/>
          <p:nvPr/>
        </p:nvSpPr>
        <p:spPr>
          <a:xfrm>
            <a:off x="4416648" y="4122471"/>
            <a:ext cx="3228752" cy="61200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73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algn="l"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DA4D67A-A4FA-48D9-8459-AFFD2F646084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f0534ec5-868f-4ce6-85c7-99f0612daa5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7FAB297-AC54-48CC-B03D-D864D3C0BB3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6278396-4DF5-4822-AE58-89C61EC240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8080</TotalTime>
  <Words>790</Words>
  <Application>Microsoft Office PowerPoint</Application>
  <PresentationFormat>Affichage à l'écran (4:3)</PresentationFormat>
  <Paragraphs>130</Paragraphs>
  <Slides>42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42</vt:i4>
      </vt:variant>
    </vt:vector>
  </HeadingPairs>
  <TitlesOfParts>
    <vt:vector size="58" baseType="lpstr">
      <vt:lpstr>Dosis Medium</vt:lpstr>
      <vt:lpstr>Dosis Light</vt:lpstr>
      <vt:lpstr>Arial</vt:lpstr>
      <vt:lpstr>Calibri</vt:lpstr>
      <vt:lpstr>Dosis SemiBold</vt:lpstr>
      <vt:lpstr>Dosis</vt:lpstr>
      <vt:lpstr>Wingdings</vt:lpstr>
      <vt:lpstr>Aptos</vt:lpstr>
      <vt:lpstr>Dosis ExtraBold</vt:lpstr>
      <vt:lpstr>Aptos Display</vt:lpstr>
      <vt:lpstr>2_Conception personnalisée</vt:lpstr>
      <vt:lpstr>00_Env-Enseignant</vt:lpstr>
      <vt:lpstr>Oral</vt:lpstr>
      <vt:lpstr>Lecture</vt:lpstr>
      <vt:lpstr>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 La leçon de français commence maintenant.</vt:lpstr>
      <vt:lpstr>Aujourd’hui, nous allons apprendre un dialogue en français avec Majd et Nada. Soyez attentifs.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et vous allez répéter après moi. </vt:lpstr>
      <vt:lpstr>On continue à répéter ensemble le dialogue. </vt:lpstr>
      <vt:lpstr>Qui veut passer au tableau pour jouer le dialogue en français ? </vt:lpstr>
      <vt:lpstr>Maintenant, tout le monde participe. Jouez le dialogue avec votre voisin.</vt:lpstr>
      <vt:lpstr>Plan de la séance 4</vt:lpstr>
      <vt:lpstr>Maintenant, on va faire de la conjugaison. Soyez attentifs.</vt:lpstr>
      <vt:lpstr>Lecture de la vidéo </vt:lpstr>
      <vt:lpstr>Lisons ensemble. </vt:lpstr>
      <vt:lpstr>Qui veut compléter la phrase par le verbe aller au présent  ? Levez la main. </vt:lpstr>
      <vt:lpstr>Je vais à l’école à pied. </vt:lpstr>
      <vt:lpstr>Qui veut compléter la phrase par le verbe aller au présent ? Levez la main. </vt:lpstr>
      <vt:lpstr>Ils vont à la maison en bus. </vt:lpstr>
      <vt:lpstr>Ouvrez le manuel à la page 27.</vt:lpstr>
      <vt:lpstr>Présentation PowerPoint</vt:lpstr>
      <vt:lpstr>Corrigez.</vt:lpstr>
      <vt:lpstr>Plan de la séance 4</vt:lpstr>
      <vt:lpstr>Maintenant, on va faire de la lecture. </vt:lpstr>
      <vt:lpstr>Qui veut lire ces mots ? </vt:lpstr>
      <vt:lpstr>Qui veut lire ces mots ? </vt:lpstr>
      <vt:lpstr>Qui veut lire ces mots ? </vt:lpstr>
      <vt:lpstr>Qui veut lire ces mots ? </vt:lpstr>
      <vt:lpstr>Prenez vos ardoises. </vt:lpstr>
      <vt:lpstr>Lisez ce mot en silence. Ecrivez le numéro de la bonne image sur l’ardoise. Personne ne lit à voix haute. </vt:lpstr>
      <vt:lpstr>Levez les ardoises. Corrigez.</vt:lpstr>
      <vt:lpstr>Lisez ce mot en silence. Ecrivez le numéro de la bonne image sur l’ardoise. Personne ne lit à voix haute. </vt:lpstr>
      <vt:lpstr>Levez les ardoises. Corrigez.</vt:lpstr>
      <vt:lpstr>Lisez ce mot en silence. Ecrivez le numéro de la bonne image sur l’ardoise. Personne ne lit à voix haute. </vt:lpstr>
      <vt:lpstr>Levez les ardoises. Corrigez.</vt:lpstr>
      <vt:lpstr>Prenez vos livrets à la page 25. Réalisez l’activité avec votre voisin. Je vais circuler entre les rangs pour vous aider. </vt:lpstr>
      <vt:lpstr>Présentation PowerPoint</vt:lpstr>
      <vt:lpstr>La séance d’aujourd’hui est terminée. À la maison, lisez ces mots et recopiez-les sur votre cahier.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</dc:creator>
  <cp:lastModifiedBy>KHALID.RAMNI</cp:lastModifiedBy>
  <cp:revision>22</cp:revision>
  <cp:lastPrinted>2025-08-13T10:11:39Z</cp:lastPrinted>
  <dcterms:created xsi:type="dcterms:W3CDTF">2025-08-01T12:31:49Z</dcterms:created>
  <dcterms:modified xsi:type="dcterms:W3CDTF">2025-11-21T15:34:23Z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