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70" r:id="rId7"/>
    <p:sldMasterId id="2147483784" r:id="rId8"/>
  </p:sldMasterIdLst>
  <p:notesMasterIdLst>
    <p:notesMasterId r:id="rId54"/>
  </p:notesMasterIdLst>
  <p:sldIdLst>
    <p:sldId id="256" r:id="rId9"/>
    <p:sldId id="1029" r:id="rId10"/>
    <p:sldId id="1030" r:id="rId11"/>
    <p:sldId id="847" r:id="rId12"/>
    <p:sldId id="705" r:id="rId13"/>
    <p:sldId id="1032" r:id="rId14"/>
    <p:sldId id="799" r:id="rId15"/>
    <p:sldId id="779" r:id="rId16"/>
    <p:sldId id="549" r:id="rId17"/>
    <p:sldId id="844" r:id="rId18"/>
    <p:sldId id="846" r:id="rId19"/>
    <p:sldId id="1038" r:id="rId20"/>
    <p:sldId id="780" r:id="rId21"/>
    <p:sldId id="784" r:id="rId22"/>
    <p:sldId id="856" r:id="rId23"/>
    <p:sldId id="848" r:id="rId24"/>
    <p:sldId id="800" r:id="rId25"/>
    <p:sldId id="814" r:id="rId26"/>
    <p:sldId id="1033" r:id="rId27"/>
    <p:sldId id="852" r:id="rId28"/>
    <p:sldId id="803" r:id="rId29"/>
    <p:sldId id="815" r:id="rId30"/>
    <p:sldId id="816" r:id="rId31"/>
    <p:sldId id="1034" r:id="rId32"/>
    <p:sldId id="1035" r:id="rId33"/>
    <p:sldId id="819" r:id="rId34"/>
    <p:sldId id="820" r:id="rId35"/>
    <p:sldId id="645" r:id="rId36"/>
    <p:sldId id="821" r:id="rId37"/>
    <p:sldId id="1036" r:id="rId38"/>
    <p:sldId id="805" r:id="rId39"/>
    <p:sldId id="653" r:id="rId40"/>
    <p:sldId id="854" r:id="rId41"/>
    <p:sldId id="842" r:id="rId42"/>
    <p:sldId id="835" r:id="rId43"/>
    <p:sldId id="1044" r:id="rId44"/>
    <p:sldId id="1045" r:id="rId45"/>
    <p:sldId id="1046" r:id="rId46"/>
    <p:sldId id="837" r:id="rId47"/>
    <p:sldId id="855" r:id="rId48"/>
    <p:sldId id="840" r:id="rId49"/>
    <p:sldId id="1040" r:id="rId50"/>
    <p:sldId id="1041" r:id="rId51"/>
    <p:sldId id="1042" r:id="rId52"/>
    <p:sldId id="1043" r:id="rId53"/>
  </p:sldIdLst>
  <p:sldSz cx="9144000" cy="6858000" type="screen4x3"/>
  <p:notesSz cx="6735763" cy="9866313"/>
  <p:embeddedFontLst>
    <p:embeddedFont>
      <p:font typeface="Colonna MT" panose="04020805060202030203" pitchFamily="82" charset="0"/>
      <p:regular r:id="rId55"/>
    </p:embeddedFont>
    <p:embeddedFont>
      <p:font typeface="Dosis" pitchFamily="2" charset="0"/>
      <p:regular r:id="rId56"/>
      <p:bold r:id="rId57"/>
    </p:embeddedFont>
    <p:embeddedFont>
      <p:font typeface="Dosis ExtraBold" pitchFamily="2" charset="0"/>
      <p:bold r:id="rId58"/>
    </p:embeddedFont>
    <p:embeddedFont>
      <p:font typeface="Dosis Medium" pitchFamily="2" charset="0"/>
      <p:regular r:id="rId59"/>
    </p:embeddedFont>
    <p:embeddedFont>
      <p:font typeface="Dosis SemiBold" pitchFamily="2" charset="0"/>
      <p:bold r:id="rId6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00ACA4"/>
    <a:srgbClr val="9EE0F4"/>
    <a:srgbClr val="EAF8FE"/>
    <a:srgbClr val="F26553"/>
    <a:srgbClr val="2AB6D7"/>
    <a:srgbClr val="55B7DE"/>
    <a:srgbClr val="565F88"/>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87607" autoAdjust="0"/>
  </p:normalViewPr>
  <p:slideViewPr>
    <p:cSldViewPr snapToGrid="0">
      <p:cViewPr varScale="1">
        <p:scale>
          <a:sx n="61" d="100"/>
          <a:sy n="61" d="100"/>
        </p:scale>
        <p:origin x="1026"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font" Target="fonts/font1.fntdata"/><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font" Target="fonts/font4.fntdata"/><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font" Target="fonts/font2.fntdata"/><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5.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font" Target="fonts/font3.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font" Target="fonts/font6.fntdata"/><Relationship Id="rId65"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12/11/2025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5</a:t>
            </a:fld>
            <a:endParaRPr lang="fr-MA"/>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5204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3943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12/11/2025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12/11/2025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12/11/2025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9.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8.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7.jpg"/><Relationship Id="rId5" Type="http://schemas.openxmlformats.org/officeDocument/2006/relationships/slideLayout" Target="../slideLayouts/slideLayout63.xml"/><Relationship Id="rId10" Type="http://schemas.openxmlformats.org/officeDocument/2006/relationships/theme" Target="../theme/theme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8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12/11/2025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9.xml"/><Relationship Id="rId5" Type="http://schemas.openxmlformats.org/officeDocument/2006/relationships/image" Target="../media/image29.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49.xml"/><Relationship Id="rId6" Type="http://schemas.openxmlformats.org/officeDocument/2006/relationships/image" Target="../media/image24.png"/><Relationship Id="rId5" Type="http://schemas.openxmlformats.org/officeDocument/2006/relationships/image" Target="../media/image33.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6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67.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6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9"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6.png"/><Relationship Id="rId5" Type="http://schemas.openxmlformats.org/officeDocument/2006/relationships/image" Target="../media/image27.gif"/><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50.png"/><Relationship Id="rId7" Type="http://schemas.openxmlformats.org/officeDocument/2006/relationships/image" Target="../media/image47.png"/><Relationship Id="rId2" Type="http://schemas.openxmlformats.org/officeDocument/2006/relationships/customXml" Target="../ink/ink3.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10" Type="http://schemas.openxmlformats.org/officeDocument/2006/relationships/image" Target="../media/image49.png"/><Relationship Id="rId4" Type="http://schemas.openxmlformats.org/officeDocument/2006/relationships/customXml" Target="../ink/ink4.xml"/><Relationship Id="rId9"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51.png"/><Relationship Id="rId5" Type="http://schemas.openxmlformats.org/officeDocument/2006/relationships/image" Target="../media/image27.gif"/><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50.png"/><Relationship Id="rId7" Type="http://schemas.openxmlformats.org/officeDocument/2006/relationships/image" Target="../media/image47.png"/><Relationship Id="rId2" Type="http://schemas.openxmlformats.org/officeDocument/2006/relationships/customXml" Target="../ink/ink5.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10" Type="http://schemas.openxmlformats.org/officeDocument/2006/relationships/image" Target="../media/image50.png"/><Relationship Id="rId4" Type="http://schemas.openxmlformats.org/officeDocument/2006/relationships/customXml" Target="../ink/ink6.xml"/><Relationship Id="rId9"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customXml" Target="../ink/ink7.xml"/><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44.xml"/><Relationship Id="rId6" Type="http://schemas.openxmlformats.org/officeDocument/2006/relationships/image" Target="../media/image420.png"/><Relationship Id="rId5" Type="http://schemas.openxmlformats.org/officeDocument/2006/relationships/customXml" Target="../ink/ink8.xml"/><Relationship Id="rId4" Type="http://schemas.openxmlformats.org/officeDocument/2006/relationships/image" Target="../media/image440.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45.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slideLayout" Target="../slideLayouts/slideLayout44.xml"/><Relationship Id="rId7" Type="http://schemas.openxmlformats.org/officeDocument/2006/relationships/customXml" Target="../ink/ink10.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40.png"/><Relationship Id="rId5" Type="http://schemas.openxmlformats.org/officeDocument/2006/relationships/customXml" Target="../ink/ink9.xml"/><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26.png"/><Relationship Id="rId7" Type="http://schemas.openxmlformats.org/officeDocument/2006/relationships/image" Target="../media/image420.png"/><Relationship Id="rId2" Type="http://schemas.openxmlformats.org/officeDocument/2006/relationships/customXml" Target="../ink/ink11.xml"/><Relationship Id="rId1" Type="http://schemas.openxmlformats.org/officeDocument/2006/relationships/slideLayout" Target="../slideLayouts/slideLayout44.xml"/><Relationship Id="rId6" Type="http://schemas.openxmlformats.org/officeDocument/2006/relationships/customXml" Target="../ink/ink12.xml"/><Relationship Id="rId5" Type="http://schemas.openxmlformats.org/officeDocument/2006/relationships/image" Target="../media/image440.png"/></Relationships>
</file>

<file path=ppt/slides/_rels/slide44.xml.rels><?xml version="1.0" encoding="UTF-8" standalone="yes"?>
<Relationships xmlns="http://schemas.openxmlformats.org/package/2006/relationships"><Relationship Id="rId8" Type="http://schemas.openxmlformats.org/officeDocument/2006/relationships/image" Target="../media/image26.png"/><Relationship Id="rId7" Type="http://schemas.openxmlformats.org/officeDocument/2006/relationships/image" Target="../media/image420.png"/><Relationship Id="rId2" Type="http://schemas.openxmlformats.org/officeDocument/2006/relationships/customXml" Target="../ink/ink13.xml"/><Relationship Id="rId1" Type="http://schemas.openxmlformats.org/officeDocument/2006/relationships/slideLayout" Target="../slideLayouts/slideLayout44.xml"/><Relationship Id="rId6" Type="http://schemas.openxmlformats.org/officeDocument/2006/relationships/customXml" Target="../ink/ink14.xml"/><Relationship Id="rId5" Type="http://schemas.openxmlformats.org/officeDocument/2006/relationships/image" Target="../media/image440.png"/></Relationships>
</file>

<file path=ppt/slides/_rels/slide45.xml.rels><?xml version="1.0" encoding="UTF-8" standalone="yes"?>
<Relationships xmlns="http://schemas.openxmlformats.org/package/2006/relationships"><Relationship Id="rId8" Type="http://schemas.openxmlformats.org/officeDocument/2006/relationships/image" Target="../media/image26.png"/><Relationship Id="rId7" Type="http://schemas.openxmlformats.org/officeDocument/2006/relationships/image" Target="../media/image420.png"/><Relationship Id="rId2" Type="http://schemas.openxmlformats.org/officeDocument/2006/relationships/customXml" Target="../ink/ink15.xml"/><Relationship Id="rId1" Type="http://schemas.openxmlformats.org/officeDocument/2006/relationships/slideLayout" Target="../slideLayouts/slideLayout44.xml"/><Relationship Id="rId6" Type="http://schemas.openxmlformats.org/officeDocument/2006/relationships/customXml" Target="../ink/ink16.xml"/><Relationship Id="rId5" Type="http://schemas.openxmlformats.org/officeDocument/2006/relationships/image" Target="../media/image4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543C3748-A6E4-0E2B-817D-042661BC9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6E8774C-BA9D-06A6-714C-4E24B2DEEBC4}"/>
              </a:ext>
            </a:extLst>
          </p:cNvPr>
          <p:cNvPicPr>
            <a:picLocks noChangeAspect="1"/>
          </p:cNvPicPr>
          <p:nvPr/>
        </p:nvPicPr>
        <p:blipFill>
          <a:blip r:embed="rId3"/>
          <a:stretch>
            <a:fillRect/>
          </a:stretch>
        </p:blipFill>
        <p:spPr>
          <a:xfrm>
            <a:off x="260578" y="2601310"/>
            <a:ext cx="2119441" cy="3045409"/>
          </a:xfrm>
          <a:prstGeom prst="rect">
            <a:avLst/>
          </a:prstGeom>
        </p:spPr>
      </p:pic>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1" name="Image 10">
            <a:extLst>
              <a:ext uri="{FF2B5EF4-FFF2-40B4-BE49-F238E27FC236}">
                <a16:creationId xmlns:a16="http://schemas.microsoft.com/office/drawing/2014/main" id="{67EA6B38-11A4-77E5-D8B4-A0F7FAB46077}"/>
              </a:ext>
            </a:extLst>
          </p:cNvPr>
          <p:cNvPicPr>
            <a:picLocks noChangeAspect="1"/>
          </p:cNvPicPr>
          <p:nvPr/>
        </p:nvPicPr>
        <p:blipFill>
          <a:blip r:embed="rId4"/>
          <a:stretch>
            <a:fillRect/>
          </a:stretch>
        </p:blipFill>
        <p:spPr>
          <a:xfrm>
            <a:off x="2308525" y="2601310"/>
            <a:ext cx="2139881" cy="3045409"/>
          </a:xfrm>
          <a:prstGeom prst="rect">
            <a:avLst/>
          </a:prstGeom>
        </p:spPr>
      </p:pic>
      <p:pic>
        <p:nvPicPr>
          <p:cNvPr id="14" name="Image 13">
            <a:extLst>
              <a:ext uri="{FF2B5EF4-FFF2-40B4-BE49-F238E27FC236}">
                <a16:creationId xmlns:a16="http://schemas.microsoft.com/office/drawing/2014/main" id="{702F9DA1-AB6E-D28F-D55D-F0D5224F3C82}"/>
              </a:ext>
            </a:extLst>
          </p:cNvPr>
          <p:cNvPicPr>
            <a:picLocks noChangeAspect="1"/>
          </p:cNvPicPr>
          <p:nvPr/>
        </p:nvPicPr>
        <p:blipFill>
          <a:blip r:embed="rId5"/>
          <a:stretch>
            <a:fillRect/>
          </a:stretch>
        </p:blipFill>
        <p:spPr>
          <a:xfrm>
            <a:off x="4514247" y="2601310"/>
            <a:ext cx="2132297" cy="3045409"/>
          </a:xfrm>
          <a:prstGeom prst="rect">
            <a:avLst/>
          </a:prstGeom>
        </p:spPr>
      </p:pic>
      <p:pic>
        <p:nvPicPr>
          <p:cNvPr id="17" name="Image 16">
            <a:extLst>
              <a:ext uri="{FF2B5EF4-FFF2-40B4-BE49-F238E27FC236}">
                <a16:creationId xmlns:a16="http://schemas.microsoft.com/office/drawing/2014/main" id="{42B22BF3-5260-FB37-1C25-264C5F7D0B22}"/>
              </a:ext>
            </a:extLst>
          </p:cNvPr>
          <p:cNvPicPr>
            <a:picLocks noChangeAspect="1"/>
          </p:cNvPicPr>
          <p:nvPr/>
        </p:nvPicPr>
        <p:blipFill>
          <a:blip r:embed="rId6"/>
          <a:stretch>
            <a:fillRect/>
          </a:stretch>
        </p:blipFill>
        <p:spPr>
          <a:xfrm>
            <a:off x="6712385" y="2601309"/>
            <a:ext cx="2090281" cy="3045409"/>
          </a:xfrm>
          <a:prstGeom prst="rect">
            <a:avLst/>
          </a:prstGeom>
        </p:spPr>
      </p:pic>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FA78663C-B4A4-66CC-78D4-9F85DA1CD365}"/>
              </a:ext>
            </a:extLst>
          </p:cNvPr>
          <p:cNvSpPr>
            <a:spLocks noGrp="1"/>
          </p:cNvSpPr>
          <p:nvPr>
            <p:ph type="title"/>
          </p:nvPr>
        </p:nvSpPr>
        <p:spPr>
          <a:xfrm>
            <a:off x="304650" y="1021551"/>
            <a:ext cx="7886700" cy="720000"/>
          </a:xfrm>
        </p:spPr>
        <p:txBody>
          <a:bodyPr/>
          <a:lstStyle/>
          <a:p>
            <a:r>
              <a:rPr lang="fr-MA" sz="2800" dirty="0"/>
              <a:t>Organisation de la semaine</a:t>
            </a:r>
          </a:p>
        </p:txBody>
      </p:sp>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333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701999" y="530350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917999" y="505150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896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i - </a:t>
            </a:r>
            <a:r>
              <a:rPr kumimoji="0" lang="fr-FR" sz="1200" b="0" i="0" u="none" strike="noStrike" kern="1200" cap="none" spc="0" normalizeH="0" baseline="0" noProof="0" dirty="0">
                <a:ln>
                  <a:noFill/>
                </a:ln>
                <a:solidFill>
                  <a:srgbClr val="757575"/>
                </a:solidFill>
                <a:effectLst/>
                <a:uLnTx/>
                <a:uFillTx/>
                <a:latin typeface="Colonna MT" panose="04020805060202030203" pitchFamily="82" charset="0"/>
                <a:ea typeface="+mn-ea"/>
                <a:cs typeface="+mn-cs"/>
              </a:rPr>
              <a:t>I</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i - </a:t>
            </a:r>
            <a:r>
              <a:rPr kumimoji="0" lang="fr-FR" sz="1200" b="0" i="0" u="none" strike="noStrike" kern="1200" cap="none" spc="0" normalizeH="0" baseline="0" noProof="0" dirty="0">
                <a:ln>
                  <a:noFill/>
                </a:ln>
                <a:solidFill>
                  <a:srgbClr val="757575"/>
                </a:solidFill>
                <a:effectLst/>
                <a:uLnTx/>
                <a:uFillTx/>
                <a:latin typeface="Colonna MT" panose="04020805060202030203" pitchFamily="82" charset="0"/>
                <a:ea typeface="+mn-ea"/>
                <a:cs typeface="+mn-cs"/>
              </a:rPr>
              <a:t>I</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81999" y="553231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a - A</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a - A</a:t>
            </a:r>
          </a:p>
        </p:txBody>
      </p:sp>
      <p:sp>
        <p:nvSpPr>
          <p:cNvPr id="44" name="Espace réservé du texte 5">
            <a:extLst>
              <a:ext uri="{FF2B5EF4-FFF2-40B4-BE49-F238E27FC236}">
                <a16:creationId xmlns:a16="http://schemas.microsoft.com/office/drawing/2014/main" id="{40873D46-0ABF-89B0-B16C-070AFBBAACF3}"/>
              </a:ext>
            </a:extLst>
          </p:cNvPr>
          <p:cNvSpPr txBox="1">
            <a:spLocks/>
          </p:cNvSpPr>
          <p:nvPr/>
        </p:nvSpPr>
        <p:spPr>
          <a:xfrm>
            <a:off x="4896000" y="550716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i - </a:t>
            </a:r>
            <a:r>
              <a:rPr kumimoji="0" lang="fr-FR" sz="1200" b="0" i="0" u="none" strike="noStrike" kern="1200" cap="none" spc="0" normalizeH="0" baseline="0" noProof="0" dirty="0">
                <a:ln>
                  <a:noFill/>
                </a:ln>
                <a:solidFill>
                  <a:srgbClr val="757575"/>
                </a:solidFill>
                <a:effectLst/>
                <a:uLnTx/>
                <a:uFillTx/>
                <a:latin typeface="Colonna MT" panose="04020805060202030203" pitchFamily="82" charset="0"/>
                <a:ea typeface="+mn-ea"/>
                <a:cs typeface="+mn-cs"/>
              </a:rPr>
              <a:t>I</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i - </a:t>
            </a:r>
            <a:r>
              <a:rPr kumimoji="0" lang="fr-FR" sz="1200" b="0" i="0" u="none" strike="noStrike" kern="1200" cap="none" spc="0" normalizeH="0" baseline="0" noProof="0" dirty="0">
                <a:ln>
                  <a:noFill/>
                </a:ln>
                <a:solidFill>
                  <a:srgbClr val="757575"/>
                </a:solidFill>
                <a:effectLst/>
                <a:uLnTx/>
                <a:uFillTx/>
                <a:latin typeface="Colonna MT" panose="04020805060202030203" pitchFamily="82" charset="0"/>
                <a:ea typeface="+mn-ea"/>
                <a:cs typeface="+mn-cs"/>
              </a:rPr>
              <a:t>I</a:t>
            </a:r>
            <a:endPar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Travail sur livret</a:t>
              </a:r>
            </a:p>
          </p:txBody>
        </p:sp>
      </p:grpSp>
      <p:sp>
        <p:nvSpPr>
          <p:cNvPr id="53" name="Organigramme : Terminateur 52">
            <a:extLst>
              <a:ext uri="{FF2B5EF4-FFF2-40B4-BE49-F238E27FC236}">
                <a16:creationId xmlns:a16="http://schemas.microsoft.com/office/drawing/2014/main" id="{7A4380FA-20B2-A9EC-C2A0-319127ED62D0}"/>
              </a:ext>
            </a:extLst>
          </p:cNvPr>
          <p:cNvSpPr/>
          <p:nvPr/>
        </p:nvSpPr>
        <p:spPr>
          <a:xfrm>
            <a:off x="934091" y="503514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4" name="Rectangle 3">
            <a:extLst>
              <a:ext uri="{FF2B5EF4-FFF2-40B4-BE49-F238E27FC236}">
                <a16:creationId xmlns:a16="http://schemas.microsoft.com/office/drawing/2014/main" id="{E49F7A7F-D863-7891-AF84-A6AD7E417C2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53">
            <a:extLst>
              <a:ext uri="{FF2B5EF4-FFF2-40B4-BE49-F238E27FC236}">
                <a16:creationId xmlns:a16="http://schemas.microsoft.com/office/drawing/2014/main" id="{D5976CEC-90D0-02B3-0D46-2B32FD74505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a:t>
            </a:r>
          </a:p>
        </p:txBody>
      </p:sp>
      <p:sp>
        <p:nvSpPr>
          <p:cNvPr id="5" name="Rectangle : coins arrondis 4">
            <a:extLst>
              <a:ext uri="{FF2B5EF4-FFF2-40B4-BE49-F238E27FC236}">
                <a16:creationId xmlns:a16="http://schemas.microsoft.com/office/drawing/2014/main" id="{8575878B-C502-8156-3356-559E43523E01}"/>
              </a:ext>
            </a:extLst>
          </p:cNvPr>
          <p:cNvSpPr/>
          <p:nvPr/>
        </p:nvSpPr>
        <p:spPr>
          <a:xfrm>
            <a:off x="701999" y="5287142"/>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Organigramme : Terminateur 5">
            <a:extLst>
              <a:ext uri="{FF2B5EF4-FFF2-40B4-BE49-F238E27FC236}">
                <a16:creationId xmlns:a16="http://schemas.microsoft.com/office/drawing/2014/main" id="{BBB43D8D-6228-CF51-D82E-BB5F66C2FF25}"/>
              </a:ext>
            </a:extLst>
          </p:cNvPr>
          <p:cNvSpPr/>
          <p:nvPr/>
        </p:nvSpPr>
        <p:spPr>
          <a:xfrm>
            <a:off x="930807" y="5033395"/>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24D7B"/>
                </a:solidFill>
                <a:effectLst/>
                <a:uLnTx/>
                <a:uFillTx/>
                <a:latin typeface="Dosis ExtraBold" pitchFamily="2" charset="0"/>
                <a:ea typeface="+mn-ea"/>
                <a:cs typeface="+mn-cs"/>
              </a:rPr>
              <a:t>Séance 3</a:t>
            </a:r>
          </a:p>
        </p:txBody>
      </p:sp>
      <p:sp>
        <p:nvSpPr>
          <p:cNvPr id="7" name="Rectangle : coins arrondis 6">
            <a:extLst>
              <a:ext uri="{FF2B5EF4-FFF2-40B4-BE49-F238E27FC236}">
                <a16:creationId xmlns:a16="http://schemas.microsoft.com/office/drawing/2014/main" id="{0A1CADED-3706-E3AB-8954-BD394AC11531}"/>
              </a:ext>
            </a:extLst>
          </p:cNvPr>
          <p:cNvSpPr/>
          <p:nvPr/>
        </p:nvSpPr>
        <p:spPr>
          <a:xfrm>
            <a:off x="901350" y="5499874"/>
            <a:ext cx="3412875" cy="783350"/>
          </a:xfrm>
          <a:prstGeom prst="roundRect">
            <a:avLst/>
          </a:prstGeom>
          <a:solidFill>
            <a:srgbClr val="EA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space réservé du texte 5">
            <a:extLst>
              <a:ext uri="{FF2B5EF4-FFF2-40B4-BE49-F238E27FC236}">
                <a16:creationId xmlns:a16="http://schemas.microsoft.com/office/drawing/2014/main" id="{5A977776-ECC2-B5C1-B9F4-553F95DC8683}"/>
              </a:ext>
            </a:extLst>
          </p:cNvPr>
          <p:cNvSpPr txBox="1">
            <a:spLocks/>
          </p:cNvSpPr>
          <p:nvPr/>
        </p:nvSpPr>
        <p:spPr>
          <a:xfrm>
            <a:off x="937350" y="5519854"/>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Oral – Acte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Lecture - Lettre i - </a:t>
            </a:r>
            <a:r>
              <a:rPr kumimoji="0" lang="fr-FR" sz="1200" b="0" i="0" u="none" strike="noStrike" kern="1200" cap="none" spc="0" normalizeH="0" baseline="0" noProof="0" dirty="0">
                <a:ln>
                  <a:noFill/>
                </a:ln>
                <a:solidFill>
                  <a:srgbClr val="474F71"/>
                </a:solidFill>
                <a:effectLst/>
                <a:uLnTx/>
                <a:uFillTx/>
                <a:latin typeface="Colonna MT" panose="04020805060202030203" pitchFamily="82" charset="0"/>
                <a:ea typeface="+mn-ea"/>
                <a:cs typeface="+mn-cs"/>
                <a:sym typeface="Wingdings" panose="05000000000000000000" pitchFamily="2" charset="2"/>
              </a:rPr>
              <a:t>I</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Ecriture - Lettre i - </a:t>
            </a:r>
            <a:r>
              <a:rPr kumimoji="0" lang="fr-FR" sz="1200" b="0" i="0" u="none" strike="noStrike" kern="1200" cap="none" spc="0" normalizeH="0" baseline="0" noProof="0" dirty="0">
                <a:ln>
                  <a:noFill/>
                </a:ln>
                <a:solidFill>
                  <a:srgbClr val="474F71"/>
                </a:solidFill>
                <a:effectLst/>
                <a:uLnTx/>
                <a:uFillTx/>
                <a:latin typeface="Colonna MT" panose="04020805060202030203" pitchFamily="82" charset="0"/>
                <a:ea typeface="+mn-ea"/>
                <a:cs typeface="+mn-cs"/>
                <a:sym typeface="Wingdings" panose="05000000000000000000" pitchFamily="2" charset="2"/>
              </a:rPr>
              <a:t>I</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endParaRPr>
          </a:p>
        </p:txBody>
      </p:sp>
      <p:grpSp>
        <p:nvGrpSpPr>
          <p:cNvPr id="10" name="Groupe 9">
            <a:extLst>
              <a:ext uri="{FF2B5EF4-FFF2-40B4-BE49-F238E27FC236}">
                <a16:creationId xmlns:a16="http://schemas.microsoft.com/office/drawing/2014/main" id="{A0881C5A-5D70-769A-EC8D-8279730FECE5}"/>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2A8AE0FA-649B-0ADA-826E-2384FF6F8C4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D737369-1FF9-00D9-2D56-89772A532E5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B8C07436-6E8C-8407-4ABC-5A1FAE97C6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3" name="Rectangle : coins arrondis 2">
            <a:extLst>
              <a:ext uri="{FF2B5EF4-FFF2-40B4-BE49-F238E27FC236}">
                <a16:creationId xmlns:a16="http://schemas.microsoft.com/office/drawing/2014/main" id="{1F9F666D-F894-E385-F8A1-808EB3604CC5}"/>
              </a:ext>
            </a:extLst>
          </p:cNvPr>
          <p:cNvSpPr/>
          <p:nvPr/>
        </p:nvSpPr>
        <p:spPr>
          <a:xfrm>
            <a:off x="657202" y="3700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rganigramme : Terminateur 7">
            <a:extLst>
              <a:ext uri="{FF2B5EF4-FFF2-40B4-BE49-F238E27FC236}">
                <a16:creationId xmlns:a16="http://schemas.microsoft.com/office/drawing/2014/main" id="{63C2A42D-47A6-DA20-FAB1-742628880A6E}"/>
              </a:ext>
            </a:extLst>
          </p:cNvPr>
          <p:cNvSpPr/>
          <p:nvPr/>
        </p:nvSpPr>
        <p:spPr>
          <a:xfrm>
            <a:off x="873202" y="3448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9" name="Espace réservé du texte 5">
            <a:extLst>
              <a:ext uri="{FF2B5EF4-FFF2-40B4-BE49-F238E27FC236}">
                <a16:creationId xmlns:a16="http://schemas.microsoft.com/office/drawing/2014/main" id="{EDF84187-20F5-433B-AD60-2855AEECD2B6}"/>
              </a:ext>
            </a:extLst>
          </p:cNvPr>
          <p:cNvSpPr txBox="1">
            <a:spLocks/>
          </p:cNvSpPr>
          <p:nvPr/>
        </p:nvSpPr>
        <p:spPr>
          <a:xfrm>
            <a:off x="828000" y="3835642"/>
            <a:ext cx="3420000" cy="892566"/>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i - I</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i - I</a:t>
            </a:r>
          </a:p>
        </p:txBody>
      </p:sp>
    </p:spTree>
    <p:extLst>
      <p:ext uri="{BB962C8B-B14F-4D97-AF65-F5344CB8AC3E}">
        <p14:creationId xmlns:p14="http://schemas.microsoft.com/office/powerpoint/2010/main" val="3392726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la lettre   o –O.</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Traçage de la lettre  o.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Tu as quel âge ? »    « J’ai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rPr>
              <a:t>Avant de commencer, nous allons revoir la scène avec les mots du vocabulaire. Soyez attentifs.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84DF6F06-4E56-06C2-B71C-BE25879A0DD1}"/>
              </a:ext>
            </a:extLst>
          </p:cNvPr>
          <p:cNvPicPr>
            <a:picLocks noChangeAspect="1"/>
          </p:cNvPicPr>
          <p:nvPr/>
        </p:nvPicPr>
        <p:blipFill>
          <a:blip r:embed="rId3"/>
          <a:srcRect l="3454" t="4510" r="3454" b="3791"/>
          <a:stretch>
            <a:fillRect/>
          </a:stretch>
        </p:blipFill>
        <p:spPr>
          <a:xfrm>
            <a:off x="1868214" y="2126897"/>
            <a:ext cx="5407572" cy="3975103"/>
          </a:xfrm>
          <a:prstGeom prst="roundRect">
            <a:avLst/>
          </a:prstGeom>
        </p:spPr>
      </p:pic>
    </p:spTree>
    <p:extLst>
      <p:ext uri="{BB962C8B-B14F-4D97-AF65-F5344CB8AC3E}">
        <p14:creationId xmlns:p14="http://schemas.microsoft.com/office/powerpoint/2010/main" val="41185309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3" name="scène Vocab 1AP Sem3_S1">
            <a:hlinkClick r:id="" action="ppaction://media"/>
            <a:extLst>
              <a:ext uri="{FF2B5EF4-FFF2-40B4-BE49-F238E27FC236}">
                <a16:creationId xmlns:a16="http://schemas.microsoft.com/office/drawing/2014/main" id="{613F78A1-88BE-5001-0441-9F33DDB2FD4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87367" y="1766360"/>
            <a:ext cx="6303218" cy="4699620"/>
          </a:xfrm>
          <a:prstGeom prst="rect">
            <a:avLst/>
          </a:prstGeom>
        </p:spPr>
      </p:pic>
    </p:spTree>
    <p:extLst>
      <p:ext uri="{BB962C8B-B14F-4D97-AF65-F5344CB8AC3E}">
        <p14:creationId xmlns:p14="http://schemas.microsoft.com/office/powerpoint/2010/main" val="5599094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5392" fill="hold"/>
                                        <p:tgtEl>
                                          <p:spTgt spid="3"/>
                                        </p:tgtEl>
                                      </p:cBhvr>
                                    </p:cmd>
                                  </p:childTnLst>
                                </p:cTn>
                              </p:par>
                            </p:childTnLst>
                          </p:cTn>
                        </p:par>
                        <p:par>
                          <p:cTn id="10" fill="hold">
                            <p:stCondLst>
                              <p:cond delay="35392"/>
                            </p:stCondLst>
                            <p:childTnLst>
                              <p:par>
                                <p:cTn id="11" presetID="2" presetClass="mediacall" presetSubtype="0" fill="hold" nodeType="afterEffect">
                                  <p:stCondLst>
                                    <p:cond delay="0"/>
                                  </p:stCondLst>
                                  <p:childTnLst>
                                    <p:cmd type="call" cmd="togglePause">
                                      <p:cBhvr>
                                        <p:cTn id="1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rPr>
              <a:t>Qui veut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2" name="Image 1">
            <a:extLst>
              <a:ext uri="{FF2B5EF4-FFF2-40B4-BE49-F238E27FC236}">
                <a16:creationId xmlns:a16="http://schemas.microsoft.com/office/drawing/2014/main" id="{8FF0AE01-7DEB-DBEB-63F3-FF7FA7B0E700}"/>
              </a:ext>
            </a:extLst>
          </p:cNvPr>
          <p:cNvPicPr>
            <a:picLocks noChangeAspect="1"/>
          </p:cNvPicPr>
          <p:nvPr/>
        </p:nvPicPr>
        <p:blipFill>
          <a:blip r:embed="rId3"/>
          <a:srcRect l="3454" t="4510" r="3454" b="3791"/>
          <a:stretch>
            <a:fillRect/>
          </a:stretch>
        </p:blipFill>
        <p:spPr>
          <a:xfrm>
            <a:off x="1868214" y="2126897"/>
            <a:ext cx="5407572" cy="3975103"/>
          </a:xfrm>
          <a:prstGeom prst="roundRect">
            <a:avLst/>
          </a:prstGeom>
        </p:spPr>
      </p:pic>
    </p:spTree>
    <p:extLst>
      <p:ext uri="{BB962C8B-B14F-4D97-AF65-F5344CB8AC3E}">
        <p14:creationId xmlns:p14="http://schemas.microsoft.com/office/powerpoint/2010/main" val="37494438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3194129"/>
            <a:ext cx="7886700" cy="720000"/>
          </a:xfrm>
        </p:spPr>
        <p:txBody>
          <a:bodyPr/>
          <a:lstStyle/>
          <a:p>
            <a:pPr algn="l"/>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r>
              <a:rPr lang="fr-MA" sz="2400" b="0" dirty="0">
                <a:solidFill>
                  <a:schemeClr val="accent1">
                    <a:lumMod val="50000"/>
                  </a:schemeClr>
                </a:solidFill>
              </a:rPr>
              <a:t>Afin de couvrir davantage de langues comprises par les élèves, </a:t>
            </a:r>
            <a:r>
              <a:rPr lang="fr-MA" sz="2400" dirty="0">
                <a:solidFill>
                  <a:srgbClr val="00ACA4"/>
                </a:solidFill>
              </a:rPr>
              <a:t>des ressources supplémentaires sont fournies aux enseignants aux pages 40-41-42</a:t>
            </a:r>
            <a:r>
              <a:rPr lang="fr-MA" sz="2400" b="0" dirty="0">
                <a:solidFill>
                  <a:schemeClr val="accent1">
                    <a:lumMod val="50000"/>
                  </a:schemeClr>
                </a:solidFill>
              </a:rPr>
              <a:t>.  Ils pourront en faire usage au besoin. </a:t>
            </a: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Maintenant, on passe l’activité de l’oral. nous allons apprendre à répondre à une question en français avec Majd et Nada. </a:t>
            </a:r>
            <a:endParaRPr lang="fr-FR" dirty="0">
              <a:solidFill>
                <a:schemeClr val="tx1">
                  <a:lumMod val="65000"/>
                  <a:lumOff val="35000"/>
                </a:schemeClr>
              </a:solidFill>
              <a:latin typeface="Dosis Medium" pitchFamily="2" charset="0"/>
            </a:endParaRP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ADP_1AP_Sem3_S3_V2">
            <a:hlinkClick r:id="" action="ppaction://media"/>
            <a:extLst>
              <a:ext uri="{FF2B5EF4-FFF2-40B4-BE49-F238E27FC236}">
                <a16:creationId xmlns:a16="http://schemas.microsoft.com/office/drawing/2014/main" id="{2DB27C52-9BBE-9D24-40AC-6FBD196F5FB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56575" y="2087593"/>
            <a:ext cx="7830850" cy="339880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154" fill="hold"/>
                                        <p:tgtEl>
                                          <p:spTgt spid="2"/>
                                        </p:tgtEl>
                                      </p:cBhvr>
                                    </p:cmd>
                                  </p:childTnLst>
                                </p:cTn>
                              </p:par>
                            </p:childTnLst>
                          </p:cTn>
                        </p:par>
                        <p:par>
                          <p:cTn id="7" fill="hold">
                            <p:stCondLst>
                              <p:cond delay="58154"/>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079961" y="2843448"/>
            <a:ext cx="4887827" cy="3258552"/>
          </a:xfrm>
          <a:prstGeom prst="rect">
            <a:avLst/>
          </a:prstGeom>
        </p:spPr>
      </p:pic>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Image 8">
            <a:extLst>
              <a:ext uri="{FF2B5EF4-FFF2-40B4-BE49-F238E27FC236}">
                <a16:creationId xmlns:a16="http://schemas.microsoft.com/office/drawing/2014/main" id="{F8A282EF-F079-E3B4-311E-8FA41AB752AC}"/>
              </a:ext>
            </a:extLst>
          </p:cNvPr>
          <p:cNvPicPr>
            <a:picLocks noChangeAspect="1"/>
          </p:cNvPicPr>
          <p:nvPr/>
        </p:nvPicPr>
        <p:blipFill>
          <a:blip r:embed="rId3"/>
          <a:stretch>
            <a:fillRect/>
          </a:stretch>
        </p:blipFill>
        <p:spPr>
          <a:xfrm>
            <a:off x="5995972" y="2237364"/>
            <a:ext cx="1066949" cy="971686"/>
          </a:xfrm>
          <a:prstGeom prst="rect">
            <a:avLst/>
          </a:prstGeom>
        </p:spPr>
      </p:pic>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4"/>
          <a:stretch>
            <a:fillRect/>
          </a:stretch>
        </p:blipFill>
        <p:spPr>
          <a:xfrm>
            <a:off x="1891310" y="2096636"/>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932006" y="3966987"/>
            <a:ext cx="21777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Tu as quel âge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le dialogue en français ?  </a:t>
            </a: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5"/>
          <a:srcRect r="1593" b="11327"/>
          <a:stretch>
            <a:fillRect/>
          </a:stretch>
        </p:blipFill>
        <p:spPr>
          <a:xfrm>
            <a:off x="211756" y="648969"/>
            <a:ext cx="1087654" cy="980062"/>
          </a:xfrm>
          <a:prstGeom prst="ellipse">
            <a:avLst/>
          </a:prstGeom>
        </p:spPr>
      </p:pic>
      <p:sp>
        <p:nvSpPr>
          <p:cNvPr id="2" name="ZoneTexte 1">
            <a:extLst>
              <a:ext uri="{FF2B5EF4-FFF2-40B4-BE49-F238E27FC236}">
                <a16:creationId xmlns:a16="http://schemas.microsoft.com/office/drawing/2014/main" id="{D5FF9D60-E7FF-31E8-AA17-517DA6C43CA8}"/>
              </a:ext>
            </a:extLst>
          </p:cNvPr>
          <p:cNvSpPr txBox="1"/>
          <p:nvPr/>
        </p:nvSpPr>
        <p:spPr>
          <a:xfrm>
            <a:off x="6162484" y="4029125"/>
            <a:ext cx="21777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J’ai ____ ans. </a:t>
            </a:r>
          </a:p>
        </p:txBody>
      </p:sp>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0773A-9D79-DDCA-972F-4211D35202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376971-BDC7-9B21-AAC7-17D969FADBA7}"/>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Chacun joue le dialogue en français avec son voisin. </a:t>
            </a:r>
          </a:p>
        </p:txBody>
      </p:sp>
      <p:pic>
        <p:nvPicPr>
          <p:cNvPr id="3" name="Image 2">
            <a:extLst>
              <a:ext uri="{FF2B5EF4-FFF2-40B4-BE49-F238E27FC236}">
                <a16:creationId xmlns:a16="http://schemas.microsoft.com/office/drawing/2014/main" id="{F2145075-181A-39CB-DE30-3BAF272E5BEA}"/>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4" name="Image 3">
            <a:extLst>
              <a:ext uri="{FF2B5EF4-FFF2-40B4-BE49-F238E27FC236}">
                <a16:creationId xmlns:a16="http://schemas.microsoft.com/office/drawing/2014/main" id="{11207841-32DE-B1FC-8F2C-DF8985A16650}"/>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5" name="Image 4">
            <a:extLst>
              <a:ext uri="{FF2B5EF4-FFF2-40B4-BE49-F238E27FC236}">
                <a16:creationId xmlns:a16="http://schemas.microsoft.com/office/drawing/2014/main" id="{BFCB63CC-5357-4DA9-3C5D-5BB0751D2FB7}"/>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14" name="Image 13">
            <a:extLst>
              <a:ext uri="{FF2B5EF4-FFF2-40B4-BE49-F238E27FC236}">
                <a16:creationId xmlns:a16="http://schemas.microsoft.com/office/drawing/2014/main" id="{3C264A14-DB24-7E41-756F-E063717B9802}"/>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5" name="Image 14">
            <a:extLst>
              <a:ext uri="{FF2B5EF4-FFF2-40B4-BE49-F238E27FC236}">
                <a16:creationId xmlns:a16="http://schemas.microsoft.com/office/drawing/2014/main" id="{037329CA-465B-FB97-4F10-485AB07E562C}"/>
              </a:ext>
            </a:extLst>
          </p:cNvPr>
          <p:cNvPicPr>
            <a:picLocks noChangeAspect="1"/>
          </p:cNvPicPr>
          <p:nvPr/>
        </p:nvPicPr>
        <p:blipFill>
          <a:blip r:embed="rId6"/>
          <a:stretch>
            <a:fillRect/>
          </a:stretch>
        </p:blipFill>
        <p:spPr>
          <a:xfrm>
            <a:off x="129325" y="544755"/>
            <a:ext cx="1152244" cy="1072989"/>
          </a:xfrm>
          <a:prstGeom prst="rect">
            <a:avLst/>
          </a:prstGeom>
        </p:spPr>
      </p:pic>
      <p:sp>
        <p:nvSpPr>
          <p:cNvPr id="8" name="ZoneTexte 7">
            <a:extLst>
              <a:ext uri="{FF2B5EF4-FFF2-40B4-BE49-F238E27FC236}">
                <a16:creationId xmlns:a16="http://schemas.microsoft.com/office/drawing/2014/main" id="{C8768F75-E914-C526-7281-C41F7CE1884E}"/>
              </a:ext>
            </a:extLst>
          </p:cNvPr>
          <p:cNvSpPr txBox="1"/>
          <p:nvPr/>
        </p:nvSpPr>
        <p:spPr>
          <a:xfrm>
            <a:off x="932006" y="3966987"/>
            <a:ext cx="21777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Tu as quel âge ?</a:t>
            </a:r>
          </a:p>
        </p:txBody>
      </p:sp>
      <p:sp>
        <p:nvSpPr>
          <p:cNvPr id="9" name="ZoneTexte 8">
            <a:extLst>
              <a:ext uri="{FF2B5EF4-FFF2-40B4-BE49-F238E27FC236}">
                <a16:creationId xmlns:a16="http://schemas.microsoft.com/office/drawing/2014/main" id="{877A5441-F0B7-219D-FD9F-60B6674E84E2}"/>
              </a:ext>
            </a:extLst>
          </p:cNvPr>
          <p:cNvSpPr txBox="1"/>
          <p:nvPr/>
        </p:nvSpPr>
        <p:spPr>
          <a:xfrm>
            <a:off x="6162484" y="4029125"/>
            <a:ext cx="21777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J’ai ____ ans. </a:t>
            </a:r>
          </a:p>
        </p:txBody>
      </p:sp>
    </p:spTree>
    <p:extLst>
      <p:ext uri="{BB962C8B-B14F-4D97-AF65-F5344CB8AC3E}">
        <p14:creationId xmlns:p14="http://schemas.microsoft.com/office/powerpoint/2010/main" val="1027061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Tu as quel âge ? »    « J’ai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Traçage de la lettre o.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o - O</a:t>
            </a:r>
            <a:r>
              <a:rPr lang="fr-FR" sz="1600" dirty="0">
                <a:latin typeface="Colonna MT" panose="04020805060202030203" pitchFamily="82" charset="0"/>
              </a:rPr>
              <a:t>.</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i.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ED11A85B-9B83-2B32-4616-807332FAB49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32A4CFB0-23F4-A373-E9DF-BF4645C0C047}"/>
              </a:ext>
            </a:extLst>
          </p:cNvPr>
          <p:cNvSpPr txBox="1"/>
          <p:nvPr/>
        </p:nvSpPr>
        <p:spPr>
          <a:xfrm>
            <a:off x="2396283" y="2459504"/>
            <a:ext cx="4351434"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2000" dirty="0">
                <a:ln w="0"/>
                <a:solidFill>
                  <a:srgbClr val="44546A"/>
                </a:solidFill>
                <a:latin typeface="Dosis Medium" pitchFamily="2" charset="0"/>
                <a:cs typeface="Aharoni" panose="02010803020104030203" pitchFamily="2" charset="-79"/>
              </a:rPr>
              <a:t>o</a:t>
            </a:r>
            <a:endParaRPr kumimoji="0" lang="pt-BR" sz="12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6621B499-64DB-CD0E-EB70-A8311B55E4B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5B5D4446-04E6-A60B-884C-5BBECF410D50}"/>
              </a:ext>
            </a:extLst>
          </p:cNvPr>
          <p:cNvSpPr txBox="1"/>
          <p:nvPr/>
        </p:nvSpPr>
        <p:spPr>
          <a:xfrm>
            <a:off x="2514524" y="2274838"/>
            <a:ext cx="411495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400" b="0" i="0" u="none" strike="noStrike" kern="1200" cap="none" spc="0" normalizeH="0" baseline="0" noProof="0" dirty="0">
                <a:ln w="0"/>
                <a:solidFill>
                  <a:srgbClr val="44546A"/>
                </a:solidFill>
                <a:effectLst/>
                <a:uLnTx/>
                <a:uFillTx/>
                <a:latin typeface="+mj-lt"/>
                <a:cs typeface="Times New Roman" panose="02020603050405020304" pitchFamily="18" charset="0"/>
              </a:rPr>
              <a:t>o</a:t>
            </a:r>
          </a:p>
        </p:txBody>
      </p:sp>
    </p:spTree>
    <p:extLst>
      <p:ext uri="{BB962C8B-B14F-4D97-AF65-F5344CB8AC3E}">
        <p14:creationId xmlns:p14="http://schemas.microsoft.com/office/powerpoint/2010/main" val="2504534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o ?</a:t>
            </a:r>
            <a:endParaRPr lang="fr-MA" dirty="0">
              <a:latin typeface="Dosis Medium" pitchFamily="2" charset="0"/>
            </a:endParaRPr>
          </a:p>
        </p:txBody>
      </p:sp>
      <p:pic>
        <p:nvPicPr>
          <p:cNvPr id="4" name="Image 3">
            <a:extLst>
              <a:ext uri="{FF2B5EF4-FFF2-40B4-BE49-F238E27FC236}">
                <a16:creationId xmlns:a16="http://schemas.microsoft.com/office/drawing/2014/main" id="{D5DFEF62-F163-95EC-CC24-76AB31C7D20C}"/>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6" name="Image 5">
            <a:extLst>
              <a:ext uri="{FF2B5EF4-FFF2-40B4-BE49-F238E27FC236}">
                <a16:creationId xmlns:a16="http://schemas.microsoft.com/office/drawing/2014/main" id="{E4EA3A01-63F5-4756-9631-9C9A215B0973}"/>
              </a:ext>
            </a:extLst>
          </p:cNvPr>
          <p:cNvPicPr>
            <a:picLocks noChangeAspect="1"/>
          </p:cNvPicPr>
          <p:nvPr/>
        </p:nvPicPr>
        <p:blipFill>
          <a:blip r:embed="rId3"/>
          <a:stretch>
            <a:fillRect/>
          </a:stretch>
        </p:blipFill>
        <p:spPr>
          <a:xfrm>
            <a:off x="493422" y="2984244"/>
            <a:ext cx="8157155" cy="1457070"/>
          </a:xfrm>
          <a:prstGeom prst="rect">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o ?</a:t>
            </a:r>
            <a:endParaRPr lang="fr-MA" dirty="0">
              <a:latin typeface="Dosis Medium" pitchFamily="2" charset="0"/>
            </a:endParaRPr>
          </a:p>
        </p:txBody>
      </p:sp>
      <p:pic>
        <p:nvPicPr>
          <p:cNvPr id="3" name="Image 2">
            <a:extLst>
              <a:ext uri="{FF2B5EF4-FFF2-40B4-BE49-F238E27FC236}">
                <a16:creationId xmlns:a16="http://schemas.microsoft.com/office/drawing/2014/main" id="{47664569-E6D3-8486-A0C2-D2BF7582675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6" name="Image 5">
            <a:extLst>
              <a:ext uri="{FF2B5EF4-FFF2-40B4-BE49-F238E27FC236}">
                <a16:creationId xmlns:a16="http://schemas.microsoft.com/office/drawing/2014/main" id="{F4ECAACE-F719-3836-F5F8-00A6DC234874}"/>
              </a:ext>
            </a:extLst>
          </p:cNvPr>
          <p:cNvPicPr>
            <a:picLocks noChangeAspect="1"/>
          </p:cNvPicPr>
          <p:nvPr/>
        </p:nvPicPr>
        <p:blipFill>
          <a:blip r:embed="rId3"/>
          <a:stretch>
            <a:fillRect/>
          </a:stretch>
        </p:blipFill>
        <p:spPr>
          <a:xfrm>
            <a:off x="603160" y="3063072"/>
            <a:ext cx="7937680" cy="1457070"/>
          </a:xfrm>
          <a:prstGeom prst="rect">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o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9600" b="0" i="0" u="none" strike="noStrike" kern="1200" cap="none" spc="0" normalizeH="0" baseline="0" noProof="0" dirty="0">
                <a:ln w="0"/>
                <a:solidFill>
                  <a:srgbClr val="44546A"/>
                </a:solidFill>
                <a:effectLst/>
                <a:uLnTx/>
                <a:uFillTx/>
                <a:latin typeface="Dosis SemiBold" pitchFamily="2" charset="0"/>
                <a:cs typeface="Aharoni" panose="02010803020104030203" pitchFamily="2" charset="-79"/>
              </a:rPr>
              <a:t>olive</a:t>
            </a:r>
          </a:p>
        </p:txBody>
      </p:sp>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6769C-59EA-94BA-337A-8D08CA205E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853D-6007-E73E-9655-56EAD388B70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o dans ce mot ? Qui veut passer au tableau la montrer ?</a:t>
            </a:r>
            <a:endParaRPr lang="fr-MA" dirty="0">
              <a:latin typeface="Dosis Medium" pitchFamily="2" charset="0"/>
            </a:endParaRPr>
          </a:p>
        </p:txBody>
      </p:sp>
      <p:pic>
        <p:nvPicPr>
          <p:cNvPr id="3" name="Image 2">
            <a:extLst>
              <a:ext uri="{FF2B5EF4-FFF2-40B4-BE49-F238E27FC236}">
                <a16:creationId xmlns:a16="http://schemas.microsoft.com/office/drawing/2014/main" id="{A2D667CA-9558-25E8-5ACC-B74A11259A6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E400C60B-C2D2-7138-EBE1-1F3D29B35A97}"/>
              </a:ext>
            </a:extLst>
          </p:cNvPr>
          <p:cNvSpPr txBox="1"/>
          <p:nvPr/>
        </p:nvSpPr>
        <p:spPr>
          <a:xfrm>
            <a:off x="347583" y="2613392"/>
            <a:ext cx="8448834"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9600" b="0" i="0" u="none" strike="noStrike" kern="1200" cap="none" spc="0" normalizeH="0" baseline="0" noProof="0" dirty="0">
                <a:ln w="0"/>
                <a:solidFill>
                  <a:srgbClr val="44546A"/>
                </a:solidFill>
                <a:effectLst/>
                <a:uLnTx/>
                <a:uFillTx/>
                <a:latin typeface="Dosis SemiBold" pitchFamily="2" charset="0"/>
                <a:cs typeface="Aharoni" panose="02010803020104030203" pitchFamily="2" charset="-79"/>
              </a:rPr>
              <a:t>pomme</a:t>
            </a:r>
          </a:p>
        </p:txBody>
      </p:sp>
    </p:spTree>
    <p:extLst>
      <p:ext uri="{BB962C8B-B14F-4D97-AF65-F5344CB8AC3E}">
        <p14:creationId xmlns:p14="http://schemas.microsoft.com/office/powerpoint/2010/main" val="2939965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29B60-82BD-8028-C881-E8937400C1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4ABDBF-9EA0-28C8-C760-EDAFB20962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o dans ce mot ? Qui veut passer au tableau pour la montrer ?</a:t>
            </a:r>
            <a:endParaRPr lang="fr-MA" dirty="0">
              <a:latin typeface="Dosis Medium" pitchFamily="2" charset="0"/>
            </a:endParaRPr>
          </a:p>
        </p:txBody>
      </p:sp>
      <p:sp>
        <p:nvSpPr>
          <p:cNvPr id="16" name="ZoneTexte 15">
            <a:extLst>
              <a:ext uri="{FF2B5EF4-FFF2-40B4-BE49-F238E27FC236}">
                <a16:creationId xmlns:a16="http://schemas.microsoft.com/office/drawing/2014/main" id="{CB0D0D0D-D3B4-0F86-1E9B-D2ED6549386A}"/>
              </a:ext>
            </a:extLst>
          </p:cNvPr>
          <p:cNvSpPr txBox="1"/>
          <p:nvPr/>
        </p:nvSpPr>
        <p:spPr>
          <a:xfrm>
            <a:off x="1296299" y="2613392"/>
            <a:ext cx="6551401"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rPr>
              <a:t>orange</a:t>
            </a:r>
          </a:p>
        </p:txBody>
      </p:sp>
      <p:pic>
        <p:nvPicPr>
          <p:cNvPr id="3" name="Image 2">
            <a:extLst>
              <a:ext uri="{FF2B5EF4-FFF2-40B4-BE49-F238E27FC236}">
                <a16:creationId xmlns:a16="http://schemas.microsoft.com/office/drawing/2014/main" id="{972ED213-A8E0-F274-AA10-2DF10B887E3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917816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2DD4-11A1-A720-9C3F-D2D2187440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B95B31-226F-C280-B8B7-019D903E7D7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i dans ce mot ? </a:t>
            </a:r>
            <a:endParaRPr lang="fr-MA" dirty="0">
              <a:latin typeface="Dosis Medium" pitchFamily="2" charset="0"/>
            </a:endParaRPr>
          </a:p>
        </p:txBody>
      </p:sp>
      <p:sp>
        <p:nvSpPr>
          <p:cNvPr id="16" name="ZoneTexte 15">
            <a:extLst>
              <a:ext uri="{FF2B5EF4-FFF2-40B4-BE49-F238E27FC236}">
                <a16:creationId xmlns:a16="http://schemas.microsoft.com/office/drawing/2014/main" id="{8AD1B216-C997-FE3B-269F-434EDACB446F}"/>
              </a:ext>
            </a:extLst>
          </p:cNvPr>
          <p:cNvSpPr txBox="1"/>
          <p:nvPr/>
        </p:nvSpPr>
        <p:spPr>
          <a:xfrm>
            <a:off x="1258874" y="2613392"/>
            <a:ext cx="6626251"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Dosis Medium" pitchFamily="2" charset="0"/>
                <a:cs typeface="Aharoni" panose="02010803020104030203" pitchFamily="2" charset="-79"/>
              </a:rPr>
              <a:t>lit</a:t>
            </a:r>
            <a:endParaRPr kumimoji="0" lang="pt-BR" sz="10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3" name="Image 2">
            <a:extLst>
              <a:ext uri="{FF2B5EF4-FFF2-40B4-BE49-F238E27FC236}">
                <a16:creationId xmlns:a16="http://schemas.microsoft.com/office/drawing/2014/main" id="{BF6793C8-082A-5447-DA53-6315505ADBD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833885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300A7-4810-F9CE-35BD-346EF19AB0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B3C932-C713-EF30-8C43-B8C05DB032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o dans ce mot ? Qui veut passer au tableau pour la montrer ?</a:t>
            </a:r>
            <a:endParaRPr lang="fr-MA" dirty="0">
              <a:latin typeface="Dosis Medium" pitchFamily="2" charset="0"/>
            </a:endParaRPr>
          </a:p>
        </p:txBody>
      </p:sp>
      <p:sp>
        <p:nvSpPr>
          <p:cNvPr id="16" name="ZoneTexte 15">
            <a:extLst>
              <a:ext uri="{FF2B5EF4-FFF2-40B4-BE49-F238E27FC236}">
                <a16:creationId xmlns:a16="http://schemas.microsoft.com/office/drawing/2014/main" id="{47E01738-67E6-F6F2-73F2-B429D6F1964F}"/>
              </a:ext>
            </a:extLst>
          </p:cNvPr>
          <p:cNvSpPr txBox="1"/>
          <p:nvPr/>
        </p:nvSpPr>
        <p:spPr>
          <a:xfrm>
            <a:off x="1936736" y="2776572"/>
            <a:ext cx="527052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rPr>
              <a:t>moto</a:t>
            </a:r>
          </a:p>
        </p:txBody>
      </p:sp>
      <p:pic>
        <p:nvPicPr>
          <p:cNvPr id="3" name="Image 2">
            <a:extLst>
              <a:ext uri="{FF2B5EF4-FFF2-40B4-BE49-F238E27FC236}">
                <a16:creationId xmlns:a16="http://schemas.microsoft.com/office/drawing/2014/main" id="{D4550BBD-2888-E74F-845E-EB962A98BC3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3987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B87C257-E254-B2DA-6D31-3C3DD8B6ED4B}"/>
              </a:ext>
            </a:extLst>
          </p:cNvPr>
          <p:cNvPicPr>
            <a:picLocks noChangeAspect="1"/>
          </p:cNvPicPr>
          <p:nvPr/>
        </p:nvPicPr>
        <p:blipFill>
          <a:blip r:embed="rId2"/>
          <a:stretch>
            <a:fillRect/>
          </a:stretch>
        </p:blipFill>
        <p:spPr>
          <a:xfrm>
            <a:off x="3008812" y="1759634"/>
            <a:ext cx="3267702" cy="4667028"/>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20.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40E764D0-1AAC-0F54-A02B-EBFB120C46D1}"/>
              </a:ext>
            </a:extLst>
          </p:cNvPr>
          <p:cNvPicPr>
            <a:picLocks noChangeAspect="1"/>
          </p:cNvPicPr>
          <p:nvPr/>
        </p:nvPicPr>
        <p:blipFill>
          <a:blip r:embed="rId3"/>
          <a:stretch>
            <a:fillRect/>
          </a:stretch>
        </p:blipFill>
        <p:spPr>
          <a:xfrm>
            <a:off x="129325" y="544755"/>
            <a:ext cx="1152244" cy="1072989"/>
          </a:xfrm>
          <a:prstGeom prst="rect">
            <a:avLst/>
          </a:prstGeom>
        </p:spPr>
      </p:pic>
      <p:sp>
        <p:nvSpPr>
          <p:cNvPr id="5" name="Rectangle : coins arrondis 4">
            <a:extLst>
              <a:ext uri="{FF2B5EF4-FFF2-40B4-BE49-F238E27FC236}">
                <a16:creationId xmlns:a16="http://schemas.microsoft.com/office/drawing/2014/main" id="{F62448AB-160B-1688-AE16-388E06CEF580}"/>
              </a:ext>
            </a:extLst>
          </p:cNvPr>
          <p:cNvSpPr/>
          <p:nvPr/>
        </p:nvSpPr>
        <p:spPr>
          <a:xfrm>
            <a:off x="3389586" y="2480242"/>
            <a:ext cx="2886928" cy="122465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B69DFC37-12AB-685F-63A4-964C9A6A2DC2}"/>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C497D32B-3230-D996-CA9A-964B465E2F31}"/>
              </a:ext>
            </a:extLst>
          </p:cNvPr>
          <p:cNvPicPr>
            <a:picLocks noChangeAspect="1"/>
          </p:cNvPicPr>
          <p:nvPr/>
        </p:nvPicPr>
        <p:blipFill>
          <a:blip r:embed="rId3"/>
          <a:stretch>
            <a:fillRect/>
          </a:stretch>
        </p:blipFill>
        <p:spPr>
          <a:xfrm>
            <a:off x="5735958" y="2658534"/>
            <a:ext cx="2398637" cy="2398637"/>
          </a:xfrm>
          <a:prstGeom prst="rect">
            <a:avLst/>
          </a:prstGeom>
        </p:spPr>
      </p:pic>
      <p:pic>
        <p:nvPicPr>
          <p:cNvPr id="6" name="Image 5">
            <a:extLst>
              <a:ext uri="{FF2B5EF4-FFF2-40B4-BE49-F238E27FC236}">
                <a16:creationId xmlns:a16="http://schemas.microsoft.com/office/drawing/2014/main" id="{075D9D4E-A5BD-59B2-4582-E5206E816780}"/>
              </a:ext>
            </a:extLst>
          </p:cNvPr>
          <p:cNvPicPr>
            <a:picLocks noChangeAspect="1"/>
          </p:cNvPicPr>
          <p:nvPr/>
        </p:nvPicPr>
        <p:blipFill>
          <a:blip r:embed="rId4"/>
          <a:stretch>
            <a:fillRect/>
          </a:stretch>
        </p:blipFill>
        <p:spPr>
          <a:xfrm>
            <a:off x="445420" y="2658534"/>
            <a:ext cx="5307319" cy="2251809"/>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53584C34-D9B7-B18F-7149-1AC2DBDA409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41D95E9C-AAF9-D5B7-8037-2528E0AB66A2}"/>
              </a:ext>
            </a:extLst>
          </p:cNvPr>
          <p:cNvPicPr>
            <a:picLocks noChangeAspect="1"/>
          </p:cNvPicPr>
          <p:nvPr/>
        </p:nvPicPr>
        <p:blipFill>
          <a:blip r:embed="rId3"/>
          <a:stretch>
            <a:fillRect/>
          </a:stretch>
        </p:blipFill>
        <p:spPr>
          <a:xfrm>
            <a:off x="847021" y="2430275"/>
            <a:ext cx="7449958" cy="3164098"/>
          </a:xfrm>
          <a:prstGeom prst="rect">
            <a:avLst/>
          </a:prstGeom>
        </p:spPr>
      </p:pic>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o - O</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Tu as quel âge ? »    « J’ai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Traçage de la lettre o.  </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8"/>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9"/>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la lettre o majuscule.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7766783E-1E92-AE27-AB88-D90838A3611A}"/>
              </a:ext>
            </a:extLst>
          </p:cNvPr>
          <p:cNvPicPr>
            <a:picLocks noChangeAspect="1"/>
          </p:cNvPicPr>
          <p:nvPr/>
        </p:nvPicPr>
        <p:blipFill>
          <a:blip r:embed="rId3"/>
          <a:stretch>
            <a:fillRect/>
          </a:stretch>
        </p:blipFill>
        <p:spPr>
          <a:xfrm>
            <a:off x="3330988" y="2330270"/>
            <a:ext cx="2482023" cy="2197460"/>
          </a:xfrm>
          <a:prstGeom prst="rect">
            <a:avLst/>
          </a:prstGeom>
        </p:spPr>
      </p:pic>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Sem3 S3  traçage O majuscule">
            <a:hlinkClick r:id="" action="ppaction://media"/>
            <a:extLst>
              <a:ext uri="{FF2B5EF4-FFF2-40B4-BE49-F238E27FC236}">
                <a16:creationId xmlns:a16="http://schemas.microsoft.com/office/drawing/2014/main" id="{9E71CAAC-19D9-4E76-57AE-8C8F581DA960}"/>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7931" t="17356" r="9655" b="10613"/>
          <a:stretch>
            <a:fillRect/>
          </a:stretch>
        </p:blipFill>
        <p:spPr>
          <a:xfrm>
            <a:off x="804041" y="2033751"/>
            <a:ext cx="7535917" cy="3704897"/>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829" fill="hold"/>
                                        <p:tgtEl>
                                          <p:spTgt spid="4"/>
                                        </p:tgtEl>
                                      </p:cBhvr>
                                    </p:cmd>
                                  </p:childTnLst>
                                </p:cTn>
                              </p:par>
                            </p:childTnLst>
                          </p:cTn>
                        </p:par>
                        <p:par>
                          <p:cTn id="7" fill="hold">
                            <p:stCondLst>
                              <p:cond delay="31829"/>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tracer la lettre o majuscule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638335" y="2156304"/>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pic>
        <p:nvPicPr>
          <p:cNvPr id="6" name="Image 5">
            <a:extLst>
              <a:ext uri="{FF2B5EF4-FFF2-40B4-BE49-F238E27FC236}">
                <a16:creationId xmlns:a16="http://schemas.microsoft.com/office/drawing/2014/main" id="{5961C1FA-8E50-A3E9-CB87-1F0CAB9731BE}"/>
              </a:ext>
            </a:extLst>
          </p:cNvPr>
          <p:cNvPicPr>
            <a:picLocks noChangeAspect="1"/>
          </p:cNvPicPr>
          <p:nvPr/>
        </p:nvPicPr>
        <p:blipFill>
          <a:blip r:embed="rId9"/>
          <a:stretch>
            <a:fillRect/>
          </a:stretch>
        </p:blipFill>
        <p:spPr>
          <a:xfrm>
            <a:off x="4927769" y="2735388"/>
            <a:ext cx="2482023" cy="2197460"/>
          </a:xfrm>
          <a:prstGeom prst="rect">
            <a:avLst/>
          </a:prstGeom>
        </p:spPr>
      </p:pic>
      <p:pic>
        <p:nvPicPr>
          <p:cNvPr id="8" name="Image 7">
            <a:extLst>
              <a:ext uri="{FF2B5EF4-FFF2-40B4-BE49-F238E27FC236}">
                <a16:creationId xmlns:a16="http://schemas.microsoft.com/office/drawing/2014/main" id="{1D9B62D7-871D-FF56-02D5-2506AE8E0018}"/>
              </a:ext>
            </a:extLst>
          </p:cNvPr>
          <p:cNvPicPr>
            <a:picLocks noChangeAspect="1"/>
          </p:cNvPicPr>
          <p:nvPr/>
        </p:nvPicPr>
        <p:blipFill>
          <a:blip r:embed="rId10">
            <a:clrChange>
              <a:clrFrom>
                <a:srgbClr val="FFFFFF"/>
              </a:clrFrom>
              <a:clrTo>
                <a:srgbClr val="FFFFFF">
                  <a:alpha val="0"/>
                </a:srgbClr>
              </a:clrTo>
            </a:clrChange>
          </a:blip>
          <a:stretch>
            <a:fillRect/>
          </a:stretch>
        </p:blipFill>
        <p:spPr>
          <a:xfrm rot="14374852" flipH="1" flipV="1">
            <a:off x="5742282" y="2448861"/>
            <a:ext cx="580537" cy="793777"/>
          </a:xfrm>
          <a:prstGeom prst="rect">
            <a:avLst/>
          </a:prstGeom>
        </p:spPr>
      </p:pic>
    </p:spTree>
    <p:extLst>
      <p:ext uri="{BB962C8B-B14F-4D97-AF65-F5344CB8AC3E}">
        <p14:creationId xmlns:p14="http://schemas.microsoft.com/office/powerpoint/2010/main" val="23513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la lettre o minuscule.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01BF45C5-7AF1-F9E0-930F-1F68972145A2}"/>
              </a:ext>
            </a:extLst>
          </p:cNvPr>
          <p:cNvPicPr>
            <a:picLocks noChangeAspect="1"/>
          </p:cNvPicPr>
          <p:nvPr/>
        </p:nvPicPr>
        <p:blipFill>
          <a:blip r:embed="rId3"/>
          <a:stretch>
            <a:fillRect/>
          </a:stretch>
        </p:blipFill>
        <p:spPr>
          <a:xfrm>
            <a:off x="3581393" y="2913520"/>
            <a:ext cx="1981213" cy="1439533"/>
          </a:xfrm>
          <a:prstGeom prst="rect">
            <a:avLst/>
          </a:prstGeom>
        </p:spPr>
      </p:pic>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Sem3 S3 traçage o minuscule">
            <a:hlinkClick r:id="" action="ppaction://media"/>
            <a:extLst>
              <a:ext uri="{FF2B5EF4-FFF2-40B4-BE49-F238E27FC236}">
                <a16:creationId xmlns:a16="http://schemas.microsoft.com/office/drawing/2014/main" id="{0208ED5F-49F7-FF7E-D24E-0961A899C6FB}"/>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7931" t="19502" r="6693" b="17356"/>
          <a:stretch>
            <a:fillRect/>
          </a:stretch>
        </p:blipFill>
        <p:spPr>
          <a:xfrm>
            <a:off x="668607" y="2191407"/>
            <a:ext cx="7806786" cy="3247698"/>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541" fill="hold"/>
                                        <p:tgtEl>
                                          <p:spTgt spid="5"/>
                                        </p:tgtEl>
                                      </p:cBhvr>
                                    </p:cmd>
                                  </p:childTnLst>
                                </p:cTn>
                              </p:par>
                            </p:childTnLst>
                          </p:cTn>
                        </p:par>
                        <p:par>
                          <p:cTn id="7" fill="hold">
                            <p:stCondLst>
                              <p:cond delay="35541"/>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tracer la lettre o majuscule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638335" y="2156304"/>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pic>
        <p:nvPicPr>
          <p:cNvPr id="8" name="Image 7">
            <a:extLst>
              <a:ext uri="{FF2B5EF4-FFF2-40B4-BE49-F238E27FC236}">
                <a16:creationId xmlns:a16="http://schemas.microsoft.com/office/drawing/2014/main" id="{1D9B62D7-871D-FF56-02D5-2506AE8E0018}"/>
              </a:ext>
            </a:extLst>
          </p:cNvPr>
          <p:cNvPicPr>
            <a:picLocks noChangeAspect="1"/>
          </p:cNvPicPr>
          <p:nvPr/>
        </p:nvPicPr>
        <p:blipFill>
          <a:blip r:embed="rId9">
            <a:clrChange>
              <a:clrFrom>
                <a:srgbClr val="FFFFFF"/>
              </a:clrFrom>
              <a:clrTo>
                <a:srgbClr val="FFFFFF">
                  <a:alpha val="0"/>
                </a:srgbClr>
              </a:clrTo>
            </a:clrChange>
          </a:blip>
          <a:stretch>
            <a:fillRect/>
          </a:stretch>
        </p:blipFill>
        <p:spPr>
          <a:xfrm rot="14374852" flipH="1" flipV="1">
            <a:off x="5742282" y="2843007"/>
            <a:ext cx="580537" cy="793777"/>
          </a:xfrm>
          <a:prstGeom prst="rect">
            <a:avLst/>
          </a:prstGeom>
        </p:spPr>
      </p:pic>
      <p:pic>
        <p:nvPicPr>
          <p:cNvPr id="7" name="Image 6">
            <a:extLst>
              <a:ext uri="{FF2B5EF4-FFF2-40B4-BE49-F238E27FC236}">
                <a16:creationId xmlns:a16="http://schemas.microsoft.com/office/drawing/2014/main" id="{F0B5D83B-E03C-80AB-DE4B-BEBBE7647D9D}"/>
              </a:ext>
            </a:extLst>
          </p:cNvPr>
          <p:cNvPicPr>
            <a:picLocks noChangeAspect="1"/>
          </p:cNvPicPr>
          <p:nvPr/>
        </p:nvPicPr>
        <p:blipFill>
          <a:blip r:embed="rId10"/>
          <a:stretch>
            <a:fillRect/>
          </a:stretch>
        </p:blipFill>
        <p:spPr>
          <a:xfrm>
            <a:off x="5239392" y="3429000"/>
            <a:ext cx="1965449" cy="1428079"/>
          </a:xfrm>
          <a:prstGeom prst="rect">
            <a:avLst/>
          </a:prstGeom>
        </p:spPr>
      </p:pic>
    </p:spTree>
    <p:extLst>
      <p:ext uri="{BB962C8B-B14F-4D97-AF65-F5344CB8AC3E}">
        <p14:creationId xmlns:p14="http://schemas.microsoft.com/office/powerpoint/2010/main" val="3878094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E179234-871E-D0C4-DD77-FC260631F639}"/>
              </a:ext>
            </a:extLst>
          </p:cNvPr>
          <p:cNvPicPr>
            <a:picLocks noChangeAspect="1"/>
          </p:cNvPicPr>
          <p:nvPr/>
        </p:nvPicPr>
        <p:blipFill>
          <a:blip r:embed="rId2"/>
          <a:stretch>
            <a:fillRect/>
          </a:stretch>
        </p:blipFill>
        <p:spPr>
          <a:xfrm>
            <a:off x="2997016" y="1512695"/>
            <a:ext cx="3149967" cy="4589305"/>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5F328775-F81B-57B6-38BC-316A061A48C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F328775-F81B-57B6-38BC-316A061A48C3}"/>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780DB448-0961-D84D-4D1B-41D657FC549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780DB448-0961-D84D-4D1B-41D657FC549D}"/>
                  </a:ext>
                </a:extLst>
              </p:cNvPr>
              <p:cNvPicPr/>
              <p:nvPr/>
            </p:nvPicPr>
            <p:blipFill>
              <a:blip r:embed="rId6"/>
              <a:stretch>
                <a:fillRect/>
              </a:stretch>
            </p:blipFill>
            <p:spPr>
              <a:xfrm>
                <a:off x="1593492" y="833185"/>
                <a:ext cx="26730" cy="23400"/>
              </a:xfrm>
              <a:prstGeom prst="rect">
                <a:avLst/>
              </a:prstGeom>
            </p:spPr>
          </p:pic>
        </mc:Fallback>
      </mc:AlternateContent>
      <p:sp>
        <p:nvSpPr>
          <p:cNvPr id="13" name="Titre 5">
            <a:extLst>
              <a:ext uri="{FF2B5EF4-FFF2-40B4-BE49-F238E27FC236}">
                <a16:creationId xmlns:a16="http://schemas.microsoft.com/office/drawing/2014/main" id="{4CDD66ED-4C95-FB1D-57A1-15D93203569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21</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pic>
        <p:nvPicPr>
          <p:cNvPr id="2" name="Image 1">
            <a:extLst>
              <a:ext uri="{FF2B5EF4-FFF2-40B4-BE49-F238E27FC236}">
                <a16:creationId xmlns:a16="http://schemas.microsoft.com/office/drawing/2014/main" id="{49744755-1D1B-12CC-67C2-0001D98B7B79}"/>
              </a:ext>
            </a:extLst>
          </p:cNvPr>
          <p:cNvPicPr>
            <a:picLocks noChangeAspect="1"/>
          </p:cNvPicPr>
          <p:nvPr/>
        </p:nvPicPr>
        <p:blipFill>
          <a:blip r:embed="rId7"/>
          <a:stretch>
            <a:fillRect/>
          </a:stretch>
        </p:blipFill>
        <p:spPr>
          <a:xfrm>
            <a:off x="129325" y="544755"/>
            <a:ext cx="1152244" cy="1072989"/>
          </a:xfrm>
          <a:prstGeom prst="rect">
            <a:avLst/>
          </a:prstGeom>
        </p:spPr>
      </p:pic>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 coins arrondis 2">
            <a:extLst>
              <a:ext uri="{FF2B5EF4-FFF2-40B4-BE49-F238E27FC236}">
                <a16:creationId xmlns:a16="http://schemas.microsoft.com/office/drawing/2014/main" id="{3A0F6975-3CA1-461A-7126-80EF4E84978E}"/>
              </a:ext>
            </a:extLst>
          </p:cNvPr>
          <p:cNvSpPr/>
          <p:nvPr/>
        </p:nvSpPr>
        <p:spPr>
          <a:xfrm>
            <a:off x="2929281" y="4147793"/>
            <a:ext cx="3149967" cy="88140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A4E5E-4DBA-EE15-FDEE-6915AC6499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4B1CC4-1778-DFE5-03E0-5E9FBB5495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3.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D84F1BC-AB21-351F-7668-4DCCF0871BD7}"/>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21E9E0E0-D683-6917-C6B0-520305B3CC61}"/>
              </a:ext>
            </a:extLst>
          </p:cNvPr>
          <p:cNvPicPr>
            <a:picLocks noChangeAspect="1"/>
          </p:cNvPicPr>
          <p:nvPr/>
        </p:nvPicPr>
        <p:blipFill>
          <a:blip r:embed="rId3"/>
          <a:stretch>
            <a:fillRect/>
          </a:stretch>
        </p:blipFill>
        <p:spPr>
          <a:xfrm>
            <a:off x="6220600" y="2624667"/>
            <a:ext cx="2311400" cy="2311400"/>
          </a:xfrm>
          <a:prstGeom prst="rect">
            <a:avLst/>
          </a:prstGeom>
        </p:spPr>
      </p:pic>
      <p:pic>
        <p:nvPicPr>
          <p:cNvPr id="6" name="Image 5">
            <a:extLst>
              <a:ext uri="{FF2B5EF4-FFF2-40B4-BE49-F238E27FC236}">
                <a16:creationId xmlns:a16="http://schemas.microsoft.com/office/drawing/2014/main" id="{5E3B2506-F9D9-80A9-7165-D608DD8DD74C}"/>
              </a:ext>
            </a:extLst>
          </p:cNvPr>
          <p:cNvPicPr>
            <a:picLocks noChangeAspect="1"/>
          </p:cNvPicPr>
          <p:nvPr/>
        </p:nvPicPr>
        <p:blipFill>
          <a:blip r:embed="rId4"/>
          <a:stretch>
            <a:fillRect/>
          </a:stretch>
        </p:blipFill>
        <p:spPr>
          <a:xfrm>
            <a:off x="430130" y="3216166"/>
            <a:ext cx="5921691" cy="1366544"/>
          </a:xfrm>
          <a:prstGeom prst="rect">
            <a:avLst/>
          </a:prstGeom>
        </p:spPr>
      </p:pic>
    </p:spTree>
    <p:extLst>
      <p:ext uri="{BB962C8B-B14F-4D97-AF65-F5344CB8AC3E}">
        <p14:creationId xmlns:p14="http://schemas.microsoft.com/office/powerpoint/2010/main" val="431978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7D1066A3-EAC0-FD9B-56E5-809508295B5C}"/>
              </a:ext>
            </a:extLst>
          </p:cNvPr>
          <p:cNvPicPr>
            <a:picLocks noChangeAspect="1"/>
          </p:cNvPicPr>
          <p:nvPr/>
        </p:nvPicPr>
        <p:blipFill>
          <a:blip r:embed="rId4"/>
          <a:stretch>
            <a:fillRect/>
          </a:stretch>
        </p:blipFill>
        <p:spPr>
          <a:xfrm>
            <a:off x="4471402" y="1498271"/>
            <a:ext cx="3149967" cy="4589305"/>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6"/>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8"/>
              <a:stretch>
                <a:fillRect/>
              </a:stretch>
            </p:blipFill>
            <p:spPr>
              <a:xfrm>
                <a:off x="1593492" y="833185"/>
                <a:ext cx="26730" cy="23400"/>
              </a:xfrm>
              <a:prstGeom prst="rect">
                <a:avLst/>
              </a:prstGeom>
            </p:spPr>
          </p:pic>
        </mc:Fallback>
      </mc:AlternateContent>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vous aller </a:t>
            </a:r>
            <a:r>
              <a:rPr lang="fr-FR" b="1" dirty="0">
                <a:solidFill>
                  <a:schemeClr val="tx1">
                    <a:lumMod val="65000"/>
                    <a:lumOff val="35000"/>
                  </a:schemeClr>
                </a:solidFill>
                <a:latin typeface="Dosis Medium" pitchFamily="2" charset="0"/>
              </a:rPr>
              <a:t>tracer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colorier</a:t>
            </a:r>
            <a:r>
              <a:rPr lang="fr-FR" dirty="0">
                <a:solidFill>
                  <a:schemeClr val="tx1">
                    <a:lumMod val="65000"/>
                    <a:lumOff val="35000"/>
                  </a:schemeClr>
                </a:solidFill>
                <a:latin typeface="Dosis Medium" pitchFamily="2" charset="0"/>
              </a:rPr>
              <a:t> la lettre o.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10"/>
          <a:stretch>
            <a:fillRect/>
          </a:stretch>
        </p:blipFill>
        <p:spPr>
          <a:xfrm>
            <a:off x="129325" y="544755"/>
            <a:ext cx="1152244" cy="1072989"/>
          </a:xfrm>
          <a:prstGeom prst="rect">
            <a:avLst/>
          </a:prstGeom>
        </p:spPr>
      </p:pic>
      <p:sp>
        <p:nvSpPr>
          <p:cNvPr id="4" name="Rectangle : coins arrondis 3">
            <a:extLst>
              <a:ext uri="{FF2B5EF4-FFF2-40B4-BE49-F238E27FC236}">
                <a16:creationId xmlns:a16="http://schemas.microsoft.com/office/drawing/2014/main" id="{F8CDC8D6-3064-49C4-7FAF-CDF28CC26562}"/>
              </a:ext>
            </a:extLst>
          </p:cNvPr>
          <p:cNvSpPr/>
          <p:nvPr/>
        </p:nvSpPr>
        <p:spPr>
          <a:xfrm>
            <a:off x="4471403" y="3309887"/>
            <a:ext cx="3149967" cy="96607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FD166-3F2B-FEF9-6BFC-DACA628931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15681F1-172A-9157-3651-DB26D1855EE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B83F5EE-6A38-52E1-6148-093006F0CA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C7E049C-4514-D4DA-695C-04CAAC89C00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5898990-E761-6615-00D6-493AD0D0825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7499B747-2EF6-FA53-6605-DEC3F2A38AF7}"/>
              </a:ext>
            </a:extLst>
          </p:cNvPr>
          <p:cNvSpPr>
            <a:spLocks noGrp="1"/>
          </p:cNvSpPr>
          <p:nvPr>
            <p:ph type="title"/>
          </p:nvPr>
        </p:nvSpPr>
        <p:spPr>
          <a:xfrm>
            <a:off x="1604729" y="3203753"/>
            <a:ext cx="6191733" cy="720000"/>
          </a:xfrm>
        </p:spPr>
        <p:txBody>
          <a:bodyPr/>
          <a:lstStyle/>
          <a:p>
            <a:pPr>
              <a:lnSpc>
                <a:spcPts val="3360"/>
              </a:lnSpc>
              <a:spcAft>
                <a:spcPts val="1200"/>
              </a:spcAft>
            </a:pPr>
            <a:r>
              <a:rPr lang="fr-MA" sz="2800" dirty="0">
                <a:solidFill>
                  <a:schemeClr val="accent1">
                    <a:lumMod val="50000"/>
                  </a:schemeClr>
                </a:solidFill>
              </a:rPr>
              <a:t>        </a:t>
            </a:r>
            <a:r>
              <a:rPr lang="fr-MA" sz="2800" dirty="0">
                <a:solidFill>
                  <a:srgbClr val="00ACA4"/>
                </a:solidFill>
              </a:rPr>
              <a:t>Ressources supplémentaires      </a:t>
            </a:r>
            <a:br>
              <a:rPr lang="fr-MA" sz="2800" dirty="0">
                <a:solidFill>
                  <a:srgbClr val="00ACA4"/>
                </a:solidFill>
              </a:rPr>
            </a:br>
            <a:r>
              <a:rPr lang="fr-MA" sz="2800" dirty="0">
                <a:solidFill>
                  <a:srgbClr val="00ACA4"/>
                </a:solidFill>
              </a:rPr>
              <a:t>    pour le modelage de l’acte de parole</a:t>
            </a:r>
            <a:br>
              <a:rPr lang="fr-MA" sz="2800" dirty="0">
                <a:solidFill>
                  <a:schemeClr val="accent1">
                    <a:lumMod val="50000"/>
                  </a:schemeClr>
                </a:solidFill>
              </a:rPr>
            </a:br>
            <a:br>
              <a:rPr lang="fr-MA" sz="2800" dirty="0">
                <a:solidFill>
                  <a:schemeClr val="accent1">
                    <a:lumMod val="50000"/>
                  </a:schemeClr>
                </a:solidFill>
              </a:rPr>
            </a:br>
            <a:r>
              <a:rPr lang="fr-MA" sz="2800" i="1" dirty="0">
                <a:solidFill>
                  <a:schemeClr val="accent1">
                    <a:lumMod val="50000"/>
                  </a:schemeClr>
                </a:solidFill>
              </a:rPr>
              <a:t>À utiliser par l’enseignant (e) au besoin .</a:t>
            </a:r>
            <a:endParaRPr lang="fr-MA" sz="2400" i="1" dirty="0">
              <a:solidFill>
                <a:schemeClr val="accent1">
                  <a:lumMod val="50000"/>
                </a:schemeClr>
              </a:solidFill>
            </a:endParaRPr>
          </a:p>
        </p:txBody>
      </p:sp>
    </p:spTree>
    <p:extLst>
      <p:ext uri="{BB962C8B-B14F-4D97-AF65-F5344CB8AC3E}">
        <p14:creationId xmlns:p14="http://schemas.microsoft.com/office/powerpoint/2010/main" val="2468860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7"/>
              <a:stretch>
                <a:fillRect/>
              </a:stretch>
            </p:blipFill>
            <p:spPr>
              <a:xfrm>
                <a:off x="1593492" y="833185"/>
                <a:ext cx="26730" cy="23400"/>
              </a:xfrm>
              <a:prstGeom prst="rect">
                <a:avLst/>
              </a:prstGeom>
            </p:spPr>
          </p:pic>
        </mc:Fallback>
      </mc:AlternateContent>
      <p:sp>
        <p:nvSpPr>
          <p:cNvPr id="8" name="Titre 7">
            <a:extLst>
              <a:ext uri="{FF2B5EF4-FFF2-40B4-BE49-F238E27FC236}">
                <a16:creationId xmlns:a16="http://schemas.microsoft.com/office/drawing/2014/main" id="{9A3069A8-C826-AB45-5839-9404AC2C4E57}"/>
              </a:ext>
            </a:extLst>
          </p:cNvPr>
          <p:cNvSpPr>
            <a:spLocks noGrp="1"/>
          </p:cNvSpPr>
          <p:nvPr>
            <p:ph type="title"/>
          </p:nvPr>
        </p:nvSpPr>
        <p:spPr/>
        <p:txBody>
          <a:bodyPr/>
          <a:lstStyle/>
          <a:p>
            <a:endParaRPr lang="fr-FR"/>
          </a:p>
        </p:txBody>
      </p:sp>
      <p:pic>
        <p:nvPicPr>
          <p:cNvPr id="9"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597BAEC3-9015-C649-99B1-11C1CD2BB5D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94184" y="792000"/>
            <a:ext cx="720000" cy="720000"/>
          </a:xfrm>
        </p:spPr>
      </p:pic>
    </p:spTree>
    <p:extLst>
      <p:ext uri="{BB962C8B-B14F-4D97-AF65-F5344CB8AC3E}">
        <p14:creationId xmlns:p14="http://schemas.microsoft.com/office/powerpoint/2010/main" val="2304004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7"/>
              <a:stretch>
                <a:fillRect/>
              </a:stretch>
            </p:blipFill>
            <p:spPr>
              <a:xfrm>
                <a:off x="1593492" y="833185"/>
                <a:ext cx="26730" cy="23400"/>
              </a:xfrm>
              <a:prstGeom prst="rect">
                <a:avLst/>
              </a:prstGeom>
            </p:spPr>
          </p:pic>
        </mc:Fallback>
      </mc:AlternateContent>
      <p:sp>
        <p:nvSpPr>
          <p:cNvPr id="8" name="Titre 7">
            <a:extLst>
              <a:ext uri="{FF2B5EF4-FFF2-40B4-BE49-F238E27FC236}">
                <a16:creationId xmlns:a16="http://schemas.microsoft.com/office/drawing/2014/main" id="{9A3069A8-C826-AB45-5839-9404AC2C4E57}"/>
              </a:ext>
            </a:extLst>
          </p:cNvPr>
          <p:cNvSpPr>
            <a:spLocks noGrp="1"/>
          </p:cNvSpPr>
          <p:nvPr>
            <p:ph type="title"/>
          </p:nvPr>
        </p:nvSpPr>
        <p:spPr/>
        <p:txBody>
          <a:bodyPr/>
          <a:lstStyle/>
          <a:p>
            <a:endParaRPr lang="fr-FR"/>
          </a:p>
        </p:txBody>
      </p:sp>
      <p:pic>
        <p:nvPicPr>
          <p:cNvPr id="9"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597BAEC3-9015-C649-99B1-11C1CD2BB5D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94184" y="792000"/>
            <a:ext cx="720000" cy="720000"/>
          </a:xfrm>
        </p:spPr>
      </p:pic>
    </p:spTree>
    <p:extLst>
      <p:ext uri="{BB962C8B-B14F-4D97-AF65-F5344CB8AC3E}">
        <p14:creationId xmlns:p14="http://schemas.microsoft.com/office/powerpoint/2010/main" val="1870386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7"/>
              <a:stretch>
                <a:fillRect/>
              </a:stretch>
            </p:blipFill>
            <p:spPr>
              <a:xfrm>
                <a:off x="1593492" y="833185"/>
                <a:ext cx="26730" cy="23400"/>
              </a:xfrm>
              <a:prstGeom prst="rect">
                <a:avLst/>
              </a:prstGeom>
            </p:spPr>
          </p:pic>
        </mc:Fallback>
      </mc:AlternateContent>
      <p:sp>
        <p:nvSpPr>
          <p:cNvPr id="8" name="Titre 7">
            <a:extLst>
              <a:ext uri="{FF2B5EF4-FFF2-40B4-BE49-F238E27FC236}">
                <a16:creationId xmlns:a16="http://schemas.microsoft.com/office/drawing/2014/main" id="{9A3069A8-C826-AB45-5839-9404AC2C4E57}"/>
              </a:ext>
            </a:extLst>
          </p:cNvPr>
          <p:cNvSpPr>
            <a:spLocks noGrp="1"/>
          </p:cNvSpPr>
          <p:nvPr>
            <p:ph type="title"/>
          </p:nvPr>
        </p:nvSpPr>
        <p:spPr/>
        <p:txBody>
          <a:bodyPr/>
          <a:lstStyle/>
          <a:p>
            <a:endParaRPr lang="fr-FR"/>
          </a:p>
        </p:txBody>
      </p:sp>
      <p:pic>
        <p:nvPicPr>
          <p:cNvPr id="9"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597BAEC3-9015-C649-99B1-11C1CD2BB5D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94184" y="792000"/>
            <a:ext cx="720000" cy="720000"/>
          </a:xfrm>
        </p:spPr>
      </p:pic>
    </p:spTree>
    <p:extLst>
      <p:ext uri="{BB962C8B-B14F-4D97-AF65-F5344CB8AC3E}">
        <p14:creationId xmlns:p14="http://schemas.microsoft.com/office/powerpoint/2010/main" val="8125199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7476</TotalTime>
  <Words>852</Words>
  <Application>Microsoft Office PowerPoint</Application>
  <PresentationFormat>Affichage à l'écran (4:3)</PresentationFormat>
  <Paragraphs>107</Paragraphs>
  <Slides>45</Slides>
  <Notes>3</Notes>
  <HiddenSlides>0</HiddenSlides>
  <MMClips>7</MMClips>
  <ScaleCrop>false</ScaleCrop>
  <HeadingPairs>
    <vt:vector size="6" baseType="variant">
      <vt:variant>
        <vt:lpstr>Polices utilisées</vt:lpstr>
      </vt:variant>
      <vt:variant>
        <vt:i4>10</vt:i4>
      </vt:variant>
      <vt:variant>
        <vt:lpstr>Thème</vt:lpstr>
      </vt:variant>
      <vt:variant>
        <vt:i4>8</vt:i4>
      </vt:variant>
      <vt:variant>
        <vt:lpstr>Titres des diapositives</vt:lpstr>
      </vt:variant>
      <vt:variant>
        <vt:i4>45</vt:i4>
      </vt:variant>
    </vt:vector>
  </HeadingPairs>
  <TitlesOfParts>
    <vt:vector size="63" baseType="lpstr">
      <vt:lpstr>Colonna MT</vt:lpstr>
      <vt:lpstr>Dosis SemiBold</vt:lpstr>
      <vt:lpstr>Dosis</vt:lpstr>
      <vt:lpstr>Aptos Display</vt:lpstr>
      <vt:lpstr>Calibri</vt:lpstr>
      <vt:lpstr>Dosis Medium</vt:lpstr>
      <vt:lpstr>Wingdings</vt:lpstr>
      <vt:lpstr>Aptos</vt:lpstr>
      <vt:lpstr>Arial</vt:lpstr>
      <vt:lpstr>Dosis ExtraBold</vt:lpstr>
      <vt:lpstr>2_Conception personnalisée</vt:lpstr>
      <vt:lpstr>00_Env-Enseignant</vt:lpstr>
      <vt:lpstr>Oral</vt:lpstr>
      <vt:lpstr>Lecture</vt:lpstr>
      <vt:lpstr>Ecriture</vt:lpstr>
      <vt:lpstr>acte de parole</vt:lpstr>
      <vt:lpstr>1_Vocab_02- Mémorisation</vt:lpstr>
      <vt:lpstr>Thème Office</vt:lpstr>
      <vt:lpstr>Présentation PowerPoint</vt:lpstr>
      <vt:lpstr>Il convient de lancer le mode diaporama pour la diffusion de la leçon en classe</vt:lpstr>
      <vt:lpstr>Pictogrammes</vt:lpstr>
      <vt:lpstr>Contenu de la semaine </vt:lpstr>
      <vt:lpstr>Pictogrammes</vt:lpstr>
      <vt:lpstr>Organisation de la semaine</vt:lpstr>
      <vt:lpstr>Plan de la séance 3</vt:lpstr>
      <vt:lpstr>Bonjour les enfants !  La leçon de français commence maintenant. Soyez attentifs.</vt:lpstr>
      <vt:lpstr>Avant de commencer, nous allons revoir la scène avec les mots du vocabulaire. Soyez attentifs. </vt:lpstr>
      <vt:lpstr>Lecture de la vidéo.</vt:lpstr>
      <vt:lpstr>Qui veut décrire la scène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Afin de couvrir davantage de langues comprises par les élèves, des ressources supplémentaires sont fournies aux enseignants aux pages 40-41-42.  Ils pourront en faire usage au besoin. </vt:lpstr>
      <vt:lpstr>Maintenant, on passe l’activité de l’oral. nous allons apprendre à répondre à une question en français avec Majd et Nada. </vt:lpstr>
      <vt:lpstr>Lecture de la vidéo </vt:lpstr>
      <vt:lpstr>Présentation PowerPoint</vt:lpstr>
      <vt:lpstr>Chacun joue le dialogue en français avec son voisin. </vt:lpstr>
      <vt:lpstr>Plan de la séance 3</vt:lpstr>
      <vt:lpstr>Maintenant, on va faire de la lecture. On va apprendre à lire la lettre i. </vt:lpstr>
      <vt:lpstr>C’est quelle lettre ? </vt:lpstr>
      <vt:lpstr>C’est quelle lettre ? </vt:lpstr>
      <vt:lpstr>Regardez cette liste. Qui veut passer au tableau pour montrer la lettre o ?</vt:lpstr>
      <vt:lpstr>Voici une autre liste. Qui veut passer au tableau pour montrer la lettre o ?</vt:lpstr>
      <vt:lpstr>Est-ce qu’il y a la lettre o dans ce mot ? Qui veut passer au tableau pour la montrer ?</vt:lpstr>
      <vt:lpstr>Est-ce qu’il y a la lettre o dans ce mot ? Qui veut passer au tableau la montrer ?</vt:lpstr>
      <vt:lpstr>Est-ce qu’il y a la lettre o dans ce mot ? Qui veut passer au tableau pour la montrer ?</vt:lpstr>
      <vt:lpstr>Est-ce qu’il y a la lettre i dans ce mot ? </vt:lpstr>
      <vt:lpstr>Est-ce qu’il y a la lettre o dans ce mot ? Qui veut passer au tableau pour la montrer ?</vt:lpstr>
      <vt:lpstr>Prenez le livret, page 20. </vt:lpstr>
      <vt:lpstr>On va faire l’activité 1 et 2.  Je vais vous expliquer la consigne. Ensuite, je vais circuler entre les rangs pour vous aider. </vt:lpstr>
      <vt:lpstr>Corrigez.</vt:lpstr>
      <vt:lpstr>Plan de la séance 3</vt:lpstr>
      <vt:lpstr>Maintenant nous allons faire de l’écriture. </vt:lpstr>
      <vt:lpstr>Regardez bien comment on trace la lettre o majuscule. </vt:lpstr>
      <vt:lpstr>Lecture de la vidéo.</vt:lpstr>
      <vt:lpstr>On  va tracer la lettre o majuscule en l’air avec le doigt. Faites comme moi.</vt:lpstr>
      <vt:lpstr>Regardez bien comment on trace la lettre o minuscule. </vt:lpstr>
      <vt:lpstr>Lecture de la vidéo.</vt:lpstr>
      <vt:lpstr>On  va tracer la lettre o majuscule en l’air avec le doigt. Faites comme moi.</vt:lpstr>
      <vt:lpstr>Présentation PowerPoint</vt:lpstr>
      <vt:lpstr>On va faire l’activité 3.  Je vais vous expliquer la consigne. Ensuite, je vais circuler entre les rangs pour vous aider. </vt:lpstr>
      <vt:lpstr>La séance d’aujourd’hui est terminée. À la maison, vous aller tracer et colorier la lettre o. À demain.</vt:lpstr>
      <vt:lpstr>        Ressources supplémentaires           pour le modelage de l’acte de parole  À utiliser par l’enseignant (e) au besoin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khalid ramni</dc:creator>
  <cp:lastModifiedBy>KHALID.RAMNI</cp:lastModifiedBy>
  <cp:revision>2</cp:revision>
  <cp:lastPrinted>2025-08-13T10:11:39Z</cp:lastPrinted>
  <dcterms:created xsi:type="dcterms:W3CDTF">2025-08-01T12:31:49Z</dcterms:created>
  <dcterms:modified xsi:type="dcterms:W3CDTF">2025-11-12T15:20:05Z</dcterms:modified>
</cp:coreProperties>
</file>