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8.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9.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0.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1.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2.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4.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5.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16.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7.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8" r:id="rId1"/>
    <p:sldMasterId id="2147483912" r:id="rId2"/>
    <p:sldMasterId id="2147483672" r:id="rId3"/>
    <p:sldMasterId id="2147483738" r:id="rId4"/>
    <p:sldMasterId id="2147483689" r:id="rId5"/>
    <p:sldMasterId id="2147483714" r:id="rId6"/>
    <p:sldMasterId id="2147483809" r:id="rId7"/>
    <p:sldMasterId id="2147483753" r:id="rId8"/>
    <p:sldMasterId id="2147483764" r:id="rId9"/>
    <p:sldMasterId id="2147483775" r:id="rId10"/>
    <p:sldMasterId id="2147483786" r:id="rId11"/>
    <p:sldMasterId id="2147483827" r:id="rId12"/>
    <p:sldMasterId id="2147483844" r:id="rId13"/>
    <p:sldMasterId id="2147483861" r:id="rId14"/>
    <p:sldMasterId id="2147483878" r:id="rId15"/>
    <p:sldMasterId id="2147483895" r:id="rId16"/>
    <p:sldMasterId id="2147483741" r:id="rId17"/>
    <p:sldMasterId id="2147483686" r:id="rId18"/>
  </p:sldMasterIdLst>
  <p:notesMasterIdLst>
    <p:notesMasterId r:id="rId64"/>
  </p:notesMasterIdLst>
  <p:handoutMasterIdLst>
    <p:handoutMasterId r:id="rId65"/>
  </p:handoutMasterIdLst>
  <p:sldIdLst>
    <p:sldId id="2147482698" r:id="rId19"/>
    <p:sldId id="2147482483" r:id="rId20"/>
    <p:sldId id="2147482471" r:id="rId21"/>
    <p:sldId id="2147482669" r:id="rId22"/>
    <p:sldId id="2147482616" r:id="rId23"/>
    <p:sldId id="2147482691" r:id="rId24"/>
    <p:sldId id="2147482445" r:id="rId25"/>
    <p:sldId id="2147482705" r:id="rId26"/>
    <p:sldId id="2147482453" r:id="rId27"/>
    <p:sldId id="2147482450" r:id="rId28"/>
    <p:sldId id="2147482702" r:id="rId29"/>
    <p:sldId id="2147482509" r:id="rId30"/>
    <p:sldId id="2147482711" r:id="rId31"/>
    <p:sldId id="2147482712" r:id="rId32"/>
    <p:sldId id="2147482662" r:id="rId33"/>
    <p:sldId id="2147482707" r:id="rId34"/>
    <p:sldId id="2147482466" r:id="rId35"/>
    <p:sldId id="2147482672" r:id="rId36"/>
    <p:sldId id="2147482713" r:id="rId37"/>
    <p:sldId id="2147482674" r:id="rId38"/>
    <p:sldId id="2147482715" r:id="rId39"/>
    <p:sldId id="2147482714" r:id="rId40"/>
    <p:sldId id="2147482675" r:id="rId41"/>
    <p:sldId id="2147482677" r:id="rId42"/>
    <p:sldId id="2147482685" r:id="rId43"/>
    <p:sldId id="2147482678" r:id="rId44"/>
    <p:sldId id="2147482679" r:id="rId45"/>
    <p:sldId id="2147482686" r:id="rId46"/>
    <p:sldId id="2147482687" r:id="rId47"/>
    <p:sldId id="2147482720" r:id="rId48"/>
    <p:sldId id="2147482708" r:id="rId49"/>
    <p:sldId id="2147482452" r:id="rId50"/>
    <p:sldId id="2147482716" r:id="rId51"/>
    <p:sldId id="2147482717" r:id="rId52"/>
    <p:sldId id="2147482718" r:id="rId53"/>
    <p:sldId id="2147482719" r:id="rId54"/>
    <p:sldId id="2147482721" r:id="rId55"/>
    <p:sldId id="2147482722" r:id="rId56"/>
    <p:sldId id="2147482723" r:id="rId57"/>
    <p:sldId id="2147482704" r:id="rId58"/>
    <p:sldId id="2147482690" r:id="rId59"/>
    <p:sldId id="2147482697" r:id="rId60"/>
    <p:sldId id="2147482579" r:id="rId61"/>
    <p:sldId id="2147482706" r:id="rId62"/>
    <p:sldId id="2147482701" r:id="rId63"/>
  </p:sldIdLst>
  <p:sldSz cx="9144000" cy="6858000" type="screen4x3"/>
  <p:notesSz cx="6858000" cy="9144000"/>
  <p:embeddedFontLst>
    <p:embeddedFont>
      <p:font typeface="Microsoft Uighur" panose="02000000000000000000" pitchFamily="2" charset="-78"/>
      <p:regular r:id="rId66"/>
      <p:bold r:id="rId67"/>
    </p:embeddedFont>
    <p:embeddedFont>
      <p:font typeface="Sakkal Majalla" panose="02000000000000000000" pitchFamily="2" charset="-78"/>
      <p:regular r:id="rId68"/>
      <p:bold r:id="rId6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49" userDrawn="1">
          <p15:clr>
            <a:srgbClr val="A4A3A4"/>
          </p15:clr>
        </p15:guide>
        <p15:guide id="2" orient="horz" pos="4315" userDrawn="1">
          <p15:clr>
            <a:srgbClr val="A4A3A4"/>
          </p15:clr>
        </p15:guide>
        <p15:guide id="3" orient="horz" pos="70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B"/>
    <a:srgbClr val="424D7C"/>
    <a:srgbClr val="56B64A"/>
    <a:srgbClr val="48B2DC"/>
    <a:srgbClr val="B1EDEA"/>
    <a:srgbClr val="565F88"/>
    <a:srgbClr val="CC0000"/>
    <a:srgbClr val="B5EEF2"/>
    <a:srgbClr val="9CA3C0"/>
    <a:srgbClr val="94E4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97" autoAdjust="0"/>
    <p:restoredTop sz="94665"/>
  </p:normalViewPr>
  <p:slideViewPr>
    <p:cSldViewPr snapToGrid="0">
      <p:cViewPr varScale="1">
        <p:scale>
          <a:sx n="71" d="100"/>
          <a:sy n="71" d="100"/>
        </p:scale>
        <p:origin x="1188" y="28"/>
      </p:cViewPr>
      <p:guideLst>
        <p:guide pos="4649"/>
        <p:guide orient="horz" pos="4315"/>
        <p:guide orient="horz" pos="709"/>
      </p:guideLst>
    </p:cSldViewPr>
  </p:slideViewPr>
  <p:notesTextViewPr>
    <p:cViewPr>
      <p:scale>
        <a:sx n="3" d="2"/>
        <a:sy n="3" d="2"/>
      </p:scale>
      <p:origin x="0" y="0"/>
    </p:cViewPr>
  </p:notesTextViewPr>
  <p:notesViewPr>
    <p:cSldViewPr snapToGrid="0">
      <p:cViewPr varScale="1">
        <p:scale>
          <a:sx n="67" d="100"/>
          <a:sy n="67" d="100"/>
        </p:scale>
        <p:origin x="2766" y="2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42" Type="http://schemas.openxmlformats.org/officeDocument/2006/relationships/slide" Target="slides/slide24.xml"/><Relationship Id="rId47" Type="http://schemas.openxmlformats.org/officeDocument/2006/relationships/slide" Target="slides/slide29.xml"/><Relationship Id="rId63" Type="http://schemas.openxmlformats.org/officeDocument/2006/relationships/slide" Target="slides/slide45.xml"/><Relationship Id="rId68"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font" Target="fonts/font1.fntdata"/><Relationship Id="rId5" Type="http://schemas.openxmlformats.org/officeDocument/2006/relationships/slideMaster" Target="slideMasters/slideMaster5.xml"/><Relationship Id="rId61" Type="http://schemas.openxmlformats.org/officeDocument/2006/relationships/slide" Target="slides/slide43.xml"/><Relationship Id="rId19" Type="http://schemas.openxmlformats.org/officeDocument/2006/relationships/slide" Target="slides/slide1.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notesMaster" Target="notesMasters/notesMaster1.xml"/><Relationship Id="rId69" Type="http://schemas.openxmlformats.org/officeDocument/2006/relationships/font" Target="fonts/font4.fntdata"/><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font" Target="fonts/font2.fntdata"/><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handoutMaster" Target="handoutMasters/handoutMaster1.xml"/><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 Id="rId7" Type="http://schemas.openxmlformats.org/officeDocument/2006/relationships/slideMaster" Target="slideMasters/slideMaster7.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1B2E286-5E95-8978-5B40-9D0192F79B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90544521-AD86-2D1C-EFE9-E8EF5A9B94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27B0EF-1A52-4AB5-9630-8D2879398148}" type="datetimeFigureOut">
              <a:rPr lang="fr-MA" smtClean="0"/>
              <a:t>21/11/2025</a:t>
            </a:fld>
            <a:endParaRPr lang="fr-MA"/>
          </a:p>
        </p:txBody>
      </p:sp>
      <p:sp>
        <p:nvSpPr>
          <p:cNvPr id="4" name="Espace réservé du pied de page 3">
            <a:extLst>
              <a:ext uri="{FF2B5EF4-FFF2-40B4-BE49-F238E27FC236}">
                <a16:creationId xmlns:a16="http://schemas.microsoft.com/office/drawing/2014/main" id="{A44AD019-FE9C-4264-A328-02B7419FD9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A2A5E8EA-8DDF-8BEB-CCBB-31E6416AEAB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95E3FE-4EA0-4BBD-8AFE-D3F03DCA6120}" type="slidenum">
              <a:rPr lang="fr-MA" smtClean="0"/>
              <a:t>‹N°›</a:t>
            </a:fld>
            <a:endParaRPr lang="fr-MA"/>
          </a:p>
        </p:txBody>
      </p:sp>
    </p:spTree>
    <p:extLst>
      <p:ext uri="{BB962C8B-B14F-4D97-AF65-F5344CB8AC3E}">
        <p14:creationId xmlns:p14="http://schemas.microsoft.com/office/powerpoint/2010/main" val="3110649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21/11/2025</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t>5</a:t>
            </a:fld>
            <a:endParaRPr lang="fr-FR"/>
          </a:p>
        </p:txBody>
      </p:sp>
    </p:spTree>
    <p:extLst>
      <p:ext uri="{BB962C8B-B14F-4D97-AF65-F5344CB8AC3E}">
        <p14:creationId xmlns:p14="http://schemas.microsoft.com/office/powerpoint/2010/main" val="131840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8227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8318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C3BA3-E18D-46AD-346E-4DB429879C1B}"/>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contenu 2">
            <a:extLst>
              <a:ext uri="{FF2B5EF4-FFF2-40B4-BE49-F238E27FC236}">
                <a16:creationId xmlns:a16="http://schemas.microsoft.com/office/drawing/2014/main" id="{5F1C82B6-F344-0E94-309F-FA49D33C29D1}"/>
              </a:ext>
            </a:extLst>
          </p:cNvPr>
          <p:cNvSpPr>
            <a:spLocks noGrp="1"/>
          </p:cNvSpPr>
          <p:nvPr>
            <p:ph idx="1"/>
          </p:nvPr>
        </p:nvSpPr>
        <p:spPr>
          <a:xfrm>
            <a:off x="628650" y="1825625"/>
            <a:ext cx="7886700" cy="435133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2F96482C-54A6-8119-D2EC-131D78C435FF}"/>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21/11/2025</a:t>
            </a:fld>
            <a:endParaRPr lang="fr-FR" dirty="0"/>
          </a:p>
        </p:txBody>
      </p:sp>
      <p:sp>
        <p:nvSpPr>
          <p:cNvPr id="5" name="Espace réservé du pied de page 4">
            <a:extLst>
              <a:ext uri="{FF2B5EF4-FFF2-40B4-BE49-F238E27FC236}">
                <a16:creationId xmlns:a16="http://schemas.microsoft.com/office/drawing/2014/main" id="{8A7C1C46-58BC-964A-4D8C-E1E021F49A75}"/>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18898279-C7E5-D0DE-C9CB-76299D61C78D}"/>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638690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E13EA3-17C7-FD14-F5B5-B1630B23F63F}"/>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fr-CA"/>
              <a:t>Modifier le style du titre</a:t>
            </a:r>
            <a:endParaRPr lang="fr-FR"/>
          </a:p>
        </p:txBody>
      </p:sp>
      <p:sp>
        <p:nvSpPr>
          <p:cNvPr id="3" name="Espace réservé du texte 2">
            <a:extLst>
              <a:ext uri="{FF2B5EF4-FFF2-40B4-BE49-F238E27FC236}">
                <a16:creationId xmlns:a16="http://schemas.microsoft.com/office/drawing/2014/main" id="{08E067B6-6C48-C681-6F10-E120E3EDF6DB}"/>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latin typeface="Microsoft Uighur" panose="02000000000000000000" pitchFamily="2" charset="-78"/>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CA" dirty="0"/>
              <a:t>Cliquez pour modifier les styles du texte du masque</a:t>
            </a:r>
          </a:p>
        </p:txBody>
      </p:sp>
      <p:sp>
        <p:nvSpPr>
          <p:cNvPr id="4" name="Espace réservé de la date 3">
            <a:extLst>
              <a:ext uri="{FF2B5EF4-FFF2-40B4-BE49-F238E27FC236}">
                <a16:creationId xmlns:a16="http://schemas.microsoft.com/office/drawing/2014/main" id="{D6307F22-A97A-2BA2-018D-B04B3493412F}"/>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21/11/2025</a:t>
            </a:fld>
            <a:endParaRPr lang="fr-FR" dirty="0"/>
          </a:p>
        </p:txBody>
      </p:sp>
      <p:sp>
        <p:nvSpPr>
          <p:cNvPr id="5" name="Espace réservé du pied de page 4">
            <a:extLst>
              <a:ext uri="{FF2B5EF4-FFF2-40B4-BE49-F238E27FC236}">
                <a16:creationId xmlns:a16="http://schemas.microsoft.com/office/drawing/2014/main" id="{AE064CB3-6690-E182-6590-8D89EA51FD5F}"/>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45C2BF22-E601-4966-7E66-725565155850}"/>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12891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1DB375-2670-669E-D84B-53C114A3B0A9}"/>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contenu 2">
            <a:extLst>
              <a:ext uri="{FF2B5EF4-FFF2-40B4-BE49-F238E27FC236}">
                <a16:creationId xmlns:a16="http://schemas.microsoft.com/office/drawing/2014/main" id="{BB2D1357-5BE3-51EF-763B-36D1AE04E94D}"/>
              </a:ext>
            </a:extLst>
          </p:cNvPr>
          <p:cNvSpPr>
            <a:spLocks noGrp="1"/>
          </p:cNvSpPr>
          <p:nvPr>
            <p:ph sz="half" idx="1"/>
          </p:nvPr>
        </p:nvSpPr>
        <p:spPr>
          <a:xfrm>
            <a:off x="628650" y="1825625"/>
            <a:ext cx="3867150" cy="435133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contenu 3">
            <a:extLst>
              <a:ext uri="{FF2B5EF4-FFF2-40B4-BE49-F238E27FC236}">
                <a16:creationId xmlns:a16="http://schemas.microsoft.com/office/drawing/2014/main" id="{21C28606-956F-BAEF-46E2-FBFD289C1BEE}"/>
              </a:ext>
            </a:extLst>
          </p:cNvPr>
          <p:cNvSpPr>
            <a:spLocks noGrp="1"/>
          </p:cNvSpPr>
          <p:nvPr>
            <p:ph sz="half" idx="2"/>
          </p:nvPr>
        </p:nvSpPr>
        <p:spPr>
          <a:xfrm>
            <a:off x="4648200" y="1825625"/>
            <a:ext cx="3867150" cy="435133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e la date 4">
            <a:extLst>
              <a:ext uri="{FF2B5EF4-FFF2-40B4-BE49-F238E27FC236}">
                <a16:creationId xmlns:a16="http://schemas.microsoft.com/office/drawing/2014/main" id="{9F1989F5-0EA3-296A-0913-DBF845C92E02}"/>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21/11/2025</a:t>
            </a:fld>
            <a:endParaRPr lang="fr-FR" dirty="0"/>
          </a:p>
        </p:txBody>
      </p:sp>
      <p:sp>
        <p:nvSpPr>
          <p:cNvPr id="6" name="Espace réservé du pied de page 5">
            <a:extLst>
              <a:ext uri="{FF2B5EF4-FFF2-40B4-BE49-F238E27FC236}">
                <a16:creationId xmlns:a16="http://schemas.microsoft.com/office/drawing/2014/main" id="{19797DD2-A9A2-2F48-E100-F9B051F760DC}"/>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7" name="Espace réservé du numéro de diapositive 6">
            <a:extLst>
              <a:ext uri="{FF2B5EF4-FFF2-40B4-BE49-F238E27FC236}">
                <a16:creationId xmlns:a16="http://schemas.microsoft.com/office/drawing/2014/main" id="{969DF5D6-B551-F60C-BB18-CD27570FDE72}"/>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946703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270517-C4DC-15AC-CCEF-8388F037E6B5}"/>
              </a:ext>
            </a:extLst>
          </p:cNvPr>
          <p:cNvSpPr>
            <a:spLocks noGrp="1"/>
          </p:cNvSpPr>
          <p:nvPr>
            <p:ph type="title"/>
          </p:nvPr>
        </p:nvSpPr>
        <p:spPr>
          <a:xfrm>
            <a:off x="630238" y="365125"/>
            <a:ext cx="7886700" cy="1325563"/>
          </a:xfrm>
          <a:prstGeom prst="rect">
            <a:avLst/>
          </a:prstGeom>
        </p:spPr>
        <p:txBody>
          <a:bodyPr/>
          <a:lstStyle/>
          <a:p>
            <a:r>
              <a:rPr lang="fr-CA"/>
              <a:t>Modifier le style du titre</a:t>
            </a:r>
            <a:endParaRPr lang="fr-FR"/>
          </a:p>
        </p:txBody>
      </p:sp>
      <p:sp>
        <p:nvSpPr>
          <p:cNvPr id="3" name="Espace réservé du texte 2">
            <a:extLst>
              <a:ext uri="{FF2B5EF4-FFF2-40B4-BE49-F238E27FC236}">
                <a16:creationId xmlns:a16="http://schemas.microsoft.com/office/drawing/2014/main" id="{8BC4909B-A237-7A04-8879-4134A999E2BA}"/>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atin typeface="Microsoft Uighur" panose="02000000000000000000" pitchFamily="2" charset="-7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4" name="Espace réservé du contenu 3">
            <a:extLst>
              <a:ext uri="{FF2B5EF4-FFF2-40B4-BE49-F238E27FC236}">
                <a16:creationId xmlns:a16="http://schemas.microsoft.com/office/drawing/2014/main" id="{FE4BD143-4521-B903-FF7E-809DF51EB8BE}"/>
              </a:ext>
            </a:extLst>
          </p:cNvPr>
          <p:cNvSpPr>
            <a:spLocks noGrp="1"/>
          </p:cNvSpPr>
          <p:nvPr>
            <p:ph sz="half" idx="2"/>
          </p:nvPr>
        </p:nvSpPr>
        <p:spPr>
          <a:xfrm>
            <a:off x="630238" y="2505075"/>
            <a:ext cx="3868737" cy="368458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texte 4">
            <a:extLst>
              <a:ext uri="{FF2B5EF4-FFF2-40B4-BE49-F238E27FC236}">
                <a16:creationId xmlns:a16="http://schemas.microsoft.com/office/drawing/2014/main" id="{52FD4AEA-FA55-DD76-EECD-2913584DA7A3}"/>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atin typeface="Microsoft Uighur" panose="02000000000000000000" pitchFamily="2" charset="-7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6" name="Espace réservé du contenu 5">
            <a:extLst>
              <a:ext uri="{FF2B5EF4-FFF2-40B4-BE49-F238E27FC236}">
                <a16:creationId xmlns:a16="http://schemas.microsoft.com/office/drawing/2014/main" id="{CF1CF778-CA5D-2A28-AE12-3F5C130C1A7F}"/>
              </a:ext>
            </a:extLst>
          </p:cNvPr>
          <p:cNvSpPr>
            <a:spLocks noGrp="1"/>
          </p:cNvSpPr>
          <p:nvPr>
            <p:ph sz="quarter" idx="4"/>
          </p:nvPr>
        </p:nvSpPr>
        <p:spPr>
          <a:xfrm>
            <a:off x="4629150" y="2505075"/>
            <a:ext cx="3887788" cy="368458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7" name="Espace réservé de la date 6">
            <a:extLst>
              <a:ext uri="{FF2B5EF4-FFF2-40B4-BE49-F238E27FC236}">
                <a16:creationId xmlns:a16="http://schemas.microsoft.com/office/drawing/2014/main" id="{2997FF03-5575-3961-0744-22C13345D768}"/>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21/11/2025</a:t>
            </a:fld>
            <a:endParaRPr lang="fr-FR" dirty="0"/>
          </a:p>
        </p:txBody>
      </p:sp>
      <p:sp>
        <p:nvSpPr>
          <p:cNvPr id="8" name="Espace réservé du pied de page 7">
            <a:extLst>
              <a:ext uri="{FF2B5EF4-FFF2-40B4-BE49-F238E27FC236}">
                <a16:creationId xmlns:a16="http://schemas.microsoft.com/office/drawing/2014/main" id="{90DCCF52-7D10-D7A6-F4BF-B2854BA739CA}"/>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9" name="Espace réservé du numéro de diapositive 8">
            <a:extLst>
              <a:ext uri="{FF2B5EF4-FFF2-40B4-BE49-F238E27FC236}">
                <a16:creationId xmlns:a16="http://schemas.microsoft.com/office/drawing/2014/main" id="{7B151488-B687-CEE2-414E-8B3F6C1E5813}"/>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2999792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8A3238-2694-683C-88DB-EC32DA7A0CA9}"/>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e la date 2">
            <a:extLst>
              <a:ext uri="{FF2B5EF4-FFF2-40B4-BE49-F238E27FC236}">
                <a16:creationId xmlns:a16="http://schemas.microsoft.com/office/drawing/2014/main" id="{32F6A48D-5FCD-4B57-639A-74BCFF8EA085}"/>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21/11/2025</a:t>
            </a:fld>
            <a:endParaRPr lang="fr-FR" dirty="0"/>
          </a:p>
        </p:txBody>
      </p:sp>
      <p:sp>
        <p:nvSpPr>
          <p:cNvPr id="4" name="Espace réservé du pied de page 3">
            <a:extLst>
              <a:ext uri="{FF2B5EF4-FFF2-40B4-BE49-F238E27FC236}">
                <a16:creationId xmlns:a16="http://schemas.microsoft.com/office/drawing/2014/main" id="{47A9584A-DA76-903B-0EF3-6BBFD2947105}"/>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5" name="Espace réservé du numéro de diapositive 4">
            <a:extLst>
              <a:ext uri="{FF2B5EF4-FFF2-40B4-BE49-F238E27FC236}">
                <a16:creationId xmlns:a16="http://schemas.microsoft.com/office/drawing/2014/main" id="{F1283726-0B16-DAC4-D909-C5C1AEB47FEA}"/>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2060494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135A02C-0FE4-D31A-11DA-02FD65923357}"/>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21/11/2025</a:t>
            </a:fld>
            <a:endParaRPr lang="fr-FR" dirty="0"/>
          </a:p>
        </p:txBody>
      </p:sp>
      <p:sp>
        <p:nvSpPr>
          <p:cNvPr id="3" name="Espace réservé du pied de page 2">
            <a:extLst>
              <a:ext uri="{FF2B5EF4-FFF2-40B4-BE49-F238E27FC236}">
                <a16:creationId xmlns:a16="http://schemas.microsoft.com/office/drawing/2014/main" id="{2C0B5FF9-34FE-F61C-180D-3CCC05C9C8FF}"/>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4" name="Espace réservé du numéro de diapositive 3">
            <a:extLst>
              <a:ext uri="{FF2B5EF4-FFF2-40B4-BE49-F238E27FC236}">
                <a16:creationId xmlns:a16="http://schemas.microsoft.com/office/drawing/2014/main" id="{B9378FE6-FE61-CC47-0E39-5B72192EC8A4}"/>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2451608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0596E4-9FBF-9274-FBD8-2095D90B7E8B}"/>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CA"/>
              <a:t>Modifier le style du titre</a:t>
            </a:r>
            <a:endParaRPr lang="fr-FR"/>
          </a:p>
        </p:txBody>
      </p:sp>
      <p:sp>
        <p:nvSpPr>
          <p:cNvPr id="3" name="Espace réservé du contenu 2">
            <a:extLst>
              <a:ext uri="{FF2B5EF4-FFF2-40B4-BE49-F238E27FC236}">
                <a16:creationId xmlns:a16="http://schemas.microsoft.com/office/drawing/2014/main" id="{D3A456DA-96B4-9952-0536-EA715924A9D8}"/>
              </a:ext>
            </a:extLst>
          </p:cNvPr>
          <p:cNvSpPr>
            <a:spLocks noGrp="1"/>
          </p:cNvSpPr>
          <p:nvPr>
            <p:ph idx="1"/>
          </p:nvPr>
        </p:nvSpPr>
        <p:spPr>
          <a:xfrm>
            <a:off x="3887788" y="987425"/>
            <a:ext cx="4629150" cy="4873625"/>
          </a:xfrm>
          <a:prstGeom prst="rect">
            <a:avLst/>
          </a:prstGeom>
        </p:spPr>
        <p:txBody>
          <a:bodyPr/>
          <a:lstStyle>
            <a:lvl1pPr>
              <a:defRPr sz="3200">
                <a:latin typeface="Microsoft Uighur" panose="02000000000000000000" pitchFamily="2" charset="-78"/>
              </a:defRPr>
            </a:lvl1pPr>
            <a:lvl2pPr>
              <a:defRPr sz="2800">
                <a:latin typeface="Microsoft Uighur" panose="02000000000000000000" pitchFamily="2" charset="-78"/>
              </a:defRPr>
            </a:lvl2pPr>
            <a:lvl3pPr>
              <a:defRPr sz="2400">
                <a:latin typeface="Microsoft Uighur" panose="02000000000000000000" pitchFamily="2" charset="-78"/>
              </a:defRPr>
            </a:lvl3pPr>
            <a:lvl4pPr>
              <a:defRPr sz="2000">
                <a:latin typeface="Microsoft Uighur" panose="02000000000000000000" pitchFamily="2" charset="-78"/>
              </a:defRPr>
            </a:lvl4pPr>
            <a:lvl5pPr>
              <a:defRPr sz="2000">
                <a:latin typeface="Microsoft Uighur" panose="02000000000000000000" pitchFamily="2" charset="-78"/>
              </a:defRPr>
            </a:lvl5pPr>
            <a:lvl6pPr>
              <a:defRPr sz="2000"/>
            </a:lvl6pPr>
            <a:lvl7pPr>
              <a:defRPr sz="2000"/>
            </a:lvl7pPr>
            <a:lvl8pPr>
              <a:defRPr sz="2000"/>
            </a:lvl8pPr>
            <a:lvl9pPr>
              <a:defRPr sz="20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texte 3">
            <a:extLst>
              <a:ext uri="{FF2B5EF4-FFF2-40B4-BE49-F238E27FC236}">
                <a16:creationId xmlns:a16="http://schemas.microsoft.com/office/drawing/2014/main" id="{55B4B25C-2352-05AD-C657-BD080F130B83}"/>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atin typeface="Microsoft Uighur" panose="02000000000000000000" pitchFamily="2" charset="-7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dirty="0"/>
              <a:t>Cliquez pour modifier les styles du texte du masque</a:t>
            </a:r>
          </a:p>
        </p:txBody>
      </p:sp>
      <p:sp>
        <p:nvSpPr>
          <p:cNvPr id="5" name="Espace réservé de la date 4">
            <a:extLst>
              <a:ext uri="{FF2B5EF4-FFF2-40B4-BE49-F238E27FC236}">
                <a16:creationId xmlns:a16="http://schemas.microsoft.com/office/drawing/2014/main" id="{5EE91711-01F2-9827-9274-515BA04D9143}"/>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21/11/2025</a:t>
            </a:fld>
            <a:endParaRPr lang="fr-FR" dirty="0"/>
          </a:p>
        </p:txBody>
      </p:sp>
      <p:sp>
        <p:nvSpPr>
          <p:cNvPr id="6" name="Espace réservé du pied de page 5">
            <a:extLst>
              <a:ext uri="{FF2B5EF4-FFF2-40B4-BE49-F238E27FC236}">
                <a16:creationId xmlns:a16="http://schemas.microsoft.com/office/drawing/2014/main" id="{ACEA7649-4D35-5D82-4294-91110497142B}"/>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7" name="Espace réservé du numéro de diapositive 6">
            <a:extLst>
              <a:ext uri="{FF2B5EF4-FFF2-40B4-BE49-F238E27FC236}">
                <a16:creationId xmlns:a16="http://schemas.microsoft.com/office/drawing/2014/main" id="{4FF3E178-19D2-4466-A4E2-26A1F6AFF389}"/>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269338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D6FFC3-45F2-9875-3B35-7CC4D63E77AE}"/>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CA"/>
              <a:t>Modifier le style du titre</a:t>
            </a:r>
            <a:endParaRPr lang="fr-FR"/>
          </a:p>
        </p:txBody>
      </p:sp>
      <p:sp>
        <p:nvSpPr>
          <p:cNvPr id="3" name="Espace réservé pour une image  2">
            <a:extLst>
              <a:ext uri="{FF2B5EF4-FFF2-40B4-BE49-F238E27FC236}">
                <a16:creationId xmlns:a16="http://schemas.microsoft.com/office/drawing/2014/main" id="{DE0E846D-554D-7CFA-9B6D-3B722236DC1F}"/>
              </a:ext>
            </a:extLst>
          </p:cNvPr>
          <p:cNvSpPr>
            <a:spLocks noGrp="1"/>
          </p:cNvSpPr>
          <p:nvPr>
            <p:ph type="pic" idx="1"/>
          </p:nvPr>
        </p:nvSpPr>
        <p:spPr>
          <a:xfrm>
            <a:off x="3887788" y="987425"/>
            <a:ext cx="4629150" cy="4873625"/>
          </a:xfrm>
          <a:prstGeom prst="rect">
            <a:avLst/>
          </a:prstGeom>
        </p:spPr>
        <p:txBody>
          <a:bodyPr/>
          <a:lstStyle>
            <a:lvl1pPr marL="0" indent="0">
              <a:buNone/>
              <a:defRPr sz="3200">
                <a:latin typeface="Microsoft Uighur" panose="02000000000000000000" pitchFamily="2" charset="-7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4F633025-9640-5A3A-FB95-A5D951B29465}"/>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atin typeface="Microsoft Uighur" panose="02000000000000000000" pitchFamily="2" charset="-7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dirty="0"/>
              <a:t>Cliquez pour modifier les styles du texte du masque</a:t>
            </a:r>
          </a:p>
        </p:txBody>
      </p:sp>
      <p:sp>
        <p:nvSpPr>
          <p:cNvPr id="5" name="Espace réservé de la date 4">
            <a:extLst>
              <a:ext uri="{FF2B5EF4-FFF2-40B4-BE49-F238E27FC236}">
                <a16:creationId xmlns:a16="http://schemas.microsoft.com/office/drawing/2014/main" id="{84D5B479-496A-4C87-87FF-66E295E24690}"/>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21/11/2025</a:t>
            </a:fld>
            <a:endParaRPr lang="fr-FR" dirty="0"/>
          </a:p>
        </p:txBody>
      </p:sp>
      <p:sp>
        <p:nvSpPr>
          <p:cNvPr id="6" name="Espace réservé du pied de page 5">
            <a:extLst>
              <a:ext uri="{FF2B5EF4-FFF2-40B4-BE49-F238E27FC236}">
                <a16:creationId xmlns:a16="http://schemas.microsoft.com/office/drawing/2014/main" id="{71A8850C-00A1-67E5-53B4-FDD9823F3E3D}"/>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7" name="Espace réservé du numéro de diapositive 6">
            <a:extLst>
              <a:ext uri="{FF2B5EF4-FFF2-40B4-BE49-F238E27FC236}">
                <a16:creationId xmlns:a16="http://schemas.microsoft.com/office/drawing/2014/main" id="{5EA90FCE-78C1-8402-F919-0388FCE957E8}"/>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643785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82EFEA-9350-5214-F111-F23ECA46F8D3}"/>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981AA329-4B45-5F97-1F13-4E9A36C7E62F}"/>
              </a:ext>
            </a:extLst>
          </p:cNvPr>
          <p:cNvSpPr>
            <a:spLocks noGrp="1"/>
          </p:cNvSpPr>
          <p:nvPr>
            <p:ph type="body" orient="vert" idx="1"/>
          </p:nvPr>
        </p:nvSpPr>
        <p:spPr>
          <a:xfrm>
            <a:off x="628650" y="1825625"/>
            <a:ext cx="7886700" cy="4351338"/>
          </a:xfrm>
          <a:prstGeom prst="rect">
            <a:avLst/>
          </a:prstGeom>
        </p:spPr>
        <p:txBody>
          <a:bodyPr vert="eaVert"/>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223D978B-B9E2-E8E2-48F2-1F5169C2373B}"/>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21/11/2025</a:t>
            </a:fld>
            <a:endParaRPr lang="fr-FR" dirty="0"/>
          </a:p>
        </p:txBody>
      </p:sp>
      <p:sp>
        <p:nvSpPr>
          <p:cNvPr id="5" name="Espace réservé du pied de page 4">
            <a:extLst>
              <a:ext uri="{FF2B5EF4-FFF2-40B4-BE49-F238E27FC236}">
                <a16:creationId xmlns:a16="http://schemas.microsoft.com/office/drawing/2014/main" id="{536FE140-8525-E215-2407-FAFC76032BA1}"/>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56CCD182-EA5D-0E0A-DC21-91018692FA0A}"/>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4494159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CC14EC7-6C23-8B32-2904-7A04243297E3}"/>
              </a:ext>
            </a:extLst>
          </p:cNvPr>
          <p:cNvSpPr>
            <a:spLocks noGrp="1"/>
          </p:cNvSpPr>
          <p:nvPr>
            <p:ph type="title" orient="vert"/>
          </p:nvPr>
        </p:nvSpPr>
        <p:spPr>
          <a:xfrm>
            <a:off x="6543675" y="365125"/>
            <a:ext cx="1971675" cy="5811838"/>
          </a:xfrm>
          <a:prstGeom prst="rect">
            <a:avLst/>
          </a:prstGeom>
        </p:spPr>
        <p:txBody>
          <a:bodyPr vert="eaVert"/>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6E361EFE-EDAD-9284-0392-773BE86929AF}"/>
              </a:ext>
            </a:extLst>
          </p:cNvPr>
          <p:cNvSpPr>
            <a:spLocks noGrp="1"/>
          </p:cNvSpPr>
          <p:nvPr>
            <p:ph type="body" orient="vert" idx="1"/>
          </p:nvPr>
        </p:nvSpPr>
        <p:spPr>
          <a:xfrm>
            <a:off x="628650" y="365125"/>
            <a:ext cx="5762625" cy="5811838"/>
          </a:xfrm>
          <a:prstGeom prst="rect">
            <a:avLst/>
          </a:prstGeom>
        </p:spPr>
        <p:txBody>
          <a:bodyPr vert="eaVert"/>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3C55A2C2-FB4B-33DE-0AC8-F1CC9C8CD465}"/>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21/11/2025</a:t>
            </a:fld>
            <a:endParaRPr lang="fr-FR" dirty="0"/>
          </a:p>
        </p:txBody>
      </p:sp>
      <p:sp>
        <p:nvSpPr>
          <p:cNvPr id="5" name="Espace réservé du pied de page 4">
            <a:extLst>
              <a:ext uri="{FF2B5EF4-FFF2-40B4-BE49-F238E27FC236}">
                <a16:creationId xmlns:a16="http://schemas.microsoft.com/office/drawing/2014/main" id="{17BF964D-9D7B-DFEE-7254-157A3A017F44}"/>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611D1EDE-9733-630D-BDE0-5E05EA011F70}"/>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535408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5314966"/>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1152877826"/>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396354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1272003449"/>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Tree>
    <p:extLst>
      <p:ext uri="{BB962C8B-B14F-4D97-AF65-F5344CB8AC3E}">
        <p14:creationId xmlns:p14="http://schemas.microsoft.com/office/powerpoint/2010/main" val="856210312"/>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Tree>
    <p:extLst>
      <p:ext uri="{BB962C8B-B14F-4D97-AF65-F5344CB8AC3E}">
        <p14:creationId xmlns:p14="http://schemas.microsoft.com/office/powerpoint/2010/main" val="112072141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قـــــــــــــــراءة ح3</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صرف وتحويل </a:t>
            </a:r>
          </a:p>
        </p:txBody>
      </p:sp>
    </p:spTree>
    <p:extLst>
      <p:ext uri="{BB962C8B-B14F-4D97-AF65-F5344CB8AC3E}">
        <p14:creationId xmlns:p14="http://schemas.microsoft.com/office/powerpoint/2010/main" val="306938276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قــــــــــراءة ح1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قــــــــــراءة ح2</a:t>
            </a:r>
          </a:p>
        </p:txBody>
      </p:sp>
    </p:spTree>
    <p:extLst>
      <p:ext uri="{BB962C8B-B14F-4D97-AF65-F5344CB8AC3E}">
        <p14:creationId xmlns:p14="http://schemas.microsoft.com/office/powerpoint/2010/main" val="2019844241"/>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991190542"/>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47860976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مراجعة وتوليف  </a:t>
            </a:r>
          </a:p>
        </p:txBody>
      </p:sp>
    </p:spTree>
    <p:extLst>
      <p:ext uri="{BB962C8B-B14F-4D97-AF65-F5344CB8AC3E}">
        <p14:creationId xmlns:p14="http://schemas.microsoft.com/office/powerpoint/2010/main" val="547486231"/>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قـــــراءة ح4</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586072243"/>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9913760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8199918"/>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8422191"/>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28552"/>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68130" y="4917621"/>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1" y="3237897"/>
            <a:ext cx="3755480" cy="1411433"/>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4960027"/>
            <a:ext cx="3780000" cy="1397594"/>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26375883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694457933"/>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69787349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7523288"/>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34" name="Rectangle : coins arrondis 33">
            <a:extLst>
              <a:ext uri="{FF2B5EF4-FFF2-40B4-BE49-F238E27FC236}">
                <a16:creationId xmlns:a16="http://schemas.microsoft.com/office/drawing/2014/main" id="{D1BFB52E-9264-6354-C964-9FECACE32BB1}"/>
              </a:ext>
            </a:extLst>
          </p:cNvPr>
          <p:cNvSpPr/>
          <p:nvPr userDrawn="1"/>
        </p:nvSpPr>
        <p:spPr>
          <a:xfrm>
            <a:off x="4735350" y="325175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766748162"/>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3857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22365144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45330" y="496721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0794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45330" y="491510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543610" y="3255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51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3013054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3772462"/>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33913536"/>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8456483"/>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277767207"/>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8CA778-D99C-8210-BCF4-0A1BD455F5A5}"/>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Tree>
    <p:extLst>
      <p:ext uri="{BB962C8B-B14F-4D97-AF65-F5344CB8AC3E}">
        <p14:creationId xmlns:p14="http://schemas.microsoft.com/office/powerpoint/2010/main" val="2172414442"/>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B791720-1869-EB27-6C75-B132DB5C0733}"/>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31D6C6F6-88C7-3F9E-B0F4-F10467E4949E}"/>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85AC3704-71B8-5B1C-E9F7-AA237E9F6074}"/>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9AF46FF9-4FE5-1FB9-FDF3-6A5A05A6B153}"/>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24D5BB90-C40B-0AC7-8501-5D7DBA3329BB}"/>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8" name="Espace réservé pour une image  7">
            <a:extLst>
              <a:ext uri="{FF2B5EF4-FFF2-40B4-BE49-F238E27FC236}">
                <a16:creationId xmlns:a16="http://schemas.microsoft.com/office/drawing/2014/main" id="{C1FF2FFF-260B-39E6-AB35-8419F071D505}"/>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24DE4728-5D56-950C-2EEB-4AE4FA1F6C9F}"/>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4ACD93E7-B7DF-3592-3C1A-3FDD575ADC0E}"/>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9EFBBB41-B931-BE11-7D9B-E8B49B91BAFE}"/>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270DA592-BE64-6A8E-A382-84973B395985}"/>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du texte 13">
            <a:extLst>
              <a:ext uri="{FF2B5EF4-FFF2-40B4-BE49-F238E27FC236}">
                <a16:creationId xmlns:a16="http://schemas.microsoft.com/office/drawing/2014/main" id="{9B0095C4-5303-9B12-05BF-2F74A16A22FF}"/>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14F90B0E-6801-886D-6ED3-2ECE3AD6CDE9}"/>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95701766-6A2B-B5AD-5B11-00AEC1A02B28}"/>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13B283DD-17D5-6B1B-1E29-481B395C820C}"/>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D9C79F2E-BA59-1ED3-E9C5-436914E194E3}"/>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1DD2B11-6352-2785-FC72-68635B0A96EC}"/>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527415980"/>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07258127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14684059"/>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275187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7908397"/>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8257430"/>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07379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293480366"/>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494010"/>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563220"/>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2938404"/>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87774899"/>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88892052"/>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798786060"/>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512823329"/>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9595161"/>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7975786"/>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5795317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8728721"/>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6529793"/>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3940178"/>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0398932"/>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5124718"/>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73949272"/>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94346647"/>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3663717"/>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9984101"/>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5772621"/>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145658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43073573"/>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3717676"/>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324373390"/>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254639444"/>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97583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1855670"/>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371438"/>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5698051"/>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34158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9478156"/>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70974074"/>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851604225"/>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8539674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03763180"/>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6323756"/>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930279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32671973"/>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9597412"/>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46743191"/>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130068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053576959"/>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4049696977"/>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009445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21167873"/>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561569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1093905"/>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74501781"/>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158369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938557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668449"/>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84524419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22363"/>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5498206"/>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185442"/>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13034241"/>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5787122"/>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064996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0672050"/>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41630458"/>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65704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306471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21632866"/>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7615761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7757074"/>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95984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378262"/>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2997030"/>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8001520"/>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1080056"/>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879185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9522176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5864059"/>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5600268"/>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6085136"/>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83685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191386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7403627"/>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84676309"/>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5454382"/>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8012079"/>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6983242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8773413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43251189"/>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981035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65818689"/>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5141016"/>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5185272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072347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1447034"/>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8427596"/>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727181"/>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480195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5109514"/>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55274402"/>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0693984"/>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1800554"/>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69353413"/>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8523761"/>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96859148"/>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9468871"/>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55376194"/>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4495248"/>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8663756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907501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4140324"/>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8200262"/>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71332936"/>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07042782"/>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70631297"/>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6303002"/>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88286071"/>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5967610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51224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1793443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6788743"/>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10485553"/>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7382816"/>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7767484"/>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06436233"/>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6889270"/>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6591632"/>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36155219"/>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4128200"/>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890143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270523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8976188"/>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595417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3830209"/>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44710430"/>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8568858"/>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4780205"/>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54570767"/>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4034453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6873301"/>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8D51B-DFAF-3743-C725-525184A50D9C}"/>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3D9E917-BD93-D5A4-2408-4C1D3C9CDD6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992DDAF-6675-904B-2E7C-6344470C4E29}"/>
              </a:ext>
            </a:extLst>
          </p:cNvPr>
          <p:cNvSpPr>
            <a:spLocks noGrp="1"/>
          </p:cNvSpPr>
          <p:nvPr>
            <p:ph type="dt" sz="half" idx="10"/>
          </p:nvPr>
        </p:nvSpPr>
        <p:spPr/>
        <p:txBody>
          <a:bodyPr/>
          <a:lstStyle/>
          <a:p>
            <a:fld id="{6196CE0A-8990-4755-8532-77D8833A784F}" type="datetimeFigureOut">
              <a:rPr lang="fr-FR" smtClean="0"/>
              <a:t>21/11/2025</a:t>
            </a:fld>
            <a:endParaRPr lang="fr-FR"/>
          </a:p>
        </p:txBody>
      </p:sp>
      <p:sp>
        <p:nvSpPr>
          <p:cNvPr id="5" name="Espace réservé du pied de page 4">
            <a:extLst>
              <a:ext uri="{FF2B5EF4-FFF2-40B4-BE49-F238E27FC236}">
                <a16:creationId xmlns:a16="http://schemas.microsoft.com/office/drawing/2014/main" id="{EFED7634-73BC-E4E8-5359-29B51A5254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AF4D63-896B-AE76-F7D2-F3247C4EA163}"/>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1528350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770A24-B470-1A8A-1A1C-63F2C2EA2AF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AB1951-15A0-41C8-87F6-F8F07D9786F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A7E44C-9E3A-1921-65EE-9C3ECCE0F0D8}"/>
              </a:ext>
            </a:extLst>
          </p:cNvPr>
          <p:cNvSpPr>
            <a:spLocks noGrp="1"/>
          </p:cNvSpPr>
          <p:nvPr>
            <p:ph type="dt" sz="half" idx="10"/>
          </p:nvPr>
        </p:nvSpPr>
        <p:spPr/>
        <p:txBody>
          <a:bodyPr/>
          <a:lstStyle/>
          <a:p>
            <a:fld id="{6196CE0A-8990-4755-8532-77D8833A784F}" type="datetimeFigureOut">
              <a:rPr lang="fr-FR" smtClean="0"/>
              <a:t>21/11/2025</a:t>
            </a:fld>
            <a:endParaRPr lang="fr-FR"/>
          </a:p>
        </p:txBody>
      </p:sp>
      <p:sp>
        <p:nvSpPr>
          <p:cNvPr id="5" name="Espace réservé du pied de page 4">
            <a:extLst>
              <a:ext uri="{FF2B5EF4-FFF2-40B4-BE49-F238E27FC236}">
                <a16:creationId xmlns:a16="http://schemas.microsoft.com/office/drawing/2014/main" id="{E9DEE22A-624C-090C-039B-E5B0210A0D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9C0BA7-B9B8-8121-75F3-8530875AEA44}"/>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14380204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46D81D-1B2B-3900-E5F8-51DA8C973EBA}"/>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67521C7-5D95-FEC4-4148-A29C9FB1D804}"/>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7D0A58-2BE5-02CC-EEC8-BC5154F44269}"/>
              </a:ext>
            </a:extLst>
          </p:cNvPr>
          <p:cNvSpPr>
            <a:spLocks noGrp="1"/>
          </p:cNvSpPr>
          <p:nvPr>
            <p:ph type="dt" sz="half" idx="10"/>
          </p:nvPr>
        </p:nvSpPr>
        <p:spPr/>
        <p:txBody>
          <a:bodyPr/>
          <a:lstStyle/>
          <a:p>
            <a:fld id="{6196CE0A-8990-4755-8532-77D8833A784F}" type="datetimeFigureOut">
              <a:rPr lang="fr-FR" smtClean="0"/>
              <a:t>21/11/2025</a:t>
            </a:fld>
            <a:endParaRPr lang="fr-FR"/>
          </a:p>
        </p:txBody>
      </p:sp>
      <p:sp>
        <p:nvSpPr>
          <p:cNvPr id="5" name="Espace réservé du pied de page 4">
            <a:extLst>
              <a:ext uri="{FF2B5EF4-FFF2-40B4-BE49-F238E27FC236}">
                <a16:creationId xmlns:a16="http://schemas.microsoft.com/office/drawing/2014/main" id="{7C922A69-ADBB-8BB1-52E8-B5EEAD6B85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E759BB-8B7E-5B52-F321-D698DDEEE1A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71637370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82738-8FBB-4F3C-47F7-FF7B26226D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0A47FCF-944D-3FB0-C22D-A84F0FEDAB87}"/>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B22073C-529C-5DE2-3BA6-56BF70A5DF07}"/>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FD9C1E4-2E42-128F-FF69-DD63C905844B}"/>
              </a:ext>
            </a:extLst>
          </p:cNvPr>
          <p:cNvSpPr>
            <a:spLocks noGrp="1"/>
          </p:cNvSpPr>
          <p:nvPr>
            <p:ph type="dt" sz="half" idx="10"/>
          </p:nvPr>
        </p:nvSpPr>
        <p:spPr/>
        <p:txBody>
          <a:bodyPr/>
          <a:lstStyle/>
          <a:p>
            <a:fld id="{6196CE0A-8990-4755-8532-77D8833A784F}" type="datetimeFigureOut">
              <a:rPr lang="fr-FR" smtClean="0"/>
              <a:t>21/11/2025</a:t>
            </a:fld>
            <a:endParaRPr lang="fr-FR"/>
          </a:p>
        </p:txBody>
      </p:sp>
      <p:sp>
        <p:nvSpPr>
          <p:cNvPr id="6" name="Espace réservé du pied de page 5">
            <a:extLst>
              <a:ext uri="{FF2B5EF4-FFF2-40B4-BE49-F238E27FC236}">
                <a16:creationId xmlns:a16="http://schemas.microsoft.com/office/drawing/2014/main" id="{A7A7A5A7-F5D2-4CD8-48DB-103148356F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8450E0C-C18F-ADE0-D58A-8647AC1ACD0B}"/>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65197399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8F2E98-A9C4-3C1D-D4BE-78C8C4848749}"/>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F561CA1-4184-E444-585E-083FEE86933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2D0BE03-3EF9-85FC-981E-A80DE03D5D2F}"/>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DC2D984-5E03-A255-C56C-DEA98B9822E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1F4EBAC-2853-3F10-6761-2AC1438C0106}"/>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7EDA8F7-06DE-E44D-83BD-AFDE45760F4A}"/>
              </a:ext>
            </a:extLst>
          </p:cNvPr>
          <p:cNvSpPr>
            <a:spLocks noGrp="1"/>
          </p:cNvSpPr>
          <p:nvPr>
            <p:ph type="dt" sz="half" idx="10"/>
          </p:nvPr>
        </p:nvSpPr>
        <p:spPr/>
        <p:txBody>
          <a:bodyPr/>
          <a:lstStyle/>
          <a:p>
            <a:fld id="{6196CE0A-8990-4755-8532-77D8833A784F}" type="datetimeFigureOut">
              <a:rPr lang="fr-FR" smtClean="0"/>
              <a:t>21/11/2025</a:t>
            </a:fld>
            <a:endParaRPr lang="fr-FR"/>
          </a:p>
        </p:txBody>
      </p:sp>
      <p:sp>
        <p:nvSpPr>
          <p:cNvPr id="8" name="Espace réservé du pied de page 7">
            <a:extLst>
              <a:ext uri="{FF2B5EF4-FFF2-40B4-BE49-F238E27FC236}">
                <a16:creationId xmlns:a16="http://schemas.microsoft.com/office/drawing/2014/main" id="{E3AE6D69-8A9E-1C76-1539-2C8E96E9FF2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37C5BE3-4EDF-8494-A29C-F1664D5C8BD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44248476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7C1A74-BA69-C56B-393E-1FB84593050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333F3E-B043-DA65-2E7C-FB3EF2FEE123}"/>
              </a:ext>
            </a:extLst>
          </p:cNvPr>
          <p:cNvSpPr>
            <a:spLocks noGrp="1"/>
          </p:cNvSpPr>
          <p:nvPr>
            <p:ph type="dt" sz="half" idx="10"/>
          </p:nvPr>
        </p:nvSpPr>
        <p:spPr/>
        <p:txBody>
          <a:bodyPr/>
          <a:lstStyle/>
          <a:p>
            <a:fld id="{6196CE0A-8990-4755-8532-77D8833A784F}" type="datetimeFigureOut">
              <a:rPr lang="fr-FR" smtClean="0"/>
              <a:t>21/11/2025</a:t>
            </a:fld>
            <a:endParaRPr lang="fr-FR"/>
          </a:p>
        </p:txBody>
      </p:sp>
      <p:sp>
        <p:nvSpPr>
          <p:cNvPr id="4" name="Espace réservé du pied de page 3">
            <a:extLst>
              <a:ext uri="{FF2B5EF4-FFF2-40B4-BE49-F238E27FC236}">
                <a16:creationId xmlns:a16="http://schemas.microsoft.com/office/drawing/2014/main" id="{51118A55-3B14-302E-773D-3AB5F2EAB4A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9F64F96-8B17-5A5D-2A2F-06389AB3388C}"/>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13322482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8F2BF79-0BD6-8388-A1DE-27A3EBD0A198}"/>
              </a:ext>
            </a:extLst>
          </p:cNvPr>
          <p:cNvSpPr>
            <a:spLocks noGrp="1"/>
          </p:cNvSpPr>
          <p:nvPr>
            <p:ph type="dt" sz="half" idx="10"/>
          </p:nvPr>
        </p:nvSpPr>
        <p:spPr/>
        <p:txBody>
          <a:bodyPr/>
          <a:lstStyle/>
          <a:p>
            <a:fld id="{6196CE0A-8990-4755-8532-77D8833A784F}" type="datetimeFigureOut">
              <a:rPr lang="fr-FR" smtClean="0"/>
              <a:t>21/11/2025</a:t>
            </a:fld>
            <a:endParaRPr lang="fr-FR"/>
          </a:p>
        </p:txBody>
      </p:sp>
      <p:sp>
        <p:nvSpPr>
          <p:cNvPr id="3" name="Espace réservé du pied de page 2">
            <a:extLst>
              <a:ext uri="{FF2B5EF4-FFF2-40B4-BE49-F238E27FC236}">
                <a16:creationId xmlns:a16="http://schemas.microsoft.com/office/drawing/2014/main" id="{65F72B84-9A59-2764-D090-5917F8F7A7B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8694D7D-3F4D-5D29-BF77-1DED5EB10AA5}"/>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09004571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E46FD4-063C-9413-22CC-4B8F49C4191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0B8771E-3366-4E8E-D96B-B60550CA05D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75BE921-8D16-3688-1684-C6F36AC1558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9D133F5-1480-C7EC-3360-7FDB80B8BD52}"/>
              </a:ext>
            </a:extLst>
          </p:cNvPr>
          <p:cNvSpPr>
            <a:spLocks noGrp="1"/>
          </p:cNvSpPr>
          <p:nvPr>
            <p:ph type="dt" sz="half" idx="10"/>
          </p:nvPr>
        </p:nvSpPr>
        <p:spPr/>
        <p:txBody>
          <a:bodyPr/>
          <a:lstStyle/>
          <a:p>
            <a:fld id="{6196CE0A-8990-4755-8532-77D8833A784F}" type="datetimeFigureOut">
              <a:rPr lang="fr-FR" smtClean="0"/>
              <a:t>21/11/2025</a:t>
            </a:fld>
            <a:endParaRPr lang="fr-FR"/>
          </a:p>
        </p:txBody>
      </p:sp>
      <p:sp>
        <p:nvSpPr>
          <p:cNvPr id="6" name="Espace réservé du pied de page 5">
            <a:extLst>
              <a:ext uri="{FF2B5EF4-FFF2-40B4-BE49-F238E27FC236}">
                <a16:creationId xmlns:a16="http://schemas.microsoft.com/office/drawing/2014/main" id="{C3E9C2C2-55D7-19EF-4ECA-23E46B177D8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63F6159-F3C8-E237-3B4A-C4E22B77A617}"/>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546153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721DFB-BA95-E609-243F-6CE510F3AFC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FCE0EF3-EA3D-3ADC-C259-3DF5155CFBF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454E2C-E0FB-AE0A-075A-EA421F04CBF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A28029-BA51-7E0F-A0C5-457F04D7D9DC}"/>
              </a:ext>
            </a:extLst>
          </p:cNvPr>
          <p:cNvSpPr>
            <a:spLocks noGrp="1"/>
          </p:cNvSpPr>
          <p:nvPr>
            <p:ph type="dt" sz="half" idx="10"/>
          </p:nvPr>
        </p:nvSpPr>
        <p:spPr/>
        <p:txBody>
          <a:bodyPr/>
          <a:lstStyle/>
          <a:p>
            <a:fld id="{6196CE0A-8990-4755-8532-77D8833A784F}" type="datetimeFigureOut">
              <a:rPr lang="fr-FR" smtClean="0"/>
              <a:t>21/11/2025</a:t>
            </a:fld>
            <a:endParaRPr lang="fr-FR"/>
          </a:p>
        </p:txBody>
      </p:sp>
      <p:sp>
        <p:nvSpPr>
          <p:cNvPr id="6" name="Espace réservé du pied de page 5">
            <a:extLst>
              <a:ext uri="{FF2B5EF4-FFF2-40B4-BE49-F238E27FC236}">
                <a16:creationId xmlns:a16="http://schemas.microsoft.com/office/drawing/2014/main" id="{04A256DC-1B6E-7FC1-DF86-6160C222297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E36B1A1-8B54-D848-74CF-AD2F08838EBE}"/>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5163668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5DF3A4-EA03-3A71-DF01-BF025223AFB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44364F6-6B22-CEDF-384C-8218CFA7B7F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EEA660-53D1-761D-577E-46E77FA6D755}"/>
              </a:ext>
            </a:extLst>
          </p:cNvPr>
          <p:cNvSpPr>
            <a:spLocks noGrp="1"/>
          </p:cNvSpPr>
          <p:nvPr>
            <p:ph type="dt" sz="half" idx="10"/>
          </p:nvPr>
        </p:nvSpPr>
        <p:spPr/>
        <p:txBody>
          <a:bodyPr/>
          <a:lstStyle/>
          <a:p>
            <a:fld id="{6196CE0A-8990-4755-8532-77D8833A784F}" type="datetimeFigureOut">
              <a:rPr lang="fr-FR" smtClean="0"/>
              <a:t>21/11/2025</a:t>
            </a:fld>
            <a:endParaRPr lang="fr-FR"/>
          </a:p>
        </p:txBody>
      </p:sp>
      <p:sp>
        <p:nvSpPr>
          <p:cNvPr id="5" name="Espace réservé du pied de page 4">
            <a:extLst>
              <a:ext uri="{FF2B5EF4-FFF2-40B4-BE49-F238E27FC236}">
                <a16:creationId xmlns:a16="http://schemas.microsoft.com/office/drawing/2014/main" id="{8FB0E1E0-1263-F200-17B6-4227EE3D243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100B59-6D92-0AC1-4B53-95FE2C7D906A}"/>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70257993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9C84115-D6ED-52B2-0710-39848492EE7F}"/>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609E7F5-98F0-A753-5B7A-68023D552830}"/>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F8C8B0-9B40-209D-87C0-5731A76FA7B0}"/>
              </a:ext>
            </a:extLst>
          </p:cNvPr>
          <p:cNvSpPr>
            <a:spLocks noGrp="1"/>
          </p:cNvSpPr>
          <p:nvPr>
            <p:ph type="dt" sz="half" idx="10"/>
          </p:nvPr>
        </p:nvSpPr>
        <p:spPr/>
        <p:txBody>
          <a:bodyPr/>
          <a:lstStyle/>
          <a:p>
            <a:fld id="{6196CE0A-8990-4755-8532-77D8833A784F}" type="datetimeFigureOut">
              <a:rPr lang="fr-FR" smtClean="0"/>
              <a:t>21/11/2025</a:t>
            </a:fld>
            <a:endParaRPr lang="fr-FR"/>
          </a:p>
        </p:txBody>
      </p:sp>
      <p:sp>
        <p:nvSpPr>
          <p:cNvPr id="5" name="Espace réservé du pied de page 4">
            <a:extLst>
              <a:ext uri="{FF2B5EF4-FFF2-40B4-BE49-F238E27FC236}">
                <a16:creationId xmlns:a16="http://schemas.microsoft.com/office/drawing/2014/main" id="{FD8B666A-8BB7-7EA2-4A6A-D3BEDBAFDF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19B37F-5130-9CF8-2FB1-50F9FDC341F1}"/>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9525559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3311149"/>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6860183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2.jp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image" Target="../media/image3.jp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heme" Target="../theme/theme4.xml"/><Relationship Id="rId7" Type="http://schemas.openxmlformats.org/officeDocument/2006/relationships/image" Target="../media/image9.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46.xml"/><Relationship Id="rId7" Type="http://schemas.openxmlformats.org/officeDocument/2006/relationships/image" Target="../media/image6.jpg"/><Relationship Id="rId12" Type="http://schemas.openxmlformats.org/officeDocument/2006/relationships/image" Target="../media/image11.png"/><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theme" Target="../theme/theme5.xml"/><Relationship Id="rId11" Type="http://schemas.openxmlformats.org/officeDocument/2006/relationships/image" Target="../media/image10.png"/><Relationship Id="rId5" Type="http://schemas.openxmlformats.org/officeDocument/2006/relationships/slideLayout" Target="../slideLayouts/slideLayout48.xml"/><Relationship Id="rId10" Type="http://schemas.openxmlformats.org/officeDocument/2006/relationships/image" Target="../media/image9.png"/><Relationship Id="rId4" Type="http://schemas.openxmlformats.org/officeDocument/2006/relationships/slideLayout" Target="../slideLayouts/slideLayout47.xml"/><Relationship Id="rId9" Type="http://schemas.openxmlformats.org/officeDocument/2006/relationships/image" Target="../media/image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9.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8.png"/><Relationship Id="rId2" Type="http://schemas.openxmlformats.org/officeDocument/2006/relationships/slideLayout" Target="../slideLayouts/slideLayout50.xml"/><Relationship Id="rId16" Type="http://schemas.openxmlformats.org/officeDocument/2006/relationships/image" Target="../media/image11.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6.jpg"/><Relationship Id="rId5" Type="http://schemas.openxmlformats.org/officeDocument/2006/relationships/slideLayout" Target="../slideLayouts/slideLayout53.xml"/><Relationship Id="rId15" Type="http://schemas.openxmlformats.org/officeDocument/2006/relationships/image" Target="../media/image7.png"/><Relationship Id="rId10" Type="http://schemas.openxmlformats.org/officeDocument/2006/relationships/theme" Target="../theme/theme6.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9.pn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image" Target="../media/image8.png"/><Relationship Id="rId2" Type="http://schemas.openxmlformats.org/officeDocument/2006/relationships/slideLayout" Target="../slideLayouts/slideLayout59.xml"/><Relationship Id="rId16" Type="http://schemas.openxmlformats.org/officeDocument/2006/relationships/image" Target="../media/image7.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image" Target="../media/image6.jpg"/><Relationship Id="rId5" Type="http://schemas.openxmlformats.org/officeDocument/2006/relationships/slideLayout" Target="../slideLayouts/slideLayout62.xml"/><Relationship Id="rId15" Type="http://schemas.openxmlformats.org/officeDocument/2006/relationships/image" Target="../media/image11.png"/><Relationship Id="rId10" Type="http://schemas.openxmlformats.org/officeDocument/2006/relationships/theme" Target="../theme/theme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10.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0.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image" Target="../media/image9.png"/><Relationship Id="rId2" Type="http://schemas.openxmlformats.org/officeDocument/2006/relationships/slideLayout" Target="../slideLayouts/slideLayout68.xml"/><Relationship Id="rId16"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image" Target="../media/image6.jpg"/><Relationship Id="rId5" Type="http://schemas.openxmlformats.org/officeDocument/2006/relationships/slideLayout" Target="../slideLayouts/slideLayout71.xml"/><Relationship Id="rId15" Type="http://schemas.openxmlformats.org/officeDocument/2006/relationships/image" Target="../media/image11.png"/><Relationship Id="rId10" Type="http://schemas.openxmlformats.org/officeDocument/2006/relationships/theme" Target="../theme/theme8.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image" Target="../media/image10.png"/><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png"/><Relationship Id="rId2" Type="http://schemas.openxmlformats.org/officeDocument/2006/relationships/slideLayout" Target="../slideLayouts/slideLayout77.xml"/><Relationship Id="rId16" Type="http://schemas.openxmlformats.org/officeDocument/2006/relationships/image" Target="../media/image7.png"/><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image" Target="../media/image6.jpg"/><Relationship Id="rId5" Type="http://schemas.openxmlformats.org/officeDocument/2006/relationships/slideLayout" Target="../slideLayouts/slideLayout80.xml"/><Relationship Id="rId15" Type="http://schemas.openxmlformats.org/officeDocument/2006/relationships/image" Target="../media/image11.png"/><Relationship Id="rId10" Type="http://schemas.openxmlformats.org/officeDocument/2006/relationships/theme" Target="../theme/theme9.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image" Target="../media/image9.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9.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6" Type="http://schemas.openxmlformats.org/officeDocument/2006/relationships/image" Target="../media/image7.png"/><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6.jpg"/><Relationship Id="rId5" Type="http://schemas.openxmlformats.org/officeDocument/2006/relationships/slideLayout" Target="../slideLayouts/slideLayout89.xml"/><Relationship Id="rId15" Type="http://schemas.openxmlformats.org/officeDocument/2006/relationships/image" Target="../media/image11.png"/><Relationship Id="rId10" Type="http://schemas.openxmlformats.org/officeDocument/2006/relationships/theme" Target="../theme/theme10.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6" Type="http://schemas.openxmlformats.org/officeDocument/2006/relationships/image" Target="../media/image11.png"/><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6.jpg"/><Relationship Id="rId5" Type="http://schemas.openxmlformats.org/officeDocument/2006/relationships/slideLayout" Target="../slideLayouts/slideLayout98.xml"/><Relationship Id="rId15" Type="http://schemas.openxmlformats.org/officeDocument/2006/relationships/image" Target="../media/image7.png"/><Relationship Id="rId10" Type="http://schemas.openxmlformats.org/officeDocument/2006/relationships/theme" Target="../theme/theme11.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image" Target="../media/image12.bin"/><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theme" Target="../theme/theme12.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18" Type="http://schemas.openxmlformats.org/officeDocument/2006/relationships/image" Target="../media/image12.bin"/><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17" Type="http://schemas.openxmlformats.org/officeDocument/2006/relationships/theme" Target="../theme/theme13.xml"/><Relationship Id="rId2" Type="http://schemas.openxmlformats.org/officeDocument/2006/relationships/slideLayout" Target="../slideLayouts/slideLayout120.xml"/><Relationship Id="rId16" Type="http://schemas.openxmlformats.org/officeDocument/2006/relationships/slideLayout" Target="../slideLayouts/slideLayout134.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18" Type="http://schemas.openxmlformats.org/officeDocument/2006/relationships/image" Target="../media/image12.bin"/><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17" Type="http://schemas.openxmlformats.org/officeDocument/2006/relationships/theme" Target="../theme/theme14.xml"/><Relationship Id="rId2" Type="http://schemas.openxmlformats.org/officeDocument/2006/relationships/slideLayout" Target="../slideLayouts/slideLayout136.xml"/><Relationship Id="rId16" Type="http://schemas.openxmlformats.org/officeDocument/2006/relationships/slideLayout" Target="../slideLayouts/slideLayout150.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slideLayout" Target="../slideLayouts/slideLayout14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slideLayout" Target="../slideLayouts/slideLayout163.xml"/><Relationship Id="rId18" Type="http://schemas.openxmlformats.org/officeDocument/2006/relationships/image" Target="../media/image12.bin"/><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17" Type="http://schemas.openxmlformats.org/officeDocument/2006/relationships/theme" Target="../theme/theme15.xml"/><Relationship Id="rId2" Type="http://schemas.openxmlformats.org/officeDocument/2006/relationships/slideLayout" Target="../slideLayouts/slideLayout152.xml"/><Relationship Id="rId16" Type="http://schemas.openxmlformats.org/officeDocument/2006/relationships/slideLayout" Target="../slideLayouts/slideLayout166.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5" Type="http://schemas.openxmlformats.org/officeDocument/2006/relationships/slideLayout" Target="../slideLayouts/slideLayout165.xml"/><Relationship Id="rId10" Type="http://schemas.openxmlformats.org/officeDocument/2006/relationships/slideLayout" Target="../slideLayouts/slideLayout160.xml"/><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4.xml"/><Relationship Id="rId13" Type="http://schemas.openxmlformats.org/officeDocument/2006/relationships/slideLayout" Target="../slideLayouts/slideLayout179.xml"/><Relationship Id="rId18" Type="http://schemas.openxmlformats.org/officeDocument/2006/relationships/image" Target="../media/image12.bin"/><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slideLayout" Target="../slideLayouts/slideLayout178.xml"/><Relationship Id="rId17" Type="http://schemas.openxmlformats.org/officeDocument/2006/relationships/theme" Target="../theme/theme16.xml"/><Relationship Id="rId2" Type="http://schemas.openxmlformats.org/officeDocument/2006/relationships/slideLayout" Target="../slideLayouts/slideLayout168.xml"/><Relationship Id="rId16" Type="http://schemas.openxmlformats.org/officeDocument/2006/relationships/slideLayout" Target="../slideLayouts/slideLayout182.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5" Type="http://schemas.openxmlformats.org/officeDocument/2006/relationships/slideLayout" Target="../slideLayouts/slideLayout181.xml"/><Relationship Id="rId10" Type="http://schemas.openxmlformats.org/officeDocument/2006/relationships/slideLayout" Target="../slideLayouts/slideLayout176.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14" Type="http://schemas.openxmlformats.org/officeDocument/2006/relationships/slideLayout" Target="../slideLayouts/slideLayout180.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0.xml"/><Relationship Id="rId3" Type="http://schemas.openxmlformats.org/officeDocument/2006/relationships/slideLayout" Target="../slideLayouts/slideLayout185.xml"/><Relationship Id="rId7" Type="http://schemas.openxmlformats.org/officeDocument/2006/relationships/slideLayout" Target="../slideLayouts/slideLayout189.xml"/><Relationship Id="rId12" Type="http://schemas.openxmlformats.org/officeDocument/2006/relationships/theme" Target="../theme/theme17.xml"/><Relationship Id="rId2" Type="http://schemas.openxmlformats.org/officeDocument/2006/relationships/slideLayout" Target="../slideLayouts/slideLayout184.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5" Type="http://schemas.openxmlformats.org/officeDocument/2006/relationships/slideLayout" Target="../slideLayouts/slideLayout187.xml"/><Relationship Id="rId10" Type="http://schemas.openxmlformats.org/officeDocument/2006/relationships/slideLayout" Target="../slideLayouts/slideLayout192.xml"/><Relationship Id="rId4" Type="http://schemas.openxmlformats.org/officeDocument/2006/relationships/slideLayout" Target="../slideLayouts/slideLayout186.xml"/><Relationship Id="rId9" Type="http://schemas.openxmlformats.org/officeDocument/2006/relationships/slideLayout" Target="../slideLayouts/slideLayout191.xml"/></Relationships>
</file>

<file path=ppt/slideMasters/_rels/slideMaster18.xml.rels><?xml version="1.0" encoding="UTF-8" standalone="yes"?>
<Relationships xmlns="http://schemas.openxmlformats.org/package/2006/relationships"><Relationship Id="rId3" Type="http://schemas.openxmlformats.org/officeDocument/2006/relationships/theme" Target="../theme/theme18.xml"/><Relationship Id="rId2" Type="http://schemas.openxmlformats.org/officeDocument/2006/relationships/slideLayout" Target="../slideLayouts/slideLayout195.xml"/><Relationship Id="rId1" Type="http://schemas.openxmlformats.org/officeDocument/2006/relationships/slideLayout" Target="../slideLayouts/slideLayout194.xml"/><Relationship Id="rId4"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9841284"/>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9710394"/>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1">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791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93" r:id="rId3"/>
    <p:sldLayoutId id="2147483721" r:id="rId4"/>
    <p:sldLayoutId id="2147483678" r:id="rId5"/>
    <p:sldLayoutId id="2147483734" r:id="rId6"/>
    <p:sldLayoutId id="2147483735" r:id="rId7"/>
    <p:sldLayoutId id="2147483821" r:id="rId8"/>
    <p:sldLayoutId id="2147483736" r:id="rId9"/>
    <p:sldLayoutId id="2147483820" r:id="rId10"/>
    <p:sldLayoutId id="2147483737" r:id="rId11"/>
    <p:sldLayoutId id="2147483826" r:id="rId12"/>
    <p:sldLayoutId id="2147483685" r:id="rId13"/>
    <p:sldLayoutId id="2147483684" r:id="rId14"/>
    <p:sldLayoutId id="2147483679" r:id="rId15"/>
    <p:sldLayoutId id="2147483823" r:id="rId16"/>
    <p:sldLayoutId id="2147483731" r:id="rId17"/>
    <p:sldLayoutId id="2147483730" r:id="rId18"/>
    <p:sldLayoutId id="2147483680" r:id="rId19"/>
    <p:sldLayoutId id="2147483732" r:id="rId20"/>
    <p:sldLayoutId id="2147483733" r:id="rId21"/>
    <p:sldLayoutId id="2147483825" r:id="rId22"/>
    <p:sldLayoutId id="2147483675" r:id="rId23"/>
    <p:sldLayoutId id="2147483676" r:id="rId24"/>
    <p:sldLayoutId id="2147483677" r:id="rId25"/>
    <p:sldLayoutId id="2147483924" r:id="rId26"/>
    <p:sldLayoutId id="2147483925" r:id="rId27"/>
    <p:sldLayoutId id="2147483927" r:id="rId28"/>
    <p:sldLayoutId id="2147483926" r:id="rId29"/>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92627"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151139"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61648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049356"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90771"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432627"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33768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22051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89455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77909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Tree>
    <p:extLst>
      <p:ext uri="{BB962C8B-B14F-4D97-AF65-F5344CB8AC3E}">
        <p14:creationId xmlns:p14="http://schemas.microsoft.com/office/powerpoint/2010/main" val="2112356444"/>
      </p:ext>
    </p:extLst>
  </p:cSld>
  <p:clrMap bg1="lt1" tx1="dk1" bg2="lt2" tx2="dk2" accent1="accent1" accent2="accent2" accent3="accent3" accent4="accent4" accent5="accent5" accent6="accent6" hlink="hlink" folHlink="folHlink"/>
  <p:sldLayoutIdLst>
    <p:sldLayoutId id="2147483739" r:id="rId1"/>
    <p:sldLayoutId id="2147483740"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إملاء</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39279270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9" r:id="rId3"/>
    <p:sldLayoutId id="2147483692" r:id="rId4"/>
    <p:sldLayoutId id="2147483728" r:id="rId5"/>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91529"/>
            <a:ext cx="1260000" cy="282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44075" y="1759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spTree>
    <p:extLst>
      <p:ext uri="{BB962C8B-B14F-4D97-AF65-F5344CB8AC3E}">
        <p14:creationId xmlns:p14="http://schemas.microsoft.com/office/powerpoint/2010/main" val="74106239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23" r:id="rId4"/>
    <p:sldLayoutId id="2147483718" r:id="rId5"/>
    <p:sldLayoutId id="2147483719" r:id="rId6"/>
    <p:sldLayoutId id="2147483724" r:id="rId7"/>
    <p:sldLayoutId id="2147483722" r:id="rId8"/>
    <p:sldLayoutId id="2147483720"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ea typeface="+mn-ea"/>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2" name="Rectangle 1">
            <a:extLst>
              <a:ext uri="{FF2B5EF4-FFF2-40B4-BE49-F238E27FC236}">
                <a16:creationId xmlns:a16="http://schemas.microsoft.com/office/drawing/2014/main" id="{331AE74D-D15D-AD5B-B6D8-C2641A0D1CD0}"/>
              </a:ext>
            </a:extLst>
          </p:cNvPr>
          <p:cNvSpPr>
            <a:spLocks/>
          </p:cNvSpPr>
          <p:nvPr userDrawn="1"/>
        </p:nvSpPr>
        <p:spPr>
          <a:xfrm>
            <a:off x="5282132" y="1915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pic>
        <p:nvPicPr>
          <p:cNvPr id="4" name="Image 3">
            <a:extLst>
              <a:ext uri="{FF2B5EF4-FFF2-40B4-BE49-F238E27FC236}">
                <a16:creationId xmlns:a16="http://schemas.microsoft.com/office/drawing/2014/main" id="{27AE1FF8-5740-329D-AD52-54FE4D877264}"/>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2816264281"/>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3" r:id="rId3"/>
    <p:sldLayoutId id="2147483814" r:id="rId4"/>
    <p:sldLayoutId id="2147483815" r:id="rId5"/>
    <p:sldLayoutId id="2147483816" r:id="rId6"/>
    <p:sldLayoutId id="2147483817" r:id="rId7"/>
    <p:sldLayoutId id="2147483818" r:id="rId8"/>
    <p:sldLayoutId id="21474838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sp>
        <p:nvSpPr>
          <p:cNvPr id="2" name="Rectangle 1">
            <a:extLst>
              <a:ext uri="{FF2B5EF4-FFF2-40B4-BE49-F238E27FC236}">
                <a16:creationId xmlns:a16="http://schemas.microsoft.com/office/drawing/2014/main" id="{5B52C542-B97F-9E53-8AD4-B55CA90690B9}"/>
              </a:ext>
            </a:extLst>
          </p:cNvPr>
          <p:cNvSpPr>
            <a:spLocks/>
          </p:cNvSpPr>
          <p:nvPr userDrawn="1"/>
        </p:nvSpPr>
        <p:spPr>
          <a:xfrm>
            <a:off x="5232379" y="18360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4" name="Image 33">
            <a:extLst>
              <a:ext uri="{FF2B5EF4-FFF2-40B4-BE49-F238E27FC236}">
                <a16:creationId xmlns:a16="http://schemas.microsoft.com/office/drawing/2014/main" id="{12851666-CA08-248E-1EC1-74F07D7C1A6B}"/>
              </a:ext>
            </a:extLst>
          </p:cNvPr>
          <p:cNvPicPr>
            <a:picLocks noChangeAspect="1"/>
          </p:cNvPicPr>
          <p:nvPr userDrawn="1"/>
        </p:nvPicPr>
        <p:blipFill>
          <a:blip r:embed="rId14">
            <a:alphaModFix/>
            <a:extLst>
              <a:ext uri="{28A0092B-C50C-407E-A947-70E740481C1C}">
                <a14:useLocalDpi xmlns:a14="http://schemas.microsoft.com/office/drawing/2010/main" val="0"/>
              </a:ext>
            </a:extLst>
          </a:blip>
          <a:stretch>
            <a:fillRect/>
          </a:stretch>
        </p:blipFill>
        <p:spPr>
          <a:xfrm>
            <a:off x="6431394" y="184932"/>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58255886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7" r:id="rId3"/>
    <p:sldLayoutId id="2147483758" r:id="rId4"/>
    <p:sldLayoutId id="2147483759" r:id="rId5"/>
    <p:sldLayoutId id="2147483760" r:id="rId6"/>
    <p:sldLayoutId id="2147483761" r:id="rId7"/>
    <p:sldLayoutId id="2147483762" r:id="rId8"/>
    <p:sldLayoutId id="214748376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6" name="Rectangle 5">
            <a:extLst>
              <a:ext uri="{FF2B5EF4-FFF2-40B4-BE49-F238E27FC236}">
                <a16:creationId xmlns:a16="http://schemas.microsoft.com/office/drawing/2014/main" id="{9CAEE67F-0A9F-E980-F405-FA2CDFBFEEE0}"/>
              </a:ext>
            </a:extLst>
          </p:cNvPr>
          <p:cNvSpPr>
            <a:spLocks/>
          </p:cNvSpPr>
          <p:nvPr userDrawn="1"/>
        </p:nvSpPr>
        <p:spPr>
          <a:xfrm>
            <a:off x="3928698" y="1791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قـــــراءة ح4</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7" name="Image 36">
            <a:extLst>
              <a:ext uri="{FF2B5EF4-FFF2-40B4-BE49-F238E27FC236}">
                <a16:creationId xmlns:a16="http://schemas.microsoft.com/office/drawing/2014/main" id="{9AA3FC70-CECB-F831-36B3-C2D38F5981F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022917" y="197573"/>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647639510"/>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8" r:id="rId3"/>
    <p:sldLayoutId id="2147483769" r:id="rId4"/>
    <p:sldLayoutId id="2147483770" r:id="rId5"/>
    <p:sldLayoutId id="2147483771" r:id="rId6"/>
    <p:sldLayoutId id="2147483772" r:id="rId7"/>
    <p:sldLayoutId id="2147483773" r:id="rId8"/>
    <p:sldLayoutId id="2147483774"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8" name="Image 37">
            <a:extLst>
              <a:ext uri="{FF2B5EF4-FFF2-40B4-BE49-F238E27FC236}">
                <a16:creationId xmlns:a16="http://schemas.microsoft.com/office/drawing/2014/main" id="{4287C116-D2A2-DC9D-508D-FA53184EE0E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349497" y="188708"/>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2148945" y="16789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إنتاج كتابي</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9597844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9" r:id="rId3"/>
    <p:sldLayoutId id="2147483780" r:id="rId4"/>
    <p:sldLayoutId id="2147483781" r:id="rId5"/>
    <p:sldLayoutId id="2147483782" r:id="rId6"/>
    <p:sldLayoutId id="2147483783" r:id="rId7"/>
    <p:sldLayoutId id="2147483784" r:id="rId8"/>
    <p:sldLayoutId id="2147483785"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81889"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1889" y="158426"/>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445736" y="17391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اختتام الحصة </a:t>
            </a:r>
          </a:p>
        </p:txBody>
      </p:sp>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pic>
        <p:nvPicPr>
          <p:cNvPr id="23" name="Image 22">
            <a:extLst>
              <a:ext uri="{FF2B5EF4-FFF2-40B4-BE49-F238E27FC236}">
                <a16:creationId xmlns:a16="http://schemas.microsoft.com/office/drawing/2014/main" id="{7FF7DE59-122C-CDF7-A114-BDE7D7121A8A}"/>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595778" y="167890"/>
            <a:ext cx="278069" cy="288000"/>
          </a:xfrm>
          <a:prstGeom prst="rect">
            <a:avLst/>
          </a:prstGeom>
          <a:ln>
            <a:noFill/>
          </a:ln>
        </p:spPr>
      </p:pic>
    </p:spTree>
    <p:extLst>
      <p:ext uri="{BB962C8B-B14F-4D97-AF65-F5344CB8AC3E}">
        <p14:creationId xmlns:p14="http://schemas.microsoft.com/office/powerpoint/2010/main" val="343160454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90" r:id="rId3"/>
    <p:sldLayoutId id="2147483791" r:id="rId4"/>
    <p:sldLayoutId id="2147483792" r:id="rId5"/>
    <p:sldLayoutId id="2147483793" r:id="rId6"/>
    <p:sldLayoutId id="2147483794" r:id="rId7"/>
    <p:sldLayoutId id="2147483795" r:id="rId8"/>
    <p:sldLayoutId id="2147483796"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7767220"/>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 id="2147483842" r:id="rId15"/>
    <p:sldLayoutId id="2147483843"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36965139"/>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022136745"/>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85900739"/>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92841319"/>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 id="2147483910" r:id="rId15"/>
    <p:sldLayoutId id="2147483911"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10CBE1A-C2C9-A7CC-185E-F066375AA93F}"/>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C5F8E6B-18FC-D537-1010-927FA25A79D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8655D9-BA12-5581-E69F-8FAF4ABC47D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96CE0A-8990-4755-8532-77D8833A784F}" type="datetimeFigureOut">
              <a:rPr lang="fr-FR" smtClean="0"/>
              <a:t>21/11/2025</a:t>
            </a:fld>
            <a:endParaRPr lang="fr-FR"/>
          </a:p>
        </p:txBody>
      </p:sp>
      <p:sp>
        <p:nvSpPr>
          <p:cNvPr id="5" name="Espace réservé du pied de page 4">
            <a:extLst>
              <a:ext uri="{FF2B5EF4-FFF2-40B4-BE49-F238E27FC236}">
                <a16:creationId xmlns:a16="http://schemas.microsoft.com/office/drawing/2014/main" id="{0E37E95E-A629-5C44-26EA-10C1DF32710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3971E86-CABA-1FE5-CE3A-642D542BDA4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E8F81D-9864-47EB-9A82-FCA6CCB95CBF}" type="slidenum">
              <a:rPr lang="fr-FR" smtClean="0"/>
              <a:t>‹N°›</a:t>
            </a:fld>
            <a:endParaRPr lang="fr-FR"/>
          </a:p>
        </p:txBody>
      </p:sp>
    </p:spTree>
    <p:extLst>
      <p:ext uri="{BB962C8B-B14F-4D97-AF65-F5344CB8AC3E}">
        <p14:creationId xmlns:p14="http://schemas.microsoft.com/office/powerpoint/2010/main" val="35542246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942750762"/>
      </p:ext>
    </p:extLst>
  </p:cSld>
  <p:clrMap bg1="lt1" tx1="dk1" bg2="lt2" tx2="dk2" accent1="accent1" accent2="accent2" accent3="accent3" accent4="accent4" accent5="accent5" accent6="accent6" hlink="hlink" folHlink="folHlink"/>
  <p:sldLayoutIdLst>
    <p:sldLayoutId id="2147483687" r:id="rId1"/>
    <p:sldLayoutId id="2147483688"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9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gif"/><Relationship Id="rId2" Type="http://schemas.openxmlformats.org/officeDocument/2006/relationships/image" Target="../media/image14.png"/><Relationship Id="rId1" Type="http://schemas.openxmlformats.org/officeDocument/2006/relationships/slideLayout" Target="../slideLayouts/slideLayout4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3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png"/><Relationship Id="rId1" Type="http://schemas.openxmlformats.org/officeDocument/2006/relationships/slideLayout" Target="../slideLayouts/slideLayout38.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2.jpg"/><Relationship Id="rId2" Type="http://schemas.openxmlformats.org/officeDocument/2006/relationships/image" Target="../media/image15.png"/><Relationship Id="rId1" Type="http://schemas.openxmlformats.org/officeDocument/2006/relationships/slideLayout" Target="../slideLayouts/slideLayout11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7.png"/><Relationship Id="rId7"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117.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17.png"/><Relationship Id="rId4" Type="http://schemas.openxmlformats.org/officeDocument/2006/relationships/image" Target="../media/image29.png"/><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04.xml"/><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png"/><Relationship Id="rId5" Type="http://schemas.openxmlformats.org/officeDocument/2006/relationships/image" Target="../media/image15.png"/><Relationship Id="rId10" Type="http://schemas.openxmlformats.org/officeDocument/2006/relationships/image" Target="../media/image19.gif"/><Relationship Id="rId4" Type="http://schemas.openxmlformats.org/officeDocument/2006/relationships/image" Target="../media/image36.png"/><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13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13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13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13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13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33.xml"/><Relationship Id="rId7" Type="http://schemas.openxmlformats.org/officeDocument/2006/relationships/image" Target="../media/image2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7.png"/><Relationship Id="rId5" Type="http://schemas.openxmlformats.org/officeDocument/2006/relationships/image" Target="../media/image15.png"/><Relationship Id="rId10" Type="http://schemas.openxmlformats.org/officeDocument/2006/relationships/image" Target="../media/image19.gif"/><Relationship Id="rId4" Type="http://schemas.openxmlformats.org/officeDocument/2006/relationships/image" Target="../media/image37.png"/><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8.gif"/><Relationship Id="rId1" Type="http://schemas.openxmlformats.org/officeDocument/2006/relationships/slideLayout" Target="../slideLayouts/slideLayout38.xml"/><Relationship Id="rId5" Type="http://schemas.openxmlformats.org/officeDocument/2006/relationships/image" Target="../media/image29.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8.png"/><Relationship Id="rId2" Type="http://schemas.openxmlformats.org/officeDocument/2006/relationships/image" Target="../media/image15.png"/><Relationship Id="rId1" Type="http://schemas.openxmlformats.org/officeDocument/2006/relationships/slideLayout" Target="../slideLayouts/slideLayout15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8.png"/><Relationship Id="rId2" Type="http://schemas.openxmlformats.org/officeDocument/2006/relationships/image" Target="../media/image15.png"/><Relationship Id="rId1" Type="http://schemas.openxmlformats.org/officeDocument/2006/relationships/slideLayout" Target="../slideLayouts/slideLayout15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9.png"/><Relationship Id="rId7" Type="http://schemas.openxmlformats.org/officeDocument/2006/relationships/image" Target="../media/image31.png"/><Relationship Id="rId2" Type="http://schemas.openxmlformats.org/officeDocument/2006/relationships/image" Target="../media/image15.png"/><Relationship Id="rId1" Type="http://schemas.openxmlformats.org/officeDocument/2006/relationships/slideLayout" Target="../slideLayouts/slideLayout15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5.png"/><Relationship Id="rId7" Type="http://schemas.openxmlformats.org/officeDocument/2006/relationships/image" Target="../media/image31.png"/><Relationship Id="rId2" Type="http://schemas.openxmlformats.org/officeDocument/2006/relationships/image" Target="../media/image40.png"/><Relationship Id="rId1" Type="http://schemas.openxmlformats.org/officeDocument/2006/relationships/slideLayout" Target="../slideLayouts/slideLayout19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2.png"/><Relationship Id="rId7"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194.xml"/><Relationship Id="rId6" Type="http://schemas.openxmlformats.org/officeDocument/2006/relationships/image" Target="../media/image29.png"/><Relationship Id="rId5" Type="http://schemas.openxmlformats.org/officeDocument/2006/relationships/image" Target="../media/image27.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2.png"/><Relationship Id="rId2" Type="http://schemas.openxmlformats.org/officeDocument/2006/relationships/image" Target="../media/image27.png"/><Relationship Id="rId1" Type="http://schemas.openxmlformats.org/officeDocument/2006/relationships/slideLayout" Target="../slideLayouts/slideLayout194.xml"/><Relationship Id="rId6" Type="http://schemas.openxmlformats.org/officeDocument/2006/relationships/image" Target="../media/image15.png"/><Relationship Id="rId5" Type="http://schemas.openxmlformats.org/officeDocument/2006/relationships/image" Target="../media/image31.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1.png"/><Relationship Id="rId2" Type="http://schemas.openxmlformats.org/officeDocument/2006/relationships/image" Target="../media/image42.png"/><Relationship Id="rId1" Type="http://schemas.openxmlformats.org/officeDocument/2006/relationships/slideLayout" Target="../slideLayouts/slideLayout19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5.png"/><Relationship Id="rId7" Type="http://schemas.openxmlformats.org/officeDocument/2006/relationships/image" Target="../media/image30.png"/><Relationship Id="rId2" Type="http://schemas.openxmlformats.org/officeDocument/2006/relationships/image" Target="../media/image40.png"/><Relationship Id="rId1" Type="http://schemas.openxmlformats.org/officeDocument/2006/relationships/slideLayout" Target="../slideLayouts/slideLayout150.xml"/><Relationship Id="rId6" Type="http://schemas.openxmlformats.org/officeDocument/2006/relationships/image" Target="../media/image29.png"/><Relationship Id="rId5" Type="http://schemas.openxmlformats.org/officeDocument/2006/relationships/image" Target="../media/image27.png"/><Relationship Id="rId4" Type="http://schemas.openxmlformats.org/officeDocument/2006/relationships/image" Target="../media/image44.png"/><Relationship Id="rId9"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Layout" Target="../slideLayouts/slideLayout15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1.png"/><Relationship Id="rId2" Type="http://schemas.openxmlformats.org/officeDocument/2006/relationships/image" Target="../media/image15.png"/><Relationship Id="rId1" Type="http://schemas.openxmlformats.org/officeDocument/2006/relationships/slideLayout" Target="../slideLayouts/slideLayout15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15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15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15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gif"/><Relationship Id="rId1" Type="http://schemas.openxmlformats.org/officeDocument/2006/relationships/slideLayout" Target="../slideLayouts/slideLayout38.xml"/><Relationship Id="rId5" Type="http://schemas.openxmlformats.org/officeDocument/2006/relationships/image" Target="../media/image22.pn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6.jp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7.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5.png"/><Relationship Id="rId7" Type="http://schemas.openxmlformats.org/officeDocument/2006/relationships/image" Target="../media/image31.png"/><Relationship Id="rId2" Type="http://schemas.openxmlformats.org/officeDocument/2006/relationships/image" Target="../media/image48.png"/><Relationship Id="rId1" Type="http://schemas.openxmlformats.org/officeDocument/2006/relationships/slideLayout" Target="../slideLayouts/slideLayout16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9.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gif"/><Relationship Id="rId1" Type="http://schemas.openxmlformats.org/officeDocument/2006/relationships/slideLayout" Target="../slideLayouts/slideLayout38.xml"/><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82.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5.png"/><Relationship Id="rId7" Type="http://schemas.openxmlformats.org/officeDocument/2006/relationships/image" Target="../media/image30.png"/><Relationship Id="rId2" Type="http://schemas.openxmlformats.org/officeDocument/2006/relationships/image" Target="../media/image40.png"/><Relationship Id="rId1" Type="http://schemas.openxmlformats.org/officeDocument/2006/relationships/slideLayout" Target="../slideLayouts/slideLayout182.xml"/><Relationship Id="rId6" Type="http://schemas.openxmlformats.org/officeDocument/2006/relationships/image" Target="../media/image29.png"/><Relationship Id="rId5" Type="http://schemas.openxmlformats.org/officeDocument/2006/relationships/image" Target="../media/image27.png"/><Relationship Id="rId4" Type="http://schemas.openxmlformats.org/officeDocument/2006/relationships/image" Target="../media/image35.png"/><Relationship Id="rId9" Type="http://schemas.openxmlformats.org/officeDocument/2006/relationships/image" Target="../media/image41.png"/></Relationships>
</file>

<file path=ppt/slides/_rels/slide4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81.xml"/><Relationship Id="rId7" Type="http://schemas.openxmlformats.org/officeDocument/2006/relationships/image" Target="../media/image2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7.png"/><Relationship Id="rId5" Type="http://schemas.openxmlformats.org/officeDocument/2006/relationships/image" Target="../media/image37.png"/><Relationship Id="rId10" Type="http://schemas.openxmlformats.org/officeDocument/2006/relationships/image" Target="../media/image19.gif"/><Relationship Id="rId4" Type="http://schemas.openxmlformats.org/officeDocument/2006/relationships/image" Target="../media/image15.png"/><Relationship Id="rId9" Type="http://schemas.openxmlformats.org/officeDocument/2006/relationships/image" Target="../media/image31.png"/></Relationships>
</file>

<file path=ppt/slides/_rels/slide4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81.xml"/><Relationship Id="rId7" Type="http://schemas.openxmlformats.org/officeDocument/2006/relationships/image" Target="../media/image2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png"/><Relationship Id="rId5" Type="http://schemas.openxmlformats.org/officeDocument/2006/relationships/image" Target="../media/image50.png"/><Relationship Id="rId10" Type="http://schemas.openxmlformats.org/officeDocument/2006/relationships/image" Target="../media/image19.gif"/><Relationship Id="rId4" Type="http://schemas.openxmlformats.org/officeDocument/2006/relationships/image" Target="../media/image15.png"/><Relationship Id="rId9" Type="http://schemas.openxmlformats.org/officeDocument/2006/relationships/image" Target="../media/image31.png"/></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6154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 name="Espace réservé pour une image  1">
            <a:extLst>
              <a:ext uri="{FF2B5EF4-FFF2-40B4-BE49-F238E27FC236}">
                <a16:creationId xmlns:a16="http://schemas.microsoft.com/office/drawing/2014/main" id="{E56FABBA-AC59-A8B4-1B2B-163E6D08C9F8}"/>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r>
              <a:rPr lang="ar-SA" dirty="0"/>
              <a:t>.</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49652" y="4240476"/>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F4D6D-C7BC-2611-FAE1-6E5C4FAF5E1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31E7713-5025-4EA6-8909-CA2D46FBA535}"/>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0637CFE2-124B-68CA-19C5-E683FF964653}"/>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F1CD75D-62C9-62B2-F98F-828DDB2C3FEB}"/>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A6CA9463-8B89-0E23-E66F-C965C3F850A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 3 - </a:t>
              </a:r>
            </a:p>
          </p:txBody>
        </p:sp>
      </p:grpSp>
      <p:grpSp>
        <p:nvGrpSpPr>
          <p:cNvPr id="14" name="Groupe 13">
            <a:extLst>
              <a:ext uri="{FF2B5EF4-FFF2-40B4-BE49-F238E27FC236}">
                <a16:creationId xmlns:a16="http://schemas.microsoft.com/office/drawing/2014/main" id="{179664E7-77B5-50FC-03ED-8FAAA6239FEC}"/>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76AC8AD7-4821-3F90-5671-83FA72E348ED}"/>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Organigramme : Terminateur 15">
              <a:extLst>
                <a:ext uri="{FF2B5EF4-FFF2-40B4-BE49-F238E27FC236}">
                  <a16:creationId xmlns:a16="http://schemas.microsoft.com/office/drawing/2014/main" id="{05A59921-57EC-9409-733B-DDC45665AA1B}"/>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 6 - </a:t>
              </a:r>
            </a:p>
          </p:txBody>
        </p:sp>
      </p:grpSp>
      <p:grpSp>
        <p:nvGrpSpPr>
          <p:cNvPr id="17" name="Groupe 16">
            <a:extLst>
              <a:ext uri="{FF2B5EF4-FFF2-40B4-BE49-F238E27FC236}">
                <a16:creationId xmlns:a16="http://schemas.microsoft.com/office/drawing/2014/main" id="{CF280F48-783D-0D98-0694-67A57FB53C64}"/>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F71B72DA-899C-A35E-3E68-648807C22E6D}"/>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88CD8E00-502F-7538-A1F0-39EA1E044CF3}"/>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2 - </a:t>
              </a:r>
              <a:endParaRPr lang="ar-MA" sz="2400" b="1" dirty="0">
                <a:solidFill>
                  <a:srgbClr val="757575"/>
                </a:solidFill>
                <a:latin typeface="Microsoft Uighur" panose="02000000000000000000" pitchFamily="2" charset="-78"/>
                <a:cs typeface="Microsoft Uighur" panose="02000000000000000000" pitchFamily="2" charset="-78"/>
              </a:endParaRPr>
            </a:p>
          </p:txBody>
        </p:sp>
      </p:grpSp>
      <p:grpSp>
        <p:nvGrpSpPr>
          <p:cNvPr id="23" name="Groupe 22">
            <a:extLst>
              <a:ext uri="{FF2B5EF4-FFF2-40B4-BE49-F238E27FC236}">
                <a16:creationId xmlns:a16="http://schemas.microsoft.com/office/drawing/2014/main" id="{1EF8FFE5-5907-5496-B745-B64BECE7E977}"/>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F3B76B4C-186C-7251-7043-1D06DC732BB6}"/>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CFBF5791-6865-1B67-34A2-F861486E7027}"/>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306667E6-F68C-CFF6-CCF8-1FB17470000D}"/>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grpSp>
        <p:nvGrpSpPr>
          <p:cNvPr id="27" name="Groupe 26">
            <a:extLst>
              <a:ext uri="{FF2B5EF4-FFF2-40B4-BE49-F238E27FC236}">
                <a16:creationId xmlns:a16="http://schemas.microsoft.com/office/drawing/2014/main" id="{1C93B71F-EED7-8921-21A3-D95D6ECE9CA6}"/>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B2FE0138-E914-BA84-F36D-E65A56349E9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 name="Organigramme : Terminateur 28">
              <a:extLst>
                <a:ext uri="{FF2B5EF4-FFF2-40B4-BE49-F238E27FC236}">
                  <a16:creationId xmlns:a16="http://schemas.microsoft.com/office/drawing/2014/main" id="{EB0DA405-CAC3-7F81-5FC2-FE83996C1E1E}"/>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D3DB32B5-3B6E-10B7-3310-F64B7FDF792E}"/>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افتتاح الحصة.  </a:t>
            </a:r>
          </a:p>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إنتاج كتابي  ـــــ الحصة</a:t>
            </a:r>
            <a:r>
              <a:rPr lang="ar-MA" sz="1400" dirty="0">
                <a:latin typeface="Microsoft Uighur" panose="02000000000000000000" pitchFamily="2" charset="-78"/>
                <a:cs typeface="Microsoft Uighur" panose="02000000000000000000" pitchFamily="2" charset="-78"/>
              </a:rPr>
              <a:t>3</a:t>
            </a:r>
            <a:r>
              <a:rPr lang="ar-SA" sz="1400" dirty="0">
                <a:latin typeface="Microsoft Uighur" panose="02000000000000000000" pitchFamily="2" charset="-78"/>
                <a:cs typeface="Microsoft Uighur" panose="02000000000000000000" pitchFamily="2" charset="-78"/>
              </a:rPr>
              <a:t> .</a:t>
            </a:r>
          </a:p>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إنتاج كتابي (10)– الحصة</a:t>
            </a:r>
            <a:r>
              <a:rPr lang="ar-MA" sz="1400" dirty="0">
                <a:latin typeface="Microsoft Uighur" panose="02000000000000000000" pitchFamily="2" charset="-78"/>
                <a:cs typeface="Microsoft Uighur" panose="02000000000000000000" pitchFamily="2" charset="-78"/>
              </a:rPr>
              <a:t>4.</a:t>
            </a:r>
            <a:r>
              <a:rPr lang="ar-SA" sz="1400" dirty="0">
                <a:latin typeface="Microsoft Uighur" panose="02000000000000000000" pitchFamily="2" charset="-78"/>
                <a:cs typeface="Microsoft Uighur" panose="02000000000000000000" pitchFamily="2" charset="-78"/>
              </a:rPr>
              <a:t> </a:t>
            </a:r>
          </a:p>
        </p:txBody>
      </p:sp>
      <p:sp>
        <p:nvSpPr>
          <p:cNvPr id="31" name="Espace réservé du texte 25">
            <a:extLst>
              <a:ext uri="{FF2B5EF4-FFF2-40B4-BE49-F238E27FC236}">
                <a16:creationId xmlns:a16="http://schemas.microsoft.com/office/drawing/2014/main" id="{283A038A-1CE6-3366-CE21-03AFCF3B0E34}"/>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افتتاح الحصة . </a:t>
            </a:r>
          </a:p>
          <a:p>
            <a:pPr marL="266700" indent="-266700">
              <a:lnSpc>
                <a:spcPct val="100000"/>
              </a:lnSpc>
              <a:spcBef>
                <a:spcPts val="300"/>
              </a:spcBef>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الأساليب. </a:t>
            </a:r>
            <a:r>
              <a:rPr lang="ar-SA" sz="1400" dirty="0">
                <a:latin typeface="Microsoft Uighur" panose="02000000000000000000" pitchFamily="2" charset="-78"/>
                <a:cs typeface="Microsoft Uighur" panose="02000000000000000000" pitchFamily="2" charset="-78"/>
              </a:rPr>
              <a:t> </a:t>
            </a:r>
          </a:p>
          <a:p>
            <a:pPr marL="266700" indent="-266700">
              <a:lnSpc>
                <a:spcPct val="100000"/>
              </a:lnSpc>
              <a:spcBef>
                <a:spcPts val="300"/>
              </a:spcBef>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الاستماع والتحدث</a:t>
            </a:r>
            <a:r>
              <a:rPr lang="ar-SA" sz="1400" dirty="0">
                <a:latin typeface="Microsoft Uighur" panose="02000000000000000000" pitchFamily="2" charset="-78"/>
                <a:cs typeface="Microsoft Uighur" panose="02000000000000000000" pitchFamily="2" charset="-78"/>
              </a:rPr>
              <a:t>. </a:t>
            </a:r>
          </a:p>
        </p:txBody>
      </p:sp>
      <p:sp>
        <p:nvSpPr>
          <p:cNvPr id="33" name="Espace réservé du texte 25">
            <a:extLst>
              <a:ext uri="{FF2B5EF4-FFF2-40B4-BE49-F238E27FC236}">
                <a16:creationId xmlns:a16="http://schemas.microsoft.com/office/drawing/2014/main" id="{76418DE7-BE45-4F67-687C-7173A12BC205}"/>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افتتاح الحصة.  </a:t>
            </a:r>
          </a:p>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قراءة : الحصة -1-.</a:t>
            </a:r>
          </a:p>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قراءة الحصة-2- .</a:t>
            </a:r>
          </a:p>
        </p:txBody>
      </p:sp>
      <p:sp>
        <p:nvSpPr>
          <p:cNvPr id="34" name="Espace réservé du texte 25">
            <a:extLst>
              <a:ext uri="{FF2B5EF4-FFF2-40B4-BE49-F238E27FC236}">
                <a16:creationId xmlns:a16="http://schemas.microsoft.com/office/drawing/2014/main" id="{1D581304-246A-58CA-886C-1FD769162936}"/>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افتتاح الحصة.  </a:t>
            </a:r>
          </a:p>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مراجعة توليف (شكل وفهم)</a:t>
            </a:r>
            <a:r>
              <a:rPr lang="fr-FR" sz="1400" dirty="0">
                <a:latin typeface="Microsoft Uighur" panose="02000000000000000000" pitchFamily="2" charset="-78"/>
                <a:cs typeface="Microsoft Uighur" panose="02000000000000000000" pitchFamily="2" charset="-78"/>
              </a:rPr>
              <a:t> </a:t>
            </a:r>
            <a:r>
              <a:rPr lang="ar-SA" sz="1400" dirty="0">
                <a:latin typeface="Microsoft Uighur" panose="02000000000000000000" pitchFamily="2" charset="-78"/>
                <a:cs typeface="Microsoft Uighur" panose="02000000000000000000" pitchFamily="2" charset="-78"/>
              </a:rPr>
              <a:t>+ دعم. </a:t>
            </a:r>
          </a:p>
        </p:txBody>
      </p:sp>
      <p:sp>
        <p:nvSpPr>
          <p:cNvPr id="35" name="Espace réservé du texte 25">
            <a:extLst>
              <a:ext uri="{FF2B5EF4-FFF2-40B4-BE49-F238E27FC236}">
                <a16:creationId xmlns:a16="http://schemas.microsoft.com/office/drawing/2014/main" id="{2124341A-FD8A-B247-5B22-2126E665E6E7}"/>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افتتاح الحصة.  </a:t>
            </a:r>
          </a:p>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قراءة : الحصة-3- .</a:t>
            </a:r>
          </a:p>
          <a:p>
            <a:pPr marL="266700" indent="-266700">
              <a:lnSpc>
                <a:spcPct val="100000"/>
              </a:lnSpc>
              <a:spcBef>
                <a:spcPts val="300"/>
              </a:spcBef>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التراكيب</a:t>
            </a:r>
            <a:r>
              <a:rPr lang="ar-SA" sz="1400" dirty="0">
                <a:latin typeface="Microsoft Uighur" panose="02000000000000000000" pitchFamily="2" charset="-78"/>
                <a:cs typeface="Microsoft Uighur" panose="02000000000000000000" pitchFamily="2" charset="-78"/>
              </a:rPr>
              <a:t>. </a:t>
            </a:r>
          </a:p>
        </p:txBody>
      </p:sp>
      <p:pic>
        <p:nvPicPr>
          <p:cNvPr id="2" name="Image 1" descr="Une image contenant Rectangle, conception&#10;&#10;Le contenu généré par l’IA peut être incorrect.">
            <a:extLst>
              <a:ext uri="{FF2B5EF4-FFF2-40B4-BE49-F238E27FC236}">
                <a16:creationId xmlns:a16="http://schemas.microsoft.com/office/drawing/2014/main" id="{D972E9F3-7FEF-C362-E7AA-5147E21F9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3452101"/>
            <a:ext cx="3831420" cy="1362012"/>
          </a:xfrm>
          <a:prstGeom prst="rect">
            <a:avLst/>
          </a:prstGeom>
        </p:spPr>
      </p:pic>
      <p:sp>
        <p:nvSpPr>
          <p:cNvPr id="3" name="Espace réservé du texte 5">
            <a:extLst>
              <a:ext uri="{FF2B5EF4-FFF2-40B4-BE49-F238E27FC236}">
                <a16:creationId xmlns:a16="http://schemas.microsoft.com/office/drawing/2014/main" id="{3186090C-9441-CF00-E50C-CE0F7DCB234A}"/>
              </a:ext>
            </a:extLst>
          </p:cNvPr>
          <p:cNvSpPr txBox="1">
            <a:spLocks/>
          </p:cNvSpPr>
          <p:nvPr/>
        </p:nvSpPr>
        <p:spPr>
          <a:xfrm>
            <a:off x="757652"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latin typeface="Microsoft Uighur" panose="02000000000000000000" pitchFamily="2" charset="-78"/>
                <a:cs typeface="Microsoft Uighur" panose="02000000000000000000" pitchFamily="2" charset="-78"/>
              </a:rPr>
              <a:t>افتتاح الحصة.</a:t>
            </a:r>
          </a:p>
          <a:p>
            <a:pPr algn="r" rtl="1">
              <a:spcBef>
                <a:spcPts val="0"/>
              </a:spcBef>
              <a:buClr>
                <a:srgbClr val="424D7B"/>
              </a:buClr>
            </a:pPr>
            <a:r>
              <a:rPr lang="ar-MA" sz="1400" dirty="0">
                <a:solidFill>
                  <a:srgbClr val="424D7B"/>
                </a:solidFill>
                <a:latin typeface="Microsoft Uighur" panose="02000000000000000000" pitchFamily="2" charset="-78"/>
                <a:cs typeface="Microsoft Uighur" panose="02000000000000000000" pitchFamily="2" charset="-78"/>
              </a:rPr>
              <a:t>قراءة : الحصة -4- .</a:t>
            </a:r>
          </a:p>
          <a:p>
            <a:pPr algn="r" rtl="1">
              <a:spcBef>
                <a:spcPts val="0"/>
              </a:spcBef>
              <a:buClr>
                <a:srgbClr val="424D7B"/>
              </a:buClr>
            </a:pPr>
            <a:r>
              <a:rPr lang="ar-MA" sz="1400" dirty="0">
                <a:solidFill>
                  <a:srgbClr val="424D7B"/>
                </a:solidFill>
                <a:latin typeface="Microsoft Uighur" panose="02000000000000000000" pitchFamily="2" charset="-78"/>
                <a:cs typeface="Microsoft Uighur" panose="02000000000000000000" pitchFamily="2" charset="-78"/>
              </a:rPr>
              <a:t>إنتاج كتابي الحصة 5 .</a:t>
            </a:r>
          </a:p>
        </p:txBody>
      </p:sp>
      <p:sp>
        <p:nvSpPr>
          <p:cNvPr id="4" name="Organigramme : Terminateur 3">
            <a:extLst>
              <a:ext uri="{FF2B5EF4-FFF2-40B4-BE49-F238E27FC236}">
                <a16:creationId xmlns:a16="http://schemas.microsoft.com/office/drawing/2014/main" id="{0B480704-359F-A616-C7C8-6A1307F61C26}"/>
              </a:ext>
            </a:extLst>
          </p:cNvPr>
          <p:cNvSpPr/>
          <p:nvPr/>
        </p:nvSpPr>
        <p:spPr>
          <a:xfrm>
            <a:off x="2917910"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 5 - </a:t>
            </a:r>
            <a:endParaRPr lang="ar-MA" sz="2400" b="1" dirty="0">
              <a:solidFill>
                <a:srgbClr val="757575"/>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5830704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8" name="Image 7" descr="Une image contenant noir, obscurité&#10;&#10;Le contenu généré par l’IA peut être incorrect.">
            <a:extLst>
              <a:ext uri="{FF2B5EF4-FFF2-40B4-BE49-F238E27FC236}">
                <a16:creationId xmlns:a16="http://schemas.microsoft.com/office/drawing/2014/main" id="{1ACF81FC-EC1A-6C99-27F0-ADD0BB2A8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698381"/>
            <a:ext cx="5488778" cy="1654363"/>
          </a:xfrm>
          <a:prstGeom prst="rect">
            <a:avLst/>
          </a:prstGeom>
        </p:spPr>
      </p:pic>
      <p:sp>
        <p:nvSpPr>
          <p:cNvPr id="9" name="Espace réservé du texte 5">
            <a:extLst>
              <a:ext uri="{FF2B5EF4-FFF2-40B4-BE49-F238E27FC236}">
                <a16:creationId xmlns:a16="http://schemas.microsoft.com/office/drawing/2014/main" id="{458F38D2-48CA-A439-36C3-792455C39CA8}"/>
              </a:ext>
            </a:extLst>
          </p:cNvPr>
          <p:cNvSpPr txBox="1">
            <a:spLocks/>
          </p:cNvSpPr>
          <p:nvPr/>
        </p:nvSpPr>
        <p:spPr>
          <a:xfrm>
            <a:off x="2364135" y="2544218"/>
            <a:ext cx="4296464" cy="338554"/>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defRPr/>
            </a:pPr>
            <a:r>
              <a:rPr lang="ar-MA" sz="1600" b="1" dirty="0">
                <a:cs typeface="Microsoft Uighur" panose="02000000000000000000" pitchFamily="2" charset="-78"/>
              </a:rPr>
              <a:t>ترحيب ؛</a:t>
            </a:r>
          </a:p>
          <a:p>
            <a:pPr algn="r" rtl="1">
              <a:buClr>
                <a:srgbClr val="424D7B"/>
              </a:buClr>
              <a:defRPr/>
            </a:pPr>
            <a:r>
              <a:rPr lang="ar-MA" sz="1600" b="1" dirty="0">
                <a:cs typeface="Microsoft Uighur" panose="02000000000000000000" pitchFamily="2" charset="-78"/>
              </a:rPr>
              <a:t>تدبير  السلوك؛</a:t>
            </a:r>
          </a:p>
          <a:p>
            <a:pPr algn="r" rtl="1">
              <a:buClr>
                <a:srgbClr val="424D7B"/>
              </a:buClr>
              <a:defRPr/>
            </a:pPr>
            <a:r>
              <a:rPr lang="ar-MA" sz="1600" b="1" dirty="0">
                <a:cs typeface="Microsoft Uighur" panose="02000000000000000000" pitchFamily="2" charset="-78"/>
              </a:rPr>
              <a:t>افتتاح الحصة.  </a:t>
            </a:r>
          </a:p>
        </p:txBody>
      </p:sp>
      <p:sp>
        <p:nvSpPr>
          <p:cNvPr id="10" name="ZoneTexte 9">
            <a:extLst>
              <a:ext uri="{FF2B5EF4-FFF2-40B4-BE49-F238E27FC236}">
                <a16:creationId xmlns:a16="http://schemas.microsoft.com/office/drawing/2014/main" id="{214FA1BD-DFB3-ACEC-54D7-878393150187}"/>
              </a:ext>
            </a:extLst>
          </p:cNvPr>
          <p:cNvSpPr txBox="1"/>
          <p:nvPr/>
        </p:nvSpPr>
        <p:spPr>
          <a:xfrm>
            <a:off x="5000761" y="1814658"/>
            <a:ext cx="1728358"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1" name="Image 10">
            <a:extLst>
              <a:ext uri="{FF2B5EF4-FFF2-40B4-BE49-F238E27FC236}">
                <a16:creationId xmlns:a16="http://schemas.microsoft.com/office/drawing/2014/main" id="{A35CB5E2-221B-66A1-AC1B-E53BA6FCB82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29119" y="1911250"/>
            <a:ext cx="544953" cy="540000"/>
          </a:xfrm>
          <a:prstGeom prst="rect">
            <a:avLst/>
          </a:prstGeom>
        </p:spPr>
      </p:pic>
      <p:pic>
        <p:nvPicPr>
          <p:cNvPr id="12" name="Espace réservé pour une image  20">
            <a:extLst>
              <a:ext uri="{FF2B5EF4-FFF2-40B4-BE49-F238E27FC236}">
                <a16:creationId xmlns:a16="http://schemas.microsoft.com/office/drawing/2014/main" id="{7376C49E-BF1C-0AFD-A327-2703332CF063}"/>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38472" y="1698381"/>
            <a:ext cx="468000" cy="468000"/>
          </a:xfrm>
          <a:prstGeom prst="rect">
            <a:avLst/>
          </a:prstGeom>
        </p:spPr>
      </p:pic>
      <p:pic>
        <p:nvPicPr>
          <p:cNvPr id="13" name="Image 12" descr="Une image contenant noir, obscurité&#10;&#10;Le contenu généré par l’IA peut être incorrect.">
            <a:extLst>
              <a:ext uri="{FF2B5EF4-FFF2-40B4-BE49-F238E27FC236}">
                <a16:creationId xmlns:a16="http://schemas.microsoft.com/office/drawing/2014/main" id="{C24423DE-F5C6-2E4C-F834-CDF37B9BBA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1003" y="3234611"/>
            <a:ext cx="5472000" cy="1405870"/>
          </a:xfrm>
          <a:prstGeom prst="rect">
            <a:avLst/>
          </a:prstGeom>
        </p:spPr>
      </p:pic>
      <p:sp>
        <p:nvSpPr>
          <p:cNvPr id="14" name="Espace réservé du texte 5">
            <a:extLst>
              <a:ext uri="{FF2B5EF4-FFF2-40B4-BE49-F238E27FC236}">
                <a16:creationId xmlns:a16="http://schemas.microsoft.com/office/drawing/2014/main" id="{850C8146-14B1-D514-CFFA-7DEEDFA16D15}"/>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1600" b="1" dirty="0">
                <a:cs typeface="Microsoft Uighur" panose="02000000000000000000" pitchFamily="2" charset="-78"/>
              </a:rPr>
              <a:t>استثمار النص.</a:t>
            </a:r>
          </a:p>
        </p:txBody>
      </p:sp>
      <p:sp>
        <p:nvSpPr>
          <p:cNvPr id="15" name="ZoneTexte 14">
            <a:extLst>
              <a:ext uri="{FF2B5EF4-FFF2-40B4-BE49-F238E27FC236}">
                <a16:creationId xmlns:a16="http://schemas.microsoft.com/office/drawing/2014/main" id="{CFA286A1-D4A5-82CA-6A9F-C0EBEAA07BFC}"/>
              </a:ext>
            </a:extLst>
          </p:cNvPr>
          <p:cNvSpPr txBox="1"/>
          <p:nvPr/>
        </p:nvSpPr>
        <p:spPr>
          <a:xfrm>
            <a:off x="4292800" y="3380220"/>
            <a:ext cx="2315057" cy="461665"/>
          </a:xfrm>
          <a:prstGeom prst="rect">
            <a:avLst/>
          </a:prstGeom>
          <a:noFill/>
        </p:spPr>
        <p:txBody>
          <a:bodyPr wrap="none" rtlCol="0">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2- قراءة :  رقصة العلم(ح4).</a:t>
            </a:r>
          </a:p>
        </p:txBody>
      </p:sp>
      <p:pic>
        <p:nvPicPr>
          <p:cNvPr id="17" name="Image 16">
            <a:extLst>
              <a:ext uri="{FF2B5EF4-FFF2-40B4-BE49-F238E27FC236}">
                <a16:creationId xmlns:a16="http://schemas.microsoft.com/office/drawing/2014/main" id="{9723EE71-188C-1D1C-8293-1FAC9751C1B2}"/>
              </a:ext>
            </a:extLst>
          </p:cNvPr>
          <p:cNvPicPr>
            <a:picLocks noChangeAspect="1"/>
          </p:cNvPicPr>
          <p:nvPr/>
        </p:nvPicPr>
        <p:blipFill>
          <a:blip r:embed="rId5"/>
          <a:srcRect/>
          <a:stretch/>
        </p:blipFill>
        <p:spPr>
          <a:xfrm>
            <a:off x="6737733" y="3430505"/>
            <a:ext cx="536339" cy="540000"/>
          </a:xfrm>
          <a:prstGeom prst="rect">
            <a:avLst/>
          </a:prstGeom>
        </p:spPr>
      </p:pic>
      <p:pic>
        <p:nvPicPr>
          <p:cNvPr id="18" name="Image 17" descr="Une image contenant noir, obscurité&#10;&#10;Le contenu généré par l’IA peut être incorrect.">
            <a:extLst>
              <a:ext uri="{FF2B5EF4-FFF2-40B4-BE49-F238E27FC236}">
                <a16:creationId xmlns:a16="http://schemas.microsoft.com/office/drawing/2014/main" id="{5122B2CB-2F13-1254-5812-873959BA63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9" name="Espace réservé du texte 5">
            <a:extLst>
              <a:ext uri="{FF2B5EF4-FFF2-40B4-BE49-F238E27FC236}">
                <a16:creationId xmlns:a16="http://schemas.microsoft.com/office/drawing/2014/main" id="{413F80F0-575B-8346-0563-828649DC21B3}"/>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1600" b="1" dirty="0">
                <a:cs typeface="Microsoft Uighur" panose="02000000000000000000" pitchFamily="2" charset="-78"/>
              </a:rPr>
              <a:t>كتابة مشتركة لسيرة الكاتب طه حسين.</a:t>
            </a:r>
          </a:p>
        </p:txBody>
      </p:sp>
      <p:sp>
        <p:nvSpPr>
          <p:cNvPr id="20" name="ZoneTexte 19">
            <a:extLst>
              <a:ext uri="{FF2B5EF4-FFF2-40B4-BE49-F238E27FC236}">
                <a16:creationId xmlns:a16="http://schemas.microsoft.com/office/drawing/2014/main" id="{37244DAA-70BD-0EB9-0E2A-8FF0D6F68D31}"/>
              </a:ext>
            </a:extLst>
          </p:cNvPr>
          <p:cNvSpPr txBox="1"/>
          <p:nvPr/>
        </p:nvSpPr>
        <p:spPr>
          <a:xfrm>
            <a:off x="4470400" y="4692778"/>
            <a:ext cx="2132384" cy="461665"/>
          </a:xfrm>
          <a:prstGeom prst="rect">
            <a:avLst/>
          </a:prstGeom>
          <a:noFill/>
        </p:spPr>
        <p:txBody>
          <a:bodyPr wrap="square" rtlCol="0">
            <a:spAutoFit/>
          </a:bodyPr>
          <a:lstStyle/>
          <a:p>
            <a:pPr algn="r" rtl="1">
              <a:defRPr/>
            </a:pPr>
            <a:r>
              <a:rPr lang="fr-MA" sz="2400" b="1" dirty="0">
                <a:solidFill>
                  <a:srgbClr val="424D7B"/>
                </a:solidFill>
                <a:latin typeface="Microsoft Uighur" panose="02000000000000000000" pitchFamily="2" charset="-78"/>
                <a:cs typeface="Microsoft Uighur" panose="02000000000000000000" pitchFamily="2" charset="-78"/>
              </a:rPr>
              <a:t> - 03</a:t>
            </a:r>
            <a:r>
              <a:rPr lang="ar-MA" sz="2400" b="1" dirty="0">
                <a:solidFill>
                  <a:srgbClr val="424D7B"/>
                </a:solidFill>
                <a:latin typeface="Microsoft Uighur" panose="02000000000000000000" pitchFamily="2" charset="-78"/>
                <a:cs typeface="Microsoft Uighur" panose="02000000000000000000" pitchFamily="2" charset="-78"/>
              </a:rPr>
              <a:t>إنتاج كتابي (ح5)</a:t>
            </a:r>
          </a:p>
        </p:txBody>
      </p:sp>
      <p:pic>
        <p:nvPicPr>
          <p:cNvPr id="25" name="Espace réservé pour une image  20">
            <a:extLst>
              <a:ext uri="{FF2B5EF4-FFF2-40B4-BE49-F238E27FC236}">
                <a16:creationId xmlns:a16="http://schemas.microsoft.com/office/drawing/2014/main" id="{FCEDADDC-C8B3-2262-2D1E-64034BFF7A43}"/>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26" name="Espace réservé pour une image  20">
            <a:extLst>
              <a:ext uri="{FF2B5EF4-FFF2-40B4-BE49-F238E27FC236}">
                <a16:creationId xmlns:a16="http://schemas.microsoft.com/office/drawing/2014/main" id="{25ED225A-DBE3-A7C4-0E10-BF45DC72DA80}"/>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40303" y="3241324"/>
            <a:ext cx="468000" cy="468000"/>
          </a:xfrm>
          <a:prstGeom prst="rect">
            <a:avLst/>
          </a:prstGeom>
        </p:spPr>
      </p:pic>
      <p:sp>
        <p:nvSpPr>
          <p:cNvPr id="27" name="Titre 1">
            <a:extLst>
              <a:ext uri="{FF2B5EF4-FFF2-40B4-BE49-F238E27FC236}">
                <a16:creationId xmlns:a16="http://schemas.microsoft.com/office/drawing/2014/main" id="{8117BE18-4D07-E6D0-80C6-67538DF18C2B}"/>
              </a:ext>
            </a:extLst>
          </p:cNvPr>
          <p:cNvSpPr>
            <a:spLocks noGrp="1"/>
          </p:cNvSpPr>
          <p:nvPr>
            <p:ph type="title"/>
          </p:nvPr>
        </p:nvSpPr>
        <p:spPr/>
        <p:txBody>
          <a:bodyPr/>
          <a:lstStyle/>
          <a:p>
            <a:pPr rtl="1"/>
            <a:r>
              <a:rPr lang="ar-MA" dirty="0">
                <a:cs typeface="Microsoft Uighur" panose="02000000000000000000" pitchFamily="2" charset="-78"/>
              </a:rPr>
              <a:t>هيكلة حصة اليوم</a:t>
            </a:r>
            <a:endParaRPr lang="fr-MA" dirty="0">
              <a:cs typeface="+mn-cs"/>
            </a:endParaRPr>
          </a:p>
        </p:txBody>
      </p:sp>
      <p:pic>
        <p:nvPicPr>
          <p:cNvPr id="2" name="Image 1">
            <a:extLst>
              <a:ext uri="{FF2B5EF4-FFF2-40B4-BE49-F238E27FC236}">
                <a16:creationId xmlns:a16="http://schemas.microsoft.com/office/drawing/2014/main" id="{2925332B-9292-B41E-9DDC-08A1B25B5FFE}"/>
              </a:ext>
            </a:extLst>
          </p:cNvPr>
          <p:cNvPicPr>
            <a:picLocks noChangeAspect="1"/>
          </p:cNvPicPr>
          <p:nvPr/>
        </p:nvPicPr>
        <p:blipFill>
          <a:blip r:embed="rId5"/>
          <a:srcRect/>
          <a:stretch/>
        </p:blipFill>
        <p:spPr>
          <a:xfrm>
            <a:off x="6835053" y="4724105"/>
            <a:ext cx="536339" cy="540000"/>
          </a:xfrm>
          <a:prstGeom prst="rect">
            <a:avLst/>
          </a:prstGeom>
        </p:spPr>
      </p:pic>
    </p:spTree>
    <p:extLst>
      <p:ext uri="{BB962C8B-B14F-4D97-AF65-F5344CB8AC3E}">
        <p14:creationId xmlns:p14="http://schemas.microsoft.com/office/powerpoint/2010/main" val="21256087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10"/>
                                        </p:tgtEl>
                                        <p:attrNameLst>
                                          <p:attrName>style.visibility</p:attrName>
                                        </p:attrNameLst>
                                      </p:cBhvr>
                                      <p:to>
                                        <p:strVal val="visible"/>
                                      </p:to>
                                    </p:set>
                                    <p:animEffect transition="in" filter="wipe(up)">
                                      <p:cBhvr>
                                        <p:cTn id="9" dur="250"/>
                                        <p:tgtEl>
                                          <p:spTgt spid="1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12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14"/>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15"/>
                                        </p:tgtEl>
                                        <p:attrNameLst>
                                          <p:attrName>style.visibility</p:attrName>
                                        </p:attrNameLst>
                                      </p:cBhvr>
                                      <p:to>
                                        <p:strVal val="visible"/>
                                      </p:to>
                                    </p:set>
                                    <p:animEffect transition="in" filter="wipe(up)">
                                      <p:cBhvr>
                                        <p:cTn id="21" dur="250"/>
                                        <p:tgtEl>
                                          <p:spTgt spid="15"/>
                                        </p:tgtEl>
                                      </p:cBhvr>
                                    </p:animEffect>
                                  </p:childTnLst>
                                </p:cTn>
                              </p:par>
                              <p:par>
                                <p:cTn id="22" presetID="10" presetClass="entr" presetSubtype="0" fill="hold" nodeType="withEffect">
                                  <p:stCondLst>
                                    <p:cond delay="120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9"/>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250"/>
                                        <p:tgtEl>
                                          <p:spTgt spid="20"/>
                                        </p:tgtEl>
                                      </p:cBhvr>
                                    </p:animEffect>
                                  </p:childTnLst>
                                </p:cTn>
                              </p:par>
                              <p:par>
                                <p:cTn id="31" presetID="10" presetClass="entr" presetSubtype="0" fill="hold" nodeType="withEffect">
                                  <p:stCondLst>
                                    <p:cond delay="120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628474C2-95CD-8397-D01D-B3E298C554A1}"/>
              </a:ext>
            </a:extLst>
          </p:cNvPr>
          <p:cNvGrpSpPr/>
          <p:nvPr/>
        </p:nvGrpSpPr>
        <p:grpSpPr>
          <a:xfrm>
            <a:off x="497840" y="2983609"/>
            <a:ext cx="7375439"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3"/>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543743" y="3134373"/>
              <a:ext cx="5025090"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إنتاج فقرة انطلاقا من مفردات  معجم الأسبوع؛ </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497840" y="3839548"/>
            <a:ext cx="7375439"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3"/>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634050" y="3169215"/>
              <a:ext cx="4934784"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فهم  قصيدة « رقصة العلم»  واستثمار مضامينها؛</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497839" y="4730329"/>
            <a:ext cx="7375439" cy="890781"/>
            <a:chOff x="1331544"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3"/>
            <a:stretch>
              <a:fillRect/>
            </a:stretch>
          </p:blipFill>
          <p:spPr>
            <a:xfrm>
              <a:off x="1331544"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634051" y="3134373"/>
              <a:ext cx="4934784"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كتابة سيرة غيرية انطلاقا من بطاقة المعلومات الشخصية. </a:t>
              </a:r>
            </a:p>
          </p:txBody>
        </p:sp>
      </p:grpSp>
      <p:sp>
        <p:nvSpPr>
          <p:cNvPr id="8" name="Titre 1">
            <a:extLst>
              <a:ext uri="{FF2B5EF4-FFF2-40B4-BE49-F238E27FC236}">
                <a16:creationId xmlns:a16="http://schemas.microsoft.com/office/drawing/2014/main" id="{AED09EC7-68C0-AD0C-91C0-0AF145052C15}"/>
              </a:ext>
            </a:extLst>
          </p:cNvPr>
          <p:cNvSpPr>
            <a:spLocks noGrp="1"/>
          </p:cNvSpPr>
          <p:nvPr>
            <p:ph type="title"/>
          </p:nvPr>
        </p:nvSpPr>
        <p:spPr>
          <a:xfrm>
            <a:off x="628650" y="1219195"/>
            <a:ext cx="7886700" cy="720000"/>
          </a:xfrm>
        </p:spPr>
        <p:txBody>
          <a:bodyPr/>
          <a:lstStyle/>
          <a:p>
            <a:r>
              <a:rPr lang="ar-MA" sz="5400" dirty="0">
                <a:solidFill>
                  <a:srgbClr val="424D7B"/>
                </a:solidFill>
                <a:latin typeface="Microsoft Uighur" panose="02000000000000000000" pitchFamily="2" charset="-78"/>
                <a:cs typeface="Microsoft Uighur" panose="02000000000000000000" pitchFamily="2" charset="-78"/>
              </a:rPr>
              <a:t>عند نهاية الحصة</a:t>
            </a:r>
            <a:endParaRPr lang="fr-MA" sz="5400" dirty="0">
              <a:solidFill>
                <a:srgbClr val="424D7B"/>
              </a:solidFill>
              <a:latin typeface="Microsoft Uighur" panose="02000000000000000000" pitchFamily="2" charset="-78"/>
              <a:cs typeface="Microsoft Uighur" panose="02000000000000000000" pitchFamily="2" charset="-78"/>
            </a:endParaRPr>
          </a:p>
        </p:txBody>
      </p:sp>
      <p:sp>
        <p:nvSpPr>
          <p:cNvPr id="9" name="TextBox 9">
            <a:extLst>
              <a:ext uri="{FF2B5EF4-FFF2-40B4-BE49-F238E27FC236}">
                <a16:creationId xmlns:a16="http://schemas.microsoft.com/office/drawing/2014/main" id="{B81D4016-644A-3144-B6AC-89B858386521}"/>
              </a:ext>
            </a:extLst>
          </p:cNvPr>
          <p:cNvSpPr txBox="1"/>
          <p:nvPr/>
        </p:nvSpPr>
        <p:spPr>
          <a:xfrm>
            <a:off x="1484028" y="1939195"/>
            <a:ext cx="6175944" cy="584775"/>
          </a:xfrm>
          <a:prstGeom prst="rect">
            <a:avLst/>
          </a:prstGeom>
          <a:noFill/>
        </p:spPr>
        <p:txBody>
          <a:bodyPr wrap="square">
            <a:spAutoFit/>
          </a:bodyPr>
          <a:lstStyle/>
          <a:p>
            <a:pPr algn="ctr" rtl="1">
              <a:spcAft>
                <a:spcPts val="600"/>
              </a:spcAft>
            </a:pPr>
            <a:r>
              <a:rPr lang="ar-MA" sz="3200" b="1" kern="0" dirty="0">
                <a:solidFill>
                  <a:srgbClr val="424D7B"/>
                </a:solidFill>
                <a:latin typeface="Microsoft Uighur" panose="02000000000000000000" pitchFamily="2" charset="-78"/>
                <a:cs typeface="Microsoft Uighur" panose="02000000000000000000" pitchFamily="2" charset="-78"/>
              </a:rPr>
              <a:t>على الأقل  </a:t>
            </a:r>
            <a:r>
              <a:rPr lang="fr-FR" sz="3200" b="1" kern="0" dirty="0">
                <a:solidFill>
                  <a:srgbClr val="C00000"/>
                </a:solidFill>
                <a:latin typeface="Microsoft Uighur" panose="02000000000000000000" pitchFamily="2" charset="-78"/>
                <a:cs typeface="Microsoft Uighur" panose="02000000000000000000" pitchFamily="2" charset="-78"/>
              </a:rPr>
              <a:t>80</a:t>
            </a:r>
            <a:r>
              <a:rPr lang="ar-SA" sz="3200" b="1" kern="0" dirty="0">
                <a:solidFill>
                  <a:srgbClr val="C00000"/>
                </a:solidFill>
                <a:latin typeface="Microsoft Uighur" panose="02000000000000000000" pitchFamily="2" charset="-78"/>
                <a:cs typeface="Microsoft Uighur" panose="02000000000000000000" pitchFamily="2" charset="-78"/>
              </a:rPr>
              <a:t> </a:t>
            </a:r>
            <a:r>
              <a:rPr lang="fr-FR" sz="3200" b="1" kern="0" dirty="0">
                <a:solidFill>
                  <a:srgbClr val="C00000"/>
                </a:solidFill>
                <a:latin typeface="Microsoft Uighur" panose="02000000000000000000" pitchFamily="2" charset="-78"/>
                <a:cs typeface="Microsoft Uighur" panose="02000000000000000000" pitchFamily="2" charset="-78"/>
              </a:rPr>
              <a:t>%</a:t>
            </a:r>
            <a:r>
              <a:rPr lang="ar-MA" sz="3200" b="1" kern="0" dirty="0">
                <a:solidFill>
                  <a:srgbClr val="C00000"/>
                </a:solidFill>
                <a:latin typeface="Microsoft Uighur" panose="02000000000000000000" pitchFamily="2" charset="-78"/>
                <a:cs typeface="Microsoft Uighur" panose="02000000000000000000" pitchFamily="2" charset="-78"/>
              </a:rPr>
              <a:t> من المتعلمين </a:t>
            </a:r>
            <a:r>
              <a:rPr lang="ar-MA" sz="3200" b="1" kern="0" dirty="0">
                <a:solidFill>
                  <a:srgbClr val="424D7B"/>
                </a:solidFill>
                <a:latin typeface="Microsoft Uighur" panose="02000000000000000000" pitchFamily="2" charset="-78"/>
                <a:cs typeface="Microsoft Uighur" panose="02000000000000000000" pitchFamily="2" charset="-78"/>
              </a:rPr>
              <a:t>سيكونون قادرين على</a:t>
            </a:r>
            <a:r>
              <a:rPr lang="en-GB" sz="3200" b="1" kern="0" dirty="0">
                <a:solidFill>
                  <a:srgbClr val="424D7B"/>
                </a:solidFill>
                <a:latin typeface="Microsoft Uighur" panose="02000000000000000000" pitchFamily="2" charset="-78"/>
                <a:cs typeface="Microsoft Uighur" panose="02000000000000000000" pitchFamily="2" charset="-78"/>
              </a:rPr>
              <a:t>: </a:t>
            </a:r>
            <a:endParaRPr lang="fr-FR" sz="3200" b="1" kern="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AE" sz="4000" dirty="0">
                <a:latin typeface="Microsoft Uighur" panose="02000000000000000000" pitchFamily="2" charset="-78"/>
                <a:cs typeface="Microsoft Uighur" panose="02000000000000000000" pitchFamily="2" charset="-78"/>
              </a:rPr>
              <a:t>  </a:t>
            </a:r>
            <a:r>
              <a:rPr lang="ar-MA" sz="4000" dirty="0">
                <a:latin typeface="Microsoft Uighur" panose="02000000000000000000" pitchFamily="2" charset="-78"/>
                <a:cs typeface="Microsoft Uighur" panose="02000000000000000000" pitchFamily="2" charset="-78"/>
              </a:rPr>
              <a:t>افتتاح الحصة</a:t>
            </a:r>
            <a:endParaRPr lang="fr-MA" sz="4400" dirty="0">
              <a:latin typeface="Microsoft Uighur" panose="02000000000000000000" pitchFamily="2" charset="-78"/>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270872" y="1054536"/>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477740" y="2690694"/>
            <a:ext cx="4500000" cy="129258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 ؛</a:t>
            </a:r>
          </a:p>
          <a:p>
            <a:pPr algn="r" rtl="1">
              <a:buClr>
                <a:srgbClr val="424D7B"/>
              </a:buClr>
              <a:buSzPct val="50000"/>
            </a:pPr>
            <a:r>
              <a:rPr lang="ar-MA" sz="2800" b="1" dirty="0">
                <a:cs typeface="Microsoft Uighur" panose="02000000000000000000" pitchFamily="2" charset="-78"/>
              </a:rPr>
              <a:t>تدبير  السلوك؛</a:t>
            </a:r>
          </a:p>
          <a:p>
            <a:pPr algn="r" rtl="1">
              <a:buClr>
                <a:srgbClr val="424D7B"/>
              </a:buClr>
              <a:buSzPct val="50000"/>
            </a:pPr>
            <a:r>
              <a:rPr lang="ar-MA" sz="2800" b="1" dirty="0">
                <a:cs typeface="Microsoft Uighur" panose="02000000000000000000" pitchFamily="2" charset="-78"/>
              </a:rPr>
              <a:t>افتتاح الحصة.  </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270872" y="1769087"/>
            <a:ext cx="1720344"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889033"/>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85911" y="1752077"/>
            <a:ext cx="576000" cy="576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7D14D-010C-AAA2-2664-C1A77E125262}"/>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6970CAAC-CF29-D020-CBCF-FCB0C6E3D429}"/>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CDD09D1E-BAB1-7053-E918-C366FA79F18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 name="Rectangle 1">
            <a:extLst>
              <a:ext uri="{FF2B5EF4-FFF2-40B4-BE49-F238E27FC236}">
                <a16:creationId xmlns:a16="http://schemas.microsoft.com/office/drawing/2014/main" id="{0381C862-4459-1441-E73B-7922C5E38438}"/>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4" name="Rectangle 3">
            <a:extLst>
              <a:ext uri="{FF2B5EF4-FFF2-40B4-BE49-F238E27FC236}">
                <a16:creationId xmlns:a16="http://schemas.microsoft.com/office/drawing/2014/main" id="{C94DDC52-DF50-35CE-313B-CE4B912126FA}"/>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5" name="Rectangle 4">
            <a:extLst>
              <a:ext uri="{FF2B5EF4-FFF2-40B4-BE49-F238E27FC236}">
                <a16:creationId xmlns:a16="http://schemas.microsoft.com/office/drawing/2014/main" id="{EDEAC476-51B5-5D04-1204-3561E512EDC3}"/>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7" name="Rectangle 6">
            <a:extLst>
              <a:ext uri="{FF2B5EF4-FFF2-40B4-BE49-F238E27FC236}">
                <a16:creationId xmlns:a16="http://schemas.microsoft.com/office/drawing/2014/main" id="{A06CBF4A-49E3-9DC5-0F9D-93E9B81D979D}"/>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8" name="Image 7">
            <a:extLst>
              <a:ext uri="{FF2B5EF4-FFF2-40B4-BE49-F238E27FC236}">
                <a16:creationId xmlns:a16="http://schemas.microsoft.com/office/drawing/2014/main" id="{BDDA2EFF-08F2-E7AB-9E29-C23F1BE294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9" name="Image 8">
            <a:extLst>
              <a:ext uri="{FF2B5EF4-FFF2-40B4-BE49-F238E27FC236}">
                <a16:creationId xmlns:a16="http://schemas.microsoft.com/office/drawing/2014/main" id="{B46F467D-E198-077F-CFA4-C3636D8547E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0" name="Image 9">
            <a:extLst>
              <a:ext uri="{FF2B5EF4-FFF2-40B4-BE49-F238E27FC236}">
                <a16:creationId xmlns:a16="http://schemas.microsoft.com/office/drawing/2014/main" id="{2FF5DE06-A3FA-0B3C-0365-D7624BCD741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1" name="Image 10">
            <a:extLst>
              <a:ext uri="{FF2B5EF4-FFF2-40B4-BE49-F238E27FC236}">
                <a16:creationId xmlns:a16="http://schemas.microsoft.com/office/drawing/2014/main" id="{CF28592C-09FF-06FB-DAD6-CA9661AF682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6" name="Espace réservé pour une image  13">
            <a:extLst>
              <a:ext uri="{FF2B5EF4-FFF2-40B4-BE49-F238E27FC236}">
                <a16:creationId xmlns:a16="http://schemas.microsoft.com/office/drawing/2014/main" id="{14923E76-ABF3-E45F-DFFC-FD1D05CE5677}"/>
              </a:ext>
            </a:extLst>
          </p:cNvPr>
          <p:cNvPicPr>
            <a:picLocks noChangeAspect="1"/>
          </p:cNvPicPr>
          <p:nvPr/>
        </p:nvPicPr>
        <p:blipFill rotWithShape="1">
          <a:blip r:embed="rId7">
            <a:extLst>
              <a:ext uri="{28A0092B-C50C-407E-A947-70E740481C1C}">
                <a14:useLocalDpi xmlns:a14="http://schemas.microsoft.com/office/drawing/2010/main" val="0"/>
              </a:ext>
            </a:extLst>
          </a:blip>
          <a:srcRect l="-17383" r="-17383"/>
          <a:stretch>
            <a:fillRect/>
          </a:stretch>
        </p:blipFill>
        <p:spPr>
          <a:xfrm>
            <a:off x="122463" y="1850008"/>
            <a:ext cx="8194990" cy="4505212"/>
          </a:xfrm>
          <a:prstGeom prst="roundRect">
            <a:avLst/>
          </a:prstGeom>
        </p:spPr>
      </p:pic>
    </p:spTree>
    <p:extLst>
      <p:ext uri="{BB962C8B-B14F-4D97-AF65-F5344CB8AC3E}">
        <p14:creationId xmlns:p14="http://schemas.microsoft.com/office/powerpoint/2010/main" val="822560979"/>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6C425-6212-F97D-7780-92261FAD7122}"/>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BBACD15-AE95-D457-E3EC-6D33751C385D}"/>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حاولوا الالتزام  بهذه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السلوكات</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يذكرنا بها من خلال الصور .</a:t>
            </a:r>
            <a:endParaRPr lang="fr-FR"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242B67BF-E9F5-FB66-1E89-3F4534CD990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2" name="Rectangle 1">
            <a:extLst>
              <a:ext uri="{FF2B5EF4-FFF2-40B4-BE49-F238E27FC236}">
                <a16:creationId xmlns:a16="http://schemas.microsoft.com/office/drawing/2014/main" id="{F68439D6-4B65-6125-AA06-FE11FF56C789}"/>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4" name="Rectangle 3">
            <a:extLst>
              <a:ext uri="{FF2B5EF4-FFF2-40B4-BE49-F238E27FC236}">
                <a16:creationId xmlns:a16="http://schemas.microsoft.com/office/drawing/2014/main" id="{FEC7F37C-B8B6-5797-1BCD-383885446684}"/>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18000"/>
                  </a:srgbClr>
                </a:solidFill>
                <a:latin typeface="Arial" panose="020B0604020202020204" pitchFamily="34" charset="0"/>
              </a:rPr>
              <a:t>إنتاج كتابي ح5</a:t>
            </a:r>
          </a:p>
        </p:txBody>
      </p:sp>
      <p:sp>
        <p:nvSpPr>
          <p:cNvPr id="5" name="Rectangle 4">
            <a:extLst>
              <a:ext uri="{FF2B5EF4-FFF2-40B4-BE49-F238E27FC236}">
                <a16:creationId xmlns:a16="http://schemas.microsoft.com/office/drawing/2014/main" id="{B0E5ED07-6F8D-E910-74B2-C6BB566A2217}"/>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1000"/>
                  </a:srgbClr>
                </a:solidFill>
                <a:latin typeface="Arial" panose="020B0604020202020204" pitchFamily="34" charset="0"/>
              </a:rPr>
              <a:t>قـــــراءة ح4</a:t>
            </a:r>
          </a:p>
        </p:txBody>
      </p:sp>
      <p:sp>
        <p:nvSpPr>
          <p:cNvPr id="7" name="Rectangle 6">
            <a:extLst>
              <a:ext uri="{FF2B5EF4-FFF2-40B4-BE49-F238E27FC236}">
                <a16:creationId xmlns:a16="http://schemas.microsoft.com/office/drawing/2014/main" id="{D68BB142-606D-1985-F6A5-3A7B8294CB82}"/>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18000"/>
                  </a:srgbClr>
                </a:solidFill>
                <a:latin typeface="Arial" panose="020B0604020202020204" pitchFamily="34" charset="0"/>
              </a:rPr>
              <a:t>اختتام الحصة</a:t>
            </a:r>
          </a:p>
        </p:txBody>
      </p:sp>
      <p:pic>
        <p:nvPicPr>
          <p:cNvPr id="8" name="Image 7">
            <a:extLst>
              <a:ext uri="{FF2B5EF4-FFF2-40B4-BE49-F238E27FC236}">
                <a16:creationId xmlns:a16="http://schemas.microsoft.com/office/drawing/2014/main" id="{FA303382-B8C5-2BEB-5E80-85815B60D02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9" name="Image 8">
            <a:extLst>
              <a:ext uri="{FF2B5EF4-FFF2-40B4-BE49-F238E27FC236}">
                <a16:creationId xmlns:a16="http://schemas.microsoft.com/office/drawing/2014/main" id="{89ADBAD5-1860-7370-6946-9F7CC3EE7E7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0" name="Image 9">
            <a:extLst>
              <a:ext uri="{FF2B5EF4-FFF2-40B4-BE49-F238E27FC236}">
                <a16:creationId xmlns:a16="http://schemas.microsoft.com/office/drawing/2014/main" id="{EDA62ACC-72D3-3A5E-CA99-BDC00BCFE6A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1" name="Image 10">
            <a:extLst>
              <a:ext uri="{FF2B5EF4-FFF2-40B4-BE49-F238E27FC236}">
                <a16:creationId xmlns:a16="http://schemas.microsoft.com/office/drawing/2014/main" id="{AC818ED0-EFE9-5927-A3CF-76C437B8C36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3" name="Ellipse 2">
            <a:extLst>
              <a:ext uri="{FF2B5EF4-FFF2-40B4-BE49-F238E27FC236}">
                <a16:creationId xmlns:a16="http://schemas.microsoft.com/office/drawing/2014/main" id="{F108F978-9D1C-440F-0374-017C7A4B0C54}"/>
              </a:ext>
            </a:extLst>
          </p:cNvPr>
          <p:cNvSpPr/>
          <p:nvPr/>
        </p:nvSpPr>
        <p:spPr>
          <a:xfrm>
            <a:off x="5819179" y="2174752"/>
            <a:ext cx="1319435" cy="1112652"/>
          </a:xfrm>
          <a:prstGeom prst="ellipse">
            <a:avLst/>
          </a:prstGeom>
          <a:blipFill>
            <a:blip r:embed="rId7"/>
            <a:srcRect/>
            <a:stretch>
              <a:fillRect l="7836" r="7836"/>
            </a:stretch>
          </a:blipFill>
          <a:ln w="76200" cap="flat" cmpd="sng" algn="ctr">
            <a:noFill/>
            <a:prstDash val="solid"/>
          </a:ln>
          <a:effectLst/>
        </p:spPr>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lang="fr-MA" sz="12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pic>
        <p:nvPicPr>
          <p:cNvPr id="6" name="Image 5" descr="Une image contenant dessin humoristique, jouet, Animation, Dessin animé&#10;&#10;Le contenu généré par l’IA peut être incorrect.">
            <a:extLst>
              <a:ext uri="{FF2B5EF4-FFF2-40B4-BE49-F238E27FC236}">
                <a16:creationId xmlns:a16="http://schemas.microsoft.com/office/drawing/2014/main" id="{2D6270BD-10FE-A4CD-C532-EFA71230DCCC}"/>
              </a:ext>
            </a:extLst>
          </p:cNvPr>
          <p:cNvPicPr>
            <a:picLocks noChangeAspect="1"/>
          </p:cNvPicPr>
          <p:nvPr/>
        </p:nvPicPr>
        <p:blipFill rotWithShape="1">
          <a:blip r:embed="rId8">
            <a:extLst>
              <a:ext uri="{28A0092B-C50C-407E-A947-70E740481C1C}">
                <a14:useLocalDpi xmlns:a14="http://schemas.microsoft.com/office/drawing/2010/main" val="0"/>
              </a:ext>
            </a:extLst>
          </a:blip>
          <a:srcRect l="-5560" r="-5560"/>
          <a:stretch>
            <a:fillRect/>
          </a:stretch>
        </p:blipFill>
        <p:spPr>
          <a:xfrm>
            <a:off x="3578672" y="2284290"/>
            <a:ext cx="1271995" cy="114471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Espace réservé du texte 2">
            <a:extLst>
              <a:ext uri="{FF2B5EF4-FFF2-40B4-BE49-F238E27FC236}">
                <a16:creationId xmlns:a16="http://schemas.microsoft.com/office/drawing/2014/main" id="{9658C60F-691E-31C3-3568-586A5ED8CAA3}"/>
              </a:ext>
            </a:extLst>
          </p:cNvPr>
          <p:cNvSpPr txBox="1">
            <a:spLocks/>
          </p:cNvSpPr>
          <p:nvPr/>
        </p:nvSpPr>
        <p:spPr>
          <a:xfrm>
            <a:off x="514236" y="4800903"/>
            <a:ext cx="4985642" cy="734482"/>
          </a:xfrm>
          <a:prstGeom prst="roundRect">
            <a:avLst>
              <a:gd name="adj" fmla="val 16667"/>
            </a:avLst>
          </a:prstGeom>
          <a:ln w="28575">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3200" b="1" dirty="0">
                <a:solidFill>
                  <a:srgbClr val="424D7B"/>
                </a:solidFill>
                <a:latin typeface="Microsoft Uighur" panose="02000000000000000000" pitchFamily="2" charset="-78"/>
                <a:ea typeface="+mn-ea"/>
                <a:cs typeface="Microsoft Uighur" panose="02000000000000000000" pitchFamily="2" charset="-78"/>
              </a:rPr>
              <a:t>أَتَحَدَّثُ بِصَوْتٍ هامِسٍ أَثْناءَ ٱلْمُناقَشَةِ مَعَ زَميلي.</a:t>
            </a:r>
            <a:endParaRPr lang="ar-MA" sz="3200" b="1" dirty="0">
              <a:solidFill>
                <a:srgbClr val="424D7B"/>
              </a:solidFill>
              <a:latin typeface="Microsoft Uighur" panose="02000000000000000000" pitchFamily="2" charset="-78"/>
              <a:cs typeface="Microsoft Uighur" panose="02000000000000000000" pitchFamily="2" charset="-78"/>
            </a:endParaRPr>
          </a:p>
        </p:txBody>
      </p:sp>
      <p:pic>
        <p:nvPicPr>
          <p:cNvPr id="16" name="Image 15">
            <a:extLst>
              <a:ext uri="{FF2B5EF4-FFF2-40B4-BE49-F238E27FC236}">
                <a16:creationId xmlns:a16="http://schemas.microsoft.com/office/drawing/2014/main" id="{82FE7115-4A53-1AB7-0200-3623496EF05E}"/>
              </a:ext>
            </a:extLst>
          </p:cNvPr>
          <p:cNvPicPr>
            <a:picLocks noChangeAspect="1"/>
          </p:cNvPicPr>
          <p:nvPr/>
        </p:nvPicPr>
        <p:blipFill rotWithShape="1">
          <a:blip r:embed="rId9">
            <a:extLst>
              <a:ext uri="{28A0092B-C50C-407E-A947-70E740481C1C}">
                <a14:useLocalDpi xmlns:a14="http://schemas.microsoft.com/office/drawing/2010/main" val="0"/>
              </a:ext>
            </a:extLst>
          </a:blip>
          <a:srcRect l="-7911" r="-7911"/>
          <a:stretch>
            <a:fillRect/>
          </a:stretch>
        </p:blipFill>
        <p:spPr>
          <a:xfrm>
            <a:off x="1369388" y="2330764"/>
            <a:ext cx="1271995" cy="1098236"/>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1" name="Image 20" descr="Une image contenant dessin humoristique, Dessin animé, Animation, clipart&#10;&#10;Le contenu généré par l’IA peut être incorrect.">
            <a:extLst>
              <a:ext uri="{FF2B5EF4-FFF2-40B4-BE49-F238E27FC236}">
                <a16:creationId xmlns:a16="http://schemas.microsoft.com/office/drawing/2014/main" id="{312F2B7B-1595-AE2E-69FB-CF84E7B4C4F6}"/>
              </a:ext>
            </a:extLst>
          </p:cNvPr>
          <p:cNvPicPr>
            <a:picLocks noChangeAspect="1"/>
          </p:cNvPicPr>
          <p:nvPr/>
        </p:nvPicPr>
        <p:blipFill rotWithShape="1">
          <a:blip r:embed="rId10">
            <a:extLst>
              <a:ext uri="{28A0092B-C50C-407E-A947-70E740481C1C}">
                <a14:useLocalDpi xmlns:a14="http://schemas.microsoft.com/office/drawing/2010/main" val="0"/>
              </a:ext>
            </a:extLst>
          </a:blip>
          <a:srcRect l="-7218" r="-7218"/>
          <a:stretch>
            <a:fillRect/>
          </a:stretch>
        </p:blipFill>
        <p:spPr>
          <a:xfrm>
            <a:off x="5524750" y="4233725"/>
            <a:ext cx="1747588" cy="152712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2" name="Ellipse 21">
            <a:extLst>
              <a:ext uri="{FF2B5EF4-FFF2-40B4-BE49-F238E27FC236}">
                <a16:creationId xmlns:a16="http://schemas.microsoft.com/office/drawing/2014/main" id="{1E4F0E0E-C391-D9B8-D26C-C1BD7314D33B}"/>
              </a:ext>
            </a:extLst>
          </p:cNvPr>
          <p:cNvSpPr/>
          <p:nvPr/>
        </p:nvSpPr>
        <p:spPr>
          <a:xfrm>
            <a:off x="5876823" y="2212046"/>
            <a:ext cx="1271995" cy="1190421"/>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a:p>
        </p:txBody>
      </p:sp>
    </p:spTree>
    <p:extLst>
      <p:ext uri="{BB962C8B-B14F-4D97-AF65-F5344CB8AC3E}">
        <p14:creationId xmlns:p14="http://schemas.microsoft.com/office/powerpoint/2010/main" val="456903728"/>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18121-6896-00B9-00CE-D40E7CF3057F}"/>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BE11599-09A6-449B-2E99-51A7FE5F1E99}"/>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الكراسة والدفتر  واللوحة  في القمطر.</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Wingdings" panose="05000000000000000000" pitchFamily="2" charset="2"/>
              </a:rPr>
              <a:t></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Class AR_NV_06_1 (1)">
            <a:hlinkClick r:id="" action="ppaction://media"/>
            <a:extLst>
              <a:ext uri="{FF2B5EF4-FFF2-40B4-BE49-F238E27FC236}">
                <a16:creationId xmlns:a16="http://schemas.microsoft.com/office/drawing/2014/main" id="{C568DA23-2903-C83A-1C0C-E654613EEAA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512" y="1794891"/>
            <a:ext cx="7038975" cy="3959225"/>
          </a:xfrm>
          <a:prstGeom prst="rect">
            <a:avLst/>
          </a:prstGeom>
          <a:ln>
            <a:noFill/>
          </a:ln>
          <a:effectLst>
            <a:softEdge rad="112500"/>
          </a:effectLst>
        </p:spPr>
      </p:pic>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ED2ACF57-37B7-77CE-3564-4641A784296E}"/>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1" name="Rectangle 20">
            <a:extLst>
              <a:ext uri="{FF2B5EF4-FFF2-40B4-BE49-F238E27FC236}">
                <a16:creationId xmlns:a16="http://schemas.microsoft.com/office/drawing/2014/main" id="{F6A6F858-FF41-2A0F-E1BF-BF01BD02A8A5}"/>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22" name="Rectangle 21">
            <a:extLst>
              <a:ext uri="{FF2B5EF4-FFF2-40B4-BE49-F238E27FC236}">
                <a16:creationId xmlns:a16="http://schemas.microsoft.com/office/drawing/2014/main" id="{AD776600-D1B1-A1EC-E441-53D945ECAD07}"/>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3" name="Rectangle 22">
            <a:extLst>
              <a:ext uri="{FF2B5EF4-FFF2-40B4-BE49-F238E27FC236}">
                <a16:creationId xmlns:a16="http://schemas.microsoft.com/office/drawing/2014/main" id="{56C09742-813D-F83A-1C94-F548218FC6EF}"/>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24" name="Rectangle 23">
            <a:extLst>
              <a:ext uri="{FF2B5EF4-FFF2-40B4-BE49-F238E27FC236}">
                <a16:creationId xmlns:a16="http://schemas.microsoft.com/office/drawing/2014/main" id="{D7E56E79-BFDD-2B67-5180-090BF429BCAB}"/>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5" name="Image 24">
            <a:extLst>
              <a:ext uri="{FF2B5EF4-FFF2-40B4-BE49-F238E27FC236}">
                <a16:creationId xmlns:a16="http://schemas.microsoft.com/office/drawing/2014/main" id="{AE33F787-C1A3-FCF9-D699-5DF302D6FC7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6" name="Image 25">
            <a:extLst>
              <a:ext uri="{FF2B5EF4-FFF2-40B4-BE49-F238E27FC236}">
                <a16:creationId xmlns:a16="http://schemas.microsoft.com/office/drawing/2014/main" id="{C6E78D26-6984-6017-CCD0-B84B1F30BDB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7" name="Image 26">
            <a:extLst>
              <a:ext uri="{FF2B5EF4-FFF2-40B4-BE49-F238E27FC236}">
                <a16:creationId xmlns:a16="http://schemas.microsoft.com/office/drawing/2014/main" id="{85CF4FD0-248F-7045-B9D5-89F08F82A85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8" name="Image 27">
            <a:extLst>
              <a:ext uri="{FF2B5EF4-FFF2-40B4-BE49-F238E27FC236}">
                <a16:creationId xmlns:a16="http://schemas.microsoft.com/office/drawing/2014/main" id="{1D20BF1C-8868-FFD1-4EF4-ED3C1261BE61}"/>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29" name="Image 28" descr="Une image contenant noir, obscurité&#10;&#10;Le contenu généré par l’IA peut être incorrect.">
            <a:extLst>
              <a:ext uri="{FF2B5EF4-FFF2-40B4-BE49-F238E27FC236}">
                <a16:creationId xmlns:a16="http://schemas.microsoft.com/office/drawing/2014/main" id="{D19CD8BD-4A82-D41A-7C91-597B46D1933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782512" y="6181007"/>
            <a:ext cx="540000" cy="540000"/>
          </a:xfrm>
          <a:prstGeom prst="rect">
            <a:avLst/>
          </a:prstGeom>
        </p:spPr>
      </p:pic>
    </p:spTree>
    <p:extLst>
      <p:ext uri="{BB962C8B-B14F-4D97-AF65-F5344CB8AC3E}">
        <p14:creationId xmlns:p14="http://schemas.microsoft.com/office/powerpoint/2010/main" val="21113337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06" fill="hold"/>
                                        <p:tgtEl>
                                          <p:spTgt spid="2"/>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3A13C9-B9C6-1682-208C-A5E4066354C0}"/>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ستوظفون أهم المفردات التي تعلمتموها خلال الأسبوع الجاري لإنتاج جمل طويلة. </a:t>
            </a:r>
          </a:p>
        </p:txBody>
      </p:sp>
      <p:pic>
        <p:nvPicPr>
          <p:cNvPr id="4" name="Espace réservé pour une image  3" descr="Une image contenant dessin humoristique, clipart, illustration, Dessin animé&#10;&#10;Le contenu généré par l’IA peut être incorrect.">
            <a:extLst>
              <a:ext uri="{FF2B5EF4-FFF2-40B4-BE49-F238E27FC236}">
                <a16:creationId xmlns:a16="http://schemas.microsoft.com/office/drawing/2014/main" id="{92824370-8087-A6E2-6460-8054B8E5687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5" name="Rectangle 4">
            <a:extLst>
              <a:ext uri="{FF2B5EF4-FFF2-40B4-BE49-F238E27FC236}">
                <a16:creationId xmlns:a16="http://schemas.microsoft.com/office/drawing/2014/main" id="{F89034D4-0A72-DDBC-93E8-6C9D99666697}"/>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6" name="Rectangle 5">
            <a:extLst>
              <a:ext uri="{FF2B5EF4-FFF2-40B4-BE49-F238E27FC236}">
                <a16:creationId xmlns:a16="http://schemas.microsoft.com/office/drawing/2014/main" id="{48A4B03F-9704-C3E4-B741-E1F95095FB35}"/>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7" name="Rectangle 6">
            <a:extLst>
              <a:ext uri="{FF2B5EF4-FFF2-40B4-BE49-F238E27FC236}">
                <a16:creationId xmlns:a16="http://schemas.microsoft.com/office/drawing/2014/main" id="{72891629-1D6F-F544-775C-A3562373E8AE}"/>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8" name="Rectangle 7">
            <a:extLst>
              <a:ext uri="{FF2B5EF4-FFF2-40B4-BE49-F238E27FC236}">
                <a16:creationId xmlns:a16="http://schemas.microsoft.com/office/drawing/2014/main" id="{C3D79841-A72C-7F20-6FBA-161975F47533}"/>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9" name="Image 8">
            <a:extLst>
              <a:ext uri="{FF2B5EF4-FFF2-40B4-BE49-F238E27FC236}">
                <a16:creationId xmlns:a16="http://schemas.microsoft.com/office/drawing/2014/main" id="{8DDF7F59-4C21-17A1-A019-B44B8FDBBD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DEBFB8D5-E1E0-3A83-012B-77AFFE6E8EB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87BA24E3-36CC-1CE5-C2FB-EF52562C05E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17F93882-9068-99B4-11B5-02A0C549BAA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14" name="ZoneTexte 13">
            <a:extLst>
              <a:ext uri="{FF2B5EF4-FFF2-40B4-BE49-F238E27FC236}">
                <a16:creationId xmlns:a16="http://schemas.microsoft.com/office/drawing/2014/main" id="{D778E519-8A1D-A095-C0BF-2EF830F2E935}"/>
              </a:ext>
            </a:extLst>
          </p:cNvPr>
          <p:cNvSpPr txBox="1"/>
          <p:nvPr/>
        </p:nvSpPr>
        <p:spPr>
          <a:xfrm>
            <a:off x="1506681" y="2987386"/>
            <a:ext cx="6141028" cy="883228"/>
          </a:xfrm>
          <a:prstGeom prst="roundRect">
            <a:avLst/>
          </a:prstGeom>
          <a:noFill/>
          <a:ln>
            <a:no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algn="ctr" rtl="1"/>
            <a:r>
              <a:rPr lang="ar-MA" sz="4400" b="1" dirty="0">
                <a:solidFill>
                  <a:srgbClr val="424D7B"/>
                </a:solidFill>
                <a:latin typeface="Microsoft Uighur" panose="02000000000000000000" pitchFamily="2" charset="-78"/>
                <a:cs typeface="Microsoft Uighur" panose="02000000000000000000" pitchFamily="2" charset="-78"/>
              </a:rPr>
              <a:t>أُوَظِّفُ مُعْجَمَ ٱلْأُسْبوعِ في إِنْتاجِ جُمَلٍ.</a:t>
            </a:r>
            <a:endParaRPr lang="fr-FR" sz="44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5137701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C58D8-5D68-153A-E34C-1E31EB7BDA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F13C82-AB5F-3D72-1453-9070E476D94A}"/>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البداية، من يذكرنا بالمفردات الجديدة التي تعلمتموها في هذا الأسبوع . </a:t>
            </a:r>
          </a:p>
        </p:txBody>
      </p:sp>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CC4B5880-95B8-008E-F2C4-1BF1414440D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4" name="Rectangle 3">
            <a:extLst>
              <a:ext uri="{FF2B5EF4-FFF2-40B4-BE49-F238E27FC236}">
                <a16:creationId xmlns:a16="http://schemas.microsoft.com/office/drawing/2014/main" id="{C4D02296-1B06-568C-7CA4-957DF496A658}"/>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5" name="Rectangle 4">
            <a:extLst>
              <a:ext uri="{FF2B5EF4-FFF2-40B4-BE49-F238E27FC236}">
                <a16:creationId xmlns:a16="http://schemas.microsoft.com/office/drawing/2014/main" id="{091475E3-D059-CD52-8847-3E8B332526B8}"/>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6" name="Rectangle 5">
            <a:extLst>
              <a:ext uri="{FF2B5EF4-FFF2-40B4-BE49-F238E27FC236}">
                <a16:creationId xmlns:a16="http://schemas.microsoft.com/office/drawing/2014/main" id="{DBD35F02-C18F-0E5C-30EC-9784C83C2A98}"/>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7" name="Rectangle 6">
            <a:extLst>
              <a:ext uri="{FF2B5EF4-FFF2-40B4-BE49-F238E27FC236}">
                <a16:creationId xmlns:a16="http://schemas.microsoft.com/office/drawing/2014/main" id="{B800B73B-6577-48D8-A723-53A812319AFF}"/>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9" name="Image 8">
            <a:extLst>
              <a:ext uri="{FF2B5EF4-FFF2-40B4-BE49-F238E27FC236}">
                <a16:creationId xmlns:a16="http://schemas.microsoft.com/office/drawing/2014/main" id="{2885E83E-FB73-4D62-D6B6-5ED69520053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1226395A-C343-B17B-AE95-B5BDE85B216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6F574D4F-EF3F-E616-D0F3-5D8C2752CC6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414A440E-0BE3-1360-43F4-49153EBF13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13" name="ZoneTexte 12">
            <a:extLst>
              <a:ext uri="{FF2B5EF4-FFF2-40B4-BE49-F238E27FC236}">
                <a16:creationId xmlns:a16="http://schemas.microsoft.com/office/drawing/2014/main" id="{5BA3B0A9-0A07-96A4-6CA8-2C29AFCBA946}"/>
              </a:ext>
            </a:extLst>
          </p:cNvPr>
          <p:cNvSpPr txBox="1"/>
          <p:nvPr/>
        </p:nvSpPr>
        <p:spPr>
          <a:xfrm>
            <a:off x="1506681" y="2987386"/>
            <a:ext cx="6141028" cy="1600438"/>
          </a:xfrm>
          <a:prstGeom prst="roundRect">
            <a:avLst/>
          </a:prstGeom>
          <a:noFill/>
          <a:ln>
            <a:no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algn="ctr" rtl="1"/>
            <a:r>
              <a:rPr lang="ar-MA" sz="4400" b="1" dirty="0">
                <a:solidFill>
                  <a:srgbClr val="424D7B"/>
                </a:solidFill>
                <a:latin typeface="Microsoft Uighur" panose="02000000000000000000" pitchFamily="2" charset="-78"/>
                <a:cs typeface="Microsoft Uighur" panose="02000000000000000000" pitchFamily="2" charset="-78"/>
              </a:rPr>
              <a:t>ما ٱلْمُفْرَداتُ ٱلْجَديدةُ ٱلَّتي تَعَلَّمْتُموها في هذا ٱلْأُسْبوعِ؟</a:t>
            </a:r>
            <a:endParaRPr lang="fr-FR" sz="44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57554820"/>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F2DAC-24B9-84B4-5719-BBC8ECEE25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1D6402-A406-2130-4C41-590FB79106D2}"/>
              </a:ext>
            </a:extLst>
          </p:cNvPr>
          <p:cNvSpPr>
            <a:spLocks noGrp="1"/>
          </p:cNvSpPr>
          <p:nvPr>
            <p:ph type="title"/>
          </p:nvPr>
        </p:nvSpPr>
        <p:spPr>
          <a:xfrm>
            <a:off x="623416" y="755908"/>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هذه بعضها. من يقرؤها؟</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B4E129A2-B180-94C3-B255-5711BBB7BA9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6" name="Rectangle 5">
            <a:extLst>
              <a:ext uri="{FF2B5EF4-FFF2-40B4-BE49-F238E27FC236}">
                <a16:creationId xmlns:a16="http://schemas.microsoft.com/office/drawing/2014/main" id="{61D77C25-A673-9D51-6052-89869F1F6B4D}"/>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12" name="Rectangle 11">
            <a:extLst>
              <a:ext uri="{FF2B5EF4-FFF2-40B4-BE49-F238E27FC236}">
                <a16:creationId xmlns:a16="http://schemas.microsoft.com/office/drawing/2014/main" id="{04E46EA7-3C95-4A0A-06F1-B12C44E7AB7F}"/>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14" name="Rectangle 13">
            <a:extLst>
              <a:ext uri="{FF2B5EF4-FFF2-40B4-BE49-F238E27FC236}">
                <a16:creationId xmlns:a16="http://schemas.microsoft.com/office/drawing/2014/main" id="{076434F6-D25D-FAA6-AAF2-5AECF55BEB6D}"/>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21" name="Rectangle 20">
            <a:extLst>
              <a:ext uri="{FF2B5EF4-FFF2-40B4-BE49-F238E27FC236}">
                <a16:creationId xmlns:a16="http://schemas.microsoft.com/office/drawing/2014/main" id="{A0D4019B-6D06-6BC8-446B-CDC11F7C50C8}"/>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5" name="Image 24">
            <a:extLst>
              <a:ext uri="{FF2B5EF4-FFF2-40B4-BE49-F238E27FC236}">
                <a16:creationId xmlns:a16="http://schemas.microsoft.com/office/drawing/2014/main" id="{DFA8C273-F446-06D5-42C9-3F87CB6CF3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6" name="Image 25">
            <a:extLst>
              <a:ext uri="{FF2B5EF4-FFF2-40B4-BE49-F238E27FC236}">
                <a16:creationId xmlns:a16="http://schemas.microsoft.com/office/drawing/2014/main" id="{DFF44B03-C0F6-D74D-B128-391553F7539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7" name="Image 26">
            <a:extLst>
              <a:ext uri="{FF2B5EF4-FFF2-40B4-BE49-F238E27FC236}">
                <a16:creationId xmlns:a16="http://schemas.microsoft.com/office/drawing/2014/main" id="{7B103AEC-0732-40B2-1C18-70904FFC804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8" name="Image 27">
            <a:extLst>
              <a:ext uri="{FF2B5EF4-FFF2-40B4-BE49-F238E27FC236}">
                <a16:creationId xmlns:a16="http://schemas.microsoft.com/office/drawing/2014/main" id="{B08CF466-BDC4-5CB9-AF56-7EC14C6CE39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29" name="ZoneTexte 28">
            <a:extLst>
              <a:ext uri="{FF2B5EF4-FFF2-40B4-BE49-F238E27FC236}">
                <a16:creationId xmlns:a16="http://schemas.microsoft.com/office/drawing/2014/main" id="{C8F2A1CE-FA61-A7FB-225B-4440BCC69AE1}"/>
              </a:ext>
            </a:extLst>
          </p:cNvPr>
          <p:cNvSpPr txBox="1"/>
          <p:nvPr/>
        </p:nvSpPr>
        <p:spPr>
          <a:xfrm>
            <a:off x="3393090" y="3007927"/>
            <a:ext cx="2372107"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عِظَمٌ/عَظُمَ</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0" name="ZoneTexte 29">
            <a:extLst>
              <a:ext uri="{FF2B5EF4-FFF2-40B4-BE49-F238E27FC236}">
                <a16:creationId xmlns:a16="http://schemas.microsoft.com/office/drawing/2014/main" id="{5A1FEEEC-193D-B575-CA7B-0A10AB35CF02}"/>
              </a:ext>
            </a:extLst>
          </p:cNvPr>
          <p:cNvSpPr txBox="1"/>
          <p:nvPr/>
        </p:nvSpPr>
        <p:spPr>
          <a:xfrm>
            <a:off x="644325" y="1926025"/>
            <a:ext cx="2578776"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هِمَمٌ</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1" name="ZoneTexte 30">
            <a:extLst>
              <a:ext uri="{FF2B5EF4-FFF2-40B4-BE49-F238E27FC236}">
                <a16:creationId xmlns:a16="http://schemas.microsoft.com/office/drawing/2014/main" id="{6499DBDD-249D-66E9-4F96-E923CA47AC27}"/>
              </a:ext>
            </a:extLst>
          </p:cNvPr>
          <p:cNvSpPr txBox="1"/>
          <p:nvPr/>
        </p:nvSpPr>
        <p:spPr>
          <a:xfrm>
            <a:off x="3388147" y="1929720"/>
            <a:ext cx="2372107"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مَجْدٌ</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2" name="Google Shape;452;p158">
            <a:extLst>
              <a:ext uri="{FF2B5EF4-FFF2-40B4-BE49-F238E27FC236}">
                <a16:creationId xmlns:a16="http://schemas.microsoft.com/office/drawing/2014/main" id="{1002D6E2-D555-2268-9B8A-FDB49B3B93C3}"/>
              </a:ext>
            </a:extLst>
          </p:cNvPr>
          <p:cNvSpPr txBox="1"/>
          <p:nvPr/>
        </p:nvSpPr>
        <p:spPr>
          <a:xfrm>
            <a:off x="3388771" y="4098974"/>
            <a:ext cx="237210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عَلَمٌ </a:t>
            </a:r>
            <a:endParaRPr b="1" dirty="0">
              <a:solidFill>
                <a:srgbClr val="424D7C"/>
              </a:solidFill>
              <a:sym typeface="Calibri"/>
            </a:endParaRPr>
          </a:p>
        </p:txBody>
      </p:sp>
      <p:sp>
        <p:nvSpPr>
          <p:cNvPr id="33" name="Google Shape;452;p158">
            <a:extLst>
              <a:ext uri="{FF2B5EF4-FFF2-40B4-BE49-F238E27FC236}">
                <a16:creationId xmlns:a16="http://schemas.microsoft.com/office/drawing/2014/main" id="{20CD8CBF-A717-8BA9-DCC4-054820346558}"/>
              </a:ext>
            </a:extLst>
          </p:cNvPr>
          <p:cNvSpPr txBox="1"/>
          <p:nvPr/>
        </p:nvSpPr>
        <p:spPr>
          <a:xfrm>
            <a:off x="5925300" y="4098974"/>
            <a:ext cx="2578775"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algn="ctr" rtl="1">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دَهْرٌ</a:t>
            </a:r>
            <a:endParaRPr sz="4800" b="1" dirty="0">
              <a:solidFill>
                <a:srgbClr val="424D7C"/>
              </a:solidFill>
              <a:latin typeface="Microsoft Uighur" panose="02000000000000000000" pitchFamily="2" charset="-78"/>
              <a:ea typeface="Calibri"/>
              <a:cs typeface="Microsoft Uighur" panose="02000000000000000000" pitchFamily="2" charset="-78"/>
              <a:sym typeface="Calibri"/>
            </a:endParaRPr>
          </a:p>
        </p:txBody>
      </p:sp>
      <p:sp>
        <p:nvSpPr>
          <p:cNvPr id="34" name="Google Shape;452;p158">
            <a:extLst>
              <a:ext uri="{FF2B5EF4-FFF2-40B4-BE49-F238E27FC236}">
                <a16:creationId xmlns:a16="http://schemas.microsoft.com/office/drawing/2014/main" id="{5CF57CB0-B06A-C20C-6BE7-B3A2777B5983}"/>
              </a:ext>
            </a:extLst>
          </p:cNvPr>
          <p:cNvSpPr txBox="1"/>
          <p:nvPr/>
        </p:nvSpPr>
        <p:spPr>
          <a:xfrm>
            <a:off x="621663" y="5189976"/>
            <a:ext cx="2607558"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طَهَ حُسَيْن</a:t>
            </a:r>
          </a:p>
        </p:txBody>
      </p:sp>
      <p:sp>
        <p:nvSpPr>
          <p:cNvPr id="38" name="Google Shape;452;p158">
            <a:extLst>
              <a:ext uri="{FF2B5EF4-FFF2-40B4-BE49-F238E27FC236}">
                <a16:creationId xmlns:a16="http://schemas.microsoft.com/office/drawing/2014/main" id="{037E2890-BFD8-CEEB-738D-2E9873E266A6}"/>
              </a:ext>
            </a:extLst>
          </p:cNvPr>
          <p:cNvSpPr txBox="1"/>
          <p:nvPr/>
        </p:nvSpPr>
        <p:spPr>
          <a:xfrm>
            <a:off x="643149" y="3007927"/>
            <a:ext cx="2584896"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مَغارِبَةٌ</a:t>
            </a:r>
          </a:p>
        </p:txBody>
      </p:sp>
      <p:sp>
        <p:nvSpPr>
          <p:cNvPr id="39" name="Google Shape;452;p158">
            <a:extLst>
              <a:ext uri="{FF2B5EF4-FFF2-40B4-BE49-F238E27FC236}">
                <a16:creationId xmlns:a16="http://schemas.microsoft.com/office/drawing/2014/main" id="{0A892B92-87F7-FDD6-26CD-DDCC32EF2B76}"/>
              </a:ext>
            </a:extLst>
          </p:cNvPr>
          <p:cNvSpPr txBox="1"/>
          <p:nvPr/>
        </p:nvSpPr>
        <p:spPr>
          <a:xfrm>
            <a:off x="5925300" y="1926025"/>
            <a:ext cx="2578776"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وَطَنٌ</a:t>
            </a:r>
          </a:p>
        </p:txBody>
      </p:sp>
      <p:sp>
        <p:nvSpPr>
          <p:cNvPr id="40" name="Google Shape;452;p158">
            <a:extLst>
              <a:ext uri="{FF2B5EF4-FFF2-40B4-BE49-F238E27FC236}">
                <a16:creationId xmlns:a16="http://schemas.microsoft.com/office/drawing/2014/main" id="{5DD33692-1241-6E99-C3B0-4EDECF943796}"/>
              </a:ext>
            </a:extLst>
          </p:cNvPr>
          <p:cNvSpPr txBox="1"/>
          <p:nvPr/>
        </p:nvSpPr>
        <p:spPr>
          <a:xfrm>
            <a:off x="5930796" y="5182737"/>
            <a:ext cx="2578776"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تآزُرٌ (تَآزَرَ) </a:t>
            </a:r>
            <a:endParaRPr b="1" dirty="0">
              <a:solidFill>
                <a:srgbClr val="424D7C"/>
              </a:solidFill>
              <a:sym typeface="Calibri"/>
            </a:endParaRPr>
          </a:p>
        </p:txBody>
      </p:sp>
      <p:sp>
        <p:nvSpPr>
          <p:cNvPr id="41" name="Google Shape;452;p158">
            <a:extLst>
              <a:ext uri="{FF2B5EF4-FFF2-40B4-BE49-F238E27FC236}">
                <a16:creationId xmlns:a16="http://schemas.microsoft.com/office/drawing/2014/main" id="{8F2D9AE8-E8F0-6615-2515-C8600583184E}"/>
              </a:ext>
            </a:extLst>
          </p:cNvPr>
          <p:cNvSpPr txBox="1"/>
          <p:nvPr/>
        </p:nvSpPr>
        <p:spPr>
          <a:xfrm>
            <a:off x="3394267" y="5183773"/>
            <a:ext cx="237210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حَنينٌ (حَنَّ)</a:t>
            </a:r>
            <a:endParaRPr b="1" dirty="0">
              <a:solidFill>
                <a:srgbClr val="424D7C"/>
              </a:solidFill>
              <a:sym typeface="Calibri"/>
            </a:endParaRPr>
          </a:p>
        </p:txBody>
      </p:sp>
      <p:sp>
        <p:nvSpPr>
          <p:cNvPr id="42" name="Google Shape;452;p158">
            <a:extLst>
              <a:ext uri="{FF2B5EF4-FFF2-40B4-BE49-F238E27FC236}">
                <a16:creationId xmlns:a16="http://schemas.microsoft.com/office/drawing/2014/main" id="{83CB1F83-0FD5-7BE6-7058-4DD232CC2301}"/>
              </a:ext>
            </a:extLst>
          </p:cNvPr>
          <p:cNvSpPr txBox="1"/>
          <p:nvPr/>
        </p:nvSpPr>
        <p:spPr>
          <a:xfrm>
            <a:off x="616167" y="4098974"/>
            <a:ext cx="2607558"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شامِخَةٌ</a:t>
            </a:r>
            <a:endParaRPr b="1" dirty="0">
              <a:solidFill>
                <a:srgbClr val="424D7C"/>
              </a:solidFill>
              <a:sym typeface="Calibri"/>
            </a:endParaRPr>
          </a:p>
        </p:txBody>
      </p:sp>
      <p:sp>
        <p:nvSpPr>
          <p:cNvPr id="43" name="Google Shape;452;p158">
            <a:extLst>
              <a:ext uri="{FF2B5EF4-FFF2-40B4-BE49-F238E27FC236}">
                <a16:creationId xmlns:a16="http://schemas.microsoft.com/office/drawing/2014/main" id="{F5339CA9-608A-1E7A-6F97-893A7518DD0C}"/>
              </a:ext>
            </a:extLst>
          </p:cNvPr>
          <p:cNvSpPr txBox="1"/>
          <p:nvPr/>
        </p:nvSpPr>
        <p:spPr>
          <a:xfrm>
            <a:off x="5929620" y="3007927"/>
            <a:ext cx="2578775"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مَحافِلُ</a:t>
            </a:r>
            <a:endParaRPr b="1" dirty="0">
              <a:solidFill>
                <a:srgbClr val="424D7C"/>
              </a:solidFill>
              <a:sym typeface="Calibri"/>
            </a:endParaRPr>
          </a:p>
        </p:txBody>
      </p:sp>
    </p:spTree>
    <p:extLst>
      <p:ext uri="{BB962C8B-B14F-4D97-AF65-F5344CB8AC3E}">
        <p14:creationId xmlns:p14="http://schemas.microsoft.com/office/powerpoint/2010/main" val="3621737074"/>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D7E7B-D2BD-E520-F548-4AA9462DA2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171068-435D-BE4F-410D-2EDD1D1B1BF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يختار مفردة ويشرحها باستعمال المرادف أو الضد أو بتركيبها في جملة مفيدة. </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66D7B680-DBA4-89C6-CEE2-E0FF3753195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15" name="Rectangle 14">
            <a:extLst>
              <a:ext uri="{FF2B5EF4-FFF2-40B4-BE49-F238E27FC236}">
                <a16:creationId xmlns:a16="http://schemas.microsoft.com/office/drawing/2014/main" id="{51467554-D760-7E7E-D3E3-E315C72AC721}"/>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16" name="Rectangle 15">
            <a:extLst>
              <a:ext uri="{FF2B5EF4-FFF2-40B4-BE49-F238E27FC236}">
                <a16:creationId xmlns:a16="http://schemas.microsoft.com/office/drawing/2014/main" id="{3AC3951F-0462-5B2E-2CC7-6B9A9ABEFBB8}"/>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17" name="Rectangle 16">
            <a:extLst>
              <a:ext uri="{FF2B5EF4-FFF2-40B4-BE49-F238E27FC236}">
                <a16:creationId xmlns:a16="http://schemas.microsoft.com/office/drawing/2014/main" id="{5CDAA32C-FF6B-CEB9-73C9-F4A6B8A4ED45}"/>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18" name="Rectangle 17">
            <a:extLst>
              <a:ext uri="{FF2B5EF4-FFF2-40B4-BE49-F238E27FC236}">
                <a16:creationId xmlns:a16="http://schemas.microsoft.com/office/drawing/2014/main" id="{7C33BEBB-B578-9BD7-21B0-B861A9C4160C}"/>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9" name="Image 18">
            <a:extLst>
              <a:ext uri="{FF2B5EF4-FFF2-40B4-BE49-F238E27FC236}">
                <a16:creationId xmlns:a16="http://schemas.microsoft.com/office/drawing/2014/main" id="{D6F995F9-2A38-791C-ABC6-3ECC134703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0" name="Image 19">
            <a:extLst>
              <a:ext uri="{FF2B5EF4-FFF2-40B4-BE49-F238E27FC236}">
                <a16:creationId xmlns:a16="http://schemas.microsoft.com/office/drawing/2014/main" id="{92C8F115-C1B5-7BF1-BD7B-BB2B65630E4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2" name="Image 21">
            <a:extLst>
              <a:ext uri="{FF2B5EF4-FFF2-40B4-BE49-F238E27FC236}">
                <a16:creationId xmlns:a16="http://schemas.microsoft.com/office/drawing/2014/main" id="{1AE88B70-DC6B-9C6E-A4AA-4B2DA80E7E5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3" name="Image 22">
            <a:extLst>
              <a:ext uri="{FF2B5EF4-FFF2-40B4-BE49-F238E27FC236}">
                <a16:creationId xmlns:a16="http://schemas.microsoft.com/office/drawing/2014/main" id="{6B17E30C-6D4E-A7BA-E7E7-4A52620EBE2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36" name="ZoneTexte 35">
            <a:extLst>
              <a:ext uri="{FF2B5EF4-FFF2-40B4-BE49-F238E27FC236}">
                <a16:creationId xmlns:a16="http://schemas.microsoft.com/office/drawing/2014/main" id="{8AEE7477-0BDA-B04C-AA7C-4EC5A6C2E9FF}"/>
              </a:ext>
            </a:extLst>
          </p:cNvPr>
          <p:cNvSpPr txBox="1"/>
          <p:nvPr/>
        </p:nvSpPr>
        <p:spPr>
          <a:xfrm>
            <a:off x="3393090" y="3007927"/>
            <a:ext cx="2372107"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عِظَمٌ/عَظُمَ</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7" name="ZoneTexte 36">
            <a:extLst>
              <a:ext uri="{FF2B5EF4-FFF2-40B4-BE49-F238E27FC236}">
                <a16:creationId xmlns:a16="http://schemas.microsoft.com/office/drawing/2014/main" id="{06F6D613-5F5B-AF48-5222-140F121A1EE3}"/>
              </a:ext>
            </a:extLst>
          </p:cNvPr>
          <p:cNvSpPr txBox="1"/>
          <p:nvPr/>
        </p:nvSpPr>
        <p:spPr>
          <a:xfrm>
            <a:off x="644325" y="1926025"/>
            <a:ext cx="2578776"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هِمَمٌ</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8" name="ZoneTexte 37">
            <a:extLst>
              <a:ext uri="{FF2B5EF4-FFF2-40B4-BE49-F238E27FC236}">
                <a16:creationId xmlns:a16="http://schemas.microsoft.com/office/drawing/2014/main" id="{F11E14D4-A1B7-05AD-B8C9-CE0461CD6AF2}"/>
              </a:ext>
            </a:extLst>
          </p:cNvPr>
          <p:cNvSpPr txBox="1"/>
          <p:nvPr/>
        </p:nvSpPr>
        <p:spPr>
          <a:xfrm>
            <a:off x="3388147" y="1929720"/>
            <a:ext cx="2372107"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مَجْدٌ</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9" name="Google Shape;452;p158">
            <a:extLst>
              <a:ext uri="{FF2B5EF4-FFF2-40B4-BE49-F238E27FC236}">
                <a16:creationId xmlns:a16="http://schemas.microsoft.com/office/drawing/2014/main" id="{49AC826D-1F53-B7CE-6DD9-0558021CF97D}"/>
              </a:ext>
            </a:extLst>
          </p:cNvPr>
          <p:cNvSpPr txBox="1"/>
          <p:nvPr/>
        </p:nvSpPr>
        <p:spPr>
          <a:xfrm>
            <a:off x="3388771" y="4098974"/>
            <a:ext cx="237210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عَلَمٌ </a:t>
            </a:r>
            <a:endParaRPr b="1" dirty="0">
              <a:solidFill>
                <a:srgbClr val="424D7C"/>
              </a:solidFill>
              <a:sym typeface="Calibri"/>
            </a:endParaRPr>
          </a:p>
        </p:txBody>
      </p:sp>
      <p:sp>
        <p:nvSpPr>
          <p:cNvPr id="40" name="Google Shape;452;p158">
            <a:extLst>
              <a:ext uri="{FF2B5EF4-FFF2-40B4-BE49-F238E27FC236}">
                <a16:creationId xmlns:a16="http://schemas.microsoft.com/office/drawing/2014/main" id="{48C97108-7900-296E-D6CF-40CC4BCE6767}"/>
              </a:ext>
            </a:extLst>
          </p:cNvPr>
          <p:cNvSpPr txBox="1"/>
          <p:nvPr/>
        </p:nvSpPr>
        <p:spPr>
          <a:xfrm>
            <a:off x="5925300" y="4098974"/>
            <a:ext cx="2578775"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algn="ctr" rtl="1">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دَهْرٌ</a:t>
            </a:r>
            <a:endParaRPr sz="4800" b="1" dirty="0">
              <a:solidFill>
                <a:srgbClr val="424D7C"/>
              </a:solidFill>
              <a:latin typeface="Microsoft Uighur" panose="02000000000000000000" pitchFamily="2" charset="-78"/>
              <a:ea typeface="Calibri"/>
              <a:cs typeface="Microsoft Uighur" panose="02000000000000000000" pitchFamily="2" charset="-78"/>
              <a:sym typeface="Calibri"/>
            </a:endParaRPr>
          </a:p>
        </p:txBody>
      </p:sp>
      <p:sp>
        <p:nvSpPr>
          <p:cNvPr id="41" name="Google Shape;452;p158">
            <a:extLst>
              <a:ext uri="{FF2B5EF4-FFF2-40B4-BE49-F238E27FC236}">
                <a16:creationId xmlns:a16="http://schemas.microsoft.com/office/drawing/2014/main" id="{0A73F055-9B4C-24A0-8ACE-9200245899A2}"/>
              </a:ext>
            </a:extLst>
          </p:cNvPr>
          <p:cNvSpPr txBox="1"/>
          <p:nvPr/>
        </p:nvSpPr>
        <p:spPr>
          <a:xfrm>
            <a:off x="621663" y="5189976"/>
            <a:ext cx="2607558"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طَهَ حُسَيْن</a:t>
            </a:r>
          </a:p>
        </p:txBody>
      </p:sp>
      <p:sp>
        <p:nvSpPr>
          <p:cNvPr id="42" name="Google Shape;452;p158">
            <a:extLst>
              <a:ext uri="{FF2B5EF4-FFF2-40B4-BE49-F238E27FC236}">
                <a16:creationId xmlns:a16="http://schemas.microsoft.com/office/drawing/2014/main" id="{69BE4084-2348-4D9B-8DB8-D2D92F033E6C}"/>
              </a:ext>
            </a:extLst>
          </p:cNvPr>
          <p:cNvSpPr txBox="1"/>
          <p:nvPr/>
        </p:nvSpPr>
        <p:spPr>
          <a:xfrm>
            <a:off x="643149" y="3007927"/>
            <a:ext cx="2584896"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مَغارِبَةٌ</a:t>
            </a:r>
          </a:p>
        </p:txBody>
      </p:sp>
      <p:sp>
        <p:nvSpPr>
          <p:cNvPr id="43" name="Google Shape;452;p158">
            <a:extLst>
              <a:ext uri="{FF2B5EF4-FFF2-40B4-BE49-F238E27FC236}">
                <a16:creationId xmlns:a16="http://schemas.microsoft.com/office/drawing/2014/main" id="{6AECEC94-15EF-0785-2271-25516741919D}"/>
              </a:ext>
            </a:extLst>
          </p:cNvPr>
          <p:cNvSpPr txBox="1"/>
          <p:nvPr/>
        </p:nvSpPr>
        <p:spPr>
          <a:xfrm>
            <a:off x="5925300" y="1926025"/>
            <a:ext cx="2578776"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وَطَنٌ</a:t>
            </a:r>
          </a:p>
        </p:txBody>
      </p:sp>
      <p:sp>
        <p:nvSpPr>
          <p:cNvPr id="44" name="Google Shape;452;p158">
            <a:extLst>
              <a:ext uri="{FF2B5EF4-FFF2-40B4-BE49-F238E27FC236}">
                <a16:creationId xmlns:a16="http://schemas.microsoft.com/office/drawing/2014/main" id="{E76B925B-C652-6129-039F-09EE8A816E58}"/>
              </a:ext>
            </a:extLst>
          </p:cNvPr>
          <p:cNvSpPr txBox="1"/>
          <p:nvPr/>
        </p:nvSpPr>
        <p:spPr>
          <a:xfrm>
            <a:off x="5930796" y="5182737"/>
            <a:ext cx="2578776"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تآزُرٌ (تَآزَرَ) </a:t>
            </a:r>
            <a:endParaRPr b="1" dirty="0">
              <a:solidFill>
                <a:srgbClr val="424D7C"/>
              </a:solidFill>
              <a:sym typeface="Calibri"/>
            </a:endParaRPr>
          </a:p>
        </p:txBody>
      </p:sp>
      <p:sp>
        <p:nvSpPr>
          <p:cNvPr id="45" name="Google Shape;452;p158">
            <a:extLst>
              <a:ext uri="{FF2B5EF4-FFF2-40B4-BE49-F238E27FC236}">
                <a16:creationId xmlns:a16="http://schemas.microsoft.com/office/drawing/2014/main" id="{2A856B15-396A-5F4C-B96A-FCF4D18C2CBF}"/>
              </a:ext>
            </a:extLst>
          </p:cNvPr>
          <p:cNvSpPr txBox="1"/>
          <p:nvPr/>
        </p:nvSpPr>
        <p:spPr>
          <a:xfrm>
            <a:off x="3394267" y="5183773"/>
            <a:ext cx="237210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حَنينٌ (حَنَّ)</a:t>
            </a:r>
            <a:endParaRPr b="1" dirty="0">
              <a:solidFill>
                <a:srgbClr val="424D7C"/>
              </a:solidFill>
              <a:sym typeface="Calibri"/>
            </a:endParaRPr>
          </a:p>
        </p:txBody>
      </p:sp>
      <p:sp>
        <p:nvSpPr>
          <p:cNvPr id="46" name="Google Shape;452;p158">
            <a:extLst>
              <a:ext uri="{FF2B5EF4-FFF2-40B4-BE49-F238E27FC236}">
                <a16:creationId xmlns:a16="http://schemas.microsoft.com/office/drawing/2014/main" id="{4A1B94D9-A72E-2E43-A6DB-F94D4B1E63F7}"/>
              </a:ext>
            </a:extLst>
          </p:cNvPr>
          <p:cNvSpPr txBox="1"/>
          <p:nvPr/>
        </p:nvSpPr>
        <p:spPr>
          <a:xfrm>
            <a:off x="616167" y="4098974"/>
            <a:ext cx="2607558"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شامِخَةٌ</a:t>
            </a:r>
            <a:endParaRPr b="1" dirty="0">
              <a:solidFill>
                <a:srgbClr val="424D7C"/>
              </a:solidFill>
              <a:sym typeface="Calibri"/>
            </a:endParaRPr>
          </a:p>
        </p:txBody>
      </p:sp>
      <p:sp>
        <p:nvSpPr>
          <p:cNvPr id="47" name="Google Shape;452;p158">
            <a:extLst>
              <a:ext uri="{FF2B5EF4-FFF2-40B4-BE49-F238E27FC236}">
                <a16:creationId xmlns:a16="http://schemas.microsoft.com/office/drawing/2014/main" id="{843F77E7-1C71-23A1-2288-F855269C795E}"/>
              </a:ext>
            </a:extLst>
          </p:cNvPr>
          <p:cNvSpPr txBox="1"/>
          <p:nvPr/>
        </p:nvSpPr>
        <p:spPr>
          <a:xfrm>
            <a:off x="5929620" y="3007927"/>
            <a:ext cx="2578775"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مَحافِلُ</a:t>
            </a:r>
            <a:endParaRPr b="1" dirty="0">
              <a:solidFill>
                <a:srgbClr val="424D7C"/>
              </a:solidFill>
              <a:sym typeface="Calibri"/>
            </a:endParaRPr>
          </a:p>
        </p:txBody>
      </p:sp>
    </p:spTree>
    <p:extLst>
      <p:ext uri="{BB962C8B-B14F-4D97-AF65-F5344CB8AC3E}">
        <p14:creationId xmlns:p14="http://schemas.microsoft.com/office/powerpoint/2010/main" val="183266222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CF442-AD29-4341-DD17-2F4AAB9DF0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1CC1B9-EA40-4972-CE2C-EECFE3112378}"/>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دفاتر البحث . اكتبوا فقرة. الفائز من استطاع تركيب أكبر عدد من المفردات.</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48C2CA03-BE13-8C07-F268-8467C0CFADD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15" name="Rectangle 14">
            <a:extLst>
              <a:ext uri="{FF2B5EF4-FFF2-40B4-BE49-F238E27FC236}">
                <a16:creationId xmlns:a16="http://schemas.microsoft.com/office/drawing/2014/main" id="{0107DE30-3FDB-697D-112F-642F7431FB4B}"/>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16" name="Rectangle 15">
            <a:extLst>
              <a:ext uri="{FF2B5EF4-FFF2-40B4-BE49-F238E27FC236}">
                <a16:creationId xmlns:a16="http://schemas.microsoft.com/office/drawing/2014/main" id="{872E43E0-4E78-A673-B324-972DE369D079}"/>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17" name="Rectangle 16">
            <a:extLst>
              <a:ext uri="{FF2B5EF4-FFF2-40B4-BE49-F238E27FC236}">
                <a16:creationId xmlns:a16="http://schemas.microsoft.com/office/drawing/2014/main" id="{CCEC6ECD-B841-A424-81F1-7B5A6F36E15E}"/>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18" name="Rectangle 17">
            <a:extLst>
              <a:ext uri="{FF2B5EF4-FFF2-40B4-BE49-F238E27FC236}">
                <a16:creationId xmlns:a16="http://schemas.microsoft.com/office/drawing/2014/main" id="{C0EC2E6D-690E-7365-34E2-2F2DCBE92034}"/>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9" name="Image 18">
            <a:extLst>
              <a:ext uri="{FF2B5EF4-FFF2-40B4-BE49-F238E27FC236}">
                <a16:creationId xmlns:a16="http://schemas.microsoft.com/office/drawing/2014/main" id="{96BEA73A-A749-09B4-15EA-31AE0907B63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0" name="Image 19">
            <a:extLst>
              <a:ext uri="{FF2B5EF4-FFF2-40B4-BE49-F238E27FC236}">
                <a16:creationId xmlns:a16="http://schemas.microsoft.com/office/drawing/2014/main" id="{550F955E-9821-FFB4-BCFB-9676ECB41D8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2" name="Image 21">
            <a:extLst>
              <a:ext uri="{FF2B5EF4-FFF2-40B4-BE49-F238E27FC236}">
                <a16:creationId xmlns:a16="http://schemas.microsoft.com/office/drawing/2014/main" id="{D2E6CAAE-1F55-5ADF-8AB1-BD935652A62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3" name="Image 22">
            <a:extLst>
              <a:ext uri="{FF2B5EF4-FFF2-40B4-BE49-F238E27FC236}">
                <a16:creationId xmlns:a16="http://schemas.microsoft.com/office/drawing/2014/main" id="{4FC03F6C-2F8D-E22A-1EC3-9BBB44B95CB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3" name="ZoneTexte 2">
            <a:extLst>
              <a:ext uri="{FF2B5EF4-FFF2-40B4-BE49-F238E27FC236}">
                <a16:creationId xmlns:a16="http://schemas.microsoft.com/office/drawing/2014/main" id="{33BA8FE7-B2DA-890D-503E-508C777F65DF}"/>
              </a:ext>
            </a:extLst>
          </p:cNvPr>
          <p:cNvSpPr txBox="1"/>
          <p:nvPr/>
        </p:nvSpPr>
        <p:spPr>
          <a:xfrm>
            <a:off x="3393090" y="3007927"/>
            <a:ext cx="2372107"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عِظَمٌ/عَظُمَ</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4" name="ZoneTexte 3">
            <a:extLst>
              <a:ext uri="{FF2B5EF4-FFF2-40B4-BE49-F238E27FC236}">
                <a16:creationId xmlns:a16="http://schemas.microsoft.com/office/drawing/2014/main" id="{0A34132C-1D87-DCB9-151B-884EA88483FD}"/>
              </a:ext>
            </a:extLst>
          </p:cNvPr>
          <p:cNvSpPr txBox="1"/>
          <p:nvPr/>
        </p:nvSpPr>
        <p:spPr>
          <a:xfrm>
            <a:off x="644325" y="1926025"/>
            <a:ext cx="2578776"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هِمَمٌ</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5" name="ZoneTexte 4">
            <a:extLst>
              <a:ext uri="{FF2B5EF4-FFF2-40B4-BE49-F238E27FC236}">
                <a16:creationId xmlns:a16="http://schemas.microsoft.com/office/drawing/2014/main" id="{8F098497-8D27-4B12-65D2-03956642C043}"/>
              </a:ext>
            </a:extLst>
          </p:cNvPr>
          <p:cNvSpPr txBox="1"/>
          <p:nvPr/>
        </p:nvSpPr>
        <p:spPr>
          <a:xfrm>
            <a:off x="3388147" y="1929720"/>
            <a:ext cx="2372107"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مَجْدٌ</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7" name="Google Shape;452;p158">
            <a:extLst>
              <a:ext uri="{FF2B5EF4-FFF2-40B4-BE49-F238E27FC236}">
                <a16:creationId xmlns:a16="http://schemas.microsoft.com/office/drawing/2014/main" id="{4D19714D-E2EA-CF1C-49E5-EB0FB7A1852E}"/>
              </a:ext>
            </a:extLst>
          </p:cNvPr>
          <p:cNvSpPr txBox="1"/>
          <p:nvPr/>
        </p:nvSpPr>
        <p:spPr>
          <a:xfrm>
            <a:off x="3388771" y="4098974"/>
            <a:ext cx="237210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عَلَمٌ </a:t>
            </a:r>
            <a:endParaRPr b="1" dirty="0">
              <a:solidFill>
                <a:srgbClr val="424D7C"/>
              </a:solidFill>
              <a:sym typeface="Calibri"/>
            </a:endParaRPr>
          </a:p>
        </p:txBody>
      </p:sp>
      <p:sp>
        <p:nvSpPr>
          <p:cNvPr id="8" name="Google Shape;452;p158">
            <a:extLst>
              <a:ext uri="{FF2B5EF4-FFF2-40B4-BE49-F238E27FC236}">
                <a16:creationId xmlns:a16="http://schemas.microsoft.com/office/drawing/2014/main" id="{558AB0FA-2358-C95D-D109-F922186B6E32}"/>
              </a:ext>
            </a:extLst>
          </p:cNvPr>
          <p:cNvSpPr txBox="1"/>
          <p:nvPr/>
        </p:nvSpPr>
        <p:spPr>
          <a:xfrm>
            <a:off x="5925300" y="4098974"/>
            <a:ext cx="2578775"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algn="ctr" rtl="1">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دَهْرٌ</a:t>
            </a:r>
            <a:endParaRPr sz="4800" b="1" dirty="0">
              <a:solidFill>
                <a:srgbClr val="424D7C"/>
              </a:solidFill>
              <a:latin typeface="Microsoft Uighur" panose="02000000000000000000" pitchFamily="2" charset="-78"/>
              <a:ea typeface="Calibri"/>
              <a:cs typeface="Microsoft Uighur" panose="02000000000000000000" pitchFamily="2" charset="-78"/>
              <a:sym typeface="Calibri"/>
            </a:endParaRPr>
          </a:p>
        </p:txBody>
      </p:sp>
      <p:sp>
        <p:nvSpPr>
          <p:cNvPr id="9" name="Google Shape;452;p158">
            <a:extLst>
              <a:ext uri="{FF2B5EF4-FFF2-40B4-BE49-F238E27FC236}">
                <a16:creationId xmlns:a16="http://schemas.microsoft.com/office/drawing/2014/main" id="{B119FDB6-E9FD-C525-B54E-0238CB9A5ECE}"/>
              </a:ext>
            </a:extLst>
          </p:cNvPr>
          <p:cNvSpPr txBox="1"/>
          <p:nvPr/>
        </p:nvSpPr>
        <p:spPr>
          <a:xfrm>
            <a:off x="621663" y="5189976"/>
            <a:ext cx="2607558"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طَهَ حُسَيْن</a:t>
            </a:r>
          </a:p>
        </p:txBody>
      </p:sp>
      <p:sp>
        <p:nvSpPr>
          <p:cNvPr id="10" name="Google Shape;452;p158">
            <a:extLst>
              <a:ext uri="{FF2B5EF4-FFF2-40B4-BE49-F238E27FC236}">
                <a16:creationId xmlns:a16="http://schemas.microsoft.com/office/drawing/2014/main" id="{67EC0416-2F31-4775-B425-A171E0457BBC}"/>
              </a:ext>
            </a:extLst>
          </p:cNvPr>
          <p:cNvSpPr txBox="1"/>
          <p:nvPr/>
        </p:nvSpPr>
        <p:spPr>
          <a:xfrm>
            <a:off x="643149" y="3007927"/>
            <a:ext cx="2584896"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مَغارِبَةٌ</a:t>
            </a:r>
          </a:p>
        </p:txBody>
      </p:sp>
      <p:sp>
        <p:nvSpPr>
          <p:cNvPr id="11" name="Google Shape;452;p158">
            <a:extLst>
              <a:ext uri="{FF2B5EF4-FFF2-40B4-BE49-F238E27FC236}">
                <a16:creationId xmlns:a16="http://schemas.microsoft.com/office/drawing/2014/main" id="{1A878AE8-61B2-7351-04ED-6E2E123E3954}"/>
              </a:ext>
            </a:extLst>
          </p:cNvPr>
          <p:cNvSpPr txBox="1"/>
          <p:nvPr/>
        </p:nvSpPr>
        <p:spPr>
          <a:xfrm>
            <a:off x="5925300" y="1926025"/>
            <a:ext cx="2578776"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وَطَنٌ</a:t>
            </a:r>
          </a:p>
        </p:txBody>
      </p:sp>
      <p:sp>
        <p:nvSpPr>
          <p:cNvPr id="24" name="Google Shape;452;p158">
            <a:extLst>
              <a:ext uri="{FF2B5EF4-FFF2-40B4-BE49-F238E27FC236}">
                <a16:creationId xmlns:a16="http://schemas.microsoft.com/office/drawing/2014/main" id="{A6A51E8A-C397-EB97-E962-EDE59978A6B7}"/>
              </a:ext>
            </a:extLst>
          </p:cNvPr>
          <p:cNvSpPr txBox="1"/>
          <p:nvPr/>
        </p:nvSpPr>
        <p:spPr>
          <a:xfrm>
            <a:off x="5930796" y="5182737"/>
            <a:ext cx="2578776"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تآزُرٌ (تَآزَرَ) </a:t>
            </a:r>
            <a:endParaRPr b="1" dirty="0">
              <a:solidFill>
                <a:srgbClr val="424D7C"/>
              </a:solidFill>
              <a:sym typeface="Calibri"/>
            </a:endParaRPr>
          </a:p>
        </p:txBody>
      </p:sp>
      <p:sp>
        <p:nvSpPr>
          <p:cNvPr id="33" name="Google Shape;452;p158">
            <a:extLst>
              <a:ext uri="{FF2B5EF4-FFF2-40B4-BE49-F238E27FC236}">
                <a16:creationId xmlns:a16="http://schemas.microsoft.com/office/drawing/2014/main" id="{23190926-DEB7-68E7-3F47-88EA15567901}"/>
              </a:ext>
            </a:extLst>
          </p:cNvPr>
          <p:cNvSpPr txBox="1"/>
          <p:nvPr/>
        </p:nvSpPr>
        <p:spPr>
          <a:xfrm>
            <a:off x="3394267" y="5183773"/>
            <a:ext cx="237210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حَنينٌ (حَنَّ)</a:t>
            </a:r>
            <a:endParaRPr b="1" dirty="0">
              <a:solidFill>
                <a:srgbClr val="424D7C"/>
              </a:solidFill>
              <a:sym typeface="Calibri"/>
            </a:endParaRPr>
          </a:p>
        </p:txBody>
      </p:sp>
      <p:sp>
        <p:nvSpPr>
          <p:cNvPr id="34" name="Google Shape;452;p158">
            <a:extLst>
              <a:ext uri="{FF2B5EF4-FFF2-40B4-BE49-F238E27FC236}">
                <a16:creationId xmlns:a16="http://schemas.microsoft.com/office/drawing/2014/main" id="{F8AE983F-8B8E-B5F8-1522-7C3BD382D57C}"/>
              </a:ext>
            </a:extLst>
          </p:cNvPr>
          <p:cNvSpPr txBox="1"/>
          <p:nvPr/>
        </p:nvSpPr>
        <p:spPr>
          <a:xfrm>
            <a:off x="616167" y="4098974"/>
            <a:ext cx="2607558"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شامِخَةٌ</a:t>
            </a:r>
            <a:endParaRPr b="1" dirty="0">
              <a:solidFill>
                <a:srgbClr val="424D7C"/>
              </a:solidFill>
              <a:sym typeface="Calibri"/>
            </a:endParaRPr>
          </a:p>
        </p:txBody>
      </p:sp>
      <p:sp>
        <p:nvSpPr>
          <p:cNvPr id="35" name="Google Shape;452;p158">
            <a:extLst>
              <a:ext uri="{FF2B5EF4-FFF2-40B4-BE49-F238E27FC236}">
                <a16:creationId xmlns:a16="http://schemas.microsoft.com/office/drawing/2014/main" id="{F2FA161E-4BC9-3949-0A40-A8580B840DFF}"/>
              </a:ext>
            </a:extLst>
          </p:cNvPr>
          <p:cNvSpPr txBox="1"/>
          <p:nvPr/>
        </p:nvSpPr>
        <p:spPr>
          <a:xfrm>
            <a:off x="5929620" y="3007927"/>
            <a:ext cx="2578775"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مَحافِلُ</a:t>
            </a:r>
            <a:endParaRPr b="1" dirty="0">
              <a:solidFill>
                <a:srgbClr val="424D7C"/>
              </a:solidFill>
              <a:sym typeface="Calibri"/>
            </a:endParaRPr>
          </a:p>
        </p:txBody>
      </p:sp>
    </p:spTree>
    <p:extLst>
      <p:ext uri="{BB962C8B-B14F-4D97-AF65-F5344CB8AC3E}">
        <p14:creationId xmlns:p14="http://schemas.microsoft.com/office/powerpoint/2010/main" val="120439781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D9CB6-048F-C244-7BCF-34DF5B1012D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365AC3-C384-DAE2-F9A4-952A6C15A29C}"/>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من الفائز في هذه المسابقة؟ </a:t>
            </a:r>
          </a:p>
        </p:txBody>
      </p:sp>
      <p:pic>
        <p:nvPicPr>
          <p:cNvPr id="3" name="Joyful_Prize_Celebration_Animation">
            <a:hlinkClick r:id="" action="ppaction://media"/>
            <a:extLst>
              <a:ext uri="{FF2B5EF4-FFF2-40B4-BE49-F238E27FC236}">
                <a16:creationId xmlns:a16="http://schemas.microsoft.com/office/drawing/2014/main" id="{9EC44A6F-E8B6-3F8B-29CD-C0241227C790}"/>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686319" y="2234031"/>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3278592A-0D1A-05F1-2FF1-DA3EECE96255}"/>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4" name="Rectangle 3">
            <a:extLst>
              <a:ext uri="{FF2B5EF4-FFF2-40B4-BE49-F238E27FC236}">
                <a16:creationId xmlns:a16="http://schemas.microsoft.com/office/drawing/2014/main" id="{6477E5AE-730E-BC3A-8027-7EAD73754104}"/>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5" name="Rectangle 4">
            <a:extLst>
              <a:ext uri="{FF2B5EF4-FFF2-40B4-BE49-F238E27FC236}">
                <a16:creationId xmlns:a16="http://schemas.microsoft.com/office/drawing/2014/main" id="{3D8DF466-C6FB-EC78-C270-5B069D493839}"/>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6" name="Rectangle 5">
            <a:extLst>
              <a:ext uri="{FF2B5EF4-FFF2-40B4-BE49-F238E27FC236}">
                <a16:creationId xmlns:a16="http://schemas.microsoft.com/office/drawing/2014/main" id="{F9DAA050-56D9-E749-9533-75DDAA7279D3}"/>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7" name="Rectangle 6">
            <a:extLst>
              <a:ext uri="{FF2B5EF4-FFF2-40B4-BE49-F238E27FC236}">
                <a16:creationId xmlns:a16="http://schemas.microsoft.com/office/drawing/2014/main" id="{3D0E91D2-1C94-D990-8C2A-DE4500578DFD}"/>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9" name="Image 8">
            <a:extLst>
              <a:ext uri="{FF2B5EF4-FFF2-40B4-BE49-F238E27FC236}">
                <a16:creationId xmlns:a16="http://schemas.microsoft.com/office/drawing/2014/main" id="{D0271611-9A7C-8B52-1FC2-4432E64DBB3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E548311E-FA01-D703-9609-753BB55C4ED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FA5D50F4-7F7A-541D-43B2-83F4621E400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EC254B52-54AA-CA9D-E570-29D34FB2B952}"/>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21" name="Image 20" descr="Une image contenant noir, obscurité&#10;&#10;Le contenu généré par l’IA peut être incorrect.">
            <a:extLst>
              <a:ext uri="{FF2B5EF4-FFF2-40B4-BE49-F238E27FC236}">
                <a16:creationId xmlns:a16="http://schemas.microsoft.com/office/drawing/2014/main" id="{4A9AF05B-7278-60F3-FC28-78C8D2254F3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a:off x="588954" y="5962543"/>
            <a:ext cx="1467365" cy="746348"/>
          </a:xfrm>
          <a:prstGeom prst="rect">
            <a:avLst/>
          </a:prstGeom>
        </p:spPr>
      </p:pic>
    </p:spTree>
    <p:extLst>
      <p:ext uri="{BB962C8B-B14F-4D97-AF65-F5344CB8AC3E}">
        <p14:creationId xmlns:p14="http://schemas.microsoft.com/office/powerpoint/2010/main" val="11974082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3"/>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9279E-CCAF-2276-5334-D64F0B7C2EBC}"/>
            </a:ext>
          </a:extLst>
        </p:cNvPr>
        <p:cNvGrpSpPr/>
        <p:nvPr/>
      </p:nvGrpSpPr>
      <p:grpSpPr>
        <a:xfrm>
          <a:off x="0" y="0"/>
          <a:ext cx="0" cy="0"/>
          <a:chOff x="0" y="0"/>
          <a:chExt cx="0" cy="0"/>
        </a:xfrm>
      </p:grpSpPr>
      <p:pic>
        <p:nvPicPr>
          <p:cNvPr id="26" name="Image 25">
            <a:extLst>
              <a:ext uri="{FF2B5EF4-FFF2-40B4-BE49-F238E27FC236}">
                <a16:creationId xmlns:a16="http://schemas.microsoft.com/office/drawing/2014/main" id="{F47AA045-7EBB-BD56-F288-644AB56200C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790694"/>
            <a:ext cx="7789894" cy="4824000"/>
          </a:xfrm>
          <a:prstGeom prst="rect">
            <a:avLst/>
          </a:prstGeom>
        </p:spPr>
      </p:pic>
      <p:sp>
        <p:nvSpPr>
          <p:cNvPr id="29" name="Titre 3">
            <a:extLst>
              <a:ext uri="{FF2B5EF4-FFF2-40B4-BE49-F238E27FC236}">
                <a16:creationId xmlns:a16="http://schemas.microsoft.com/office/drawing/2014/main" id="{3ADA30E0-9A4A-0C5D-C512-B697F41F4749}"/>
              </a:ext>
            </a:extLst>
          </p:cNvPr>
          <p:cNvSpPr txBox="1">
            <a:spLocks/>
          </p:cNvSpPr>
          <p:nvPr/>
        </p:nvSpPr>
        <p:spPr>
          <a:xfrm>
            <a:off x="900501" y="861591"/>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قراءة</a:t>
            </a:r>
          </a:p>
        </p:txBody>
      </p:sp>
      <p:sp>
        <p:nvSpPr>
          <p:cNvPr id="30" name="Espace réservé du texte 5">
            <a:extLst>
              <a:ext uri="{FF2B5EF4-FFF2-40B4-BE49-F238E27FC236}">
                <a16:creationId xmlns:a16="http://schemas.microsoft.com/office/drawing/2014/main" id="{684BBA62-3AE3-3767-6055-42EB11CCBB80}"/>
              </a:ext>
            </a:extLst>
          </p:cNvPr>
          <p:cNvSpPr txBox="1">
            <a:spLocks/>
          </p:cNvSpPr>
          <p:nvPr/>
        </p:nvSpPr>
        <p:spPr>
          <a:xfrm>
            <a:off x="2762911" y="3238137"/>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SzPct val="50000"/>
              <a:buFont typeface="Wingdings" panose="05000000000000000000" pitchFamily="2" charset="2"/>
              <a:buChar char="l"/>
            </a:pPr>
            <a:r>
              <a:rPr lang="ar-MA" sz="2400" b="1" dirty="0">
                <a:solidFill>
                  <a:srgbClr val="424D7B"/>
                </a:solidFill>
                <a:cs typeface="Microsoft Uighur" panose="02000000000000000000" pitchFamily="2" charset="-78"/>
              </a:rPr>
              <a:t>استثمار النص.</a:t>
            </a:r>
          </a:p>
        </p:txBody>
      </p:sp>
      <p:sp>
        <p:nvSpPr>
          <p:cNvPr id="33" name="ZoneTexte 32">
            <a:extLst>
              <a:ext uri="{FF2B5EF4-FFF2-40B4-BE49-F238E27FC236}">
                <a16:creationId xmlns:a16="http://schemas.microsoft.com/office/drawing/2014/main" id="{F0B5FEFE-70F2-7405-13AA-80939378AA6D}"/>
              </a:ext>
            </a:extLst>
          </p:cNvPr>
          <p:cNvSpPr txBox="1"/>
          <p:nvPr/>
        </p:nvSpPr>
        <p:spPr>
          <a:xfrm>
            <a:off x="2934269" y="1771950"/>
            <a:ext cx="4164619" cy="646331"/>
          </a:xfrm>
          <a:prstGeom prst="rect">
            <a:avLst/>
          </a:prstGeom>
          <a:noFill/>
        </p:spPr>
        <p:txBody>
          <a:bodyPr wrap="square">
            <a:spAutoFit/>
          </a:bodyPr>
          <a:lstStyle/>
          <a:p>
            <a:pPr algn="r" rtl="1">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أعلام وعباقرة( ح</a:t>
            </a:r>
            <a:r>
              <a:rPr lang="fr-FR" sz="3600" b="1" dirty="0">
                <a:solidFill>
                  <a:srgbClr val="424D7B"/>
                </a:solidFill>
                <a:latin typeface="Microsoft Uighur" panose="02000000000000000000" pitchFamily="2" charset="-78"/>
                <a:cs typeface="Microsoft Uighur" panose="02000000000000000000" pitchFamily="2" charset="-78"/>
              </a:rPr>
              <a:t>4</a:t>
            </a:r>
            <a:r>
              <a:rPr lang="ar-MA" sz="3600" b="1" dirty="0">
                <a:solidFill>
                  <a:srgbClr val="424D7B"/>
                </a:solidFill>
                <a:latin typeface="Microsoft Uighur" panose="02000000000000000000" pitchFamily="2" charset="-78"/>
                <a:cs typeface="Microsoft Uighur" panose="02000000000000000000" pitchFamily="2" charset="-78"/>
              </a:rPr>
              <a:t>).</a:t>
            </a:r>
          </a:p>
        </p:txBody>
      </p:sp>
      <p:pic>
        <p:nvPicPr>
          <p:cNvPr id="35" name="Image 34" descr="Une image contenant horloge, cercle, symbole, Police&#10;&#10;Le contenu généré par l’IA peut être incorrect.">
            <a:extLst>
              <a:ext uri="{FF2B5EF4-FFF2-40B4-BE49-F238E27FC236}">
                <a16:creationId xmlns:a16="http://schemas.microsoft.com/office/drawing/2014/main" id="{34944446-B603-0F67-24D0-F01A018964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267" y="1674307"/>
            <a:ext cx="646263" cy="743974"/>
          </a:xfrm>
          <a:prstGeom prst="rect">
            <a:avLst/>
          </a:prstGeom>
        </p:spPr>
      </p:pic>
      <p:pic>
        <p:nvPicPr>
          <p:cNvPr id="2" name="Image 1">
            <a:extLst>
              <a:ext uri="{FF2B5EF4-FFF2-40B4-BE49-F238E27FC236}">
                <a16:creationId xmlns:a16="http://schemas.microsoft.com/office/drawing/2014/main" id="{1EAA765F-7CFD-C1F7-6114-73F41844305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 name="Image 8">
            <a:extLst>
              <a:ext uri="{FF2B5EF4-FFF2-40B4-BE49-F238E27FC236}">
                <a16:creationId xmlns:a16="http://schemas.microsoft.com/office/drawing/2014/main" id="{60ECD07F-3F16-BA5D-FD99-E9EC1FBE595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03412" y="1041591"/>
            <a:ext cx="360000" cy="360000"/>
          </a:xfrm>
          <a:prstGeom prst="rect">
            <a:avLst/>
          </a:prstGeom>
          <a:ln>
            <a:noFill/>
          </a:ln>
        </p:spPr>
      </p:pic>
    </p:spTree>
    <p:extLst>
      <p:ext uri="{BB962C8B-B14F-4D97-AF65-F5344CB8AC3E}">
        <p14:creationId xmlns:p14="http://schemas.microsoft.com/office/powerpoint/2010/main" val="12190188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9FFE0-0A16-D2F7-F1E0-101628ADD6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1CBB223-EB0E-5E27-31BC-9EC218BC52AB}"/>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هذه الحصة. ستقومون باستثمار قصيدة </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رقصة العلم » خذوا كراساتكم الصفحة 50 .</a:t>
            </a:r>
          </a:p>
        </p:txBody>
      </p:sp>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7D43F12-DA77-D206-D854-ECFC84FA71E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2" name="Rectangle 21">
            <a:extLst>
              <a:ext uri="{FF2B5EF4-FFF2-40B4-BE49-F238E27FC236}">
                <a16:creationId xmlns:a16="http://schemas.microsoft.com/office/drawing/2014/main" id="{834B7F30-3367-078D-267E-39F663FFBF13}"/>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E227CC4F-6F0B-BD6E-993F-CE02AA1B1D1D}"/>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894952FC-EA19-E34D-92D0-8AAF8432BE02}"/>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07E5C1F1-AC36-22C8-D7B8-6C6241F9B689}"/>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6A5FB330-1224-8507-14F1-9AF9A7BA3B2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CD963E9A-96B4-2B0F-8F68-F9357AF586A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14A3611B-0384-24C5-A9B3-6937A31AE88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DD26C90A-B8A2-A373-B549-CD36AECCCD5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3" name="Image 2">
            <a:extLst>
              <a:ext uri="{FF2B5EF4-FFF2-40B4-BE49-F238E27FC236}">
                <a16:creationId xmlns:a16="http://schemas.microsoft.com/office/drawing/2014/main" id="{BDD62581-4838-25C6-0ABB-60024E1C3C71}"/>
              </a:ext>
            </a:extLst>
          </p:cNvPr>
          <p:cNvPicPr>
            <a:picLocks noChangeAspect="1"/>
          </p:cNvPicPr>
          <p:nvPr/>
        </p:nvPicPr>
        <p:blipFill rotWithShape="1">
          <a:blip r:embed="rId7">
            <a:extLst>
              <a:ext uri="{28A0092B-C50C-407E-A947-70E740481C1C}">
                <a14:useLocalDpi xmlns:a14="http://schemas.microsoft.com/office/drawing/2010/main" val="0"/>
              </a:ext>
            </a:extLst>
          </a:blip>
          <a:srcRect r="3116"/>
          <a:stretch/>
        </p:blipFill>
        <p:spPr>
          <a:xfrm>
            <a:off x="2863142" y="1295999"/>
            <a:ext cx="3363091" cy="5287681"/>
          </a:xfrm>
          <a:prstGeom prst="rect">
            <a:avLst/>
          </a:prstGeom>
          <a:ln w="38100">
            <a:noFill/>
          </a:ln>
        </p:spPr>
      </p:pic>
      <p:sp>
        <p:nvSpPr>
          <p:cNvPr id="4" name="Rectangle : coins arrondis 3">
            <a:extLst>
              <a:ext uri="{FF2B5EF4-FFF2-40B4-BE49-F238E27FC236}">
                <a16:creationId xmlns:a16="http://schemas.microsoft.com/office/drawing/2014/main" id="{6F5C51C3-9B13-976A-0CC6-EBA58BEB23E8}"/>
              </a:ext>
            </a:extLst>
          </p:cNvPr>
          <p:cNvSpPr/>
          <p:nvPr/>
        </p:nvSpPr>
        <p:spPr>
          <a:xfrm>
            <a:off x="3412866" y="2410999"/>
            <a:ext cx="2602992" cy="3416223"/>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54596139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2DBBE-1DA3-735C-7C2C-0A5E2748DE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BB53EA1-D40F-6743-9417-AE9BE2DEA1B3}"/>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نبدأ الحصة بالواجب المنزلي. من يستظهر القصيدة بشكل معبر . (في حدود 5 محاولات).</a:t>
            </a:r>
          </a:p>
        </p:txBody>
      </p:sp>
      <p:pic>
        <p:nvPicPr>
          <p:cNvPr id="15" name="Espace réservé pour une image  14" descr="Une image contenant dessin humoristique, clipart, illustration, Dessin animé&#10;&#10;Le contenu généré par l’IA peut être incorrect.">
            <a:extLst>
              <a:ext uri="{FF2B5EF4-FFF2-40B4-BE49-F238E27FC236}">
                <a16:creationId xmlns:a16="http://schemas.microsoft.com/office/drawing/2014/main" id="{C4D83820-118D-40F4-CD64-1D237D0CD49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2" name="Rectangle 21">
            <a:extLst>
              <a:ext uri="{FF2B5EF4-FFF2-40B4-BE49-F238E27FC236}">
                <a16:creationId xmlns:a16="http://schemas.microsoft.com/office/drawing/2014/main" id="{6DC7BF84-45AF-03F5-C791-38C6C45A6948}"/>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E3CBDA38-FF08-2247-6475-290FC4CC05A7}"/>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586011CA-93A0-36B7-AC3B-9E4F63E54A22}"/>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17F28265-9BFB-37B2-8D24-4DDB99AFD03A}"/>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0133FA48-1274-906E-2ED8-BD297199035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936730C4-6C20-75DA-92BC-8155F2855BB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EEE43666-9726-DF5A-E855-795108C8C63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19CE421D-5182-8DE4-C92E-435BF54E1A8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3" name="Image 2">
            <a:extLst>
              <a:ext uri="{FF2B5EF4-FFF2-40B4-BE49-F238E27FC236}">
                <a16:creationId xmlns:a16="http://schemas.microsoft.com/office/drawing/2014/main" id="{B1B63D93-4782-2307-8525-5D9C425EF8F7}"/>
              </a:ext>
            </a:extLst>
          </p:cNvPr>
          <p:cNvPicPr>
            <a:picLocks noChangeAspect="1"/>
          </p:cNvPicPr>
          <p:nvPr/>
        </p:nvPicPr>
        <p:blipFill rotWithShape="1">
          <a:blip r:embed="rId7">
            <a:extLst>
              <a:ext uri="{28A0092B-C50C-407E-A947-70E740481C1C}">
                <a14:useLocalDpi xmlns:a14="http://schemas.microsoft.com/office/drawing/2010/main" val="0"/>
              </a:ext>
            </a:extLst>
          </a:blip>
          <a:srcRect r="3116"/>
          <a:stretch/>
        </p:blipFill>
        <p:spPr>
          <a:xfrm>
            <a:off x="2863142" y="1295999"/>
            <a:ext cx="3363091" cy="5287681"/>
          </a:xfrm>
          <a:prstGeom prst="rect">
            <a:avLst/>
          </a:prstGeom>
          <a:ln w="38100">
            <a:noFill/>
          </a:ln>
        </p:spPr>
      </p:pic>
      <p:sp>
        <p:nvSpPr>
          <p:cNvPr id="4" name="Rectangle : coins arrondis 3">
            <a:extLst>
              <a:ext uri="{FF2B5EF4-FFF2-40B4-BE49-F238E27FC236}">
                <a16:creationId xmlns:a16="http://schemas.microsoft.com/office/drawing/2014/main" id="{E34CB66A-32AA-5D5A-5762-9320417C3673}"/>
              </a:ext>
            </a:extLst>
          </p:cNvPr>
          <p:cNvSpPr/>
          <p:nvPr/>
        </p:nvSpPr>
        <p:spPr>
          <a:xfrm>
            <a:off x="3412866" y="2410999"/>
            <a:ext cx="2602992" cy="3416223"/>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64495437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9C4A2-127E-BF6A-991E-9BEE1D5A942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E4CF7F-B650-AF98-C9B1-804D088031EF}"/>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أعيدوا قراءة القصيدة في حدود دقيقتين. </a:t>
            </a:r>
          </a:p>
        </p:txBody>
      </p:sp>
      <p:pic>
        <p:nvPicPr>
          <p:cNvPr id="15" name="Espace réservé pour une image  14" descr="Une image contenant dessin humoristique, clipart, illustration, Dessin animé&#10;&#10;Le contenu généré par l’IA peut être incorrect.">
            <a:extLst>
              <a:ext uri="{FF2B5EF4-FFF2-40B4-BE49-F238E27FC236}">
                <a16:creationId xmlns:a16="http://schemas.microsoft.com/office/drawing/2014/main" id="{ED9FFF75-BB29-A293-4E72-6F310AB6A92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14" name="Image 13" descr="Une image contenant horloge, Horloge murale, cercle&#10;&#10;Le contenu généré par l’IA peut être incorrect.">
            <a:extLst>
              <a:ext uri="{FF2B5EF4-FFF2-40B4-BE49-F238E27FC236}">
                <a16:creationId xmlns:a16="http://schemas.microsoft.com/office/drawing/2014/main" id="{4C2CE28B-0272-1171-1A10-713A20939F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20" y="1510999"/>
            <a:ext cx="782030" cy="900000"/>
          </a:xfrm>
          <a:prstGeom prst="rect">
            <a:avLst/>
          </a:prstGeom>
        </p:spPr>
      </p:pic>
      <p:sp>
        <p:nvSpPr>
          <p:cNvPr id="23" name="Rectangle 22">
            <a:extLst>
              <a:ext uri="{FF2B5EF4-FFF2-40B4-BE49-F238E27FC236}">
                <a16:creationId xmlns:a16="http://schemas.microsoft.com/office/drawing/2014/main" id="{DAC4A229-2769-3D09-67BC-38212C8DAC07}"/>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4" name="Rectangle 23">
            <a:extLst>
              <a:ext uri="{FF2B5EF4-FFF2-40B4-BE49-F238E27FC236}">
                <a16:creationId xmlns:a16="http://schemas.microsoft.com/office/drawing/2014/main" id="{1A5C371A-3046-7B64-12A5-64456444017C}"/>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5" name="Rectangle 24">
            <a:extLst>
              <a:ext uri="{FF2B5EF4-FFF2-40B4-BE49-F238E27FC236}">
                <a16:creationId xmlns:a16="http://schemas.microsoft.com/office/drawing/2014/main" id="{FD997014-C35E-EF84-B9AF-4B53A4D708EF}"/>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6" name="Rectangle 25">
            <a:extLst>
              <a:ext uri="{FF2B5EF4-FFF2-40B4-BE49-F238E27FC236}">
                <a16:creationId xmlns:a16="http://schemas.microsoft.com/office/drawing/2014/main" id="{BB0950F2-C23F-67A5-691F-37DBC361905F}"/>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7" name="Image 26">
            <a:extLst>
              <a:ext uri="{FF2B5EF4-FFF2-40B4-BE49-F238E27FC236}">
                <a16:creationId xmlns:a16="http://schemas.microsoft.com/office/drawing/2014/main" id="{45771520-06AD-861C-6F98-54BB54682C4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8" name="Image 27">
            <a:extLst>
              <a:ext uri="{FF2B5EF4-FFF2-40B4-BE49-F238E27FC236}">
                <a16:creationId xmlns:a16="http://schemas.microsoft.com/office/drawing/2014/main" id="{55AD8FDC-81B2-74E6-A487-99D55421F64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9" name="Image 28">
            <a:extLst>
              <a:ext uri="{FF2B5EF4-FFF2-40B4-BE49-F238E27FC236}">
                <a16:creationId xmlns:a16="http://schemas.microsoft.com/office/drawing/2014/main" id="{EE62A9D0-7B49-CC60-75A6-277332F27FB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30" name="Image 29">
            <a:extLst>
              <a:ext uri="{FF2B5EF4-FFF2-40B4-BE49-F238E27FC236}">
                <a16:creationId xmlns:a16="http://schemas.microsoft.com/office/drawing/2014/main" id="{53D37DCE-6770-3345-9950-2E450EBC793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3" name="Image 2">
            <a:extLst>
              <a:ext uri="{FF2B5EF4-FFF2-40B4-BE49-F238E27FC236}">
                <a16:creationId xmlns:a16="http://schemas.microsoft.com/office/drawing/2014/main" id="{317437AB-BB4A-A29E-7DBD-647B50AE481C}"/>
              </a:ext>
            </a:extLst>
          </p:cNvPr>
          <p:cNvPicPr>
            <a:picLocks noChangeAspect="1"/>
          </p:cNvPicPr>
          <p:nvPr/>
        </p:nvPicPr>
        <p:blipFill rotWithShape="1">
          <a:blip r:embed="rId8">
            <a:extLst>
              <a:ext uri="{28A0092B-C50C-407E-A947-70E740481C1C}">
                <a14:useLocalDpi xmlns:a14="http://schemas.microsoft.com/office/drawing/2010/main" val="0"/>
              </a:ext>
            </a:extLst>
          </a:blip>
          <a:srcRect r="3116"/>
          <a:stretch/>
        </p:blipFill>
        <p:spPr>
          <a:xfrm>
            <a:off x="2863142" y="1295999"/>
            <a:ext cx="3363091" cy="5287681"/>
          </a:xfrm>
          <a:prstGeom prst="rect">
            <a:avLst/>
          </a:prstGeom>
          <a:ln w="38100">
            <a:noFill/>
          </a:ln>
        </p:spPr>
      </p:pic>
      <p:sp>
        <p:nvSpPr>
          <p:cNvPr id="4" name="Rectangle : coins arrondis 3">
            <a:extLst>
              <a:ext uri="{FF2B5EF4-FFF2-40B4-BE49-F238E27FC236}">
                <a16:creationId xmlns:a16="http://schemas.microsoft.com/office/drawing/2014/main" id="{4D3789BA-0FB6-C613-B8D4-1FF04A7C8048}"/>
              </a:ext>
            </a:extLst>
          </p:cNvPr>
          <p:cNvSpPr/>
          <p:nvPr/>
        </p:nvSpPr>
        <p:spPr>
          <a:xfrm>
            <a:off x="3412866" y="2410999"/>
            <a:ext cx="2602992" cy="3416223"/>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421843568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6F132-CD70-EA5C-501C-F9576EFEC27E}"/>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5F21E272-EECD-0451-A83E-6FACF80B8B48}"/>
              </a:ext>
            </a:extLst>
          </p:cNvPr>
          <p:cNvPicPr>
            <a:picLocks noChangeAspect="1"/>
          </p:cNvPicPr>
          <p:nvPr/>
        </p:nvPicPr>
        <p:blipFill rotWithShape="1">
          <a:blip r:embed="rId2">
            <a:extLst>
              <a:ext uri="{28A0092B-C50C-407E-A947-70E740481C1C}">
                <a14:useLocalDpi xmlns:a14="http://schemas.microsoft.com/office/drawing/2010/main" val="0"/>
              </a:ext>
            </a:extLst>
          </a:blip>
          <a:srcRect r="4595"/>
          <a:stretch/>
        </p:blipFill>
        <p:spPr>
          <a:xfrm>
            <a:off x="2916645" y="1728048"/>
            <a:ext cx="3088739" cy="4814992"/>
          </a:xfrm>
          <a:prstGeom prst="rect">
            <a:avLst/>
          </a:prstGeom>
        </p:spPr>
      </p:pic>
      <p:sp>
        <p:nvSpPr>
          <p:cNvPr id="2" name="Titre 1">
            <a:extLst>
              <a:ext uri="{FF2B5EF4-FFF2-40B4-BE49-F238E27FC236}">
                <a16:creationId xmlns:a16="http://schemas.microsoft.com/office/drawing/2014/main" id="{F52D6906-C8EE-99EC-2DCB-9BA441492E5D}"/>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خذوا الصفحة رقم-51 .</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8BB5E657-414E-8CA2-2368-983B560B1DA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738000"/>
            <a:ext cx="792000" cy="792000"/>
          </a:xfrm>
        </p:spPr>
      </p:pic>
      <p:sp>
        <p:nvSpPr>
          <p:cNvPr id="22" name="Rectangle 21">
            <a:extLst>
              <a:ext uri="{FF2B5EF4-FFF2-40B4-BE49-F238E27FC236}">
                <a16:creationId xmlns:a16="http://schemas.microsoft.com/office/drawing/2014/main" id="{ED1203C2-85F0-6B59-883D-B6AD8BABB1E0}"/>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75DB9F35-A102-37C8-8957-10C6A48DEDEE}"/>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6E44616C-B505-E788-22ED-03FD0065B09A}"/>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46EB4BA4-2404-4F75-A1A0-7C292800A264}"/>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C03DD58C-FD9B-0B2C-37FF-EE71A6E8A3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36F6B21A-A600-B0E8-630B-AFB4DB35EF7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38D495C7-FD63-E9DE-972B-D9EDA0D498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710F7537-C198-ED6E-665E-691180E1A9C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9" name="Image 8">
            <a:extLst>
              <a:ext uri="{FF2B5EF4-FFF2-40B4-BE49-F238E27FC236}">
                <a16:creationId xmlns:a16="http://schemas.microsoft.com/office/drawing/2014/main" id="{16A507D5-7236-D6AC-E66B-2FCEE190C14E}"/>
              </a:ext>
            </a:extLst>
          </p:cNvPr>
          <p:cNvPicPr>
            <a:picLocks noChangeAspect="1"/>
          </p:cNvPicPr>
          <p:nvPr/>
        </p:nvPicPr>
        <p:blipFill>
          <a:blip r:embed="rId8"/>
          <a:stretch>
            <a:fillRect/>
          </a:stretch>
        </p:blipFill>
        <p:spPr>
          <a:xfrm>
            <a:off x="3262183" y="2364259"/>
            <a:ext cx="2687721" cy="897925"/>
          </a:xfrm>
          <a:prstGeom prst="rect">
            <a:avLst/>
          </a:prstGeom>
        </p:spPr>
      </p:pic>
    </p:spTree>
    <p:extLst>
      <p:ext uri="{BB962C8B-B14F-4D97-AF65-F5344CB8AC3E}">
        <p14:creationId xmlns:p14="http://schemas.microsoft.com/office/powerpoint/2010/main" val="339369584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92E48-F2F8-1051-A4A1-C4F627347E1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38304AD-6BE1-0D32-BBFF-6F2558ED514B}"/>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أجيبوا عن سؤالي استثمار معجم النص. في حدود 3 دقائق.</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DDC3F4E1-48E0-0C37-CB0E-1875C4EFEEB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6" name="Image 15">
            <a:extLst>
              <a:ext uri="{FF2B5EF4-FFF2-40B4-BE49-F238E27FC236}">
                <a16:creationId xmlns:a16="http://schemas.microsoft.com/office/drawing/2014/main" id="{C85A6769-74C6-3187-0838-3FF68480DEAF}"/>
              </a:ext>
            </a:extLst>
          </p:cNvPr>
          <p:cNvPicPr>
            <a:picLocks noChangeAspect="1"/>
          </p:cNvPicPr>
          <p:nvPr/>
        </p:nvPicPr>
        <p:blipFill>
          <a:blip r:embed="rId3"/>
          <a:stretch>
            <a:fillRect/>
          </a:stretch>
        </p:blipFill>
        <p:spPr>
          <a:xfrm>
            <a:off x="561199" y="2418474"/>
            <a:ext cx="7810641" cy="3204411"/>
          </a:xfrm>
          <a:prstGeom prst="rect">
            <a:avLst/>
          </a:prstGeom>
          <a:ln w="38100">
            <a:solidFill>
              <a:schemeClr val="bg1"/>
            </a:solidFill>
          </a:ln>
        </p:spPr>
      </p:pic>
      <p:pic>
        <p:nvPicPr>
          <p:cNvPr id="21" name="Image 20" descr="Une image contenant horloge, cercle&#10;&#10;Le contenu généré par l’IA peut être incorrect.">
            <a:extLst>
              <a:ext uri="{FF2B5EF4-FFF2-40B4-BE49-F238E27FC236}">
                <a16:creationId xmlns:a16="http://schemas.microsoft.com/office/drawing/2014/main" id="{71674103-24BF-47E5-0062-72DB3F1B83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000" y="1491692"/>
            <a:ext cx="805301" cy="926782"/>
          </a:xfrm>
          <a:prstGeom prst="rect">
            <a:avLst/>
          </a:prstGeom>
        </p:spPr>
      </p:pic>
      <p:sp>
        <p:nvSpPr>
          <p:cNvPr id="22" name="Rectangle 21">
            <a:extLst>
              <a:ext uri="{FF2B5EF4-FFF2-40B4-BE49-F238E27FC236}">
                <a16:creationId xmlns:a16="http://schemas.microsoft.com/office/drawing/2014/main" id="{A4DDA7EA-B6BE-E927-1587-AF0D9DF41ECD}"/>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07BB851D-62BD-D47D-6B0D-BE2FEA8D0E6F}"/>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3437DDB0-B6D5-15B0-36E4-D76A9F13B9B3}"/>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B1B4A3AF-FD08-410C-2CAA-39A542E7A388}"/>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B4C570AA-0553-DB09-8FB3-C21C1AFFEDC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55A362C5-7730-2BCC-65DE-CB4EDEAF638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E9A61BC0-FA80-73A4-707E-550D414D43A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27EF0E55-7099-268B-2F9D-21CAD0CCE97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Tree>
    <p:extLst>
      <p:ext uri="{BB962C8B-B14F-4D97-AF65-F5344CB8AC3E}">
        <p14:creationId xmlns:p14="http://schemas.microsoft.com/office/powerpoint/2010/main" val="3055770303"/>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EC397-64E1-E9EA-9AE4-0895B90048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7F5E08-6746-EC97-C043-FB2B366A54B2}"/>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نصحح جماعة. من يقرأ السؤال(...) ثم يجيب عنه.</a:t>
            </a:r>
          </a:p>
        </p:txBody>
      </p:sp>
      <p:sp>
        <p:nvSpPr>
          <p:cNvPr id="3" name="Rectangle 2">
            <a:extLst>
              <a:ext uri="{FF2B5EF4-FFF2-40B4-BE49-F238E27FC236}">
                <a16:creationId xmlns:a16="http://schemas.microsoft.com/office/drawing/2014/main" id="{4BB18C2F-CD75-C8E6-25A3-FB00306CD98D}"/>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712953A4-C359-F25E-B6D8-AA14D0F1BB4C}"/>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8" name="Rectangle 7">
            <a:extLst>
              <a:ext uri="{FF2B5EF4-FFF2-40B4-BE49-F238E27FC236}">
                <a16:creationId xmlns:a16="http://schemas.microsoft.com/office/drawing/2014/main" id="{2457F6FB-C774-196A-FFE0-8FF35C103220}"/>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9" name="Rectangle 8">
            <a:extLst>
              <a:ext uri="{FF2B5EF4-FFF2-40B4-BE49-F238E27FC236}">
                <a16:creationId xmlns:a16="http://schemas.microsoft.com/office/drawing/2014/main" id="{CDCF2A40-B293-EDFF-BBA9-3877B5F8886B}"/>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0" name="Image 9">
            <a:extLst>
              <a:ext uri="{FF2B5EF4-FFF2-40B4-BE49-F238E27FC236}">
                <a16:creationId xmlns:a16="http://schemas.microsoft.com/office/drawing/2014/main" id="{CAB3F4B7-D2D8-7F92-1812-29601A38E9F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1" name="Image 10">
            <a:extLst>
              <a:ext uri="{FF2B5EF4-FFF2-40B4-BE49-F238E27FC236}">
                <a16:creationId xmlns:a16="http://schemas.microsoft.com/office/drawing/2014/main" id="{6594FF4B-9F44-CF8E-6030-21A7359BBC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2" name="Image 11">
            <a:extLst>
              <a:ext uri="{FF2B5EF4-FFF2-40B4-BE49-F238E27FC236}">
                <a16:creationId xmlns:a16="http://schemas.microsoft.com/office/drawing/2014/main" id="{D8C29996-AE53-1F00-17FB-E5D306E190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3" name="Image 12">
            <a:extLst>
              <a:ext uri="{FF2B5EF4-FFF2-40B4-BE49-F238E27FC236}">
                <a16:creationId xmlns:a16="http://schemas.microsoft.com/office/drawing/2014/main" id="{EA686348-0B8E-CC7C-EF1D-2D3D1233A04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549ACCC4-7DD9-D42D-0D19-F0257663741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561940DC-627B-7B1D-1C3C-D3D9941CEA93}"/>
              </a:ext>
            </a:extLst>
          </p:cNvPr>
          <p:cNvPicPr>
            <a:picLocks noChangeAspect="1"/>
          </p:cNvPicPr>
          <p:nvPr/>
        </p:nvPicPr>
        <p:blipFill>
          <a:blip r:embed="rId7"/>
          <a:stretch>
            <a:fillRect/>
          </a:stretch>
        </p:blipFill>
        <p:spPr>
          <a:xfrm>
            <a:off x="561199" y="2418474"/>
            <a:ext cx="7810641" cy="3204411"/>
          </a:xfrm>
          <a:prstGeom prst="rect">
            <a:avLst/>
          </a:prstGeom>
          <a:ln w="38100">
            <a:solidFill>
              <a:schemeClr val="bg1"/>
            </a:solidFill>
          </a:ln>
        </p:spPr>
      </p:pic>
    </p:spTree>
    <p:extLst>
      <p:ext uri="{BB962C8B-B14F-4D97-AF65-F5344CB8AC3E}">
        <p14:creationId xmlns:p14="http://schemas.microsoft.com/office/powerpoint/2010/main" val="704076685"/>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C9F55-4193-1D38-6182-70497612C21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EC6ECAB0-4E9D-240A-EA0C-DA0CBCFE6F2E}"/>
              </a:ext>
            </a:extLst>
          </p:cNvPr>
          <p:cNvPicPr>
            <a:picLocks noChangeAspect="1"/>
          </p:cNvPicPr>
          <p:nvPr/>
        </p:nvPicPr>
        <p:blipFill>
          <a:blip r:embed="rId2"/>
          <a:stretch>
            <a:fillRect/>
          </a:stretch>
        </p:blipFill>
        <p:spPr>
          <a:xfrm>
            <a:off x="561199" y="2418474"/>
            <a:ext cx="7810641" cy="3204411"/>
          </a:xfrm>
          <a:prstGeom prst="rect">
            <a:avLst/>
          </a:prstGeom>
          <a:ln w="38100">
            <a:solidFill>
              <a:schemeClr val="bg1"/>
            </a:solidFill>
          </a:ln>
        </p:spPr>
      </p:pic>
      <p:sp>
        <p:nvSpPr>
          <p:cNvPr id="2" name="Titre 1">
            <a:extLst>
              <a:ext uri="{FF2B5EF4-FFF2-40B4-BE49-F238E27FC236}">
                <a16:creationId xmlns:a16="http://schemas.microsoft.com/office/drawing/2014/main" id="{8B887C8E-690A-39D0-5573-6C01B466EF4D}"/>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 على كراساتكم. </a:t>
            </a:r>
          </a:p>
        </p:txBody>
      </p:sp>
      <p:pic>
        <p:nvPicPr>
          <p:cNvPr id="15" name="Espace réservé pour une image  14" descr="Une image contenant habits, sourire, dessin humoristique, clipart&#10;&#10;Le contenu généré par l’IA peut être incorrect.">
            <a:extLst>
              <a:ext uri="{FF2B5EF4-FFF2-40B4-BE49-F238E27FC236}">
                <a16:creationId xmlns:a16="http://schemas.microsoft.com/office/drawing/2014/main" id="{55E1D024-1D3F-690C-AE62-1B726A79B09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738000"/>
            <a:ext cx="792000" cy="792000"/>
          </a:xfrm>
        </p:spPr>
      </p:pic>
      <p:sp>
        <p:nvSpPr>
          <p:cNvPr id="19" name="ZoneTexte 18">
            <a:extLst>
              <a:ext uri="{FF2B5EF4-FFF2-40B4-BE49-F238E27FC236}">
                <a16:creationId xmlns:a16="http://schemas.microsoft.com/office/drawing/2014/main" id="{6391B72C-5C8C-8648-1ED0-3A19DB6F93B5}"/>
              </a:ext>
            </a:extLst>
          </p:cNvPr>
          <p:cNvSpPr txBox="1"/>
          <p:nvPr/>
        </p:nvSpPr>
        <p:spPr>
          <a:xfrm>
            <a:off x="522328" y="3865937"/>
            <a:ext cx="7810641" cy="553998"/>
          </a:xfrm>
          <a:prstGeom prst="rect">
            <a:avLst/>
          </a:prstGeom>
          <a:solidFill>
            <a:schemeClr val="bg1"/>
          </a:solidFill>
        </p:spPr>
        <p:txBody>
          <a:bodyPr wrap="square" rtlCol="0">
            <a:spAutoFit/>
          </a:bodyPr>
          <a:lstStyle/>
          <a:p>
            <a:pPr algn="r" rtl="1"/>
            <a:r>
              <a:rPr lang="ar-MA" sz="3000" b="1" dirty="0">
                <a:solidFill>
                  <a:srgbClr val="C00000"/>
                </a:solidFill>
                <a:latin typeface="Microsoft Uighur" panose="02000000000000000000" pitchFamily="2" charset="-78"/>
                <a:cs typeface="Microsoft Uighur" panose="02000000000000000000" pitchFamily="2" charset="-78"/>
              </a:rPr>
              <a:t>حُبٌّ </a:t>
            </a:r>
            <a:r>
              <a:rPr lang="fr-FR" sz="3000" b="1" dirty="0">
                <a:solidFill>
                  <a:srgbClr val="C00000"/>
                </a:solidFill>
                <a:latin typeface="Microsoft Uighur" panose="02000000000000000000" pitchFamily="2" charset="-78"/>
                <a:cs typeface="Microsoft Uighur" panose="02000000000000000000" pitchFamily="2" charset="-78"/>
              </a:rPr>
              <a:t> </a:t>
            </a:r>
            <a:r>
              <a:rPr lang="ar-SA" sz="3000" b="1" dirty="0">
                <a:solidFill>
                  <a:srgbClr val="C00000"/>
                </a:solidFill>
                <a:latin typeface="Microsoft Uighur" panose="02000000000000000000" pitchFamily="2" charset="-78"/>
                <a:cs typeface="Microsoft Uighur" panose="02000000000000000000" pitchFamily="2" charset="-78"/>
              </a:rPr>
              <a:t>ــــ</a:t>
            </a:r>
            <a:r>
              <a:rPr lang="ar-MA" sz="3000" b="1" dirty="0">
                <a:solidFill>
                  <a:srgbClr val="C00000"/>
                </a:solidFill>
                <a:latin typeface="Microsoft Uighur" panose="02000000000000000000" pitchFamily="2" charset="-78"/>
                <a:cs typeface="Microsoft Uighur" panose="02000000000000000000" pitchFamily="2" charset="-78"/>
              </a:rPr>
              <a:t> وَطَني </a:t>
            </a:r>
            <a:r>
              <a:rPr lang="ar-SA" sz="3000" b="1" dirty="0">
                <a:solidFill>
                  <a:srgbClr val="C00000"/>
                </a:solidFill>
                <a:latin typeface="Microsoft Uighur" panose="02000000000000000000" pitchFamily="2" charset="-78"/>
                <a:cs typeface="Microsoft Uighur" panose="02000000000000000000" pitchFamily="2" charset="-78"/>
              </a:rPr>
              <a:t>ــــ</a:t>
            </a:r>
            <a:r>
              <a:rPr lang="ar-MA" sz="3000" b="1" dirty="0">
                <a:solidFill>
                  <a:srgbClr val="C00000"/>
                </a:solidFill>
                <a:latin typeface="Microsoft Uighur" panose="02000000000000000000" pitchFamily="2" charset="-78"/>
                <a:cs typeface="Microsoft Uighur" panose="02000000000000000000" pitchFamily="2" charset="-78"/>
              </a:rPr>
              <a:t> اَلْعِزُّ </a:t>
            </a:r>
            <a:r>
              <a:rPr lang="ar-SA" sz="3000" b="1" dirty="0">
                <a:solidFill>
                  <a:srgbClr val="C00000"/>
                </a:solidFill>
                <a:latin typeface="Microsoft Uighur" panose="02000000000000000000" pitchFamily="2" charset="-78"/>
                <a:cs typeface="Microsoft Uighur" panose="02000000000000000000" pitchFamily="2" charset="-78"/>
              </a:rPr>
              <a:t>ــــ</a:t>
            </a:r>
            <a:r>
              <a:rPr lang="ar-MA" sz="3000" b="1" dirty="0">
                <a:solidFill>
                  <a:srgbClr val="C00000"/>
                </a:solidFill>
                <a:latin typeface="Microsoft Uighur" panose="02000000000000000000" pitchFamily="2" charset="-78"/>
                <a:cs typeface="Microsoft Uighur" panose="02000000000000000000" pitchFamily="2" charset="-78"/>
              </a:rPr>
              <a:t> اَلشَّمَمُ </a:t>
            </a:r>
            <a:r>
              <a:rPr lang="ar-SA" sz="3000" b="1" dirty="0">
                <a:solidFill>
                  <a:srgbClr val="C00000"/>
                </a:solidFill>
                <a:latin typeface="Microsoft Uighur" panose="02000000000000000000" pitchFamily="2" charset="-78"/>
                <a:cs typeface="Microsoft Uighur" panose="02000000000000000000" pitchFamily="2" charset="-78"/>
              </a:rPr>
              <a:t>ــــ</a:t>
            </a:r>
            <a:r>
              <a:rPr lang="ar-MA" sz="3000" b="1" dirty="0">
                <a:solidFill>
                  <a:srgbClr val="C00000"/>
                </a:solidFill>
                <a:latin typeface="Microsoft Uighur" panose="02000000000000000000" pitchFamily="2" charset="-78"/>
                <a:cs typeface="Microsoft Uighur" panose="02000000000000000000" pitchFamily="2" charset="-78"/>
              </a:rPr>
              <a:t> مَجْدٌ </a:t>
            </a:r>
            <a:r>
              <a:rPr lang="ar-SA" sz="3000" b="1" dirty="0">
                <a:solidFill>
                  <a:srgbClr val="C00000"/>
                </a:solidFill>
                <a:latin typeface="Microsoft Uighur" panose="02000000000000000000" pitchFamily="2" charset="-78"/>
                <a:cs typeface="Microsoft Uighur" panose="02000000000000000000" pitchFamily="2" charset="-78"/>
              </a:rPr>
              <a:t>ــــ</a:t>
            </a:r>
            <a:r>
              <a:rPr lang="ar-MA" sz="3000" b="1" dirty="0">
                <a:solidFill>
                  <a:srgbClr val="C00000"/>
                </a:solidFill>
                <a:latin typeface="Microsoft Uighur" panose="02000000000000000000" pitchFamily="2" charset="-78"/>
                <a:cs typeface="Microsoft Uighur" panose="02000000000000000000" pitchFamily="2" charset="-78"/>
              </a:rPr>
              <a:t> عِزَّةٌ </a:t>
            </a:r>
            <a:endParaRPr lang="fr-FR" sz="3000" b="1" dirty="0">
              <a:solidFill>
                <a:srgbClr val="C00000"/>
              </a:solidFill>
              <a:latin typeface="Microsoft Uighur" panose="02000000000000000000" pitchFamily="2" charset="-78"/>
              <a:cs typeface="Microsoft Uighur" panose="02000000000000000000" pitchFamily="2" charset="-78"/>
            </a:endParaRPr>
          </a:p>
        </p:txBody>
      </p:sp>
      <p:sp>
        <p:nvSpPr>
          <p:cNvPr id="20" name="ZoneTexte 19">
            <a:extLst>
              <a:ext uri="{FF2B5EF4-FFF2-40B4-BE49-F238E27FC236}">
                <a16:creationId xmlns:a16="http://schemas.microsoft.com/office/drawing/2014/main" id="{8A0D8B37-9315-A946-120D-FB63B67C9C65}"/>
              </a:ext>
            </a:extLst>
          </p:cNvPr>
          <p:cNvSpPr txBox="1"/>
          <p:nvPr/>
        </p:nvSpPr>
        <p:spPr>
          <a:xfrm>
            <a:off x="5718851" y="4949469"/>
            <a:ext cx="1912717" cy="553998"/>
          </a:xfrm>
          <a:prstGeom prst="rect">
            <a:avLst/>
          </a:prstGeom>
          <a:solidFill>
            <a:schemeClr val="bg1"/>
          </a:solidFill>
        </p:spPr>
        <p:txBody>
          <a:bodyPr wrap="square" rtlCol="0">
            <a:spAutoFit/>
          </a:bodyPr>
          <a:lstStyle/>
          <a:p>
            <a:pPr algn="ctr" rtl="1"/>
            <a:r>
              <a:rPr lang="ar-MA" sz="3000" b="1" dirty="0">
                <a:solidFill>
                  <a:srgbClr val="C00000"/>
                </a:solidFill>
                <a:latin typeface="Microsoft Uighur" panose="02000000000000000000" pitchFamily="2" charset="-78"/>
                <a:cs typeface="Microsoft Uighur" panose="02000000000000000000" pitchFamily="2" charset="-78"/>
              </a:rPr>
              <a:t>رَفْرَفَةٌ</a:t>
            </a:r>
            <a:endParaRPr lang="fr-FR" sz="3000" b="1" dirty="0">
              <a:solidFill>
                <a:srgbClr val="C00000"/>
              </a:solidFill>
              <a:latin typeface="Microsoft Uighur" panose="02000000000000000000" pitchFamily="2" charset="-78"/>
              <a:cs typeface="Microsoft Uighur" panose="02000000000000000000" pitchFamily="2" charset="-78"/>
            </a:endParaRPr>
          </a:p>
        </p:txBody>
      </p:sp>
      <p:sp>
        <p:nvSpPr>
          <p:cNvPr id="21" name="ZoneTexte 20">
            <a:extLst>
              <a:ext uri="{FF2B5EF4-FFF2-40B4-BE49-F238E27FC236}">
                <a16:creationId xmlns:a16="http://schemas.microsoft.com/office/drawing/2014/main" id="{8A1846D3-89BB-C790-FE5A-9523E4511487}"/>
              </a:ext>
            </a:extLst>
          </p:cNvPr>
          <p:cNvSpPr txBox="1"/>
          <p:nvPr/>
        </p:nvSpPr>
        <p:spPr>
          <a:xfrm>
            <a:off x="3363402" y="4958549"/>
            <a:ext cx="1852989" cy="523220"/>
          </a:xfrm>
          <a:prstGeom prst="rect">
            <a:avLst/>
          </a:prstGeom>
          <a:solidFill>
            <a:schemeClr val="bg1"/>
          </a:solidFill>
        </p:spPr>
        <p:txBody>
          <a:bodyPr wrap="square" rtlCol="0">
            <a:spAutoFit/>
          </a:bodyPr>
          <a:lstStyle/>
          <a:p>
            <a:pPr algn="ctr" rtl="1"/>
            <a:r>
              <a:rPr lang="ar-MA" sz="2800" b="1" dirty="0">
                <a:solidFill>
                  <a:srgbClr val="C00000"/>
                </a:solidFill>
                <a:latin typeface="Microsoft Uighur" panose="02000000000000000000" pitchFamily="2" charset="-78"/>
                <a:cs typeface="Microsoft Uighur" panose="02000000000000000000" pitchFamily="2" charset="-78"/>
              </a:rPr>
              <a:t>نَموذَجٌ ـــ رَمْزٌ</a:t>
            </a:r>
            <a:endParaRPr lang="fr-FR" sz="2800" b="1" dirty="0">
              <a:solidFill>
                <a:srgbClr val="C00000"/>
              </a:solidFill>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43B221A2-1F52-33EB-5AA4-41AA2979DD12}"/>
              </a:ext>
            </a:extLst>
          </p:cNvPr>
          <p:cNvSpPr txBox="1"/>
          <p:nvPr/>
        </p:nvSpPr>
        <p:spPr>
          <a:xfrm>
            <a:off x="619950" y="4950611"/>
            <a:ext cx="2011349" cy="553998"/>
          </a:xfrm>
          <a:prstGeom prst="rect">
            <a:avLst/>
          </a:prstGeom>
          <a:solidFill>
            <a:schemeClr val="bg1"/>
          </a:solidFill>
        </p:spPr>
        <p:txBody>
          <a:bodyPr wrap="square" rtlCol="0">
            <a:spAutoFit/>
          </a:bodyPr>
          <a:lstStyle/>
          <a:p>
            <a:pPr algn="r" rtl="1"/>
            <a:r>
              <a:rPr lang="ar-MA" sz="3000" b="1" dirty="0">
                <a:solidFill>
                  <a:srgbClr val="C00000"/>
                </a:solidFill>
                <a:latin typeface="Microsoft Uighur" panose="02000000000000000000" pitchFamily="2" charset="-78"/>
                <a:cs typeface="Microsoft Uighur" panose="02000000000000000000" pitchFamily="2" charset="-78"/>
              </a:rPr>
              <a:t>اَلتّاريخُ  ـــ الزَّمانُ</a:t>
            </a:r>
            <a:endParaRPr lang="fr-FR" sz="3000" b="1" dirty="0">
              <a:solidFill>
                <a:srgbClr val="C00000"/>
              </a:solidFill>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C830AC42-04FE-52D9-4400-73E1077C1E09}"/>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99B0D4FA-86BB-3706-819A-0176018CD8BB}"/>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6" name="Rectangle 5">
            <a:extLst>
              <a:ext uri="{FF2B5EF4-FFF2-40B4-BE49-F238E27FC236}">
                <a16:creationId xmlns:a16="http://schemas.microsoft.com/office/drawing/2014/main" id="{D9C95C01-2D62-D212-16C4-2A4019600564}"/>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14" name="Rectangle 13">
            <a:extLst>
              <a:ext uri="{FF2B5EF4-FFF2-40B4-BE49-F238E27FC236}">
                <a16:creationId xmlns:a16="http://schemas.microsoft.com/office/drawing/2014/main" id="{CE1B58AF-ECE1-EBDD-ED80-4BAF7A8AC0F5}"/>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6" name="Image 15">
            <a:extLst>
              <a:ext uri="{FF2B5EF4-FFF2-40B4-BE49-F238E27FC236}">
                <a16:creationId xmlns:a16="http://schemas.microsoft.com/office/drawing/2014/main" id="{9FCE1F25-4E3E-110E-9F30-32BF15D7506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7" name="Image 16">
            <a:extLst>
              <a:ext uri="{FF2B5EF4-FFF2-40B4-BE49-F238E27FC236}">
                <a16:creationId xmlns:a16="http://schemas.microsoft.com/office/drawing/2014/main" id="{BE0F4189-F386-BE47-C6B1-4498E1B8766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CE19635B-C8B9-A135-D649-E325E7F90C0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2B91B6AB-94A3-1E00-A444-1260F3F2B8D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Tree>
    <p:extLst>
      <p:ext uri="{BB962C8B-B14F-4D97-AF65-F5344CB8AC3E}">
        <p14:creationId xmlns:p14="http://schemas.microsoft.com/office/powerpoint/2010/main" val="20545386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1000"/>
                                        <p:tgtEl>
                                          <p:spTgt spid="1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right)">
                                      <p:cBhvr>
                                        <p:cTn id="10" dur="1000"/>
                                        <p:tgtEl>
                                          <p:spTgt spid="20"/>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right)">
                                      <p:cBhvr>
                                        <p:cTn id="13" dur="1000"/>
                                        <p:tgtEl>
                                          <p:spTgt spid="2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right)">
                                      <p:cBhvr>
                                        <p:cTn id="1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833DD-8C9C-87D7-402A-9C0EF432CD42}"/>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9F55FB52-202E-B11A-F9DA-A8A4A91379C7}"/>
              </a:ext>
            </a:extLst>
          </p:cNvPr>
          <p:cNvPicPr>
            <a:picLocks noChangeAspect="1"/>
          </p:cNvPicPr>
          <p:nvPr/>
        </p:nvPicPr>
        <p:blipFill rotWithShape="1">
          <a:blip r:embed="rId2">
            <a:extLst>
              <a:ext uri="{28A0092B-C50C-407E-A947-70E740481C1C}">
                <a14:useLocalDpi xmlns:a14="http://schemas.microsoft.com/office/drawing/2010/main" val="0"/>
              </a:ext>
            </a:extLst>
          </a:blip>
          <a:srcRect r="4595"/>
          <a:stretch/>
        </p:blipFill>
        <p:spPr>
          <a:xfrm>
            <a:off x="2916645" y="1728048"/>
            <a:ext cx="3088739" cy="4814992"/>
          </a:xfrm>
          <a:prstGeom prst="rect">
            <a:avLst/>
          </a:prstGeom>
        </p:spPr>
      </p:pic>
      <p:sp>
        <p:nvSpPr>
          <p:cNvPr id="2" name="Titre 1">
            <a:extLst>
              <a:ext uri="{FF2B5EF4-FFF2-40B4-BE49-F238E27FC236}">
                <a16:creationId xmlns:a16="http://schemas.microsoft.com/office/drawing/2014/main" id="{5EFE9923-83E4-2ADB-CD9F-A388CA67A533}"/>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أجيبوا  عن الأسئلة: 1-2-3-4-6 ( الصفحة رقم -51)- في حدود 10 دقائق.</a:t>
            </a: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E5F1B45E-AE2D-5257-848B-00D6F32E28FA}"/>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17" name="Image 16">
            <a:extLst>
              <a:ext uri="{FF2B5EF4-FFF2-40B4-BE49-F238E27FC236}">
                <a16:creationId xmlns:a16="http://schemas.microsoft.com/office/drawing/2014/main" id="{F70C8428-D7ED-5551-88F9-184899A3FF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969" y="1476000"/>
            <a:ext cx="781794" cy="900000"/>
          </a:xfrm>
          <a:prstGeom prst="rect">
            <a:avLst/>
          </a:prstGeom>
        </p:spPr>
      </p:pic>
      <p:sp>
        <p:nvSpPr>
          <p:cNvPr id="5" name="Rectangle 4">
            <a:extLst>
              <a:ext uri="{FF2B5EF4-FFF2-40B4-BE49-F238E27FC236}">
                <a16:creationId xmlns:a16="http://schemas.microsoft.com/office/drawing/2014/main" id="{A3CF7F7D-E3EE-1597-BEF0-46F36959A3A8}"/>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3CCC9366-933A-F3C5-32B8-3AE32E3661AD}"/>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15" name="Rectangle 14">
            <a:extLst>
              <a:ext uri="{FF2B5EF4-FFF2-40B4-BE49-F238E27FC236}">
                <a16:creationId xmlns:a16="http://schemas.microsoft.com/office/drawing/2014/main" id="{D5B28093-D2F0-4849-4058-A5830BB4B902}"/>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18" name="Rectangle 17">
            <a:extLst>
              <a:ext uri="{FF2B5EF4-FFF2-40B4-BE49-F238E27FC236}">
                <a16:creationId xmlns:a16="http://schemas.microsoft.com/office/drawing/2014/main" id="{333A4644-54BA-EE6A-8D5C-FEEF79A1BDDE}"/>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9" name="Image 18">
            <a:extLst>
              <a:ext uri="{FF2B5EF4-FFF2-40B4-BE49-F238E27FC236}">
                <a16:creationId xmlns:a16="http://schemas.microsoft.com/office/drawing/2014/main" id="{E7AF4B6F-C70B-9108-3241-05F7B37353B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0" name="Image 19">
            <a:extLst>
              <a:ext uri="{FF2B5EF4-FFF2-40B4-BE49-F238E27FC236}">
                <a16:creationId xmlns:a16="http://schemas.microsoft.com/office/drawing/2014/main" id="{471B0993-1B27-199F-03DA-F2AF0D35630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1" name="Image 20">
            <a:extLst>
              <a:ext uri="{FF2B5EF4-FFF2-40B4-BE49-F238E27FC236}">
                <a16:creationId xmlns:a16="http://schemas.microsoft.com/office/drawing/2014/main" id="{81A7AC90-3AA5-CAF9-0F43-57275CA12C0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2" name="Image 21">
            <a:extLst>
              <a:ext uri="{FF2B5EF4-FFF2-40B4-BE49-F238E27FC236}">
                <a16:creationId xmlns:a16="http://schemas.microsoft.com/office/drawing/2014/main" id="{1F1B93F1-BEB8-AC47-D7B7-560AA2BA3C6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14" name="Image 13">
            <a:extLst>
              <a:ext uri="{FF2B5EF4-FFF2-40B4-BE49-F238E27FC236}">
                <a16:creationId xmlns:a16="http://schemas.microsoft.com/office/drawing/2014/main" id="{60C05F9A-CF38-C07A-1ED8-697C1F6D21CF}"/>
              </a:ext>
            </a:extLst>
          </p:cNvPr>
          <p:cNvPicPr>
            <a:picLocks noChangeAspect="1"/>
          </p:cNvPicPr>
          <p:nvPr/>
        </p:nvPicPr>
        <p:blipFill>
          <a:blip r:embed="rId9"/>
          <a:stretch>
            <a:fillRect/>
          </a:stretch>
        </p:blipFill>
        <p:spPr>
          <a:xfrm>
            <a:off x="3004328" y="3200400"/>
            <a:ext cx="3036193" cy="2794001"/>
          </a:xfrm>
          <a:prstGeom prst="rect">
            <a:avLst/>
          </a:prstGeom>
        </p:spPr>
      </p:pic>
    </p:spTree>
    <p:extLst>
      <p:ext uri="{BB962C8B-B14F-4D97-AF65-F5344CB8AC3E}">
        <p14:creationId xmlns:p14="http://schemas.microsoft.com/office/powerpoint/2010/main" val="1967721820"/>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DAD57-F1CF-F45E-9C3A-40910F03E5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DEF8B19-BA8A-FB53-1199-4F2C44FB2ED2}"/>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نصحح جماعة. من يقرأ السؤال الأول ثم يجيب عنه بجملة مفيدة؟</a:t>
            </a:r>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E3C8848B-D988-33DF-2A78-9EAC2324672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14" name="Image 13">
            <a:extLst>
              <a:ext uri="{FF2B5EF4-FFF2-40B4-BE49-F238E27FC236}">
                <a16:creationId xmlns:a16="http://schemas.microsoft.com/office/drawing/2014/main" id="{1694CD04-B4CD-6F3F-C4B4-D9FC739C305F}"/>
              </a:ext>
            </a:extLst>
          </p:cNvPr>
          <p:cNvPicPr>
            <a:picLocks noChangeAspect="1"/>
          </p:cNvPicPr>
          <p:nvPr/>
        </p:nvPicPr>
        <p:blipFill>
          <a:blip r:embed="rId3"/>
          <a:stretch>
            <a:fillRect/>
          </a:stretch>
        </p:blipFill>
        <p:spPr>
          <a:xfrm>
            <a:off x="914400" y="1697382"/>
            <a:ext cx="6717168" cy="4531029"/>
          </a:xfrm>
          <a:prstGeom prst="rect">
            <a:avLst/>
          </a:prstGeom>
          <a:ln w="28575">
            <a:solidFill>
              <a:schemeClr val="bg1"/>
            </a:solidFill>
          </a:ln>
        </p:spPr>
      </p:pic>
      <p:sp>
        <p:nvSpPr>
          <p:cNvPr id="4" name="Rectangle 3">
            <a:extLst>
              <a:ext uri="{FF2B5EF4-FFF2-40B4-BE49-F238E27FC236}">
                <a16:creationId xmlns:a16="http://schemas.microsoft.com/office/drawing/2014/main" id="{48C7E8E7-E4D9-F0B9-911B-5651D66505CF}"/>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4148BB93-C729-C640-7AD9-C72373B4A2B3}"/>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13" name="Rectangle 12">
            <a:extLst>
              <a:ext uri="{FF2B5EF4-FFF2-40B4-BE49-F238E27FC236}">
                <a16:creationId xmlns:a16="http://schemas.microsoft.com/office/drawing/2014/main" id="{F8FE8116-7171-BD86-6232-3D5E4F9A1712}"/>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15" name="Rectangle 14">
            <a:extLst>
              <a:ext uri="{FF2B5EF4-FFF2-40B4-BE49-F238E27FC236}">
                <a16:creationId xmlns:a16="http://schemas.microsoft.com/office/drawing/2014/main" id="{A09923DA-7FD4-C9A5-8507-F5346B8B2495}"/>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6" name="Image 15">
            <a:extLst>
              <a:ext uri="{FF2B5EF4-FFF2-40B4-BE49-F238E27FC236}">
                <a16:creationId xmlns:a16="http://schemas.microsoft.com/office/drawing/2014/main" id="{EE5423FF-D570-9D99-9D6A-F72C4B0E0F5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8" name="Image 17">
            <a:extLst>
              <a:ext uri="{FF2B5EF4-FFF2-40B4-BE49-F238E27FC236}">
                <a16:creationId xmlns:a16="http://schemas.microsoft.com/office/drawing/2014/main" id="{F92C6714-7071-A9BA-AA26-2BB22B46AB5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9" name="Image 18">
            <a:extLst>
              <a:ext uri="{FF2B5EF4-FFF2-40B4-BE49-F238E27FC236}">
                <a16:creationId xmlns:a16="http://schemas.microsoft.com/office/drawing/2014/main" id="{AB2FCF34-7B71-3535-4CD9-E4EA5AF7DDA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0" name="Image 19">
            <a:extLst>
              <a:ext uri="{FF2B5EF4-FFF2-40B4-BE49-F238E27FC236}">
                <a16:creationId xmlns:a16="http://schemas.microsoft.com/office/drawing/2014/main" id="{6AB5C596-B2E2-5116-3252-DBE803049CD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Tree>
    <p:extLst>
      <p:ext uri="{BB962C8B-B14F-4D97-AF65-F5344CB8AC3E}">
        <p14:creationId xmlns:p14="http://schemas.microsoft.com/office/powerpoint/2010/main" val="3691169472"/>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61183-E402-B664-04F1-F36133CE12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CD4DC8-8C4A-16B8-4323-48E02D2B3610}"/>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 على كراساتكم. </a:t>
            </a:r>
          </a:p>
        </p:txBody>
      </p:sp>
      <p:pic>
        <p:nvPicPr>
          <p:cNvPr id="22" name="Espace réservé pour une image  21" descr="Une image contenant dessin humoristique, clipart, illustration, Dessin animé&#10;&#10;Le contenu généré par l’IA peut être incorrect.">
            <a:extLst>
              <a:ext uri="{FF2B5EF4-FFF2-40B4-BE49-F238E27FC236}">
                <a16:creationId xmlns:a16="http://schemas.microsoft.com/office/drawing/2014/main" id="{98F5383E-290A-1748-C24E-C1CFD1CF691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14" name="Image 13">
            <a:extLst>
              <a:ext uri="{FF2B5EF4-FFF2-40B4-BE49-F238E27FC236}">
                <a16:creationId xmlns:a16="http://schemas.microsoft.com/office/drawing/2014/main" id="{6FEA5025-EDB6-1712-ED0A-567B96C7D9D1}"/>
              </a:ext>
            </a:extLst>
          </p:cNvPr>
          <p:cNvPicPr>
            <a:picLocks noChangeAspect="1"/>
          </p:cNvPicPr>
          <p:nvPr/>
        </p:nvPicPr>
        <p:blipFill rotWithShape="1">
          <a:blip r:embed="rId3"/>
          <a:srcRect t="2258"/>
          <a:stretch/>
        </p:blipFill>
        <p:spPr>
          <a:xfrm>
            <a:off x="1202725" y="1911178"/>
            <a:ext cx="7254240" cy="4659046"/>
          </a:xfrm>
          <a:prstGeom prst="rect">
            <a:avLst/>
          </a:prstGeom>
          <a:ln w="28575">
            <a:solidFill>
              <a:schemeClr val="bg1"/>
            </a:solidFill>
          </a:ln>
        </p:spPr>
      </p:pic>
      <p:sp>
        <p:nvSpPr>
          <p:cNvPr id="20" name="ZoneTexte 19">
            <a:extLst>
              <a:ext uri="{FF2B5EF4-FFF2-40B4-BE49-F238E27FC236}">
                <a16:creationId xmlns:a16="http://schemas.microsoft.com/office/drawing/2014/main" id="{884A22CE-4767-97B8-720A-7C9E84CD0DF3}"/>
              </a:ext>
            </a:extLst>
          </p:cNvPr>
          <p:cNvSpPr txBox="1"/>
          <p:nvPr/>
        </p:nvSpPr>
        <p:spPr>
          <a:xfrm>
            <a:off x="1166242" y="2220318"/>
            <a:ext cx="7254240" cy="461665"/>
          </a:xfrm>
          <a:prstGeom prst="rect">
            <a:avLst/>
          </a:prstGeom>
          <a:solidFill>
            <a:schemeClr val="bg1"/>
          </a:solidFill>
        </p:spPr>
        <p:txBody>
          <a:bodyPr wrap="square" rtlCol="0">
            <a:spAutoFit/>
          </a:bodyPr>
          <a:lstStyle/>
          <a:p>
            <a:pPr algn="r" rtl="1"/>
            <a:r>
              <a:rPr lang="ar-MA" sz="2400" b="1" dirty="0">
                <a:solidFill>
                  <a:srgbClr val="C00000"/>
                </a:solidFill>
                <a:latin typeface="Microsoft Uighur" panose="02000000000000000000" pitchFamily="2" charset="-78"/>
                <a:cs typeface="Microsoft Uighur" panose="02000000000000000000" pitchFamily="2" charset="-78"/>
              </a:rPr>
              <a:t>كانَ ٱلْمُشارِكونَ في ٱلْمَسيرَةِ ٱلْخَضْراءِ يَحْمِلونَ ٱلْأَعْلامَ وَٱلْمَصاحِفَ.</a:t>
            </a:r>
            <a:endParaRPr lang="fr-FR" sz="2400" b="1" dirty="0">
              <a:solidFill>
                <a:srgbClr val="C00000"/>
              </a:solidFill>
              <a:latin typeface="Microsoft Uighur" panose="02000000000000000000" pitchFamily="2" charset="-78"/>
              <a:cs typeface="Microsoft Uighur" panose="02000000000000000000" pitchFamily="2" charset="-78"/>
            </a:endParaRPr>
          </a:p>
        </p:txBody>
      </p:sp>
      <p:sp>
        <p:nvSpPr>
          <p:cNvPr id="21" name="ZoneTexte 20">
            <a:extLst>
              <a:ext uri="{FF2B5EF4-FFF2-40B4-BE49-F238E27FC236}">
                <a16:creationId xmlns:a16="http://schemas.microsoft.com/office/drawing/2014/main" id="{D211618F-9B2E-D435-3A5A-9A77B2749ECA}"/>
              </a:ext>
            </a:extLst>
          </p:cNvPr>
          <p:cNvSpPr txBox="1"/>
          <p:nvPr/>
        </p:nvSpPr>
        <p:spPr>
          <a:xfrm>
            <a:off x="1268036" y="2980364"/>
            <a:ext cx="7153540" cy="461665"/>
          </a:xfrm>
          <a:prstGeom prst="rect">
            <a:avLst/>
          </a:prstGeom>
          <a:solidFill>
            <a:schemeClr val="bg1"/>
          </a:solidFill>
        </p:spPr>
        <p:txBody>
          <a:bodyPr wrap="square" rtlCol="0">
            <a:spAutoFit/>
          </a:bodyPr>
          <a:lstStyle/>
          <a:p>
            <a:pPr algn="r" rtl="1"/>
            <a:r>
              <a:rPr lang="ar-MA" sz="2400" b="1" dirty="0">
                <a:solidFill>
                  <a:srgbClr val="C00000"/>
                </a:solidFill>
                <a:latin typeface="Microsoft Uighur" panose="02000000000000000000" pitchFamily="2" charset="-78"/>
                <a:cs typeface="Microsoft Uighur" panose="02000000000000000000" pitchFamily="2" charset="-78"/>
              </a:rPr>
              <a:t>اَلْعُلومُ ٱلْمُنْتَشِرَةُ في سُوسَ عُلومٌ دِينِيَّةٌ تُضيءُ ٱلْعُقولَ وَتُبَيِّنُ حِكَمَ ٱللهِ.</a:t>
            </a:r>
            <a:endParaRPr lang="fr-FR" sz="2400" b="1" dirty="0">
              <a:solidFill>
                <a:srgbClr val="C00000"/>
              </a:solidFill>
              <a:latin typeface="Microsoft Uighur" panose="02000000000000000000" pitchFamily="2" charset="-78"/>
              <a:cs typeface="Microsoft Uighur" panose="02000000000000000000" pitchFamily="2" charset="-78"/>
            </a:endParaRPr>
          </a:p>
        </p:txBody>
      </p:sp>
      <p:sp>
        <p:nvSpPr>
          <p:cNvPr id="23" name="ZoneTexte 22">
            <a:extLst>
              <a:ext uri="{FF2B5EF4-FFF2-40B4-BE49-F238E27FC236}">
                <a16:creationId xmlns:a16="http://schemas.microsoft.com/office/drawing/2014/main" id="{A29DD67D-B7BA-D9A4-6648-4043A6D9B5D5}"/>
              </a:ext>
            </a:extLst>
          </p:cNvPr>
          <p:cNvSpPr txBox="1"/>
          <p:nvPr/>
        </p:nvSpPr>
        <p:spPr>
          <a:xfrm>
            <a:off x="370703" y="3849363"/>
            <a:ext cx="8046521" cy="461665"/>
          </a:xfrm>
          <a:prstGeom prst="rect">
            <a:avLst/>
          </a:prstGeom>
          <a:solidFill>
            <a:schemeClr val="bg1"/>
          </a:solidFill>
        </p:spPr>
        <p:txBody>
          <a:bodyPr wrap="square" rtlCol="0">
            <a:spAutoFit/>
          </a:bodyPr>
          <a:lstStyle/>
          <a:p>
            <a:pPr algn="r" rtl="1"/>
            <a:r>
              <a:rPr lang="ar-MA" sz="2400" b="1" dirty="0">
                <a:solidFill>
                  <a:srgbClr val="C00000"/>
                </a:solidFill>
                <a:latin typeface="Microsoft Uighur" panose="02000000000000000000" pitchFamily="2" charset="-78"/>
                <a:cs typeface="Microsoft Uighur" panose="02000000000000000000" pitchFamily="2" charset="-78"/>
              </a:rPr>
              <a:t>يَقْصِدُ ٱلشَّاعِرُ أَنَّهُ عِنْدَما يَتَأَمَّلُ لَوْنَيِ ٱلْعَلَمِ، يَتَذَكَّرُ أَصْلَهُ ٱلْمَغْرِبِيَّ، وَيَشْعُرُ بِأَنَّ جَسَدَهُ يَعْكِسُ ٱِنْتِماءَهُ إِلى وَطَنِهِ.</a:t>
            </a:r>
            <a:endParaRPr lang="fr-FR" sz="2400" b="1" dirty="0">
              <a:solidFill>
                <a:srgbClr val="C00000"/>
              </a:solidFill>
              <a:latin typeface="Microsoft Uighur" panose="02000000000000000000" pitchFamily="2" charset="-78"/>
              <a:cs typeface="Microsoft Uighur" panose="02000000000000000000" pitchFamily="2" charset="-78"/>
            </a:endParaRPr>
          </a:p>
        </p:txBody>
      </p:sp>
      <p:sp>
        <p:nvSpPr>
          <p:cNvPr id="24" name="ZoneTexte 23">
            <a:extLst>
              <a:ext uri="{FF2B5EF4-FFF2-40B4-BE49-F238E27FC236}">
                <a16:creationId xmlns:a16="http://schemas.microsoft.com/office/drawing/2014/main" id="{45E7AADB-304F-B3C9-5B37-BFE605EA6FC3}"/>
              </a:ext>
            </a:extLst>
          </p:cNvPr>
          <p:cNvSpPr txBox="1"/>
          <p:nvPr/>
        </p:nvSpPr>
        <p:spPr>
          <a:xfrm>
            <a:off x="1263685" y="4636568"/>
            <a:ext cx="7128175" cy="461665"/>
          </a:xfrm>
          <a:prstGeom prst="rect">
            <a:avLst/>
          </a:prstGeom>
          <a:solidFill>
            <a:schemeClr val="bg1"/>
          </a:solidFill>
        </p:spPr>
        <p:txBody>
          <a:bodyPr wrap="square" rtlCol="0">
            <a:spAutoFit/>
          </a:bodyPr>
          <a:lstStyle/>
          <a:p>
            <a:pPr algn="r" rtl="1"/>
            <a:r>
              <a:rPr lang="ar-MA" sz="2400" b="1" dirty="0">
                <a:solidFill>
                  <a:srgbClr val="C00000"/>
                </a:solidFill>
                <a:latin typeface="Microsoft Uighur" panose="02000000000000000000" pitchFamily="2" charset="-78"/>
                <a:cs typeface="Microsoft Uighur" panose="02000000000000000000" pitchFamily="2" charset="-78"/>
              </a:rPr>
              <a:t>جِبالُ ٱلْأَطْلَسِ</a:t>
            </a:r>
            <a:r>
              <a:rPr lang="fr-FR" sz="2400" b="1" dirty="0">
                <a:solidFill>
                  <a:srgbClr val="C00000"/>
                </a:solidFill>
                <a:latin typeface="Microsoft Uighur" panose="02000000000000000000" pitchFamily="2" charset="-78"/>
                <a:cs typeface="Microsoft Uighur" panose="02000000000000000000" pitchFamily="2" charset="-78"/>
              </a:rPr>
              <a:t> </a:t>
            </a:r>
            <a:r>
              <a:rPr lang="ar-SA" sz="2400" b="1" dirty="0">
                <a:solidFill>
                  <a:srgbClr val="C00000"/>
                </a:solidFill>
                <a:latin typeface="Microsoft Uighur" panose="02000000000000000000" pitchFamily="2" charset="-78"/>
                <a:cs typeface="Microsoft Uighur" panose="02000000000000000000" pitchFamily="2" charset="-78"/>
              </a:rPr>
              <a:t>ـــ</a:t>
            </a:r>
            <a:r>
              <a:rPr lang="ar-MA" sz="2400" b="1" dirty="0">
                <a:solidFill>
                  <a:srgbClr val="C00000"/>
                </a:solidFill>
                <a:latin typeface="Microsoft Uighur" panose="02000000000000000000" pitchFamily="2" charset="-78"/>
                <a:cs typeface="Microsoft Uighur" panose="02000000000000000000" pitchFamily="2" charset="-78"/>
              </a:rPr>
              <a:t> ٱلْمَسيرَةُ ٱلْخَضْراءُ </a:t>
            </a:r>
            <a:r>
              <a:rPr lang="ar-SA" sz="2400" b="1" dirty="0">
                <a:solidFill>
                  <a:srgbClr val="C00000"/>
                </a:solidFill>
                <a:latin typeface="Microsoft Uighur" panose="02000000000000000000" pitchFamily="2" charset="-78"/>
                <a:cs typeface="Microsoft Uighur" panose="02000000000000000000" pitchFamily="2" charset="-78"/>
              </a:rPr>
              <a:t>ـــ</a:t>
            </a:r>
            <a:r>
              <a:rPr lang="ar-MA" sz="2400" b="1" dirty="0">
                <a:solidFill>
                  <a:srgbClr val="C00000"/>
                </a:solidFill>
                <a:latin typeface="Microsoft Uighur" panose="02000000000000000000" pitchFamily="2" charset="-78"/>
                <a:cs typeface="Microsoft Uighur" panose="02000000000000000000" pitchFamily="2" charset="-78"/>
              </a:rPr>
              <a:t> سوسُ.</a:t>
            </a:r>
            <a:endParaRPr lang="fr-FR" sz="2400" b="1" dirty="0">
              <a:solidFill>
                <a:srgbClr val="C00000"/>
              </a:solidFill>
              <a:latin typeface="Microsoft Uighur" panose="02000000000000000000" pitchFamily="2" charset="-78"/>
              <a:cs typeface="Microsoft Uighur" panose="02000000000000000000" pitchFamily="2" charset="-78"/>
            </a:endParaRPr>
          </a:p>
        </p:txBody>
      </p:sp>
      <p:sp>
        <p:nvSpPr>
          <p:cNvPr id="25" name="ZoneTexte 24">
            <a:extLst>
              <a:ext uri="{FF2B5EF4-FFF2-40B4-BE49-F238E27FC236}">
                <a16:creationId xmlns:a16="http://schemas.microsoft.com/office/drawing/2014/main" id="{C02A82FF-E88D-BEDA-96E8-06E92414F43E}"/>
              </a:ext>
            </a:extLst>
          </p:cNvPr>
          <p:cNvSpPr txBox="1"/>
          <p:nvPr/>
        </p:nvSpPr>
        <p:spPr>
          <a:xfrm>
            <a:off x="1202725" y="5383624"/>
            <a:ext cx="7214500" cy="461665"/>
          </a:xfrm>
          <a:prstGeom prst="rect">
            <a:avLst/>
          </a:prstGeom>
          <a:solidFill>
            <a:schemeClr val="bg1"/>
          </a:solidFill>
        </p:spPr>
        <p:txBody>
          <a:bodyPr wrap="square" rtlCol="0">
            <a:spAutoFit/>
          </a:bodyPr>
          <a:lstStyle/>
          <a:p>
            <a:pPr algn="r" rtl="1"/>
            <a:r>
              <a:rPr lang="ar-MA" sz="2400" b="1" dirty="0">
                <a:solidFill>
                  <a:srgbClr val="C00000"/>
                </a:solidFill>
                <a:latin typeface="Microsoft Uighur" panose="02000000000000000000" pitchFamily="2" charset="-78"/>
                <a:cs typeface="Microsoft Uighur" panose="02000000000000000000" pitchFamily="2" charset="-78"/>
              </a:rPr>
              <a:t>شَبَّهَ ٱلشّاعِرُ أَرْضَ سوسَ بِمَنْبَعٍ لِلْعُلومِ وَٱلْحِكَمِ وَٱلنّورِ.</a:t>
            </a:r>
            <a:endParaRPr lang="fr-FR" sz="2400" b="1" dirty="0">
              <a:solidFill>
                <a:srgbClr val="C00000"/>
              </a:solidFill>
              <a:latin typeface="Microsoft Uighur" panose="02000000000000000000" pitchFamily="2" charset="-78"/>
              <a:cs typeface="Microsoft Uighur" panose="02000000000000000000" pitchFamily="2" charset="-78"/>
            </a:endParaRPr>
          </a:p>
        </p:txBody>
      </p:sp>
      <p:sp>
        <p:nvSpPr>
          <p:cNvPr id="26" name="ZoneTexte 25">
            <a:extLst>
              <a:ext uri="{FF2B5EF4-FFF2-40B4-BE49-F238E27FC236}">
                <a16:creationId xmlns:a16="http://schemas.microsoft.com/office/drawing/2014/main" id="{96654AE3-9B29-E5CB-FEFB-BE718BB4C487}"/>
              </a:ext>
            </a:extLst>
          </p:cNvPr>
          <p:cNvSpPr txBox="1"/>
          <p:nvPr/>
        </p:nvSpPr>
        <p:spPr>
          <a:xfrm>
            <a:off x="1104963" y="6174541"/>
            <a:ext cx="7254240" cy="461665"/>
          </a:xfrm>
          <a:prstGeom prst="rect">
            <a:avLst/>
          </a:prstGeom>
          <a:solidFill>
            <a:schemeClr val="bg1"/>
          </a:solidFill>
        </p:spPr>
        <p:txBody>
          <a:bodyPr wrap="square" rtlCol="0">
            <a:spAutoFit/>
          </a:bodyPr>
          <a:lstStyle/>
          <a:p>
            <a:pPr algn="r" rtl="1"/>
            <a:r>
              <a:rPr lang="ar-MA" sz="2400" b="1" dirty="0">
                <a:solidFill>
                  <a:srgbClr val="C00000"/>
                </a:solidFill>
                <a:latin typeface="Microsoft Uighur" panose="02000000000000000000" pitchFamily="2" charset="-78"/>
                <a:cs typeface="Microsoft Uighur" panose="02000000000000000000" pitchFamily="2" charset="-78"/>
              </a:rPr>
              <a:t>نِعَمِ </a:t>
            </a:r>
            <a:r>
              <a:rPr lang="ar-SA" sz="2400" b="1" dirty="0">
                <a:solidFill>
                  <a:srgbClr val="C00000"/>
                </a:solidFill>
                <a:latin typeface="Microsoft Uighur" panose="02000000000000000000" pitchFamily="2" charset="-78"/>
                <a:cs typeface="Microsoft Uighur" panose="02000000000000000000" pitchFamily="2" charset="-78"/>
              </a:rPr>
              <a:t>ـــ </a:t>
            </a:r>
            <a:r>
              <a:rPr lang="ar-MA" sz="2400" b="1" dirty="0">
                <a:solidFill>
                  <a:srgbClr val="C00000"/>
                </a:solidFill>
                <a:latin typeface="Microsoft Uighur" panose="02000000000000000000" pitchFamily="2" charset="-78"/>
                <a:cs typeface="Microsoft Uighur" panose="02000000000000000000" pitchFamily="2" charset="-78"/>
              </a:rPr>
              <a:t>حِكَمِ </a:t>
            </a:r>
            <a:r>
              <a:rPr lang="ar-SA" sz="2400" b="1" dirty="0">
                <a:solidFill>
                  <a:srgbClr val="C00000"/>
                </a:solidFill>
                <a:latin typeface="Microsoft Uighur" panose="02000000000000000000" pitchFamily="2" charset="-78"/>
                <a:cs typeface="Microsoft Uighur" panose="02000000000000000000" pitchFamily="2" charset="-78"/>
              </a:rPr>
              <a:t>ـــ</a:t>
            </a:r>
            <a:r>
              <a:rPr lang="ar-MA" sz="2400" b="1" dirty="0">
                <a:solidFill>
                  <a:srgbClr val="C00000"/>
                </a:solidFill>
                <a:latin typeface="Microsoft Uighur" panose="02000000000000000000" pitchFamily="2" charset="-78"/>
                <a:cs typeface="Microsoft Uighur" panose="02000000000000000000" pitchFamily="2" charset="-78"/>
              </a:rPr>
              <a:t> هِمَمِ</a:t>
            </a:r>
            <a:r>
              <a:rPr lang="ar-SA" sz="2400" b="1" dirty="0">
                <a:solidFill>
                  <a:srgbClr val="C00000"/>
                </a:solidFill>
                <a:latin typeface="Microsoft Uighur" panose="02000000000000000000" pitchFamily="2" charset="-78"/>
                <a:cs typeface="Microsoft Uighur" panose="02000000000000000000" pitchFamily="2" charset="-78"/>
              </a:rPr>
              <a:t> ـــ</a:t>
            </a:r>
            <a:r>
              <a:rPr lang="ar-MA" sz="2400" b="1" dirty="0">
                <a:solidFill>
                  <a:srgbClr val="C00000"/>
                </a:solidFill>
                <a:latin typeface="Microsoft Uighur" panose="02000000000000000000" pitchFamily="2" charset="-78"/>
                <a:cs typeface="Microsoft Uighur" panose="02000000000000000000" pitchFamily="2" charset="-78"/>
              </a:rPr>
              <a:t> قِدَمِ.</a:t>
            </a:r>
            <a:endParaRPr lang="fr-FR" sz="2400" b="1" dirty="0">
              <a:solidFill>
                <a:srgbClr val="C00000"/>
              </a:solidFill>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8DD41366-FD96-8195-5765-2522DC790D29}"/>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82C7F966-C19F-3EE3-F1A8-572732199FEC}"/>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13" name="Rectangle 12">
            <a:extLst>
              <a:ext uri="{FF2B5EF4-FFF2-40B4-BE49-F238E27FC236}">
                <a16:creationId xmlns:a16="http://schemas.microsoft.com/office/drawing/2014/main" id="{A10D43FF-53FA-398F-013E-215E95CE850A}"/>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15" name="Rectangle 14">
            <a:extLst>
              <a:ext uri="{FF2B5EF4-FFF2-40B4-BE49-F238E27FC236}">
                <a16:creationId xmlns:a16="http://schemas.microsoft.com/office/drawing/2014/main" id="{EC2F0C6C-B015-8809-5374-7F94A81F1604}"/>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6" name="Image 15">
            <a:extLst>
              <a:ext uri="{FF2B5EF4-FFF2-40B4-BE49-F238E27FC236}">
                <a16:creationId xmlns:a16="http://schemas.microsoft.com/office/drawing/2014/main" id="{7FCD61DB-82F5-3E7E-A8E1-9269FD86ED9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7" name="Image 16">
            <a:extLst>
              <a:ext uri="{FF2B5EF4-FFF2-40B4-BE49-F238E27FC236}">
                <a16:creationId xmlns:a16="http://schemas.microsoft.com/office/drawing/2014/main" id="{39CC06F6-B1BF-EEF4-6DEE-7C7C9EC5E5B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8" name="Image 17">
            <a:extLst>
              <a:ext uri="{FF2B5EF4-FFF2-40B4-BE49-F238E27FC236}">
                <a16:creationId xmlns:a16="http://schemas.microsoft.com/office/drawing/2014/main" id="{77BC94FA-5BAF-C138-6025-87E2A615A83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9" name="Image 18">
            <a:extLst>
              <a:ext uri="{FF2B5EF4-FFF2-40B4-BE49-F238E27FC236}">
                <a16:creationId xmlns:a16="http://schemas.microsoft.com/office/drawing/2014/main" id="{4006FAC1-61D4-8679-6EA7-82670650444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Tree>
    <p:extLst>
      <p:ext uri="{BB962C8B-B14F-4D97-AF65-F5344CB8AC3E}">
        <p14:creationId xmlns:p14="http://schemas.microsoft.com/office/powerpoint/2010/main" val="14141195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1000"/>
                                        <p:tgtEl>
                                          <p:spTgt spid="2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right)">
                                      <p:cBhvr>
                                        <p:cTn id="10" dur="1000"/>
                                        <p:tgtEl>
                                          <p:spTgt spid="21"/>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right)">
                                      <p:cBhvr>
                                        <p:cTn id="13" dur="1000"/>
                                        <p:tgtEl>
                                          <p:spTgt spid="2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right)">
                                      <p:cBhvr>
                                        <p:cTn id="16" dur="1000"/>
                                        <p:tgtEl>
                                          <p:spTgt spid="2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1000"/>
                                        <p:tgtEl>
                                          <p:spTgt spid="25"/>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P spid="24" grpId="0" animBg="1"/>
      <p:bldP spid="25" grpId="0" animBg="1"/>
      <p:bldP spid="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6E18F-E2A9-56EF-56D0-DD830412FFE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1BB453-89CC-69B4-8D99-51183814524F}"/>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نواصل، من يقرأ الجملة بسرعة.</a:t>
            </a:r>
          </a:p>
        </p:txBody>
      </p:sp>
      <p:pic>
        <p:nvPicPr>
          <p:cNvPr id="15" name="Espace réservé pour une image  14" descr="Une image contenant habits, sourire, dessin humoristique, clipart&#10;&#10;Le contenu généré par l’IA peut être incorrect.">
            <a:extLst>
              <a:ext uri="{FF2B5EF4-FFF2-40B4-BE49-F238E27FC236}">
                <a16:creationId xmlns:a16="http://schemas.microsoft.com/office/drawing/2014/main" id="{9025C668-C6DA-EB08-076F-6C69A0F88D5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5" name="Rectangle 4">
            <a:extLst>
              <a:ext uri="{FF2B5EF4-FFF2-40B4-BE49-F238E27FC236}">
                <a16:creationId xmlns:a16="http://schemas.microsoft.com/office/drawing/2014/main" id="{F0AE9B71-37C0-585C-E8D1-748AE8A1CB45}"/>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166DFB54-14F8-D066-2294-0321CCE358DC}"/>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14" name="Rectangle 13">
            <a:extLst>
              <a:ext uri="{FF2B5EF4-FFF2-40B4-BE49-F238E27FC236}">
                <a16:creationId xmlns:a16="http://schemas.microsoft.com/office/drawing/2014/main" id="{8C345C55-B5CC-9E09-D93C-5884E56CED39}"/>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16" name="Rectangle 15">
            <a:extLst>
              <a:ext uri="{FF2B5EF4-FFF2-40B4-BE49-F238E27FC236}">
                <a16:creationId xmlns:a16="http://schemas.microsoft.com/office/drawing/2014/main" id="{B31D2301-2473-8523-DB45-9FF0C226C2D3}"/>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7" name="Image 16">
            <a:extLst>
              <a:ext uri="{FF2B5EF4-FFF2-40B4-BE49-F238E27FC236}">
                <a16:creationId xmlns:a16="http://schemas.microsoft.com/office/drawing/2014/main" id="{0CB48719-64E0-E220-8BC8-2BAD121A707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8" name="Image 17">
            <a:extLst>
              <a:ext uri="{FF2B5EF4-FFF2-40B4-BE49-F238E27FC236}">
                <a16:creationId xmlns:a16="http://schemas.microsoft.com/office/drawing/2014/main" id="{BC034BC2-6014-97AF-B141-D5D2822718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9" name="Image 18">
            <a:extLst>
              <a:ext uri="{FF2B5EF4-FFF2-40B4-BE49-F238E27FC236}">
                <a16:creationId xmlns:a16="http://schemas.microsoft.com/office/drawing/2014/main" id="{B9B36412-5783-50F3-85B6-875B7B89760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0" name="Image 19">
            <a:extLst>
              <a:ext uri="{FF2B5EF4-FFF2-40B4-BE49-F238E27FC236}">
                <a16:creationId xmlns:a16="http://schemas.microsoft.com/office/drawing/2014/main" id="{0DB70102-FA99-DE58-A23A-1CBC59410F1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3" name="ZoneTexte 2">
            <a:extLst>
              <a:ext uri="{FF2B5EF4-FFF2-40B4-BE49-F238E27FC236}">
                <a16:creationId xmlns:a16="http://schemas.microsoft.com/office/drawing/2014/main" id="{2FB29ED3-8BE2-51A2-182D-C848D6A42EB6}"/>
              </a:ext>
            </a:extLst>
          </p:cNvPr>
          <p:cNvSpPr txBox="1"/>
          <p:nvPr/>
        </p:nvSpPr>
        <p:spPr>
          <a:xfrm>
            <a:off x="1506681" y="2987386"/>
            <a:ext cx="6141028" cy="851297"/>
          </a:xfrm>
          <a:prstGeom prst="roundRect">
            <a:avLst/>
          </a:prstGeom>
          <a:noFill/>
          <a:ln>
            <a:no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algn="ctr"/>
            <a:r>
              <a:rPr lang="ar-MA" sz="4400" dirty="0">
                <a:solidFill>
                  <a:srgbClr val="424D7C"/>
                </a:solidFill>
                <a:latin typeface="Microsoft Uighur" panose="02000000000000000000" pitchFamily="2" charset="-78"/>
                <a:cs typeface="Microsoft Uighur" panose="02000000000000000000" pitchFamily="2" charset="-78"/>
              </a:rPr>
              <a:t>يحررون صحارى رملها ذهب</a:t>
            </a:r>
            <a:endParaRPr lang="fr-MA" sz="4400"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905070204"/>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BA4E5-4028-35B9-8C8E-41123644B4E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63A1720-3E98-ABC5-B6AE-352344143C5A}"/>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الجملة بسرعة.</a:t>
            </a:r>
          </a:p>
        </p:txBody>
      </p:sp>
      <p:pic>
        <p:nvPicPr>
          <p:cNvPr id="15" name="Espace réservé pour une image  14" descr="Une image contenant habits, sourire, dessin humoristique, clipart&#10;&#10;Le contenu généré par l’IA peut être incorrect.">
            <a:extLst>
              <a:ext uri="{FF2B5EF4-FFF2-40B4-BE49-F238E27FC236}">
                <a16:creationId xmlns:a16="http://schemas.microsoft.com/office/drawing/2014/main" id="{41B82229-29AB-85AC-3A8E-D2B5EF25B7C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4" name="Rectangle 3">
            <a:extLst>
              <a:ext uri="{FF2B5EF4-FFF2-40B4-BE49-F238E27FC236}">
                <a16:creationId xmlns:a16="http://schemas.microsoft.com/office/drawing/2014/main" id="{0A60B9E1-D421-2EF9-D0BD-2F1E21241343}"/>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0EC028DF-31D5-B323-B55B-6303B9F990AF}"/>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14" name="Rectangle 13">
            <a:extLst>
              <a:ext uri="{FF2B5EF4-FFF2-40B4-BE49-F238E27FC236}">
                <a16:creationId xmlns:a16="http://schemas.microsoft.com/office/drawing/2014/main" id="{533A296F-98E6-CEC4-3205-43EF4606F488}"/>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16" name="Rectangle 15">
            <a:extLst>
              <a:ext uri="{FF2B5EF4-FFF2-40B4-BE49-F238E27FC236}">
                <a16:creationId xmlns:a16="http://schemas.microsoft.com/office/drawing/2014/main" id="{D646971E-8139-B74F-E681-0C6361C77282}"/>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7" name="Image 16">
            <a:extLst>
              <a:ext uri="{FF2B5EF4-FFF2-40B4-BE49-F238E27FC236}">
                <a16:creationId xmlns:a16="http://schemas.microsoft.com/office/drawing/2014/main" id="{BDB0EB0E-9DBB-00A5-D613-8BC42483948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8" name="Image 17">
            <a:extLst>
              <a:ext uri="{FF2B5EF4-FFF2-40B4-BE49-F238E27FC236}">
                <a16:creationId xmlns:a16="http://schemas.microsoft.com/office/drawing/2014/main" id="{B919DDC0-1C70-D316-4F60-26BC72D6F44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9" name="Image 18">
            <a:extLst>
              <a:ext uri="{FF2B5EF4-FFF2-40B4-BE49-F238E27FC236}">
                <a16:creationId xmlns:a16="http://schemas.microsoft.com/office/drawing/2014/main" id="{DAA04AFE-7D47-B9E1-A425-8A29EB46876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0" name="Image 19">
            <a:extLst>
              <a:ext uri="{FF2B5EF4-FFF2-40B4-BE49-F238E27FC236}">
                <a16:creationId xmlns:a16="http://schemas.microsoft.com/office/drawing/2014/main" id="{6194D113-311B-F94C-D0C9-8812B30525F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3" name="ZoneTexte 2">
            <a:extLst>
              <a:ext uri="{FF2B5EF4-FFF2-40B4-BE49-F238E27FC236}">
                <a16:creationId xmlns:a16="http://schemas.microsoft.com/office/drawing/2014/main" id="{A6C6DA86-964D-A6CD-17FC-6051F0078EE0}"/>
              </a:ext>
            </a:extLst>
          </p:cNvPr>
          <p:cNvSpPr txBox="1"/>
          <p:nvPr/>
        </p:nvSpPr>
        <p:spPr>
          <a:xfrm>
            <a:off x="1506681" y="2987386"/>
            <a:ext cx="6141028" cy="903723"/>
          </a:xfrm>
          <a:prstGeom prst="roundRect">
            <a:avLst/>
          </a:prstGeom>
          <a:noFill/>
          <a:ln>
            <a:no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algn="ctr" rtl="1">
              <a:lnSpc>
                <a:spcPct val="107000"/>
              </a:lnSpc>
              <a:spcAft>
                <a:spcPts val="800"/>
              </a:spcAft>
            </a:pPr>
            <a:r>
              <a:rPr lang="ar-MA" sz="4400" b="1" dirty="0">
                <a:solidFill>
                  <a:srgbClr val="424D7C"/>
                </a:solidFill>
                <a:latin typeface="Microsoft Uighur" panose="02000000000000000000" pitchFamily="2" charset="-78"/>
                <a:cs typeface="Microsoft Uighur" panose="02000000000000000000" pitchFamily="2" charset="-78"/>
              </a:rPr>
              <a:t>يروى ويكتب في التاريخ من قدم.</a:t>
            </a:r>
            <a:endParaRPr lang="fr-MA" sz="4400" b="1"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673152207"/>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8F07F-0B68-1354-ACC2-F05068AD372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706A84-08ED-91E0-53D5-A93E6A434AA6}"/>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البيت بسرعة.</a:t>
            </a:r>
          </a:p>
        </p:txBody>
      </p:sp>
      <p:pic>
        <p:nvPicPr>
          <p:cNvPr id="15" name="Espace réservé pour une image  14" descr="Une image contenant habits, sourire, dessin humoristique, clipart&#10;&#10;Le contenu généré par l’IA peut être incorrect.">
            <a:extLst>
              <a:ext uri="{FF2B5EF4-FFF2-40B4-BE49-F238E27FC236}">
                <a16:creationId xmlns:a16="http://schemas.microsoft.com/office/drawing/2014/main" id="{EC2935A7-BF57-D76E-1A22-03C89A5929C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5" name="Rectangle 4">
            <a:extLst>
              <a:ext uri="{FF2B5EF4-FFF2-40B4-BE49-F238E27FC236}">
                <a16:creationId xmlns:a16="http://schemas.microsoft.com/office/drawing/2014/main" id="{EFB46DDC-1CE0-B1B7-BF2F-E3DD2A79B357}"/>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E45B263F-46F5-6A96-A58A-04D86BF671F3}"/>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14" name="Rectangle 13">
            <a:extLst>
              <a:ext uri="{FF2B5EF4-FFF2-40B4-BE49-F238E27FC236}">
                <a16:creationId xmlns:a16="http://schemas.microsoft.com/office/drawing/2014/main" id="{4EAB9F6D-4733-F4BE-2BD3-E17F2FF348F5}"/>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16" name="Rectangle 15">
            <a:extLst>
              <a:ext uri="{FF2B5EF4-FFF2-40B4-BE49-F238E27FC236}">
                <a16:creationId xmlns:a16="http://schemas.microsoft.com/office/drawing/2014/main" id="{7547EA23-FC04-209B-CBE5-D7728BED629C}"/>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7" name="Image 16">
            <a:extLst>
              <a:ext uri="{FF2B5EF4-FFF2-40B4-BE49-F238E27FC236}">
                <a16:creationId xmlns:a16="http://schemas.microsoft.com/office/drawing/2014/main" id="{706859DD-A1FC-C5B6-038E-7FF4DCA7A19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8" name="Image 17">
            <a:extLst>
              <a:ext uri="{FF2B5EF4-FFF2-40B4-BE49-F238E27FC236}">
                <a16:creationId xmlns:a16="http://schemas.microsoft.com/office/drawing/2014/main" id="{22EE679C-9DFE-D219-C149-DE121D896E3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9" name="Image 18">
            <a:extLst>
              <a:ext uri="{FF2B5EF4-FFF2-40B4-BE49-F238E27FC236}">
                <a16:creationId xmlns:a16="http://schemas.microsoft.com/office/drawing/2014/main" id="{0342B686-BB83-B670-308F-DCE113D65A9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0" name="Image 19">
            <a:extLst>
              <a:ext uri="{FF2B5EF4-FFF2-40B4-BE49-F238E27FC236}">
                <a16:creationId xmlns:a16="http://schemas.microsoft.com/office/drawing/2014/main" id="{86DEEB89-61A7-C67F-2D60-B72920B98FF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3" name="ZoneTexte 2">
            <a:extLst>
              <a:ext uri="{FF2B5EF4-FFF2-40B4-BE49-F238E27FC236}">
                <a16:creationId xmlns:a16="http://schemas.microsoft.com/office/drawing/2014/main" id="{613352BD-16F0-1183-ED33-FBF4509AA54E}"/>
              </a:ext>
            </a:extLst>
          </p:cNvPr>
          <p:cNvSpPr txBox="1"/>
          <p:nvPr/>
        </p:nvSpPr>
        <p:spPr>
          <a:xfrm>
            <a:off x="1506681" y="2987386"/>
            <a:ext cx="6141028" cy="1818796"/>
          </a:xfrm>
          <a:prstGeom prst="roundRect">
            <a:avLst/>
          </a:prstGeom>
          <a:noFill/>
          <a:ln>
            <a:no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algn="ctr" rtl="1">
              <a:lnSpc>
                <a:spcPct val="107000"/>
              </a:lnSpc>
              <a:spcAft>
                <a:spcPts val="800"/>
              </a:spcAft>
            </a:pPr>
            <a:r>
              <a:rPr lang="ar-MA" sz="4400" b="1" dirty="0">
                <a:solidFill>
                  <a:srgbClr val="424D7C"/>
                </a:solidFill>
                <a:latin typeface="Microsoft Uighur" panose="02000000000000000000" pitchFamily="2" charset="-78"/>
                <a:cs typeface="Microsoft Uighur" panose="02000000000000000000" pitchFamily="2" charset="-78"/>
              </a:rPr>
              <a:t>هل شاهد الدهر أعلاماً ترافقها</a:t>
            </a:r>
          </a:p>
          <a:p>
            <a:pPr algn="ctr" rtl="1">
              <a:lnSpc>
                <a:spcPct val="107000"/>
              </a:lnSpc>
              <a:spcAft>
                <a:spcPts val="800"/>
              </a:spcAft>
            </a:pPr>
            <a:r>
              <a:rPr lang="ar-MA" sz="4400" b="1" dirty="0">
                <a:solidFill>
                  <a:srgbClr val="424D7C"/>
                </a:solidFill>
                <a:latin typeface="Microsoft Uighur" panose="02000000000000000000" pitchFamily="2" charset="-78"/>
                <a:cs typeface="Microsoft Uighur" panose="02000000000000000000" pitchFamily="2" charset="-78"/>
              </a:rPr>
              <a:t>مصاحف و رجال من ذوي الهمم.</a:t>
            </a:r>
            <a:endParaRPr lang="fr-MA" sz="4400" b="1"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685349979"/>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787A4-0A9B-08A0-2AEF-E847A1100B6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80AF61F6-3BED-6518-1E45-1047A550BFD2}"/>
              </a:ext>
            </a:extLst>
          </p:cNvPr>
          <p:cNvSpPr txBox="1">
            <a:spLocks/>
          </p:cNvSpPr>
          <p:nvPr/>
        </p:nvSpPr>
        <p:spPr>
          <a:xfrm>
            <a:off x="787368" y="1754598"/>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sz="4400" dirty="0">
                <a:solidFill>
                  <a:srgbClr val="C00000"/>
                </a:solidFill>
              </a:rPr>
              <a:t>تـــوجيه</a:t>
            </a:r>
          </a:p>
        </p:txBody>
      </p:sp>
      <p:sp>
        <p:nvSpPr>
          <p:cNvPr id="3" name="ZoneTexte 2">
            <a:extLst>
              <a:ext uri="{FF2B5EF4-FFF2-40B4-BE49-F238E27FC236}">
                <a16:creationId xmlns:a16="http://schemas.microsoft.com/office/drawing/2014/main" id="{60F492D7-F349-5281-AFC3-9F8B6D2C9469}"/>
              </a:ext>
            </a:extLst>
          </p:cNvPr>
          <p:cNvSpPr txBox="1"/>
          <p:nvPr/>
        </p:nvSpPr>
        <p:spPr>
          <a:xfrm>
            <a:off x="994306" y="2474598"/>
            <a:ext cx="7112001" cy="3592473"/>
          </a:xfrm>
          <a:prstGeom prst="roundRect">
            <a:avLst/>
          </a:prstGeom>
          <a:noFill/>
          <a:ln w="38100">
            <a:noFill/>
          </a:ln>
        </p:spPr>
        <p:txBody>
          <a:bodyPr wrap="square">
            <a:spAutoFit/>
          </a:bodyPr>
          <a:lstStyle/>
          <a:p>
            <a:pPr marL="0" marR="0" lvl="0" indent="0" algn="just" defTabSz="457200" rtl="1" eaLnBrk="1" fontAlgn="auto" latinLnBrk="0" hangingPunct="1">
              <a:lnSpc>
                <a:spcPct val="100000"/>
              </a:lnSpc>
              <a:spcBef>
                <a:spcPts val="0"/>
              </a:spcBef>
              <a:spcAft>
                <a:spcPts val="60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بعد نهاية الحصة، يشرع الأستاذ(ة) في تصحيح إنتاجات التلاميذ وتقديم تغذية راجعة مكتوبة حول الأخطاء المرتكبة،  سواء اللغوية منها  أو تلك المرتبطة بتصميم السيرة الغيرية، استعدادا للأسبوع الخامس المخصص للدعم والتوليف. </a:t>
            </a:r>
          </a:p>
          <a:p>
            <a:pPr marL="0" marR="0" lvl="0" indent="0" algn="just" defTabSz="457200" rtl="1" eaLnBrk="1" fontAlgn="auto" latinLnBrk="0" hangingPunct="1">
              <a:lnSpc>
                <a:spcPct val="100000"/>
              </a:lnSpc>
              <a:spcBef>
                <a:spcPts val="0"/>
              </a:spcBef>
              <a:spcAft>
                <a:spcPts val="600"/>
              </a:spcAft>
              <a:buClrTx/>
              <a:buSzTx/>
              <a:buFontTx/>
              <a:buNone/>
              <a:tabLst/>
              <a:defRPr/>
            </a:pPr>
            <a:endParaRPr kumimoji="0" lang="ar-MA" sz="20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89303363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9279E-CCAF-2276-5334-D64F0B7C2EBC}"/>
            </a:ext>
          </a:extLst>
        </p:cNvPr>
        <p:cNvGrpSpPr/>
        <p:nvPr/>
      </p:nvGrpSpPr>
      <p:grpSpPr>
        <a:xfrm>
          <a:off x="0" y="0"/>
          <a:ext cx="0" cy="0"/>
          <a:chOff x="0" y="0"/>
          <a:chExt cx="0" cy="0"/>
        </a:xfrm>
      </p:grpSpPr>
      <p:pic>
        <p:nvPicPr>
          <p:cNvPr id="26" name="Image 25">
            <a:extLst>
              <a:ext uri="{FF2B5EF4-FFF2-40B4-BE49-F238E27FC236}">
                <a16:creationId xmlns:a16="http://schemas.microsoft.com/office/drawing/2014/main" id="{F47AA045-7EBB-BD56-F288-644AB56200C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Titre 3">
            <a:extLst>
              <a:ext uri="{FF2B5EF4-FFF2-40B4-BE49-F238E27FC236}">
                <a16:creationId xmlns:a16="http://schemas.microsoft.com/office/drawing/2014/main" id="{3ADA30E0-9A4A-0C5D-C512-B697F41F4749}"/>
              </a:ext>
            </a:extLst>
          </p:cNvPr>
          <p:cNvSpPr txBox="1">
            <a:spLocks/>
          </p:cNvSpPr>
          <p:nvPr/>
        </p:nvSpPr>
        <p:spPr>
          <a:xfrm>
            <a:off x="628650"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fr-FR" dirty="0">
                <a:solidFill>
                  <a:srgbClr val="424D7B"/>
                </a:solidFill>
              </a:rPr>
              <a:t>     </a:t>
            </a:r>
            <a:r>
              <a:rPr lang="ar-MA" dirty="0">
                <a:solidFill>
                  <a:srgbClr val="424D7B"/>
                </a:solidFill>
              </a:rPr>
              <a:t>إنتاج كتابي (ح5).</a:t>
            </a:r>
          </a:p>
        </p:txBody>
      </p:sp>
      <p:sp>
        <p:nvSpPr>
          <p:cNvPr id="30" name="Espace réservé du texte 5">
            <a:extLst>
              <a:ext uri="{FF2B5EF4-FFF2-40B4-BE49-F238E27FC236}">
                <a16:creationId xmlns:a16="http://schemas.microsoft.com/office/drawing/2014/main" id="{684BBA62-3AE3-3767-6055-42EB11CCBB80}"/>
              </a:ext>
            </a:extLst>
          </p:cNvPr>
          <p:cNvSpPr txBox="1">
            <a:spLocks/>
          </p:cNvSpPr>
          <p:nvPr/>
        </p:nvSpPr>
        <p:spPr>
          <a:xfrm>
            <a:off x="1389025" y="3159000"/>
            <a:ext cx="5775327"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SzPct val="50000"/>
              <a:buFont typeface="Wingdings" panose="05000000000000000000" pitchFamily="2" charset="2"/>
              <a:buChar char="l"/>
            </a:pPr>
            <a:r>
              <a:rPr lang="ar-MA" sz="2400" b="1" dirty="0">
                <a:solidFill>
                  <a:srgbClr val="424D7B"/>
                </a:solidFill>
                <a:cs typeface="Microsoft Uighur" panose="02000000000000000000" pitchFamily="2" charset="-78"/>
              </a:rPr>
              <a:t>كتابة مشتركة لسيرة الكاتب طه حسين.</a:t>
            </a:r>
          </a:p>
        </p:txBody>
      </p:sp>
      <p:pic>
        <p:nvPicPr>
          <p:cNvPr id="34" name="Image 9">
            <a:extLst>
              <a:ext uri="{FF2B5EF4-FFF2-40B4-BE49-F238E27FC236}">
                <a16:creationId xmlns:a16="http://schemas.microsoft.com/office/drawing/2014/main" id="{D927428A-C755-08D4-004B-B9C4FFAFE90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481536" y="992399"/>
            <a:ext cx="360000" cy="360000"/>
          </a:xfrm>
          <a:prstGeom prst="rect">
            <a:avLst/>
          </a:prstGeom>
          <a:ln>
            <a:noFill/>
          </a:ln>
        </p:spPr>
      </p:pic>
      <p:pic>
        <p:nvPicPr>
          <p:cNvPr id="35" name="Image 34" descr="Une image contenant horloge, cercle, symbole, Police&#10;&#10;Le contenu généré par l’IA peut être incorrect.">
            <a:extLst>
              <a:ext uri="{FF2B5EF4-FFF2-40B4-BE49-F238E27FC236}">
                <a16:creationId xmlns:a16="http://schemas.microsoft.com/office/drawing/2014/main" id="{34944446-B603-0F67-24D0-F01A018964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947" y="1790694"/>
            <a:ext cx="469078" cy="540000"/>
          </a:xfrm>
          <a:prstGeom prst="rect">
            <a:avLst/>
          </a:prstGeom>
        </p:spPr>
      </p:pic>
      <p:pic>
        <p:nvPicPr>
          <p:cNvPr id="2" name="Image 1">
            <a:extLst>
              <a:ext uri="{FF2B5EF4-FFF2-40B4-BE49-F238E27FC236}">
                <a16:creationId xmlns:a16="http://schemas.microsoft.com/office/drawing/2014/main" id="{1EAA765F-7CFD-C1F7-6114-73F41844305D}"/>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2449495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9FB220-1A2D-EDCF-C94F-84AB3EABE4B2}"/>
              </a:ext>
            </a:extLst>
          </p:cNvPr>
          <p:cNvSpPr>
            <a:spLocks noGrp="1"/>
          </p:cNvSpPr>
          <p:nvPr>
            <p:ph type="title"/>
          </p:nvPr>
        </p:nvSpPr>
        <p:spPr>
          <a:xfrm>
            <a:off x="607321" y="756000"/>
            <a:ext cx="6840000"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سنواصل مناقشة إنتاجاتكم الكتابية لسيرة طه حسين. خذوا دفاتر القسم.</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92AE35DD-623A-1316-475D-81E5FFA60B4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5" name="Rectangle 4">
            <a:extLst>
              <a:ext uri="{FF2B5EF4-FFF2-40B4-BE49-F238E27FC236}">
                <a16:creationId xmlns:a16="http://schemas.microsoft.com/office/drawing/2014/main" id="{84F0E3D6-4D1F-24C3-E9A1-E94EF1498A00}"/>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BF9DC520-E449-0568-C375-71EC48FD8E78}"/>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7" name="Rectangle 6">
            <a:extLst>
              <a:ext uri="{FF2B5EF4-FFF2-40B4-BE49-F238E27FC236}">
                <a16:creationId xmlns:a16="http://schemas.microsoft.com/office/drawing/2014/main" id="{31D4CBFA-C351-80F2-31CE-B5B29451E8AB}"/>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8" name="Rectangle 7">
            <a:extLst>
              <a:ext uri="{FF2B5EF4-FFF2-40B4-BE49-F238E27FC236}">
                <a16:creationId xmlns:a16="http://schemas.microsoft.com/office/drawing/2014/main" id="{E62A0904-8044-D749-0F3A-6AEF59A7F1C1}"/>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9" name="Image 8">
            <a:extLst>
              <a:ext uri="{FF2B5EF4-FFF2-40B4-BE49-F238E27FC236}">
                <a16:creationId xmlns:a16="http://schemas.microsoft.com/office/drawing/2014/main" id="{5FACED49-D03C-274A-B3B4-38AF53D01FC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07D17ED6-F947-E410-9C20-85A5B55B40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27C3D1A2-FC30-59AB-7940-389848CCD38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DB3667FD-1078-8ACE-5B29-93443ECE10A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4" name="Image 3" descr="Une image contenant texte, capture d’écran, ordinateur, Ordinateur tablette&#10;&#10;Description générée automatiquement">
            <a:extLst>
              <a:ext uri="{FF2B5EF4-FFF2-40B4-BE49-F238E27FC236}">
                <a16:creationId xmlns:a16="http://schemas.microsoft.com/office/drawing/2014/main" id="{F32D884B-DA42-135B-B747-CA8C11056B79}"/>
              </a:ext>
            </a:extLst>
          </p:cNvPr>
          <p:cNvPicPr>
            <a:picLocks noChangeAspect="1"/>
          </p:cNvPicPr>
          <p:nvPr/>
        </p:nvPicPr>
        <p:blipFill>
          <a:blip r:embed="rId7">
            <a:extLst>
              <a:ext uri="{28A0092B-C50C-407E-A947-70E740481C1C}">
                <a14:useLocalDpi xmlns:a14="http://schemas.microsoft.com/office/drawing/2010/main" val="0"/>
              </a:ext>
            </a:extLst>
          </a:blip>
          <a:srcRect l="12252" t="27978" r="58691" b="26448"/>
          <a:stretch/>
        </p:blipFill>
        <p:spPr>
          <a:xfrm>
            <a:off x="2930737" y="2403566"/>
            <a:ext cx="3600000" cy="3066943"/>
          </a:xfrm>
          <a:prstGeom prst="rect">
            <a:avLst/>
          </a:prstGeom>
        </p:spPr>
      </p:pic>
    </p:spTree>
    <p:extLst>
      <p:ext uri="{BB962C8B-B14F-4D97-AF65-F5344CB8AC3E}">
        <p14:creationId xmlns:p14="http://schemas.microsoft.com/office/powerpoint/2010/main" val="2505603802"/>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1726F-8D76-7072-84D0-592B8BE240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0C38FC-1485-C5CC-D898-EE804671D208}"/>
              </a:ext>
            </a:extLst>
          </p:cNvPr>
          <p:cNvSpPr>
            <a:spLocks noGrp="1"/>
          </p:cNvSpPr>
          <p:nvPr>
            <p:ph type="title"/>
          </p:nvPr>
        </p:nvSpPr>
        <p:spPr>
          <a:xfrm>
            <a:off x="548640" y="756000"/>
            <a:ext cx="693987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ساعين من يقرأ إنتاجه من بين الذين لم يقدموا أعمالهم في الحصة الماضية.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توجيه التلاميذ  إلى  تعبئة بطاقة التصحيح الذاتي-ص52- بعد المناقشة.</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A2FDFDE2-EF2F-A9A6-5B2C-90880FC3431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1" name="Rectangle 20">
            <a:extLst>
              <a:ext uri="{FF2B5EF4-FFF2-40B4-BE49-F238E27FC236}">
                <a16:creationId xmlns:a16="http://schemas.microsoft.com/office/drawing/2014/main" id="{865BCD4F-C907-4565-ADEB-9330AEA05DB6}"/>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03CBCCF7-D01B-04D4-AD93-E487CBA12275}"/>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23" name="Rectangle 22">
            <a:extLst>
              <a:ext uri="{FF2B5EF4-FFF2-40B4-BE49-F238E27FC236}">
                <a16:creationId xmlns:a16="http://schemas.microsoft.com/office/drawing/2014/main" id="{9C3544AC-031D-3BB4-FE36-87244BA6D62A}"/>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4" name="Rectangle 23">
            <a:extLst>
              <a:ext uri="{FF2B5EF4-FFF2-40B4-BE49-F238E27FC236}">
                <a16:creationId xmlns:a16="http://schemas.microsoft.com/office/drawing/2014/main" id="{E8806E43-BDE8-51FD-8DBA-239B0C041C7C}"/>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5" name="Image 24">
            <a:extLst>
              <a:ext uri="{FF2B5EF4-FFF2-40B4-BE49-F238E27FC236}">
                <a16:creationId xmlns:a16="http://schemas.microsoft.com/office/drawing/2014/main" id="{878DA86A-615A-442D-2415-89F60C0B85F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6" name="Image 25">
            <a:extLst>
              <a:ext uri="{FF2B5EF4-FFF2-40B4-BE49-F238E27FC236}">
                <a16:creationId xmlns:a16="http://schemas.microsoft.com/office/drawing/2014/main" id="{F10C5661-A60A-194B-C564-27F134A2F3C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7" name="Image 26">
            <a:extLst>
              <a:ext uri="{FF2B5EF4-FFF2-40B4-BE49-F238E27FC236}">
                <a16:creationId xmlns:a16="http://schemas.microsoft.com/office/drawing/2014/main" id="{53A06DB8-5E0C-4B78-4DEE-6778330369B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8" name="Image 27">
            <a:extLst>
              <a:ext uri="{FF2B5EF4-FFF2-40B4-BE49-F238E27FC236}">
                <a16:creationId xmlns:a16="http://schemas.microsoft.com/office/drawing/2014/main" id="{8753334F-9378-376C-B337-DCE649E23BB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5" name="Image 4">
            <a:extLst>
              <a:ext uri="{FF2B5EF4-FFF2-40B4-BE49-F238E27FC236}">
                <a16:creationId xmlns:a16="http://schemas.microsoft.com/office/drawing/2014/main" id="{5AFB500C-3116-C186-618C-4A38CAF730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8411" y="2323070"/>
            <a:ext cx="8012786" cy="2787834"/>
          </a:xfrm>
          <a:prstGeom prst="rect">
            <a:avLst/>
          </a:prstGeom>
        </p:spPr>
      </p:pic>
    </p:spTree>
    <p:extLst>
      <p:ext uri="{BB962C8B-B14F-4D97-AF65-F5344CB8AC3E}">
        <p14:creationId xmlns:p14="http://schemas.microsoft.com/office/powerpoint/2010/main" val="2924474911"/>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12ED8-CCB0-F8F0-90AB-5F77A1C01BAB}"/>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F18893F3-71C3-35DE-B569-F1E00D7FC8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9788" y="1212624"/>
            <a:ext cx="3557489" cy="5348814"/>
          </a:xfrm>
          <a:prstGeom prst="rect">
            <a:avLst/>
          </a:prstGeom>
        </p:spPr>
      </p:pic>
      <p:sp>
        <p:nvSpPr>
          <p:cNvPr id="2" name="Titre 1">
            <a:extLst>
              <a:ext uri="{FF2B5EF4-FFF2-40B4-BE49-F238E27FC236}">
                <a16:creationId xmlns:a16="http://schemas.microsoft.com/office/drawing/2014/main" id="{2BEC4678-F93F-2C2F-C697-739B2D138FC0}"/>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خذوا كراساتكم الصفحة 53،  سنكتب جماعة سيرة طه حسين. </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E1E8B32D-0EB6-8C70-E18D-57D4D5F66755}"/>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30" name="Rectangle 29">
            <a:extLst>
              <a:ext uri="{FF2B5EF4-FFF2-40B4-BE49-F238E27FC236}">
                <a16:creationId xmlns:a16="http://schemas.microsoft.com/office/drawing/2014/main" id="{E01F4B04-D9A8-8252-C4C8-780761BEBF95}"/>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1" name="Rectangle 30">
            <a:extLst>
              <a:ext uri="{FF2B5EF4-FFF2-40B4-BE49-F238E27FC236}">
                <a16:creationId xmlns:a16="http://schemas.microsoft.com/office/drawing/2014/main" id="{8FF93DFF-193B-53F5-F587-D536EC725D07}"/>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32" name="Rectangle 31">
            <a:extLst>
              <a:ext uri="{FF2B5EF4-FFF2-40B4-BE49-F238E27FC236}">
                <a16:creationId xmlns:a16="http://schemas.microsoft.com/office/drawing/2014/main" id="{41AA76E7-8F85-490B-0BD0-281CAAEC3479}"/>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33" name="Rectangle 32">
            <a:extLst>
              <a:ext uri="{FF2B5EF4-FFF2-40B4-BE49-F238E27FC236}">
                <a16:creationId xmlns:a16="http://schemas.microsoft.com/office/drawing/2014/main" id="{7575A5A7-6EFE-4259-001A-DD9F84CAFD7A}"/>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34" name="Image 33">
            <a:extLst>
              <a:ext uri="{FF2B5EF4-FFF2-40B4-BE49-F238E27FC236}">
                <a16:creationId xmlns:a16="http://schemas.microsoft.com/office/drawing/2014/main" id="{5ADEBD72-E192-89CB-9194-9D6C295D5C8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35" name="Image 34">
            <a:extLst>
              <a:ext uri="{FF2B5EF4-FFF2-40B4-BE49-F238E27FC236}">
                <a16:creationId xmlns:a16="http://schemas.microsoft.com/office/drawing/2014/main" id="{D9F00A19-21D1-D32F-A8BD-C358EDA4061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36" name="Image 35">
            <a:extLst>
              <a:ext uri="{FF2B5EF4-FFF2-40B4-BE49-F238E27FC236}">
                <a16:creationId xmlns:a16="http://schemas.microsoft.com/office/drawing/2014/main" id="{80AF30EE-5C88-32E2-1730-EED2B194B7D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37" name="Image 36">
            <a:extLst>
              <a:ext uri="{FF2B5EF4-FFF2-40B4-BE49-F238E27FC236}">
                <a16:creationId xmlns:a16="http://schemas.microsoft.com/office/drawing/2014/main" id="{914568E5-0798-EE39-1194-0E958496645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13" name="Image 12">
            <a:extLst>
              <a:ext uri="{FF2B5EF4-FFF2-40B4-BE49-F238E27FC236}">
                <a16:creationId xmlns:a16="http://schemas.microsoft.com/office/drawing/2014/main" id="{A5F8325E-D714-5FE3-5B6E-5371E8CD9F75}"/>
              </a:ext>
            </a:extLst>
          </p:cNvPr>
          <p:cNvPicPr>
            <a:picLocks noChangeAspect="1"/>
          </p:cNvPicPr>
          <p:nvPr/>
        </p:nvPicPr>
        <p:blipFill>
          <a:blip r:embed="rId8"/>
          <a:stretch>
            <a:fillRect/>
          </a:stretch>
        </p:blipFill>
        <p:spPr>
          <a:xfrm>
            <a:off x="2842530" y="1973785"/>
            <a:ext cx="3561778" cy="2145134"/>
          </a:xfrm>
          <a:prstGeom prst="rect">
            <a:avLst/>
          </a:prstGeom>
        </p:spPr>
      </p:pic>
    </p:spTree>
    <p:extLst>
      <p:ext uri="{BB962C8B-B14F-4D97-AF65-F5344CB8AC3E}">
        <p14:creationId xmlns:p14="http://schemas.microsoft.com/office/powerpoint/2010/main" val="2707959256"/>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6AD77-EDCF-5DCE-3E31-947D7DD41F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F7A8485-E5C9-3A50-3AEB-3A5E4EA7C773}"/>
              </a:ext>
            </a:extLst>
          </p:cNvPr>
          <p:cNvSpPr>
            <a:spLocks noGrp="1"/>
          </p:cNvSpPr>
          <p:nvPr>
            <p:ph type="title"/>
          </p:nvPr>
        </p:nvSpPr>
        <p:spPr>
          <a:xfrm>
            <a:off x="694313" y="782581"/>
            <a:ext cx="6840000"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سأكتب على السبورة ما تتفقون عليه. من ينتج مقدمة مستعينا بالبطاقة والأساليب التالية: </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1BFCD71A-A740-6761-3156-9EA5F6A1CF0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17" name="Rectangle 16">
            <a:extLst>
              <a:ext uri="{FF2B5EF4-FFF2-40B4-BE49-F238E27FC236}">
                <a16:creationId xmlns:a16="http://schemas.microsoft.com/office/drawing/2014/main" id="{122A291A-F16B-C6BD-1911-74234E39EEDC}"/>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5A5E3ED5-C9F6-1E2D-770A-88B011C8713D}"/>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7243A8DE-7940-3722-6317-1B758545ACC4}"/>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5D12F7B5-2892-CC30-9B15-8972DC07D9A8}"/>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E08EEE39-EA6C-D2A4-57F7-97CBD541591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422F1859-E5FE-1527-F710-C2D4AE9C14F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9D2B46F9-0CAF-D4DF-7A28-47CF6B751BC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BF26100E-56F9-75E6-41EA-FC46F38F4E9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6" name="ZoneTexte 5">
            <a:extLst>
              <a:ext uri="{FF2B5EF4-FFF2-40B4-BE49-F238E27FC236}">
                <a16:creationId xmlns:a16="http://schemas.microsoft.com/office/drawing/2014/main" id="{38EB1915-B02C-4CD8-72BF-892D2BE95CCF}"/>
              </a:ext>
            </a:extLst>
          </p:cNvPr>
          <p:cNvSpPr txBox="1"/>
          <p:nvPr/>
        </p:nvSpPr>
        <p:spPr>
          <a:xfrm>
            <a:off x="964276" y="2246324"/>
            <a:ext cx="7244687" cy="3831818"/>
          </a:xfrm>
          <a:prstGeom prst="rect">
            <a:avLst/>
          </a:prstGeom>
          <a:noFill/>
          <a:ln>
            <a:noFill/>
          </a:ln>
        </p:spPr>
        <p:txBody>
          <a:bodyPr wrap="square" rtlCol="0">
            <a:spAutoFit/>
          </a:bodyPr>
          <a:lstStyle/>
          <a:p>
            <a:pPr lvl="0" algn="r" rtl="1">
              <a:lnSpc>
                <a:spcPct val="150000"/>
              </a:lnSpc>
            </a:pPr>
            <a:r>
              <a:rPr lang="fr-FR" sz="3200" b="1" dirty="0">
                <a:solidFill>
                  <a:srgbClr val="424D7C"/>
                </a:solidFill>
                <a:latin typeface="Microsoft Uighur" panose="02000000000000000000" pitchFamily="2" charset="-78"/>
                <a:cs typeface="Microsoft Uighur" panose="02000000000000000000" pitchFamily="2" charset="-78"/>
              </a:rPr>
              <a:t>-1 </a:t>
            </a:r>
            <a:r>
              <a:rPr lang="ar-SA" sz="3200" b="1" dirty="0">
                <a:solidFill>
                  <a:srgbClr val="424D7C"/>
                </a:solidFill>
                <a:latin typeface="Microsoft Uighur" panose="02000000000000000000" pitchFamily="2" charset="-78"/>
                <a:cs typeface="Microsoft Uighur" panose="02000000000000000000" pitchFamily="2" charset="-78"/>
              </a:rPr>
              <a:t> </a:t>
            </a:r>
            <a:r>
              <a:rPr lang="ar-MA" sz="3200" b="1" dirty="0">
                <a:solidFill>
                  <a:srgbClr val="424D7C"/>
                </a:solidFill>
                <a:latin typeface="Microsoft Uighur" panose="02000000000000000000" pitchFamily="2" charset="-78"/>
                <a:cs typeface="Microsoft Uighur" panose="02000000000000000000" pitchFamily="2" charset="-78"/>
              </a:rPr>
              <a:t>أَسْتَعْمِلُ أَساليبَ لِتَقْديمِ مَعْلوماتِهِ (ها) ٱلشَّخْصِيَّةِ مِنْ قَبيلِ:</a:t>
            </a:r>
            <a:endParaRPr lang="fr-FR" sz="3200" b="1" dirty="0">
              <a:solidFill>
                <a:srgbClr val="424D7C"/>
              </a:solidFill>
              <a:latin typeface="Microsoft Uighur" panose="02000000000000000000" pitchFamily="2" charset="-78"/>
              <a:cs typeface="Microsoft Uighur" panose="02000000000000000000" pitchFamily="2" charset="-78"/>
            </a:endParaRPr>
          </a:p>
          <a:p>
            <a:pPr algn="ctr" rtl="1">
              <a:lnSpc>
                <a:spcPct val="150000"/>
              </a:lnSpc>
            </a:pPr>
            <a:r>
              <a:rPr lang="ar-MA" sz="3200" b="1" kern="1200" dirty="0">
                <a:solidFill>
                  <a:srgbClr val="424D7C"/>
                </a:solidFill>
                <a:effectLst/>
                <a:latin typeface="Microsoft Uighur" panose="02000000000000000000" pitchFamily="2" charset="-78"/>
                <a:ea typeface="Viga"/>
                <a:cs typeface="Microsoft Uighur" panose="02000000000000000000" pitchFamily="2" charset="-78"/>
              </a:rPr>
              <a:t>    وُلِدَ </a:t>
            </a:r>
            <a:r>
              <a:rPr lang="ar-MA" sz="2000" b="1" kern="1200" dirty="0">
                <a:solidFill>
                  <a:srgbClr val="424D7C"/>
                </a:solidFill>
                <a:effectLst/>
                <a:latin typeface="Microsoft Uighur" panose="02000000000000000000" pitchFamily="2" charset="-78"/>
                <a:ea typeface="Viga"/>
                <a:cs typeface="Microsoft Uighur" panose="02000000000000000000" pitchFamily="2" charset="-78"/>
              </a:rPr>
              <a:t>........</a:t>
            </a:r>
            <a:r>
              <a:rPr lang="ar-MA" sz="3200" b="1" kern="1200" dirty="0">
                <a:solidFill>
                  <a:srgbClr val="424D7C"/>
                </a:solidFill>
                <a:effectLst/>
                <a:latin typeface="Microsoft Uighur" panose="02000000000000000000" pitchFamily="2" charset="-78"/>
                <a:ea typeface="Viga"/>
                <a:cs typeface="Microsoft Uighur" panose="02000000000000000000" pitchFamily="2" charset="-78"/>
              </a:rPr>
              <a:t> في </a:t>
            </a:r>
            <a:r>
              <a:rPr lang="ar-MA" sz="2000" b="1" kern="1200" dirty="0">
                <a:solidFill>
                  <a:srgbClr val="424D7C"/>
                </a:solidFill>
                <a:effectLst/>
                <a:latin typeface="Microsoft Uighur" panose="02000000000000000000" pitchFamily="2" charset="-78"/>
                <a:ea typeface="Viga"/>
                <a:cs typeface="Microsoft Uighur" panose="02000000000000000000" pitchFamily="2" charset="-78"/>
              </a:rPr>
              <a:t>...............</a:t>
            </a:r>
            <a:r>
              <a:rPr lang="ar-MA" sz="3200" b="1" kern="1200" dirty="0">
                <a:solidFill>
                  <a:srgbClr val="424D7C"/>
                </a:solidFill>
                <a:effectLst/>
                <a:latin typeface="Microsoft Uighur" panose="02000000000000000000" pitchFamily="2" charset="-78"/>
                <a:ea typeface="Viga"/>
                <a:cs typeface="Microsoft Uighur" panose="02000000000000000000" pitchFamily="2" charset="-78"/>
              </a:rPr>
              <a:t> سَنَةَ</a:t>
            </a:r>
            <a:r>
              <a:rPr lang="ar-MA" sz="2000" b="1" kern="1200" dirty="0">
                <a:solidFill>
                  <a:srgbClr val="424D7C"/>
                </a:solidFill>
                <a:effectLst/>
                <a:latin typeface="Microsoft Uighur" panose="02000000000000000000" pitchFamily="2" charset="-78"/>
                <a:ea typeface="Viga"/>
                <a:cs typeface="Microsoft Uighur" panose="02000000000000000000" pitchFamily="2" charset="-78"/>
              </a:rPr>
              <a:t> ...............</a:t>
            </a:r>
            <a:r>
              <a:rPr lang="ar-MA" sz="3200" b="1" kern="1200" dirty="0">
                <a:solidFill>
                  <a:srgbClr val="424D7C"/>
                </a:solidFill>
                <a:effectLst/>
                <a:latin typeface="Microsoft Uighur" panose="02000000000000000000" pitchFamily="2" charset="-78"/>
                <a:ea typeface="Viga"/>
                <a:cs typeface="Microsoft Uighur" panose="02000000000000000000" pitchFamily="2" charset="-78"/>
              </a:rPr>
              <a:t> عاشَ في أُسْرَةٍ </a:t>
            </a:r>
            <a:r>
              <a:rPr lang="ar-MA" sz="2000" b="1" kern="1200" dirty="0">
                <a:solidFill>
                  <a:srgbClr val="424D7C"/>
                </a:solidFill>
                <a:effectLst/>
                <a:latin typeface="Microsoft Uighur" panose="02000000000000000000" pitchFamily="2" charset="-78"/>
                <a:ea typeface="Viga"/>
                <a:cs typeface="Microsoft Uighur" panose="02000000000000000000" pitchFamily="2" charset="-78"/>
              </a:rPr>
              <a:t>...............</a:t>
            </a:r>
            <a:endParaRPr lang="fr-FR" sz="2000" b="1" dirty="0">
              <a:solidFill>
                <a:srgbClr val="424D7C"/>
              </a:solidFill>
              <a:effectLst/>
              <a:latin typeface="Microsoft Uighur" panose="02000000000000000000" pitchFamily="2" charset="-78"/>
              <a:ea typeface="Calibri" panose="020F0502020204030204" pitchFamily="34" charset="0"/>
              <a:cs typeface="Microsoft Uighur" panose="02000000000000000000" pitchFamily="2" charset="-78"/>
            </a:endParaRPr>
          </a:p>
          <a:p>
            <a:pPr algn="r" rtl="1">
              <a:lnSpc>
                <a:spcPct val="150000"/>
              </a:lnSpc>
            </a:pPr>
            <a:r>
              <a:rPr lang="fr-FR" sz="3200" b="1" dirty="0">
                <a:solidFill>
                  <a:srgbClr val="424D7C"/>
                </a:solidFill>
                <a:latin typeface="Microsoft Uighur" panose="02000000000000000000" pitchFamily="2" charset="-78"/>
                <a:cs typeface="Microsoft Uighur" panose="02000000000000000000" pitchFamily="2" charset="-78"/>
              </a:rPr>
              <a:t>-2 </a:t>
            </a:r>
            <a:r>
              <a:rPr lang="ar-SA" sz="3200" b="1" dirty="0">
                <a:solidFill>
                  <a:srgbClr val="424D7C"/>
                </a:solidFill>
                <a:latin typeface="Microsoft Uighur" panose="02000000000000000000" pitchFamily="2" charset="-78"/>
                <a:cs typeface="Microsoft Uighur" panose="02000000000000000000" pitchFamily="2" charset="-78"/>
              </a:rPr>
              <a:t> </a:t>
            </a:r>
            <a:r>
              <a:rPr lang="ar-MA" sz="3200" b="1" dirty="0">
                <a:solidFill>
                  <a:srgbClr val="424D7C"/>
                </a:solidFill>
                <a:latin typeface="Microsoft Uighur" panose="02000000000000000000" pitchFamily="2" charset="-78"/>
                <a:cs typeface="Microsoft Uighur" panose="02000000000000000000" pitchFamily="2" charset="-78"/>
              </a:rPr>
              <a:t>أَسْتَعْمِلُ أُسْلوبَ ٱلْوَصْفِ، مِثْلَ: </a:t>
            </a:r>
            <a:endParaRPr lang="fr-FR" sz="3200" b="1" dirty="0">
              <a:solidFill>
                <a:srgbClr val="424D7C"/>
              </a:solidFill>
              <a:latin typeface="Microsoft Uighur" panose="02000000000000000000" pitchFamily="2" charset="-78"/>
              <a:cs typeface="Microsoft Uighur" panose="02000000000000000000" pitchFamily="2" charset="-78"/>
            </a:endParaRPr>
          </a:p>
          <a:p>
            <a:pPr algn="ctr" rtl="1">
              <a:lnSpc>
                <a:spcPct val="150000"/>
              </a:lnSpc>
            </a:pPr>
            <a:r>
              <a:rPr lang="ar-MA" sz="3200" b="1" dirty="0">
                <a:solidFill>
                  <a:srgbClr val="424D7C"/>
                </a:solidFill>
                <a:latin typeface="Microsoft Uighur" panose="02000000000000000000" pitchFamily="2" charset="-78"/>
                <a:cs typeface="Microsoft Uighur" panose="02000000000000000000" pitchFamily="2" charset="-78"/>
              </a:rPr>
              <a:t>  كان طِفْلاً </a:t>
            </a:r>
            <a:r>
              <a:rPr lang="ar-MA" sz="3200" b="1" kern="1200" dirty="0">
                <a:solidFill>
                  <a:srgbClr val="424D7C"/>
                </a:solidFill>
                <a:effectLst/>
                <a:latin typeface="Microsoft Uighur" panose="02000000000000000000" pitchFamily="2" charset="-78"/>
                <a:ea typeface="Viga"/>
                <a:cs typeface="Microsoft Uighur" panose="02000000000000000000" pitchFamily="2" charset="-78"/>
              </a:rPr>
              <a:t>........</a:t>
            </a:r>
            <a:r>
              <a:rPr lang="ar-MA" sz="3200" b="1" dirty="0">
                <a:solidFill>
                  <a:srgbClr val="424D7C"/>
                </a:solidFill>
                <a:latin typeface="Microsoft Uighur" panose="02000000000000000000" pitchFamily="2" charset="-78"/>
                <a:cs typeface="Microsoft Uighur" panose="02000000000000000000" pitchFamily="2" charset="-78"/>
              </a:rPr>
              <a:t> وَ</a:t>
            </a:r>
            <a:r>
              <a:rPr lang="ar-MA" sz="3200" b="1" kern="1200" dirty="0">
                <a:solidFill>
                  <a:srgbClr val="424D7C"/>
                </a:solidFill>
                <a:effectLst/>
                <a:latin typeface="Microsoft Uighur" panose="02000000000000000000" pitchFamily="2" charset="-78"/>
                <a:ea typeface="Viga"/>
                <a:cs typeface="Microsoft Uighur" panose="02000000000000000000" pitchFamily="2" charset="-78"/>
              </a:rPr>
              <a:t> ........</a:t>
            </a:r>
            <a:r>
              <a:rPr lang="ar-MA" sz="3200" b="1" dirty="0">
                <a:solidFill>
                  <a:srgbClr val="424D7C"/>
                </a:solidFill>
                <a:latin typeface="Microsoft Uighur" panose="02000000000000000000" pitchFamily="2" charset="-78"/>
                <a:cs typeface="Microsoft Uighur" panose="02000000000000000000" pitchFamily="2" charset="-78"/>
              </a:rPr>
              <a:t> يَتَمَيَّزُ بِـ.</a:t>
            </a:r>
            <a:r>
              <a:rPr lang="ar-MA" sz="3200" b="1" kern="1200" dirty="0">
                <a:solidFill>
                  <a:srgbClr val="424D7C"/>
                </a:solidFill>
                <a:effectLst/>
                <a:latin typeface="Microsoft Uighur" panose="02000000000000000000" pitchFamily="2" charset="-78"/>
                <a:ea typeface="Viga"/>
                <a:cs typeface="Microsoft Uighur" panose="02000000000000000000" pitchFamily="2" charset="-78"/>
              </a:rPr>
              <a:t> ........ </a:t>
            </a:r>
            <a:r>
              <a:rPr lang="ar-MA" sz="3200" b="1" dirty="0">
                <a:solidFill>
                  <a:srgbClr val="424D7C"/>
                </a:solidFill>
                <a:latin typeface="Microsoft Uighur" panose="02000000000000000000" pitchFamily="2" charset="-78"/>
                <a:cs typeface="Microsoft Uighur" panose="02000000000000000000" pitchFamily="2" charset="-78"/>
              </a:rPr>
              <a:t>وَ </a:t>
            </a:r>
            <a:r>
              <a:rPr lang="ar-MA" sz="3200" b="1" kern="1200" dirty="0">
                <a:solidFill>
                  <a:srgbClr val="424D7C"/>
                </a:solidFill>
                <a:effectLst/>
                <a:latin typeface="Microsoft Uighur" panose="02000000000000000000" pitchFamily="2" charset="-78"/>
                <a:ea typeface="Viga"/>
                <a:cs typeface="Microsoft Uighur" panose="02000000000000000000" pitchFamily="2" charset="-78"/>
              </a:rPr>
              <a:t>........</a:t>
            </a:r>
            <a:endParaRPr lang="fr-FR" sz="3200" b="1" dirty="0">
              <a:solidFill>
                <a:srgbClr val="424D7C"/>
              </a:solidFill>
              <a:latin typeface="Microsoft Uighur" panose="02000000000000000000" pitchFamily="2" charset="-78"/>
              <a:cs typeface="Microsoft Uighur" panose="02000000000000000000" pitchFamily="2" charset="-78"/>
            </a:endParaRPr>
          </a:p>
          <a:p>
            <a:pPr marL="457200" lvl="0" indent="-457200" algn="r" rtl="1">
              <a:lnSpc>
                <a:spcPct val="300000"/>
              </a:lnSpc>
              <a:buFont typeface="+mj-lt"/>
              <a:buAutoNum type="arabicPeriod"/>
            </a:pPr>
            <a:endParaRPr lang="ar-MA" sz="1100" b="1" dirty="0">
              <a:latin typeface="Microsoft Uighur" panose="02000000000000000000" pitchFamily="2" charset="-78"/>
              <a:cs typeface="Microsoft Uighur" panose="02000000000000000000" pitchFamily="2" charset="-78"/>
            </a:endParaRPr>
          </a:p>
          <a:p>
            <a:pPr algn="r" rtl="1"/>
            <a:endParaRPr lang="fr-FR" dirty="0">
              <a:latin typeface="Microsoft Uighur" panose="02000000000000000000" pitchFamily="2" charset="-78"/>
            </a:endParaRPr>
          </a:p>
        </p:txBody>
      </p:sp>
    </p:spTree>
    <p:extLst>
      <p:ext uri="{BB962C8B-B14F-4D97-AF65-F5344CB8AC3E}">
        <p14:creationId xmlns:p14="http://schemas.microsoft.com/office/powerpoint/2010/main" val="450482909"/>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53194-1394-8384-9B41-F093CA5E57F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06AD40A-CC9C-C206-45A9-633D5DFA795F}"/>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ننتقل إلى العرض. من ينتج  فقرتين مستعينا بالبطاقة و الأساليب التالية:   </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3D0E37F4-33AF-002D-1EEC-7A100A03C2F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17" name="Rectangle 16">
            <a:extLst>
              <a:ext uri="{FF2B5EF4-FFF2-40B4-BE49-F238E27FC236}">
                <a16:creationId xmlns:a16="http://schemas.microsoft.com/office/drawing/2014/main" id="{0857648D-5EE3-82D3-BAA7-44443430C7A8}"/>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F929FD65-1833-AC85-D179-FF73BA7A673D}"/>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7643937D-4B48-1F55-A566-50A5BAB1433E}"/>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950B83A1-5FAA-8BCF-E1A8-AF2CE66D695A}"/>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99B4FEE8-A079-318D-8E03-3965D3855DC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987221E9-6F71-2FC1-37B9-D7B0E7FF120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12855B2B-E50C-5DA3-6910-542E1475494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44B243E9-41A0-F1CC-708A-D3BEA7CA234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5" name="ZoneTexte 4">
            <a:extLst>
              <a:ext uri="{FF2B5EF4-FFF2-40B4-BE49-F238E27FC236}">
                <a16:creationId xmlns:a16="http://schemas.microsoft.com/office/drawing/2014/main" id="{EB7E344B-B2DD-AABF-2FD3-269CDFBCAC14}"/>
              </a:ext>
            </a:extLst>
          </p:cNvPr>
          <p:cNvSpPr txBox="1"/>
          <p:nvPr/>
        </p:nvSpPr>
        <p:spPr>
          <a:xfrm>
            <a:off x="964276" y="2329451"/>
            <a:ext cx="7244687" cy="4420441"/>
          </a:xfrm>
          <a:prstGeom prst="rect">
            <a:avLst/>
          </a:prstGeom>
          <a:noFill/>
          <a:ln>
            <a:noFill/>
          </a:ln>
        </p:spPr>
        <p:txBody>
          <a:bodyPr wrap="square" rtlCol="0">
            <a:spAutoFit/>
          </a:bodyPr>
          <a:lstStyle/>
          <a:p>
            <a:pPr algn="just" rtl="1">
              <a:lnSpc>
                <a:spcPct val="150000"/>
              </a:lnSpc>
            </a:pPr>
            <a:r>
              <a:rPr lang="fr-FR" sz="3200" b="1" dirty="0">
                <a:solidFill>
                  <a:srgbClr val="424D7C"/>
                </a:solidFill>
                <a:latin typeface="Microsoft Uighur" panose="02000000000000000000" pitchFamily="2" charset="-78"/>
                <a:cs typeface="Microsoft Uighur" panose="02000000000000000000" pitchFamily="2" charset="-78"/>
              </a:rPr>
              <a:t>-1 </a:t>
            </a:r>
            <a:r>
              <a:rPr lang="ar-SA" sz="3200" b="1" dirty="0">
                <a:solidFill>
                  <a:srgbClr val="424D7C"/>
                </a:solidFill>
                <a:latin typeface="Microsoft Uighur" panose="02000000000000000000" pitchFamily="2" charset="-78"/>
                <a:cs typeface="Microsoft Uighur" panose="02000000000000000000" pitchFamily="2" charset="-78"/>
              </a:rPr>
              <a:t> </a:t>
            </a:r>
            <a:r>
              <a:rPr lang="ar-MA" sz="3200" b="1" dirty="0">
                <a:solidFill>
                  <a:srgbClr val="424D7C"/>
                </a:solidFill>
                <a:latin typeface="Microsoft Uighur" panose="02000000000000000000" pitchFamily="2" charset="-78"/>
                <a:cs typeface="Microsoft Uighur" panose="02000000000000000000" pitchFamily="2" charset="-78"/>
              </a:rPr>
              <a:t>أَسْتَعْمِلُ أَساليبَ لِتَقْديمِ  مَسارِهِ ٱلدِّراسِيِّ:  </a:t>
            </a:r>
          </a:p>
          <a:p>
            <a:pPr algn="just" rtl="1">
              <a:lnSpc>
                <a:spcPct val="150000"/>
              </a:lnSpc>
            </a:pPr>
            <a:r>
              <a:rPr lang="ar-MA" sz="3200" b="1" dirty="0">
                <a:solidFill>
                  <a:srgbClr val="424D7C"/>
                </a:solidFill>
                <a:latin typeface="Microsoft Uighur" panose="02000000000000000000" pitchFamily="2" charset="-78"/>
                <a:cs typeface="Microsoft Uighur" panose="02000000000000000000" pitchFamily="2" charset="-78"/>
              </a:rPr>
              <a:t>اِلْتَحَقَ بِٱلتَّعْليمِ ٱلْأَوَّليِّ في سِنِّ </a:t>
            </a:r>
            <a:r>
              <a:rPr lang="ar-MA" sz="2000" kern="1200" dirty="0">
                <a:solidFill>
                  <a:srgbClr val="424D7C"/>
                </a:solidFill>
                <a:effectLst/>
                <a:latin typeface="Microsoft Uighur" panose="02000000000000000000" pitchFamily="2" charset="-78"/>
                <a:ea typeface="Viga"/>
                <a:cs typeface="Microsoft Uighur" panose="02000000000000000000" pitchFamily="2" charset="-78"/>
              </a:rPr>
              <a:t>...............</a:t>
            </a:r>
            <a:r>
              <a:rPr lang="ar-MA" sz="3200" b="1" dirty="0">
                <a:solidFill>
                  <a:srgbClr val="424D7C"/>
                </a:solidFill>
                <a:latin typeface="Microsoft Uighur" panose="02000000000000000000" pitchFamily="2" charset="-78"/>
                <a:cs typeface="Microsoft Uighur" panose="02000000000000000000" pitchFamily="2" charset="-78"/>
              </a:rPr>
              <a:t>، حَيْثُ </a:t>
            </a:r>
            <a:r>
              <a:rPr lang="ar-MA" sz="3200" kern="1200" dirty="0">
                <a:solidFill>
                  <a:srgbClr val="424D7C"/>
                </a:solidFill>
                <a:effectLst/>
                <a:latin typeface="Microsoft Uighur" panose="02000000000000000000" pitchFamily="2" charset="-78"/>
                <a:ea typeface="Viga"/>
                <a:cs typeface="Microsoft Uighur" panose="02000000000000000000" pitchFamily="2" charset="-78"/>
              </a:rPr>
              <a:t>...............</a:t>
            </a:r>
            <a:r>
              <a:rPr lang="ar-MA" sz="3200" b="1" dirty="0">
                <a:solidFill>
                  <a:srgbClr val="424D7C"/>
                </a:solidFill>
                <a:latin typeface="Microsoft Uighur" panose="02000000000000000000" pitchFamily="2" charset="-78"/>
                <a:cs typeface="Microsoft Uighur" panose="02000000000000000000" pitchFamily="2" charset="-78"/>
              </a:rPr>
              <a:t> اِنْتَقَلَ بَعْدَ ذلِكَ إِلى </a:t>
            </a:r>
            <a:r>
              <a:rPr lang="ar-MA" sz="3200" kern="1200" dirty="0">
                <a:solidFill>
                  <a:srgbClr val="424D7C"/>
                </a:solidFill>
                <a:effectLst/>
                <a:latin typeface="Microsoft Uighur" panose="02000000000000000000" pitchFamily="2" charset="-78"/>
                <a:ea typeface="Viga"/>
                <a:cs typeface="Microsoft Uighur" panose="02000000000000000000" pitchFamily="2" charset="-78"/>
              </a:rPr>
              <a:t>...............</a:t>
            </a:r>
            <a:r>
              <a:rPr lang="ar-MA" sz="3200" b="1" dirty="0">
                <a:solidFill>
                  <a:srgbClr val="424D7C"/>
                </a:solidFill>
                <a:latin typeface="Microsoft Uighur" panose="02000000000000000000" pitchFamily="2" charset="-78"/>
                <a:cs typeface="Microsoft Uighur" panose="02000000000000000000" pitchFamily="2" charset="-78"/>
              </a:rPr>
              <a:t> ثُمَّ </a:t>
            </a:r>
            <a:r>
              <a:rPr lang="ar-MA" sz="3200" kern="1200" dirty="0">
                <a:solidFill>
                  <a:srgbClr val="424D7C"/>
                </a:solidFill>
                <a:effectLst/>
                <a:latin typeface="Microsoft Uighur" panose="02000000000000000000" pitchFamily="2" charset="-78"/>
                <a:ea typeface="Viga"/>
                <a:cs typeface="Microsoft Uighur" panose="02000000000000000000" pitchFamily="2" charset="-78"/>
              </a:rPr>
              <a:t>...............</a:t>
            </a:r>
            <a:r>
              <a:rPr lang="ar-MA" sz="3200" b="1" dirty="0">
                <a:solidFill>
                  <a:srgbClr val="424D7C"/>
                </a:solidFill>
                <a:latin typeface="Microsoft Uighur" panose="02000000000000000000" pitchFamily="2" charset="-78"/>
                <a:cs typeface="Microsoft Uighur" panose="02000000000000000000" pitchFamily="2" charset="-78"/>
              </a:rPr>
              <a:t> واصَلَ دِراسَتَهُ في ............َ</a:t>
            </a:r>
            <a:endParaRPr lang="fr-FR" sz="3200" b="1" dirty="0">
              <a:solidFill>
                <a:srgbClr val="424D7C"/>
              </a:solidFill>
              <a:latin typeface="Microsoft Uighur" panose="02000000000000000000" pitchFamily="2" charset="-78"/>
              <a:cs typeface="Microsoft Uighur" panose="02000000000000000000" pitchFamily="2" charset="-78"/>
            </a:endParaRPr>
          </a:p>
          <a:p>
            <a:pPr algn="just" rtl="1">
              <a:lnSpc>
                <a:spcPct val="150000"/>
              </a:lnSpc>
            </a:pPr>
            <a:r>
              <a:rPr lang="fr-FR" sz="3200" b="1" dirty="0">
                <a:solidFill>
                  <a:srgbClr val="424D7C"/>
                </a:solidFill>
                <a:latin typeface="Microsoft Uighur" panose="02000000000000000000" pitchFamily="2" charset="-78"/>
                <a:cs typeface="Microsoft Uighur" panose="02000000000000000000" pitchFamily="2" charset="-78"/>
              </a:rPr>
              <a:t>-2 </a:t>
            </a:r>
            <a:r>
              <a:rPr lang="ar-MA" sz="3200" b="1" dirty="0">
                <a:solidFill>
                  <a:srgbClr val="424D7C"/>
                </a:solidFill>
                <a:latin typeface="Microsoft Uighur" panose="02000000000000000000" pitchFamily="2" charset="-78"/>
                <a:cs typeface="Microsoft Uighur" panose="02000000000000000000" pitchFamily="2" charset="-78"/>
              </a:rPr>
              <a:t>أَسْتَعْمِلُ أَساليبَ لِتَقْديمِ إِنْجازاتِهِ (ها)  وَأَعْمالِهِ(ها) مِنْ قَبيلِ: </a:t>
            </a:r>
            <a:endParaRPr lang="fr-FR" sz="3200" b="1" dirty="0">
              <a:solidFill>
                <a:srgbClr val="424D7C"/>
              </a:solidFill>
              <a:latin typeface="Microsoft Uighur" panose="02000000000000000000" pitchFamily="2" charset="-78"/>
              <a:cs typeface="Microsoft Uighur" panose="02000000000000000000" pitchFamily="2" charset="-78"/>
            </a:endParaRPr>
          </a:p>
          <a:p>
            <a:pPr algn="just" rtl="1">
              <a:lnSpc>
                <a:spcPct val="150000"/>
              </a:lnSpc>
            </a:pPr>
            <a:r>
              <a:rPr lang="ar-MA" sz="3200" b="1" dirty="0">
                <a:solidFill>
                  <a:srgbClr val="424D7C"/>
                </a:solidFill>
                <a:latin typeface="Microsoft Uighur" panose="02000000000000000000" pitchFamily="2" charset="-78"/>
                <a:cs typeface="Microsoft Uighur" panose="02000000000000000000" pitchFamily="2" charset="-78"/>
              </a:rPr>
              <a:t>تَمَكَّنَ مِنْ </a:t>
            </a:r>
            <a:r>
              <a:rPr lang="ar-MA" sz="2000" b="1" dirty="0">
                <a:solidFill>
                  <a:srgbClr val="424D7C"/>
                </a:solidFill>
                <a:latin typeface="Microsoft Uighur" panose="02000000000000000000" pitchFamily="2" charset="-78"/>
                <a:cs typeface="Microsoft Uighur" panose="02000000000000000000" pitchFamily="2" charset="-78"/>
              </a:rPr>
              <a:t>............</a:t>
            </a:r>
            <a:r>
              <a:rPr lang="ar-MA" sz="3200" b="1" dirty="0">
                <a:solidFill>
                  <a:srgbClr val="424D7C"/>
                </a:solidFill>
                <a:latin typeface="Microsoft Uighur" panose="02000000000000000000" pitchFamily="2" charset="-78"/>
                <a:cs typeface="Microsoft Uighur" panose="02000000000000000000" pitchFamily="2" charset="-78"/>
              </a:rPr>
              <a:t>كَما ٱسْتَطاعَ </a:t>
            </a:r>
            <a:r>
              <a:rPr lang="ar-MA" sz="2000" b="1" dirty="0">
                <a:solidFill>
                  <a:srgbClr val="424D7C"/>
                </a:solidFill>
                <a:latin typeface="Microsoft Uighur" panose="02000000000000000000" pitchFamily="2" charset="-78"/>
                <a:cs typeface="Microsoft Uighur" panose="02000000000000000000" pitchFamily="2" charset="-78"/>
              </a:rPr>
              <a:t>...............</a:t>
            </a:r>
            <a:r>
              <a:rPr lang="ar-MA" sz="3200" b="1" dirty="0">
                <a:solidFill>
                  <a:srgbClr val="424D7C"/>
                </a:solidFill>
                <a:latin typeface="Microsoft Uighur" panose="02000000000000000000" pitchFamily="2" charset="-78"/>
                <a:cs typeface="Microsoft Uighur" panose="02000000000000000000" pitchFamily="2" charset="-78"/>
              </a:rPr>
              <a:t> لِيُحَقِّقَ بِذلِكَ </a:t>
            </a:r>
            <a:r>
              <a:rPr lang="ar-MA" sz="2000" b="1" dirty="0">
                <a:solidFill>
                  <a:srgbClr val="424D7C"/>
                </a:solidFill>
                <a:latin typeface="Microsoft Uighur" panose="02000000000000000000" pitchFamily="2" charset="-78"/>
                <a:cs typeface="Microsoft Uighur" panose="02000000000000000000" pitchFamily="2" charset="-78"/>
              </a:rPr>
              <a:t>........</a:t>
            </a:r>
            <a:r>
              <a:rPr lang="ar-MA" sz="3200" b="1" dirty="0">
                <a:solidFill>
                  <a:srgbClr val="424D7C"/>
                </a:solidFill>
                <a:latin typeface="Microsoft Uighur" panose="02000000000000000000" pitchFamily="2" charset="-78"/>
                <a:cs typeface="Microsoft Uighur" panose="02000000000000000000" pitchFamily="2" charset="-78"/>
              </a:rPr>
              <a:t> </a:t>
            </a:r>
            <a:endParaRPr lang="fr-FR" sz="3200" b="1" dirty="0">
              <a:solidFill>
                <a:srgbClr val="424D7C"/>
              </a:solidFill>
              <a:latin typeface="Microsoft Uighur" panose="02000000000000000000" pitchFamily="2" charset="-78"/>
              <a:cs typeface="Microsoft Uighur" panose="02000000000000000000" pitchFamily="2" charset="-78"/>
            </a:endParaRPr>
          </a:p>
          <a:p>
            <a:pPr marL="457200" lvl="0" indent="-457200" algn="just" rtl="1">
              <a:lnSpc>
                <a:spcPct val="150000"/>
              </a:lnSpc>
              <a:buFont typeface="+mj-lt"/>
              <a:buAutoNum type="arabicPeriod"/>
            </a:pPr>
            <a:endParaRPr lang="ar-MA" sz="1100" b="1" dirty="0">
              <a:latin typeface="Microsoft Uighur" panose="02000000000000000000" pitchFamily="2" charset="-78"/>
              <a:cs typeface="Microsoft Uighur" panose="02000000000000000000" pitchFamily="2" charset="-78"/>
            </a:endParaRPr>
          </a:p>
          <a:p>
            <a:pPr algn="just" rtl="1">
              <a:lnSpc>
                <a:spcPct val="150000"/>
              </a:lnSpc>
            </a:pPr>
            <a:endParaRPr lang="fr-FR" dirty="0">
              <a:latin typeface="Microsoft Uighur" panose="02000000000000000000" pitchFamily="2" charset="-78"/>
            </a:endParaRPr>
          </a:p>
        </p:txBody>
      </p:sp>
    </p:spTree>
    <p:extLst>
      <p:ext uri="{BB962C8B-B14F-4D97-AF65-F5344CB8AC3E}">
        <p14:creationId xmlns:p14="http://schemas.microsoft.com/office/powerpoint/2010/main" val="1977832555"/>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DE55E-5CC2-4B8F-AC69-B5C05CF0EC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F6DBDE-0CD5-6D62-A6FD-C6BD36CE310D}"/>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ننتقل إلى الخاتمة. من ينتج  فقرة مستعينا بالبطاقة و الأساليب التالية:   </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5BF083C8-4E2F-ADFC-6135-3693A6D9CE9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3" name="Rectangle 2">
            <a:extLst>
              <a:ext uri="{FF2B5EF4-FFF2-40B4-BE49-F238E27FC236}">
                <a16:creationId xmlns:a16="http://schemas.microsoft.com/office/drawing/2014/main" id="{870F2454-955A-89D1-BC92-437983E32F89}"/>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0E6FCAA0-61D1-8B1F-C539-181353E7F84D}"/>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3" name="Rectangle 12">
            <a:extLst>
              <a:ext uri="{FF2B5EF4-FFF2-40B4-BE49-F238E27FC236}">
                <a16:creationId xmlns:a16="http://schemas.microsoft.com/office/drawing/2014/main" id="{DB65CC55-BAAA-EC27-3A4F-662A70A16F75}"/>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5" name="Rectangle 14">
            <a:extLst>
              <a:ext uri="{FF2B5EF4-FFF2-40B4-BE49-F238E27FC236}">
                <a16:creationId xmlns:a16="http://schemas.microsoft.com/office/drawing/2014/main" id="{9412B517-AB63-F7A5-BE8F-7A423BB2AD5D}"/>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6" name="Image 15">
            <a:extLst>
              <a:ext uri="{FF2B5EF4-FFF2-40B4-BE49-F238E27FC236}">
                <a16:creationId xmlns:a16="http://schemas.microsoft.com/office/drawing/2014/main" id="{FEC1297C-A1E6-14D8-C2BE-F95C0D2BA47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0" name="Image 19">
            <a:extLst>
              <a:ext uri="{FF2B5EF4-FFF2-40B4-BE49-F238E27FC236}">
                <a16:creationId xmlns:a16="http://schemas.microsoft.com/office/drawing/2014/main" id="{CC1C9733-0CC2-C068-5D39-6D07CE24C92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1" name="Image 20">
            <a:extLst>
              <a:ext uri="{FF2B5EF4-FFF2-40B4-BE49-F238E27FC236}">
                <a16:creationId xmlns:a16="http://schemas.microsoft.com/office/drawing/2014/main" id="{7B435DD9-5439-2D78-D235-5B1945945CB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2" name="Image 21">
            <a:extLst>
              <a:ext uri="{FF2B5EF4-FFF2-40B4-BE49-F238E27FC236}">
                <a16:creationId xmlns:a16="http://schemas.microsoft.com/office/drawing/2014/main" id="{4FC8D479-EB4C-CE69-6304-FFD9D6A8807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5" name="ZoneTexte 4">
            <a:extLst>
              <a:ext uri="{FF2B5EF4-FFF2-40B4-BE49-F238E27FC236}">
                <a16:creationId xmlns:a16="http://schemas.microsoft.com/office/drawing/2014/main" id="{45FD873D-5ED4-4352-D94E-C2D5D1A6B749}"/>
              </a:ext>
            </a:extLst>
          </p:cNvPr>
          <p:cNvSpPr txBox="1"/>
          <p:nvPr/>
        </p:nvSpPr>
        <p:spPr>
          <a:xfrm>
            <a:off x="744865" y="2173725"/>
            <a:ext cx="7821959" cy="1600438"/>
          </a:xfrm>
          <a:prstGeom prst="roundRect">
            <a:avLst/>
          </a:prstGeom>
          <a:noFill/>
          <a:ln w="38100">
            <a:noFill/>
          </a:ln>
        </p:spPr>
        <p:txBody>
          <a:bodyPr wrap="square" rtlCol="0">
            <a:spAutoFit/>
          </a:bodyPr>
          <a:lstStyle>
            <a:defPPr>
              <a:defRPr lang="en-US"/>
            </a:defPPr>
            <a:lvl1pPr algn="ctr" rtl="1">
              <a:defRPr sz="60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r>
              <a:rPr lang="ar-MA" sz="4400" dirty="0">
                <a:solidFill>
                  <a:srgbClr val="424D7C"/>
                </a:solidFill>
              </a:rPr>
              <a:t>أُعَبِّرُ عَنْ رَأْيي حَوْلَ شَخْصِيَّةِ مِنِ ٱخْتِياري وَعَمّا أَعْجَبَني في سيرَتِها</a:t>
            </a:r>
          </a:p>
        </p:txBody>
      </p:sp>
      <p:sp>
        <p:nvSpPr>
          <p:cNvPr id="6" name="ZoneTexte 5">
            <a:extLst>
              <a:ext uri="{FF2B5EF4-FFF2-40B4-BE49-F238E27FC236}">
                <a16:creationId xmlns:a16="http://schemas.microsoft.com/office/drawing/2014/main" id="{74969CCF-E082-DA9B-7575-D5CB2227B333}"/>
              </a:ext>
            </a:extLst>
          </p:cNvPr>
          <p:cNvSpPr txBox="1"/>
          <p:nvPr/>
        </p:nvSpPr>
        <p:spPr>
          <a:xfrm>
            <a:off x="694944" y="4138172"/>
            <a:ext cx="3337516" cy="2009061"/>
          </a:xfrm>
          <a:prstGeom prst="roundRect">
            <a:avLst/>
          </a:prstGeom>
          <a:noFill/>
          <a:ln w="38100">
            <a:noFill/>
          </a:ln>
        </p:spPr>
        <p:txBody>
          <a:bodyPr wrap="square" rtlCol="0">
            <a:spAutoFit/>
          </a:bodyPr>
          <a:lstStyle>
            <a:defPPr>
              <a:defRPr lang="en-US"/>
            </a:defPPr>
            <a:lvl1pPr algn="ctr" rtl="1">
              <a:defRPr sz="60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marL="457200" indent="-457200" algn="r">
              <a:buClr>
                <a:srgbClr val="C00000"/>
              </a:buClr>
              <a:buFont typeface="Arial" panose="020B0604020202020204" pitchFamily="34" charset="0"/>
              <a:buChar char="•"/>
            </a:pPr>
            <a:r>
              <a:rPr lang="ar-MA" sz="2800" dirty="0">
                <a:solidFill>
                  <a:srgbClr val="424D7C"/>
                </a:solidFill>
              </a:rPr>
              <a:t>مِمّا أَعْجَبَني في سيرَةِ ........؛</a:t>
            </a:r>
          </a:p>
          <a:p>
            <a:pPr marL="457200" indent="-457200" algn="r">
              <a:buClr>
                <a:srgbClr val="C00000"/>
              </a:buClr>
              <a:buFont typeface="Arial" panose="020B0604020202020204" pitchFamily="34" charset="0"/>
              <a:buChar char="•"/>
            </a:pPr>
            <a:r>
              <a:rPr lang="ar-MA" sz="2800" dirty="0">
                <a:solidFill>
                  <a:srgbClr val="424D7C"/>
                </a:solidFill>
              </a:rPr>
              <a:t>مِمّا أَثارَني في سيرَةِ ...........؛</a:t>
            </a:r>
          </a:p>
          <a:p>
            <a:pPr marL="457200" indent="-457200" algn="r">
              <a:buClr>
                <a:srgbClr val="C00000"/>
              </a:buClr>
              <a:buFont typeface="Arial" panose="020B0604020202020204" pitchFamily="34" charset="0"/>
              <a:buChar char="•"/>
            </a:pPr>
            <a:r>
              <a:rPr lang="ar-MA" sz="2800" dirty="0">
                <a:solidFill>
                  <a:srgbClr val="424D7C"/>
                </a:solidFill>
              </a:rPr>
              <a:t>مِمّا لَفَتَني في سيرَةِ ...........؛</a:t>
            </a:r>
          </a:p>
          <a:p>
            <a:pPr marL="457200" indent="-457200" algn="r">
              <a:buClr>
                <a:srgbClr val="C00000"/>
              </a:buClr>
              <a:buFont typeface="Arial" panose="020B0604020202020204" pitchFamily="34" charset="0"/>
              <a:buChar char="•"/>
            </a:pPr>
            <a:r>
              <a:rPr lang="ar-MA" sz="2800" dirty="0">
                <a:solidFill>
                  <a:srgbClr val="424D7C"/>
                </a:solidFill>
              </a:rPr>
              <a:t>مِمّا ٱسْتَوْقَفَني في سيرَةِ ......</a:t>
            </a:r>
          </a:p>
        </p:txBody>
      </p:sp>
      <p:sp>
        <p:nvSpPr>
          <p:cNvPr id="7" name="ZoneTexte 6">
            <a:extLst>
              <a:ext uri="{FF2B5EF4-FFF2-40B4-BE49-F238E27FC236}">
                <a16:creationId xmlns:a16="http://schemas.microsoft.com/office/drawing/2014/main" id="{83D44802-A8E3-DFCB-5319-D5F13DC10E40}"/>
              </a:ext>
            </a:extLst>
          </p:cNvPr>
          <p:cNvSpPr txBox="1"/>
          <p:nvPr/>
        </p:nvSpPr>
        <p:spPr>
          <a:xfrm>
            <a:off x="5229309" y="4138171"/>
            <a:ext cx="3337516" cy="2009061"/>
          </a:xfrm>
          <a:prstGeom prst="roundRect">
            <a:avLst/>
          </a:prstGeom>
          <a:noFill/>
          <a:ln w="38100">
            <a:noFill/>
          </a:ln>
        </p:spPr>
        <p:txBody>
          <a:bodyPr wrap="square" rtlCol="0">
            <a:spAutoFit/>
          </a:bodyPr>
          <a:lstStyle>
            <a:defPPr>
              <a:defRPr lang="en-US"/>
            </a:defPPr>
            <a:lvl1pPr algn="ctr" rtl="1">
              <a:defRPr sz="60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marL="457200" indent="-457200" algn="r">
              <a:buClr>
                <a:srgbClr val="C00000"/>
              </a:buClr>
              <a:buFont typeface="Arial" panose="020B0604020202020204" pitchFamily="34" charset="0"/>
              <a:buChar char="•"/>
            </a:pPr>
            <a:r>
              <a:rPr lang="ar-MA" sz="2800" dirty="0">
                <a:solidFill>
                  <a:srgbClr val="424D7C"/>
                </a:solidFill>
              </a:rPr>
              <a:t>قَدَّمَ ........ نَموذَجاً</a:t>
            </a:r>
          </a:p>
          <a:p>
            <a:pPr marL="457200" indent="-457200" algn="r">
              <a:buClr>
                <a:srgbClr val="C00000"/>
              </a:buClr>
              <a:buFont typeface="Arial" panose="020B0604020202020204" pitchFamily="34" charset="0"/>
              <a:buChar char="•"/>
            </a:pPr>
            <a:r>
              <a:rPr lang="ar-MA" sz="2800" dirty="0">
                <a:solidFill>
                  <a:srgbClr val="424D7C"/>
                </a:solidFill>
              </a:rPr>
              <a:t>قَدَّمَ ........مِثالاً </a:t>
            </a:r>
          </a:p>
          <a:p>
            <a:pPr marL="457200" indent="-457200" algn="r">
              <a:buClr>
                <a:srgbClr val="C00000"/>
              </a:buClr>
              <a:buFont typeface="Arial" panose="020B0604020202020204" pitchFamily="34" charset="0"/>
              <a:buChar char="•"/>
            </a:pPr>
            <a:r>
              <a:rPr lang="ar-MA" sz="2800" dirty="0">
                <a:solidFill>
                  <a:srgbClr val="424D7C"/>
                </a:solidFill>
              </a:rPr>
              <a:t>قَدَّمَ  قُدْوَةً في ........؛</a:t>
            </a:r>
          </a:p>
          <a:p>
            <a:pPr marL="457200" indent="-457200" algn="r">
              <a:buClr>
                <a:srgbClr val="C00000"/>
              </a:buClr>
              <a:buFont typeface="Arial" panose="020B0604020202020204" pitchFamily="34" charset="0"/>
              <a:buChar char="•"/>
            </a:pPr>
            <a:r>
              <a:rPr lang="ar-MA" sz="2800" dirty="0">
                <a:solidFill>
                  <a:srgbClr val="424D7C"/>
                </a:solidFill>
              </a:rPr>
              <a:t>أَثْبَتَ ....... أَنَّ ........؛</a:t>
            </a:r>
          </a:p>
        </p:txBody>
      </p:sp>
    </p:spTree>
    <p:extLst>
      <p:ext uri="{BB962C8B-B14F-4D97-AF65-F5344CB8AC3E}">
        <p14:creationId xmlns:p14="http://schemas.microsoft.com/office/powerpoint/2010/main" val="912844729"/>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8DDC7-6F5C-7504-7D01-C11A3898F8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2F6B70-DB26-422B-FAF2-8F13FF18F86A}"/>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من يقرأ الحصيلة المسجلة على السبورة؟</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68472323-F9A0-DF0F-1071-9E1AACC0945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4" name="Rectangle 3">
            <a:extLst>
              <a:ext uri="{FF2B5EF4-FFF2-40B4-BE49-F238E27FC236}">
                <a16:creationId xmlns:a16="http://schemas.microsoft.com/office/drawing/2014/main" id="{906F5ECF-E5C5-63F1-A680-8D380A4945D4}"/>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AA527457-9754-B1B0-9AE9-FD6E77E42FA3}"/>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5" name="Rectangle 14">
            <a:extLst>
              <a:ext uri="{FF2B5EF4-FFF2-40B4-BE49-F238E27FC236}">
                <a16:creationId xmlns:a16="http://schemas.microsoft.com/office/drawing/2014/main" id="{BEDE0461-DD56-5606-AC7C-BE12440E4DD0}"/>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6" name="Rectangle 15">
            <a:extLst>
              <a:ext uri="{FF2B5EF4-FFF2-40B4-BE49-F238E27FC236}">
                <a16:creationId xmlns:a16="http://schemas.microsoft.com/office/drawing/2014/main" id="{6727BF16-4433-5BD4-4F3B-2F165AA9FA95}"/>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7" name="Image 16">
            <a:extLst>
              <a:ext uri="{FF2B5EF4-FFF2-40B4-BE49-F238E27FC236}">
                <a16:creationId xmlns:a16="http://schemas.microsoft.com/office/drawing/2014/main" id="{35DB753E-8319-8A42-B3BD-600BC9F9B92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8" name="Image 17">
            <a:extLst>
              <a:ext uri="{FF2B5EF4-FFF2-40B4-BE49-F238E27FC236}">
                <a16:creationId xmlns:a16="http://schemas.microsoft.com/office/drawing/2014/main" id="{E3492192-F918-AC0B-E4C4-170C06B3D1D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9" name="Image 18">
            <a:extLst>
              <a:ext uri="{FF2B5EF4-FFF2-40B4-BE49-F238E27FC236}">
                <a16:creationId xmlns:a16="http://schemas.microsoft.com/office/drawing/2014/main" id="{8FB38EC0-BBB9-6F90-09D3-42DF8AAB2D7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0" name="Image 19">
            <a:extLst>
              <a:ext uri="{FF2B5EF4-FFF2-40B4-BE49-F238E27FC236}">
                <a16:creationId xmlns:a16="http://schemas.microsoft.com/office/drawing/2014/main" id="{675545E3-AAF1-EE15-82D1-CED47A7F4F9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8" name="ZoneTexte 7">
            <a:extLst>
              <a:ext uri="{FF2B5EF4-FFF2-40B4-BE49-F238E27FC236}">
                <a16:creationId xmlns:a16="http://schemas.microsoft.com/office/drawing/2014/main" id="{BD271D24-91F0-5618-798F-F4AFA9E8F165}"/>
              </a:ext>
            </a:extLst>
          </p:cNvPr>
          <p:cNvSpPr txBox="1"/>
          <p:nvPr/>
        </p:nvSpPr>
        <p:spPr>
          <a:xfrm>
            <a:off x="1506681" y="2987386"/>
            <a:ext cx="6141028" cy="851297"/>
          </a:xfrm>
          <a:prstGeom prst="roundRect">
            <a:avLst/>
          </a:prstGeom>
          <a:noFill/>
          <a:ln>
            <a:no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algn="ctr" rtl="1"/>
            <a:r>
              <a:rPr lang="ar-MA" sz="4400" b="1" dirty="0">
                <a:solidFill>
                  <a:srgbClr val="424D7C"/>
                </a:solidFill>
                <a:latin typeface="Microsoft Uighur" panose="02000000000000000000" pitchFamily="2" charset="-78"/>
                <a:cs typeface="Microsoft Uighur" panose="02000000000000000000" pitchFamily="2" charset="-78"/>
              </a:rPr>
              <a:t>أَقْرَأُ ٱلنَّصَّ ٱلْمُسَجَّلَ عَلى ٱلسَّبّورَةِ؟</a:t>
            </a:r>
            <a:endParaRPr lang="fr-FR" sz="4400" b="1"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386087958"/>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D7660-FDEA-D155-922F-FF7A07EE88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2C14BF-B774-10A4-21B9-4C1C6EE27D4A}"/>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سجلوا السيرة على الكراسة الصفحة -55-.</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B9155A91-5D2D-B59D-2DCB-E8AF279202E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3" name="Rectangle 2">
            <a:extLst>
              <a:ext uri="{FF2B5EF4-FFF2-40B4-BE49-F238E27FC236}">
                <a16:creationId xmlns:a16="http://schemas.microsoft.com/office/drawing/2014/main" id="{B750997E-5A08-4AAE-6C40-6C27FF02E460}"/>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6B469D60-D467-4487-15D6-1E0EB207B614}"/>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5" name="Rectangle 14">
            <a:extLst>
              <a:ext uri="{FF2B5EF4-FFF2-40B4-BE49-F238E27FC236}">
                <a16:creationId xmlns:a16="http://schemas.microsoft.com/office/drawing/2014/main" id="{1BB69B70-D671-275A-68F7-32B1B066643D}"/>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6" name="Rectangle 15">
            <a:extLst>
              <a:ext uri="{FF2B5EF4-FFF2-40B4-BE49-F238E27FC236}">
                <a16:creationId xmlns:a16="http://schemas.microsoft.com/office/drawing/2014/main" id="{9C969821-5FD3-7262-4868-94C69DE000AB}"/>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7" name="Image 16">
            <a:extLst>
              <a:ext uri="{FF2B5EF4-FFF2-40B4-BE49-F238E27FC236}">
                <a16:creationId xmlns:a16="http://schemas.microsoft.com/office/drawing/2014/main" id="{D23CA0E1-51C3-B28B-064D-CB05EE4E8D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8" name="Image 17">
            <a:extLst>
              <a:ext uri="{FF2B5EF4-FFF2-40B4-BE49-F238E27FC236}">
                <a16:creationId xmlns:a16="http://schemas.microsoft.com/office/drawing/2014/main" id="{1818A052-0AB9-104B-34B0-27AE53F1FD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9" name="Image 18">
            <a:extLst>
              <a:ext uri="{FF2B5EF4-FFF2-40B4-BE49-F238E27FC236}">
                <a16:creationId xmlns:a16="http://schemas.microsoft.com/office/drawing/2014/main" id="{BB277913-F225-DDC9-2D3F-949F9B4B068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0" name="Image 19">
            <a:extLst>
              <a:ext uri="{FF2B5EF4-FFF2-40B4-BE49-F238E27FC236}">
                <a16:creationId xmlns:a16="http://schemas.microsoft.com/office/drawing/2014/main" id="{438FCBF6-E3BA-17A2-45B7-8E2F50BDFA3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7" name="Image 6">
            <a:extLst>
              <a:ext uri="{FF2B5EF4-FFF2-40B4-BE49-F238E27FC236}">
                <a16:creationId xmlns:a16="http://schemas.microsoft.com/office/drawing/2014/main" id="{84CE4158-D0CF-B0E7-ED94-2EAD67D4E0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00158" y="1260388"/>
            <a:ext cx="3660107" cy="5461687"/>
          </a:xfrm>
          <a:prstGeom prst="rect">
            <a:avLst/>
          </a:prstGeom>
        </p:spPr>
      </p:pic>
    </p:spTree>
    <p:extLst>
      <p:ext uri="{BB962C8B-B14F-4D97-AF65-F5344CB8AC3E}">
        <p14:creationId xmlns:p14="http://schemas.microsoft.com/office/powerpoint/2010/main" val="2582215472"/>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182E4-EEB5-F952-9174-9F1659A808DB}"/>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A8BF5239-5C3D-95BC-484F-07883C2C610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6B59BFC9-5120-AA06-2828-5D4433ABD8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4" name="Titre 3">
            <a:extLst>
              <a:ext uri="{FF2B5EF4-FFF2-40B4-BE49-F238E27FC236}">
                <a16:creationId xmlns:a16="http://schemas.microsoft.com/office/drawing/2014/main" id="{403CC685-9232-CF85-B60A-F8A2E630F6D1}"/>
              </a:ext>
            </a:extLst>
          </p:cNvPr>
          <p:cNvSpPr>
            <a:spLocks noGrp="1"/>
          </p:cNvSpPr>
          <p:nvPr>
            <p:ph type="title"/>
          </p:nvPr>
        </p:nvSpPr>
        <p:spPr>
          <a:xfrm>
            <a:off x="628650" y="812399"/>
            <a:ext cx="7886700" cy="720000"/>
          </a:xfrm>
        </p:spPr>
        <p:txBody>
          <a:bodyPr>
            <a:normAutofit/>
          </a:bodyPr>
          <a:lstStyle/>
          <a:p>
            <a:r>
              <a:rPr lang="ar-MA" dirty="0">
                <a:solidFill>
                  <a:srgbClr val="424D7C"/>
                </a:solidFill>
              </a:rPr>
              <a:t>اختتام الحصة</a:t>
            </a:r>
            <a:endParaRPr lang="fr-MA" dirty="0">
              <a:solidFill>
                <a:srgbClr val="424D7C"/>
              </a:solidFill>
            </a:endParaRPr>
          </a:p>
        </p:txBody>
      </p:sp>
      <p:sp>
        <p:nvSpPr>
          <p:cNvPr id="10" name="ZoneTexte 9">
            <a:extLst>
              <a:ext uri="{FF2B5EF4-FFF2-40B4-BE49-F238E27FC236}">
                <a16:creationId xmlns:a16="http://schemas.microsoft.com/office/drawing/2014/main" id="{E5B36EE5-C0D7-DBD2-E065-434165B944F8}"/>
              </a:ext>
            </a:extLst>
          </p:cNvPr>
          <p:cNvSpPr txBox="1"/>
          <p:nvPr/>
        </p:nvSpPr>
        <p:spPr>
          <a:xfrm>
            <a:off x="5076825" y="1808769"/>
            <a:ext cx="2066926" cy="646331"/>
          </a:xfrm>
          <a:prstGeom prst="rect">
            <a:avLst/>
          </a:prstGeom>
          <a:noFill/>
        </p:spPr>
        <p:txBody>
          <a:bodyPr wrap="square">
            <a:spAutoFit/>
          </a:bodyPr>
          <a:lstStyle/>
          <a:p>
            <a:pPr algn="r"/>
            <a:r>
              <a:rPr lang="ar-MA" sz="3600" b="1" dirty="0">
                <a:solidFill>
                  <a:srgbClr val="424D7C"/>
                </a:solidFill>
                <a:latin typeface="Microsoft Uighur" panose="02000000000000000000" pitchFamily="2" charset="-78"/>
                <a:cs typeface="Microsoft Uighur" panose="02000000000000000000" pitchFamily="2" charset="-78"/>
              </a:rPr>
              <a:t>اختتام الحصة</a:t>
            </a:r>
            <a:endParaRPr lang="fr-MA" sz="3600" b="1" dirty="0">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E8EE504C-8CD3-5CB6-57E7-CFD362C569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14288" y="945995"/>
            <a:ext cx="396000" cy="396000"/>
          </a:xfrm>
          <a:prstGeom prst="rect">
            <a:avLst/>
          </a:prstGeom>
          <a:ln>
            <a:noFill/>
          </a:ln>
        </p:spPr>
      </p:pic>
      <p:sp>
        <p:nvSpPr>
          <p:cNvPr id="3" name="ZoneTexte 2">
            <a:extLst>
              <a:ext uri="{FF2B5EF4-FFF2-40B4-BE49-F238E27FC236}">
                <a16:creationId xmlns:a16="http://schemas.microsoft.com/office/drawing/2014/main" id="{560E0E01-7B59-1BCA-4B70-88B4CCB8D6F2}"/>
              </a:ext>
            </a:extLst>
          </p:cNvPr>
          <p:cNvSpPr txBox="1"/>
          <p:nvPr/>
        </p:nvSpPr>
        <p:spPr>
          <a:xfrm>
            <a:off x="3517132" y="2738130"/>
            <a:ext cx="3493268" cy="461665"/>
          </a:xfrm>
          <a:prstGeom prst="rect">
            <a:avLst/>
          </a:prstGeom>
          <a:noFill/>
        </p:spPr>
        <p:txBody>
          <a:bodyPr wrap="square" rtlCol="0">
            <a:spAutoFit/>
          </a:bodyPr>
          <a:lstStyle/>
          <a:p>
            <a:pPr algn="r"/>
            <a:r>
              <a:rPr lang="ar-MA" sz="2400" b="1" dirty="0">
                <a:solidFill>
                  <a:srgbClr val="424D7C"/>
                </a:solidFill>
                <a:latin typeface="Microsoft Uighur" panose="02000000000000000000" pitchFamily="2" charset="-78"/>
                <a:cs typeface="Microsoft Uighur" panose="02000000000000000000" pitchFamily="2" charset="-78"/>
              </a:rPr>
              <a:t>ماذا تعلمت اليوم؟</a:t>
            </a:r>
          </a:p>
        </p:txBody>
      </p:sp>
      <p:sp>
        <p:nvSpPr>
          <p:cNvPr id="5" name="ZoneTexte 4">
            <a:extLst>
              <a:ext uri="{FF2B5EF4-FFF2-40B4-BE49-F238E27FC236}">
                <a16:creationId xmlns:a16="http://schemas.microsoft.com/office/drawing/2014/main" id="{99D24109-5D4C-429C-61FC-ED62F46F6AC3}"/>
              </a:ext>
            </a:extLst>
          </p:cNvPr>
          <p:cNvSpPr txBox="1"/>
          <p:nvPr/>
        </p:nvSpPr>
        <p:spPr>
          <a:xfrm>
            <a:off x="3612381" y="3227774"/>
            <a:ext cx="3398019" cy="461665"/>
          </a:xfrm>
          <a:prstGeom prst="rect">
            <a:avLst/>
          </a:prstGeom>
          <a:noFill/>
        </p:spPr>
        <p:txBody>
          <a:bodyPr wrap="square" rtlCol="0">
            <a:spAutoFit/>
          </a:bodyPr>
          <a:lstStyle/>
          <a:p>
            <a:pPr algn="r"/>
            <a:r>
              <a:rPr lang="ar-MA" sz="2400" b="1" dirty="0">
                <a:solidFill>
                  <a:srgbClr val="424D7C"/>
                </a:solidFill>
                <a:latin typeface="Microsoft Uighur" panose="02000000000000000000" pitchFamily="2" charset="-78"/>
                <a:cs typeface="Microsoft Uighur" panose="02000000000000000000" pitchFamily="2" charset="-78"/>
              </a:rPr>
              <a:t>الواجب المنزلي</a:t>
            </a:r>
          </a:p>
        </p:txBody>
      </p:sp>
    </p:spTree>
    <p:extLst>
      <p:ext uri="{BB962C8B-B14F-4D97-AF65-F5344CB8AC3E}">
        <p14:creationId xmlns:p14="http://schemas.microsoft.com/office/powerpoint/2010/main" val="33344515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4C9F3-C394-7D07-078F-A620AD0B255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FD54520-B1EB-4186-ECAA-E92DB49F4601}"/>
              </a:ext>
            </a:extLst>
          </p:cNvPr>
          <p:cNvSpPr>
            <a:spLocks noGrp="1"/>
          </p:cNvSpPr>
          <p:nvPr>
            <p:ph type="title"/>
          </p:nvPr>
        </p:nvSpPr>
        <p:spPr>
          <a:xfrm>
            <a:off x="432285" y="805992"/>
            <a:ext cx="7004853" cy="515065"/>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بالأساليب التي نوظفها لتحويل معطيات البطاقة إلى نص؟</a:t>
            </a:r>
          </a:p>
        </p:txBody>
      </p:sp>
      <p:sp>
        <p:nvSpPr>
          <p:cNvPr id="5" name="Rectangle 4">
            <a:extLst>
              <a:ext uri="{FF2B5EF4-FFF2-40B4-BE49-F238E27FC236}">
                <a16:creationId xmlns:a16="http://schemas.microsoft.com/office/drawing/2014/main" id="{70514199-47F0-B7E3-9A80-956CEDE487E6}"/>
              </a:ext>
            </a:extLst>
          </p:cNvPr>
          <p:cNvSpPr>
            <a:spLocks/>
          </p:cNvSpPr>
          <p:nvPr/>
        </p:nvSpPr>
        <p:spPr>
          <a:xfrm>
            <a:off x="610187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BDEE4437-FFC5-3BED-A678-53953E5BADE5}"/>
              </a:ext>
            </a:extLst>
          </p:cNvPr>
          <p:cNvSpPr>
            <a:spLocks/>
          </p:cNvSpPr>
          <p:nvPr/>
        </p:nvSpPr>
        <p:spPr>
          <a:xfrm>
            <a:off x="296121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ح5</a:t>
            </a:r>
          </a:p>
        </p:txBody>
      </p:sp>
      <p:sp>
        <p:nvSpPr>
          <p:cNvPr id="8" name="Rectangle 7">
            <a:extLst>
              <a:ext uri="{FF2B5EF4-FFF2-40B4-BE49-F238E27FC236}">
                <a16:creationId xmlns:a16="http://schemas.microsoft.com/office/drawing/2014/main" id="{F4C5C15B-2CF0-2EA6-CD0B-CA363D82FA37}"/>
              </a:ext>
            </a:extLst>
          </p:cNvPr>
          <p:cNvSpPr>
            <a:spLocks/>
          </p:cNvSpPr>
          <p:nvPr/>
        </p:nvSpPr>
        <p:spPr>
          <a:xfrm>
            <a:off x="452060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9" name="Rectangle 8">
            <a:extLst>
              <a:ext uri="{FF2B5EF4-FFF2-40B4-BE49-F238E27FC236}">
                <a16:creationId xmlns:a16="http://schemas.microsoft.com/office/drawing/2014/main" id="{39DB7618-F75C-102C-B863-71A188DBFFED}"/>
              </a:ext>
            </a:extLst>
          </p:cNvPr>
          <p:cNvSpPr>
            <a:spLocks/>
          </p:cNvSpPr>
          <p:nvPr/>
        </p:nvSpPr>
        <p:spPr>
          <a:xfrm>
            <a:off x="145679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اختتام الحصة</a:t>
            </a:r>
          </a:p>
        </p:txBody>
      </p:sp>
      <p:pic>
        <p:nvPicPr>
          <p:cNvPr id="10" name="Image 9">
            <a:extLst>
              <a:ext uri="{FF2B5EF4-FFF2-40B4-BE49-F238E27FC236}">
                <a16:creationId xmlns:a16="http://schemas.microsoft.com/office/drawing/2014/main" id="{86FE6E3F-567A-C4EB-45F1-9D53F9C85B4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83979" y="159040"/>
            <a:ext cx="278069" cy="278069"/>
          </a:xfrm>
          <a:prstGeom prst="rect">
            <a:avLst/>
          </a:prstGeom>
          <a:ln>
            <a:noFill/>
          </a:ln>
        </p:spPr>
      </p:pic>
      <p:pic>
        <p:nvPicPr>
          <p:cNvPr id="11" name="Image 10">
            <a:extLst>
              <a:ext uri="{FF2B5EF4-FFF2-40B4-BE49-F238E27FC236}">
                <a16:creationId xmlns:a16="http://schemas.microsoft.com/office/drawing/2014/main" id="{AC15B762-40A8-57AB-46BD-068D28FBD1F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58492" y="159040"/>
            <a:ext cx="278069" cy="278069"/>
          </a:xfrm>
          <a:prstGeom prst="rect">
            <a:avLst/>
          </a:prstGeom>
          <a:ln>
            <a:noFill/>
          </a:ln>
        </p:spPr>
      </p:pic>
      <p:pic>
        <p:nvPicPr>
          <p:cNvPr id="12" name="Image 11">
            <a:extLst>
              <a:ext uri="{FF2B5EF4-FFF2-40B4-BE49-F238E27FC236}">
                <a16:creationId xmlns:a16="http://schemas.microsoft.com/office/drawing/2014/main" id="{BB181DFB-B018-E37D-64AD-438CD76BECC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44793" y="159040"/>
            <a:ext cx="278069" cy="278069"/>
          </a:xfrm>
          <a:prstGeom prst="rect">
            <a:avLst/>
          </a:prstGeom>
          <a:ln>
            <a:noFill/>
          </a:ln>
        </p:spPr>
      </p:pic>
      <p:pic>
        <p:nvPicPr>
          <p:cNvPr id="13" name="Image 12">
            <a:extLst>
              <a:ext uri="{FF2B5EF4-FFF2-40B4-BE49-F238E27FC236}">
                <a16:creationId xmlns:a16="http://schemas.microsoft.com/office/drawing/2014/main" id="{B3DFD056-DFC5-87A1-3D42-E46ED4E5C9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53828" y="159040"/>
            <a:ext cx="278069" cy="278069"/>
          </a:xfrm>
          <a:prstGeom prst="rect">
            <a:avLst/>
          </a:prstGeom>
          <a:ln>
            <a:noFill/>
          </a:ln>
        </p:spPr>
      </p:pic>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5824B667-13D0-3C7F-D6A6-9BCE75ACD9A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249" y="684000"/>
            <a:ext cx="792000" cy="792000"/>
          </a:xfrm>
        </p:spPr>
      </p:pic>
      <p:sp>
        <p:nvSpPr>
          <p:cNvPr id="3" name="ZoneTexte 2">
            <a:extLst>
              <a:ext uri="{FF2B5EF4-FFF2-40B4-BE49-F238E27FC236}">
                <a16:creationId xmlns:a16="http://schemas.microsoft.com/office/drawing/2014/main" id="{893637C4-3A6F-9F80-5DC3-CBAECD2B61F7}"/>
              </a:ext>
            </a:extLst>
          </p:cNvPr>
          <p:cNvSpPr txBox="1"/>
          <p:nvPr/>
        </p:nvSpPr>
        <p:spPr>
          <a:xfrm>
            <a:off x="1506681" y="2987386"/>
            <a:ext cx="6141028" cy="851297"/>
          </a:xfrm>
          <a:prstGeom prst="roundRect">
            <a:avLst/>
          </a:prstGeom>
          <a:noFill/>
          <a:ln>
            <a:no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algn="ctr"/>
            <a:r>
              <a:rPr lang="ar-MA" sz="4400" dirty="0">
                <a:solidFill>
                  <a:srgbClr val="424D7C"/>
                </a:solidFill>
              </a:rPr>
              <a:t>ما عَناصِرُ تَصْميمِ ٱلسّيرَةِ ٱلْغَيْرِيَّةِ؟</a:t>
            </a:r>
            <a:endParaRPr lang="fr-FR" sz="4400" dirty="0">
              <a:solidFill>
                <a:srgbClr val="424D7C"/>
              </a:solidFill>
            </a:endParaRPr>
          </a:p>
        </p:txBody>
      </p:sp>
    </p:spTree>
    <p:extLst>
      <p:ext uri="{BB962C8B-B14F-4D97-AF65-F5344CB8AC3E}">
        <p14:creationId xmlns:p14="http://schemas.microsoft.com/office/powerpoint/2010/main" val="3965251862"/>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7F1AE-0AC0-F8E3-094B-670D853FB574}"/>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95F65A27-B1DB-C27C-D67C-210992CEDF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5918" y="1458098"/>
            <a:ext cx="3630791" cy="5399902"/>
          </a:xfrm>
          <a:prstGeom prst="rect">
            <a:avLst/>
          </a:prstGeom>
        </p:spPr>
      </p:pic>
      <p:sp>
        <p:nvSpPr>
          <p:cNvPr id="4" name="Titre 3">
            <a:extLst>
              <a:ext uri="{FF2B5EF4-FFF2-40B4-BE49-F238E27FC236}">
                <a16:creationId xmlns:a16="http://schemas.microsoft.com/office/drawing/2014/main" id="{C896349D-17A7-0E96-83DC-BFD9C2EAB43F}"/>
              </a:ext>
            </a:extLst>
          </p:cNvPr>
          <p:cNvSpPr>
            <a:spLocks noGrp="1"/>
          </p:cNvSpPr>
          <p:nvPr>
            <p:ph type="title"/>
          </p:nvPr>
        </p:nvSpPr>
        <p:spPr>
          <a:xfrm>
            <a:off x="487680" y="753860"/>
            <a:ext cx="7004853"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واصلوا حفظ قصيدة واجيبوا عن السؤالين </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7 » و «8»  الواردين في الصفحة 51.</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D108974-1524-2D77-F8A7-1E0C2B81866A}"/>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15" name="Image 14" descr="Une image contenant dessin humoristique, Dessin animé, clipart, Animation&#10;&#10;Le contenu généré par l’IA peut être incorrect.">
            <a:extLst>
              <a:ext uri="{FF2B5EF4-FFF2-40B4-BE49-F238E27FC236}">
                <a16:creationId xmlns:a16="http://schemas.microsoft.com/office/drawing/2014/main" id="{12813625-DB09-F76A-9E16-6B9E2F97FE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751" y="1378771"/>
            <a:ext cx="904240" cy="904240"/>
          </a:xfrm>
          <a:prstGeom prst="rect">
            <a:avLst/>
          </a:prstGeom>
        </p:spPr>
      </p:pic>
      <p:sp>
        <p:nvSpPr>
          <p:cNvPr id="2" name="Rectangle 1">
            <a:extLst>
              <a:ext uri="{FF2B5EF4-FFF2-40B4-BE49-F238E27FC236}">
                <a16:creationId xmlns:a16="http://schemas.microsoft.com/office/drawing/2014/main" id="{7FC889D6-5E00-6AF8-DC22-83946F44221E}"/>
              </a:ext>
            </a:extLst>
          </p:cNvPr>
          <p:cNvSpPr>
            <a:spLocks/>
          </p:cNvSpPr>
          <p:nvPr/>
        </p:nvSpPr>
        <p:spPr>
          <a:xfrm>
            <a:off x="610187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 name="Rectangle 2">
            <a:extLst>
              <a:ext uri="{FF2B5EF4-FFF2-40B4-BE49-F238E27FC236}">
                <a16:creationId xmlns:a16="http://schemas.microsoft.com/office/drawing/2014/main" id="{7DDD9700-A801-2D97-543F-3F7127342011}"/>
              </a:ext>
            </a:extLst>
          </p:cNvPr>
          <p:cNvSpPr>
            <a:spLocks/>
          </p:cNvSpPr>
          <p:nvPr/>
        </p:nvSpPr>
        <p:spPr>
          <a:xfrm>
            <a:off x="296121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ح5</a:t>
            </a:r>
          </a:p>
        </p:txBody>
      </p:sp>
      <p:sp>
        <p:nvSpPr>
          <p:cNvPr id="16" name="Rectangle 15">
            <a:extLst>
              <a:ext uri="{FF2B5EF4-FFF2-40B4-BE49-F238E27FC236}">
                <a16:creationId xmlns:a16="http://schemas.microsoft.com/office/drawing/2014/main" id="{C5492E72-17FA-32DE-07D9-C3AE3E793ED8}"/>
              </a:ext>
            </a:extLst>
          </p:cNvPr>
          <p:cNvSpPr>
            <a:spLocks/>
          </p:cNvSpPr>
          <p:nvPr/>
        </p:nvSpPr>
        <p:spPr>
          <a:xfrm>
            <a:off x="452060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7" name="Rectangle 16">
            <a:extLst>
              <a:ext uri="{FF2B5EF4-FFF2-40B4-BE49-F238E27FC236}">
                <a16:creationId xmlns:a16="http://schemas.microsoft.com/office/drawing/2014/main" id="{8842220D-1B01-C41A-220F-2596FE77CB5B}"/>
              </a:ext>
            </a:extLst>
          </p:cNvPr>
          <p:cNvSpPr>
            <a:spLocks/>
          </p:cNvSpPr>
          <p:nvPr/>
        </p:nvSpPr>
        <p:spPr>
          <a:xfrm>
            <a:off x="145679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اختتام الحصة</a:t>
            </a:r>
          </a:p>
        </p:txBody>
      </p:sp>
      <p:pic>
        <p:nvPicPr>
          <p:cNvPr id="18" name="Image 17">
            <a:extLst>
              <a:ext uri="{FF2B5EF4-FFF2-40B4-BE49-F238E27FC236}">
                <a16:creationId xmlns:a16="http://schemas.microsoft.com/office/drawing/2014/main" id="{5B0EFD22-8FC9-04EF-ADB9-26DA7DB2D8F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383979" y="159040"/>
            <a:ext cx="278069" cy="278069"/>
          </a:xfrm>
          <a:prstGeom prst="rect">
            <a:avLst/>
          </a:prstGeom>
          <a:ln>
            <a:noFill/>
          </a:ln>
        </p:spPr>
      </p:pic>
      <p:pic>
        <p:nvPicPr>
          <p:cNvPr id="19" name="Image 18">
            <a:extLst>
              <a:ext uri="{FF2B5EF4-FFF2-40B4-BE49-F238E27FC236}">
                <a16:creationId xmlns:a16="http://schemas.microsoft.com/office/drawing/2014/main" id="{84F54C6A-20FE-DC8E-7841-D03E11A4C0A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5758492" y="159040"/>
            <a:ext cx="278069" cy="278069"/>
          </a:xfrm>
          <a:prstGeom prst="rect">
            <a:avLst/>
          </a:prstGeom>
          <a:ln>
            <a:noFill/>
          </a:ln>
        </p:spPr>
      </p:pic>
      <p:pic>
        <p:nvPicPr>
          <p:cNvPr id="21" name="Image 20">
            <a:extLst>
              <a:ext uri="{FF2B5EF4-FFF2-40B4-BE49-F238E27FC236}">
                <a16:creationId xmlns:a16="http://schemas.microsoft.com/office/drawing/2014/main" id="{D4419BC5-EF96-0B6B-B03E-3E28F055CFF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144793" y="159040"/>
            <a:ext cx="278069" cy="278069"/>
          </a:xfrm>
          <a:prstGeom prst="rect">
            <a:avLst/>
          </a:prstGeom>
          <a:ln>
            <a:noFill/>
          </a:ln>
        </p:spPr>
      </p:pic>
      <p:pic>
        <p:nvPicPr>
          <p:cNvPr id="22" name="Image 21">
            <a:extLst>
              <a:ext uri="{FF2B5EF4-FFF2-40B4-BE49-F238E27FC236}">
                <a16:creationId xmlns:a16="http://schemas.microsoft.com/office/drawing/2014/main" id="{ED67B675-9AC1-A68F-23EB-4BC78BB24E2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653828" y="159040"/>
            <a:ext cx="278069" cy="278069"/>
          </a:xfrm>
          <a:prstGeom prst="rect">
            <a:avLst/>
          </a:prstGeom>
          <a:ln>
            <a:noFill/>
          </a:ln>
        </p:spPr>
      </p:pic>
      <p:pic>
        <p:nvPicPr>
          <p:cNvPr id="14" name="Image 13">
            <a:extLst>
              <a:ext uri="{FF2B5EF4-FFF2-40B4-BE49-F238E27FC236}">
                <a16:creationId xmlns:a16="http://schemas.microsoft.com/office/drawing/2014/main" id="{9744FC27-0D20-550D-DF6D-675529B5BC84}"/>
              </a:ext>
            </a:extLst>
          </p:cNvPr>
          <p:cNvPicPr>
            <a:picLocks noChangeAspect="1"/>
          </p:cNvPicPr>
          <p:nvPr/>
        </p:nvPicPr>
        <p:blipFill>
          <a:blip r:embed="rId9"/>
          <a:stretch>
            <a:fillRect/>
          </a:stretch>
        </p:blipFill>
        <p:spPr>
          <a:xfrm>
            <a:off x="2888900" y="5386722"/>
            <a:ext cx="3036193" cy="721360"/>
          </a:xfrm>
          <a:prstGeom prst="rect">
            <a:avLst/>
          </a:prstGeom>
        </p:spPr>
      </p:pic>
    </p:spTree>
    <p:extLst>
      <p:ext uri="{BB962C8B-B14F-4D97-AF65-F5344CB8AC3E}">
        <p14:creationId xmlns:p14="http://schemas.microsoft.com/office/powerpoint/2010/main" val="3489320294"/>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74E55-E043-85D5-5582-AE7920B0563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895085E-6072-9D81-A235-6D62AFB507C5}"/>
              </a:ext>
            </a:extLst>
          </p:cNvPr>
          <p:cNvSpPr>
            <a:spLocks noGrp="1"/>
          </p:cNvSpPr>
          <p:nvPr>
            <p:ph type="title"/>
          </p:nvPr>
        </p:nvSpPr>
        <p:spPr/>
        <p:txBody>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السلوك هم: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2C615E04-BCCB-48DC-D142-26F7DFAB120A}"/>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8" name="Joyful_Prize_Celebration_Animation">
            <a:hlinkClick r:id="" action="ppaction://media"/>
            <a:extLst>
              <a:ext uri="{FF2B5EF4-FFF2-40B4-BE49-F238E27FC236}">
                <a16:creationId xmlns:a16="http://schemas.microsoft.com/office/drawing/2014/main" id="{04BF39F5-5527-82E7-7B90-05C0933FEE30}"/>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1" name="Rectangle 10">
            <a:extLst>
              <a:ext uri="{FF2B5EF4-FFF2-40B4-BE49-F238E27FC236}">
                <a16:creationId xmlns:a16="http://schemas.microsoft.com/office/drawing/2014/main" id="{DF4E49B2-BC17-54F2-0AED-68D63942927B}"/>
              </a:ext>
            </a:extLst>
          </p:cNvPr>
          <p:cNvSpPr>
            <a:spLocks/>
          </p:cNvSpPr>
          <p:nvPr/>
        </p:nvSpPr>
        <p:spPr>
          <a:xfrm>
            <a:off x="610187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5BADCDC5-6298-FC87-CEBA-7CE53E405FEA}"/>
              </a:ext>
            </a:extLst>
          </p:cNvPr>
          <p:cNvSpPr>
            <a:spLocks/>
          </p:cNvSpPr>
          <p:nvPr/>
        </p:nvSpPr>
        <p:spPr>
          <a:xfrm>
            <a:off x="296121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ح5</a:t>
            </a:r>
          </a:p>
        </p:txBody>
      </p:sp>
      <p:sp>
        <p:nvSpPr>
          <p:cNvPr id="15" name="Rectangle 14">
            <a:extLst>
              <a:ext uri="{FF2B5EF4-FFF2-40B4-BE49-F238E27FC236}">
                <a16:creationId xmlns:a16="http://schemas.microsoft.com/office/drawing/2014/main" id="{CE8C4A21-5B15-907E-346A-1CE4D4014810}"/>
              </a:ext>
            </a:extLst>
          </p:cNvPr>
          <p:cNvSpPr>
            <a:spLocks/>
          </p:cNvSpPr>
          <p:nvPr/>
        </p:nvSpPr>
        <p:spPr>
          <a:xfrm>
            <a:off x="452060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6" name="Rectangle 15">
            <a:extLst>
              <a:ext uri="{FF2B5EF4-FFF2-40B4-BE49-F238E27FC236}">
                <a16:creationId xmlns:a16="http://schemas.microsoft.com/office/drawing/2014/main" id="{B97D613E-8E8F-4A33-8FCE-3B51DC4ED956}"/>
              </a:ext>
            </a:extLst>
          </p:cNvPr>
          <p:cNvSpPr>
            <a:spLocks/>
          </p:cNvSpPr>
          <p:nvPr/>
        </p:nvSpPr>
        <p:spPr>
          <a:xfrm>
            <a:off x="145679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اختتام الحصة</a:t>
            </a:r>
          </a:p>
        </p:txBody>
      </p:sp>
      <p:pic>
        <p:nvPicPr>
          <p:cNvPr id="17" name="Image 16">
            <a:extLst>
              <a:ext uri="{FF2B5EF4-FFF2-40B4-BE49-F238E27FC236}">
                <a16:creationId xmlns:a16="http://schemas.microsoft.com/office/drawing/2014/main" id="{53AE23F6-95A8-1CCB-087E-02CC3DEF32A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383979" y="159040"/>
            <a:ext cx="278069" cy="278069"/>
          </a:xfrm>
          <a:prstGeom prst="rect">
            <a:avLst/>
          </a:prstGeom>
          <a:ln>
            <a:noFill/>
          </a:ln>
        </p:spPr>
      </p:pic>
      <p:pic>
        <p:nvPicPr>
          <p:cNvPr id="18" name="Image 17">
            <a:extLst>
              <a:ext uri="{FF2B5EF4-FFF2-40B4-BE49-F238E27FC236}">
                <a16:creationId xmlns:a16="http://schemas.microsoft.com/office/drawing/2014/main" id="{6B4BDA87-7A63-E3C9-D05F-7703BB7095E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58492" y="159040"/>
            <a:ext cx="278069" cy="278069"/>
          </a:xfrm>
          <a:prstGeom prst="rect">
            <a:avLst/>
          </a:prstGeom>
          <a:ln>
            <a:noFill/>
          </a:ln>
        </p:spPr>
      </p:pic>
      <p:pic>
        <p:nvPicPr>
          <p:cNvPr id="19" name="Image 18">
            <a:extLst>
              <a:ext uri="{FF2B5EF4-FFF2-40B4-BE49-F238E27FC236}">
                <a16:creationId xmlns:a16="http://schemas.microsoft.com/office/drawing/2014/main" id="{F23FF5B0-E351-87BA-0EE9-6421E5A9778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144793" y="159040"/>
            <a:ext cx="278069" cy="278069"/>
          </a:xfrm>
          <a:prstGeom prst="rect">
            <a:avLst/>
          </a:prstGeom>
          <a:ln>
            <a:noFill/>
          </a:ln>
        </p:spPr>
      </p:pic>
      <p:pic>
        <p:nvPicPr>
          <p:cNvPr id="20" name="Image 19">
            <a:extLst>
              <a:ext uri="{FF2B5EF4-FFF2-40B4-BE49-F238E27FC236}">
                <a16:creationId xmlns:a16="http://schemas.microsoft.com/office/drawing/2014/main" id="{F7D34873-EF3A-1DE5-C723-1935EB3ADCEB}"/>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653828" y="159040"/>
            <a:ext cx="278069" cy="278069"/>
          </a:xfrm>
          <a:prstGeom prst="rect">
            <a:avLst/>
          </a:prstGeom>
          <a:ln>
            <a:noFill/>
          </a:ln>
        </p:spPr>
      </p:pic>
      <p:pic>
        <p:nvPicPr>
          <p:cNvPr id="21" name="Image 20" descr="Une image contenant noir, obscurité&#10;&#10;Le contenu généré par l’IA peut être incorrect.">
            <a:extLst>
              <a:ext uri="{FF2B5EF4-FFF2-40B4-BE49-F238E27FC236}">
                <a16:creationId xmlns:a16="http://schemas.microsoft.com/office/drawing/2014/main" id="{B2F780E5-7C27-4213-2CCA-DAC86DB6BEB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a:off x="758997" y="6006210"/>
            <a:ext cx="996593" cy="579021"/>
          </a:xfrm>
          <a:prstGeom prst="rect">
            <a:avLst/>
          </a:prstGeom>
        </p:spPr>
      </p:pic>
    </p:spTree>
    <p:extLst>
      <p:ext uri="{BB962C8B-B14F-4D97-AF65-F5344CB8AC3E}">
        <p14:creationId xmlns:p14="http://schemas.microsoft.com/office/powerpoint/2010/main" val="29344852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8"/>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8"/>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8"/>
                                        </p:tgtEl>
                                      </p:cBhvr>
                                    </p:cmd>
                                  </p:childTnLst>
                                </p:cTn>
                              </p:par>
                            </p:childTnLst>
                          </p:cTn>
                        </p:par>
                      </p:childTnLst>
                    </p:cTn>
                  </p:par>
                </p:childTnLst>
              </p:cTn>
              <p:nextCondLst>
                <p:cond evt="onClick" delay="0">
                  <p:tgtEl>
                    <p:spTgt spid="8"/>
                  </p:tgtEl>
                </p:cond>
              </p:nextCondLst>
            </p:seq>
            <p:video>
              <p:cMediaNode vol="80000">
                <p:cTn id="15" fill="hold" display="0">
                  <p:stCondLst>
                    <p:cond delay="indefinite"/>
                  </p:stCondLst>
                </p:cTn>
                <p:tgtEl>
                  <p:spTgt spid="8"/>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74E55-E043-85D5-5582-AE7920B0563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895085E-6072-9D81-A235-6D62AFB507C5}"/>
              </a:ext>
            </a:extLst>
          </p:cNvPr>
          <p:cNvSpPr>
            <a:spLocks noGrp="1"/>
          </p:cNvSpPr>
          <p:nvPr>
            <p:ph type="title"/>
          </p:nvPr>
        </p:nvSpPr>
        <p:spPr/>
        <p:txBody>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2C615E04-BCCB-48DC-D142-26F7DFAB120A}"/>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13" name="Espace réservé pour une image  12">
            <a:extLst>
              <a:ext uri="{FF2B5EF4-FFF2-40B4-BE49-F238E27FC236}">
                <a16:creationId xmlns:a16="http://schemas.microsoft.com/office/drawing/2014/main" id="{3CF8D4FD-2330-9B00-D1A3-A4F70D668BBB}"/>
              </a:ext>
            </a:extLst>
          </p:cNvPr>
          <p:cNvSpPr>
            <a:spLocks noGrp="1"/>
          </p:cNvSpPr>
          <p:nvPr>
            <p:ph type="pic" sz="quarter" idx="14"/>
          </p:nvPr>
        </p:nvSpPr>
        <p:spPr/>
        <p:txBody>
          <a:bodyPr/>
          <a:lstStyle/>
          <a:p>
            <a:endParaRPr lang="fr-FR"/>
          </a:p>
        </p:txBody>
      </p:sp>
      <p:pic>
        <p:nvPicPr>
          <p:cNvPr id="15" name="اختتام الحصة6_1">
            <a:hlinkClick r:id="" action="ppaction://media"/>
            <a:extLst>
              <a:ext uri="{FF2B5EF4-FFF2-40B4-BE49-F238E27FC236}">
                <a16:creationId xmlns:a16="http://schemas.microsoft.com/office/drawing/2014/main" id="{887F93BB-4606-94F0-26DC-6BEA18CD6B9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01121" y="1886612"/>
            <a:ext cx="7038975" cy="3959225"/>
          </a:xfrm>
          <a:prstGeom prst="rect">
            <a:avLst/>
          </a:prstGeom>
        </p:spPr>
      </p:pic>
      <p:sp>
        <p:nvSpPr>
          <p:cNvPr id="8" name="Rectangle 7">
            <a:extLst>
              <a:ext uri="{FF2B5EF4-FFF2-40B4-BE49-F238E27FC236}">
                <a16:creationId xmlns:a16="http://schemas.microsoft.com/office/drawing/2014/main" id="{B1AF8E6C-9F13-348B-B59A-3CB803A886AA}"/>
              </a:ext>
            </a:extLst>
          </p:cNvPr>
          <p:cNvSpPr>
            <a:spLocks/>
          </p:cNvSpPr>
          <p:nvPr/>
        </p:nvSpPr>
        <p:spPr>
          <a:xfrm>
            <a:off x="610187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28944039-0698-8FB8-12BA-E79880ED2BCF}"/>
              </a:ext>
            </a:extLst>
          </p:cNvPr>
          <p:cNvSpPr>
            <a:spLocks/>
          </p:cNvSpPr>
          <p:nvPr/>
        </p:nvSpPr>
        <p:spPr>
          <a:xfrm>
            <a:off x="296121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ح5</a:t>
            </a:r>
          </a:p>
        </p:txBody>
      </p:sp>
      <p:sp>
        <p:nvSpPr>
          <p:cNvPr id="16" name="Rectangle 15">
            <a:extLst>
              <a:ext uri="{FF2B5EF4-FFF2-40B4-BE49-F238E27FC236}">
                <a16:creationId xmlns:a16="http://schemas.microsoft.com/office/drawing/2014/main" id="{C0A7EB6C-0DB9-845D-586E-6F3B0F827A37}"/>
              </a:ext>
            </a:extLst>
          </p:cNvPr>
          <p:cNvSpPr>
            <a:spLocks/>
          </p:cNvSpPr>
          <p:nvPr/>
        </p:nvSpPr>
        <p:spPr>
          <a:xfrm>
            <a:off x="452060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7" name="Rectangle 16">
            <a:extLst>
              <a:ext uri="{FF2B5EF4-FFF2-40B4-BE49-F238E27FC236}">
                <a16:creationId xmlns:a16="http://schemas.microsoft.com/office/drawing/2014/main" id="{A2F79FDA-7788-FB9F-B368-099A8F274F8D}"/>
              </a:ext>
            </a:extLst>
          </p:cNvPr>
          <p:cNvSpPr>
            <a:spLocks/>
          </p:cNvSpPr>
          <p:nvPr/>
        </p:nvSpPr>
        <p:spPr>
          <a:xfrm>
            <a:off x="145679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اختتام الحصة</a:t>
            </a:r>
          </a:p>
        </p:txBody>
      </p:sp>
      <p:pic>
        <p:nvPicPr>
          <p:cNvPr id="18" name="Image 17">
            <a:extLst>
              <a:ext uri="{FF2B5EF4-FFF2-40B4-BE49-F238E27FC236}">
                <a16:creationId xmlns:a16="http://schemas.microsoft.com/office/drawing/2014/main" id="{8C5A3A0A-EC74-7720-4E72-7E06DE4C0CD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383979" y="159040"/>
            <a:ext cx="278069" cy="278069"/>
          </a:xfrm>
          <a:prstGeom prst="rect">
            <a:avLst/>
          </a:prstGeom>
          <a:ln>
            <a:noFill/>
          </a:ln>
        </p:spPr>
      </p:pic>
      <p:pic>
        <p:nvPicPr>
          <p:cNvPr id="19" name="Image 18">
            <a:extLst>
              <a:ext uri="{FF2B5EF4-FFF2-40B4-BE49-F238E27FC236}">
                <a16:creationId xmlns:a16="http://schemas.microsoft.com/office/drawing/2014/main" id="{2A0E1648-C324-3584-1950-27EC74763A4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58492" y="159040"/>
            <a:ext cx="278069" cy="278069"/>
          </a:xfrm>
          <a:prstGeom prst="rect">
            <a:avLst/>
          </a:prstGeom>
          <a:ln>
            <a:noFill/>
          </a:ln>
        </p:spPr>
      </p:pic>
      <p:pic>
        <p:nvPicPr>
          <p:cNvPr id="20" name="Image 19">
            <a:extLst>
              <a:ext uri="{FF2B5EF4-FFF2-40B4-BE49-F238E27FC236}">
                <a16:creationId xmlns:a16="http://schemas.microsoft.com/office/drawing/2014/main" id="{2D1AE5CA-677A-BB7C-F4D5-0E6A9178A78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144793" y="159040"/>
            <a:ext cx="278069" cy="278069"/>
          </a:xfrm>
          <a:prstGeom prst="rect">
            <a:avLst/>
          </a:prstGeom>
          <a:ln>
            <a:noFill/>
          </a:ln>
        </p:spPr>
      </p:pic>
      <p:pic>
        <p:nvPicPr>
          <p:cNvPr id="21" name="Image 20">
            <a:extLst>
              <a:ext uri="{FF2B5EF4-FFF2-40B4-BE49-F238E27FC236}">
                <a16:creationId xmlns:a16="http://schemas.microsoft.com/office/drawing/2014/main" id="{16E92BB7-96C8-CDDB-A7EF-5147C60A8ED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653828" y="159040"/>
            <a:ext cx="278069" cy="278069"/>
          </a:xfrm>
          <a:prstGeom prst="rect">
            <a:avLst/>
          </a:prstGeom>
          <a:ln>
            <a:noFill/>
          </a:ln>
        </p:spPr>
      </p:pic>
      <p:pic>
        <p:nvPicPr>
          <p:cNvPr id="22" name="Image 21" descr="Une image contenant noir, obscurité&#10;&#10;Le contenu généré par l’IA peut être incorrect.">
            <a:extLst>
              <a:ext uri="{FF2B5EF4-FFF2-40B4-BE49-F238E27FC236}">
                <a16:creationId xmlns:a16="http://schemas.microsoft.com/office/drawing/2014/main" id="{4E0A1ACB-4D91-722B-73A2-71B7E0BBC5F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a:off x="648510" y="6129870"/>
            <a:ext cx="996593" cy="579021"/>
          </a:xfrm>
          <a:prstGeom prst="rect">
            <a:avLst/>
          </a:prstGeom>
        </p:spPr>
      </p:pic>
    </p:spTree>
    <p:extLst>
      <p:ext uri="{BB962C8B-B14F-4D97-AF65-F5344CB8AC3E}">
        <p14:creationId xmlns:p14="http://schemas.microsoft.com/office/powerpoint/2010/main" val="286473812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15"/>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5"/>
                                        </p:tgtEl>
                                      </p:cBhvr>
                                    </p:cmd>
                                  </p:childTnLst>
                                </p:cTn>
                              </p:par>
                            </p:childTnLst>
                          </p:cTn>
                        </p:par>
                      </p:childTnLst>
                    </p:cTn>
                  </p:par>
                </p:childTnLst>
              </p:cTn>
              <p:nextCondLst>
                <p:cond evt="onClick" delay="0">
                  <p:tgtEl>
                    <p:spTgt spid="15"/>
                  </p:tgtEl>
                </p:cond>
              </p:nextCondLst>
            </p:seq>
            <p:video>
              <p:cMediaNode vol="80000">
                <p:cTn id="15" fill="hold" display="0">
                  <p:stCondLst>
                    <p:cond delay="indefinite"/>
                  </p:stCondLst>
                </p:cTn>
                <p:tgtEl>
                  <p:spTgt spid="15"/>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2363798308"/>
      </p:ext>
    </p:extLst>
  </p:cSld>
  <p:clrMapOvr>
    <a:masterClrMapping/>
  </p:clrMapOvr>
  <p:transition spd="slow">
    <p:fade/>
  </p:transition>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نشاط اعتيادي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قراءة ح4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انتاج كتابي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اختتام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8.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17753</TotalTime>
  <Words>1348</Words>
  <Application>Microsoft Office PowerPoint</Application>
  <PresentationFormat>Affichage à l'écran (4:3)</PresentationFormat>
  <Paragraphs>308</Paragraphs>
  <Slides>45</Slides>
  <Notes>1</Notes>
  <HiddenSlides>0</HiddenSlides>
  <MMClips>4</MMClips>
  <ScaleCrop>false</ScaleCrop>
  <HeadingPairs>
    <vt:vector size="6" baseType="variant">
      <vt:variant>
        <vt:lpstr>Polices utilisées</vt:lpstr>
      </vt:variant>
      <vt:variant>
        <vt:i4>7</vt:i4>
      </vt:variant>
      <vt:variant>
        <vt:lpstr>Thème</vt:lpstr>
      </vt:variant>
      <vt:variant>
        <vt:i4>18</vt:i4>
      </vt:variant>
      <vt:variant>
        <vt:lpstr>Titres des diapositives</vt:lpstr>
      </vt:variant>
      <vt:variant>
        <vt:i4>45</vt:i4>
      </vt:variant>
    </vt:vector>
  </HeadingPairs>
  <TitlesOfParts>
    <vt:vector size="70" baseType="lpstr">
      <vt:lpstr>Microsoft Uighur</vt:lpstr>
      <vt:lpstr>Sakkal Majalla</vt:lpstr>
      <vt:lpstr>Aptos Display</vt:lpstr>
      <vt:lpstr>Wingdings</vt:lpstr>
      <vt:lpstr>Calibri</vt:lpstr>
      <vt:lpstr>Arial</vt:lpstr>
      <vt:lpstr>Aptos</vt:lpstr>
      <vt:lpstr>Conception personnalisée</vt:lpstr>
      <vt:lpstr>2_Conception personnalisée</vt:lpstr>
      <vt:lpstr>00_Env-Enseignant</vt:lpstr>
      <vt:lpstr>4_Env-Apprenant_Tmplt</vt:lpstr>
      <vt:lpstr>01- نشاط اعتيادي</vt:lpstr>
      <vt:lpstr>04- قراءة/ كتابة</vt:lpstr>
      <vt:lpstr>6_04- قراءة/ كتابة</vt:lpstr>
      <vt:lpstr>1_04- قراءة/ كتابة</vt:lpstr>
      <vt:lpstr>2_04- قراءة/ كتابة</vt:lpstr>
      <vt:lpstr>3_04- قراءة/ كتابة</vt:lpstr>
      <vt:lpstr>4_04- قراءة/ كتابة</vt:lpstr>
      <vt:lpstr>افتتاح الحصة  nv</vt:lpstr>
      <vt:lpstr>نشاط اعتيادي nv</vt:lpstr>
      <vt:lpstr>قراءة ح4 nv</vt:lpstr>
      <vt:lpstr>انتاج كتابي nv</vt:lpstr>
      <vt:lpstr>اختتام الحصة nv</vt:lpstr>
      <vt:lpstr>1_Conception personnalisée</vt:lpstr>
      <vt:lpstr>3_Env-Apprenant_Tmplt</vt:lpstr>
      <vt:lpstr>Présentation PowerPoint</vt:lpstr>
      <vt:lpstr>Présentation PowerPoint</vt:lpstr>
      <vt:lpstr>تنظيم حصص الأسبوع</vt:lpstr>
      <vt:lpstr>هيكلة حصة اليوم</vt:lpstr>
      <vt:lpstr>عند نهاية الحصة</vt:lpstr>
      <vt:lpstr>  افتتاح الحصة</vt:lpstr>
      <vt:lpstr>مرحبا بكم ، سنبدأ  حصة اللغة العربية.</vt:lpstr>
      <vt:lpstr>حاولوا الالتزام  بهذه السلوكات. من يذكرنا بها من خلال الصور .</vt:lpstr>
      <vt:lpstr>ضعوا  الكراسة والدفتر  واللوحة  في القمطر.</vt:lpstr>
      <vt:lpstr>ستوظفون أهم المفردات التي تعلمتموها خلال الأسبوع الجاري لإنتاج جمل طويلة. </vt:lpstr>
      <vt:lpstr> في البداية، من يذكرنا بالمفردات الجديدة التي تعلمتموها في هذا الأسبوع . </vt:lpstr>
      <vt:lpstr>هذه بعضها. من يقرؤها؟</vt:lpstr>
      <vt:lpstr>من يختار مفردة ويشرحها باستعمال المرادف أو الضد أو بتركيبها في جملة مفيدة. </vt:lpstr>
      <vt:lpstr>خذوا دفاتر البحث . اكتبوا فقرة. الفائز من استطاع تركيب أكبر عدد من المفردات.</vt:lpstr>
      <vt:lpstr>في من الفائز في هذه المسابقة؟ </vt:lpstr>
      <vt:lpstr>Présentation PowerPoint</vt:lpstr>
      <vt:lpstr>في هذه الحصة. ستقومون باستثمار قصيدة « رقصة العلم » خذوا كراساتكم الصفحة 50 .</vt:lpstr>
      <vt:lpstr>نبدأ الحصة بالواجب المنزلي. من يستظهر القصيدة بشكل معبر . (في حدود 5 محاولات).</vt:lpstr>
      <vt:lpstr>أعيدوا قراءة القصيدة في حدود دقيقتين. </vt:lpstr>
      <vt:lpstr>الآن.  خذوا الصفحة رقم-51 .</vt:lpstr>
      <vt:lpstr>أجيبوا عن سؤالي استثمار معجم النص. في حدود 3 دقائق.</vt:lpstr>
      <vt:lpstr>نصحح جماعة. من يقرأ السؤال(...) ثم يجيب عنه.</vt:lpstr>
      <vt:lpstr>صححوا على كراساتكم. </vt:lpstr>
      <vt:lpstr>الآن. أجيبوا  عن الأسئلة: 1-2-3-4-6 ( الصفحة رقم -51)- في حدود 10 دقائق.</vt:lpstr>
      <vt:lpstr>نصحح جماعة. من يقرأ السؤال الأول ثم يجيب عنه بجملة مفيدة؟</vt:lpstr>
      <vt:lpstr>صححوا على كراساتكم. </vt:lpstr>
      <vt:lpstr>قبل أن نواصل، من يقرأ الجملة بسرعة.</vt:lpstr>
      <vt:lpstr>من يقرأ الجملة بسرعة.</vt:lpstr>
      <vt:lpstr>من يقرأ البيت بسرعة.</vt:lpstr>
      <vt:lpstr>Présentation PowerPoint</vt:lpstr>
      <vt:lpstr>Présentation PowerPoint</vt:lpstr>
      <vt:lpstr>سنواصل مناقشة إنتاجاتكم الكتابية لسيرة طه حسين. خذوا دفاتر القسم.</vt:lpstr>
      <vt:lpstr>ساعين من يقرأ إنتاجه من بين الذين لم يقدموا أعمالهم في الحصة الماضية. توجيه التلاميذ  إلى  تعبئة بطاقة التصحيح الذاتي-ص52- بعد المناقشة.</vt:lpstr>
      <vt:lpstr>الآن، خذوا كراساتكم الصفحة 53،  سنكتب جماعة سيرة طه حسين. </vt:lpstr>
      <vt:lpstr>سأكتب على السبورة ما تتفقون عليه. من ينتج مقدمة مستعينا بالبطاقة والأساليب التالية: </vt:lpstr>
      <vt:lpstr>ننتقل إلى العرض. من ينتج  فقرتين مستعينا بالبطاقة و الأساليب التالية:   </vt:lpstr>
      <vt:lpstr>ننتقل إلى الخاتمة. من ينتج  فقرة مستعينا بالبطاقة و الأساليب التالية:   </vt:lpstr>
      <vt:lpstr>الآن، من يقرأ الحصيلة المسجلة على السبورة؟</vt:lpstr>
      <vt:lpstr>سجلوا السيرة على الكراسة الصفحة -55-.</vt:lpstr>
      <vt:lpstr>اختتام الحصة</vt:lpstr>
      <vt:lpstr>من يذكرنا بالأساليب التي نوظفها لتحويل معطيات البطاقة إلى نص؟</vt:lpstr>
      <vt:lpstr>واصلوا حفظ قصيدة واجيبوا عن السؤالين « 7 » و «8»  الواردين في الصفحة 51.</vt:lpstr>
      <vt:lpstr>الفائزون بنجمة السلوك هم: </vt:lpstr>
      <vt:lpstr>إلى اللقاء في الحصة المقبلة.</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204</cp:revision>
  <dcterms:created xsi:type="dcterms:W3CDTF">2023-09-20T21:35:22Z</dcterms:created>
  <dcterms:modified xsi:type="dcterms:W3CDTF">2025-11-21T11:15:31Z</dcterms:modified>
</cp:coreProperties>
</file>