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7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0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1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2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3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4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5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6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7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18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19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0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01" r:id="rId2"/>
    <p:sldMasterId id="2147483723" r:id="rId3"/>
    <p:sldMasterId id="2147483735" r:id="rId4"/>
    <p:sldMasterId id="2147483739" r:id="rId5"/>
    <p:sldMasterId id="2147483763" r:id="rId6"/>
    <p:sldMasterId id="2147483768" r:id="rId7"/>
    <p:sldMasterId id="2147483791" r:id="rId8"/>
    <p:sldMasterId id="2147483814" r:id="rId9"/>
    <p:sldMasterId id="2147483829" r:id="rId10"/>
    <p:sldMasterId id="2147483846" r:id="rId11"/>
    <p:sldMasterId id="2147483863" r:id="rId12"/>
    <p:sldMasterId id="2147483886" r:id="rId13"/>
    <p:sldMasterId id="2147483909" r:id="rId14"/>
    <p:sldMasterId id="2147483925" r:id="rId15"/>
    <p:sldMasterId id="2147483940" r:id="rId16"/>
    <p:sldMasterId id="2147483959" r:id="rId17"/>
    <p:sldMasterId id="2147483976" r:id="rId18"/>
    <p:sldMasterId id="2147483988" r:id="rId19"/>
    <p:sldMasterId id="2147484000" r:id="rId20"/>
    <p:sldMasterId id="2147484023" r:id="rId21"/>
  </p:sldMasterIdLst>
  <p:notesMasterIdLst>
    <p:notesMasterId r:id="rId72"/>
  </p:notesMasterIdLst>
  <p:sldIdLst>
    <p:sldId id="2134804867" r:id="rId22"/>
    <p:sldId id="2147482483" r:id="rId23"/>
    <p:sldId id="2147482471" r:id="rId24"/>
    <p:sldId id="2147482696" r:id="rId25"/>
    <p:sldId id="2147482488" r:id="rId26"/>
    <p:sldId id="2147482691" r:id="rId27"/>
    <p:sldId id="265" r:id="rId28"/>
    <p:sldId id="2147482730" r:id="rId29"/>
    <p:sldId id="262" r:id="rId30"/>
    <p:sldId id="266" r:id="rId31"/>
    <p:sldId id="2147482632" r:id="rId32"/>
    <p:sldId id="2147482639" r:id="rId33"/>
    <p:sldId id="2147482449" r:id="rId34"/>
    <p:sldId id="2147482450" r:id="rId35"/>
    <p:sldId id="2147482694" r:id="rId36"/>
    <p:sldId id="2147482591" r:id="rId37"/>
    <p:sldId id="2147482592" r:id="rId38"/>
    <p:sldId id="2147482732" r:id="rId39"/>
    <p:sldId id="2147482733" r:id="rId40"/>
    <p:sldId id="2147482734" r:id="rId41"/>
    <p:sldId id="2147482735" r:id="rId42"/>
    <p:sldId id="2147482736" r:id="rId43"/>
    <p:sldId id="2147482737" r:id="rId44"/>
    <p:sldId id="2147482738" r:id="rId45"/>
    <p:sldId id="2147482739" r:id="rId46"/>
    <p:sldId id="2147482740" r:id="rId47"/>
    <p:sldId id="2147482741" r:id="rId48"/>
    <p:sldId id="2147482742" r:id="rId49"/>
    <p:sldId id="2147482743" r:id="rId50"/>
    <p:sldId id="2147482744" r:id="rId51"/>
    <p:sldId id="2147482745" r:id="rId52"/>
    <p:sldId id="2147482746" r:id="rId53"/>
    <p:sldId id="2147482747" r:id="rId54"/>
    <p:sldId id="2147482748" r:id="rId55"/>
    <p:sldId id="2147482749" r:id="rId56"/>
    <p:sldId id="2147482750" r:id="rId57"/>
    <p:sldId id="2147482751" r:id="rId58"/>
    <p:sldId id="2147482752" r:id="rId59"/>
    <p:sldId id="2147482621" r:id="rId60"/>
    <p:sldId id="2147482622" r:id="rId61"/>
    <p:sldId id="2147482623" r:id="rId62"/>
    <p:sldId id="2147482624" r:id="rId63"/>
    <p:sldId id="2147482625" r:id="rId64"/>
    <p:sldId id="2147482731" r:id="rId65"/>
    <p:sldId id="2147482643" r:id="rId66"/>
    <p:sldId id="2147482615" r:id="rId67"/>
    <p:sldId id="2147482642" r:id="rId68"/>
    <p:sldId id="2147482438" r:id="rId69"/>
    <p:sldId id="2147482563" r:id="rId70"/>
    <p:sldId id="2147482522" r:id="rId71"/>
  </p:sldIdLst>
  <p:sldSz cx="9144000" cy="6858000" type="screen4x3"/>
  <p:notesSz cx="6858000" cy="9144000"/>
  <p:embeddedFontLst>
    <p:embeddedFont>
      <p:font typeface="Abadi" panose="020B0604020104020204" pitchFamily="34" charset="0"/>
      <p:regular r:id="rId73"/>
      <p:bold r:id="rId74"/>
      <p:italic r:id="rId75"/>
      <p:boldItalic r:id="rId76"/>
    </p:embeddedFont>
    <p:embeddedFont>
      <p:font typeface="Arial Rounded MT Bold" panose="020F0704030504030204" pitchFamily="34" charset="0"/>
      <p:regular r:id="rId77"/>
    </p:embeddedFon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pos="5193" userDrawn="1">
          <p15:clr>
            <a:srgbClr val="A4A3A4"/>
          </p15:clr>
        </p15:guide>
        <p15:guide id="3" pos="5307" userDrawn="1">
          <p15:clr>
            <a:srgbClr val="A4A3A4"/>
          </p15:clr>
        </p15:guide>
        <p15:guide id="4" pos="5420" userDrawn="1">
          <p15:clr>
            <a:srgbClr val="A4A3A4"/>
          </p15:clr>
        </p15:guide>
        <p15:guide id="5" pos="5148" userDrawn="1">
          <p15:clr>
            <a:srgbClr val="A4A3A4"/>
          </p15:clr>
        </p15:guide>
        <p15:guide id="6" orient="horz" pos="686" userDrawn="1">
          <p15:clr>
            <a:srgbClr val="A4A3A4"/>
          </p15:clr>
        </p15:guide>
        <p15:guide id="7" pos="363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973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  <p15:guide id="11" orient="horz" pos="3317" userDrawn="1">
          <p15:clr>
            <a:srgbClr val="A4A3A4"/>
          </p15:clr>
        </p15:guide>
        <p15:guide id="12" orient="horz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299B1"/>
    <a:srgbClr val="565F88"/>
    <a:srgbClr val="F6F6F6"/>
    <a:srgbClr val="E6E6E6"/>
    <a:srgbClr val="F2F2F2"/>
    <a:srgbClr val="0097B2"/>
    <a:srgbClr val="FFFFFF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640" y="30"/>
      </p:cViewPr>
      <p:guideLst>
        <p:guide pos="4649"/>
        <p:guide pos="5193"/>
        <p:guide pos="5307"/>
        <p:guide pos="5420"/>
        <p:guide pos="5148"/>
        <p:guide orient="horz" pos="686"/>
        <p:guide pos="363"/>
        <p:guide pos="3946"/>
        <p:guide pos="1973"/>
        <p:guide orient="horz" pos="2160"/>
        <p:guide orient="horz" pos="3317"/>
        <p:guide orient="horz"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12.fntdata"/><Relationship Id="rId89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15.fntdata"/><Relationship Id="rId61" Type="http://schemas.openxmlformats.org/officeDocument/2006/relationships/slide" Target="slides/slide40.xml"/><Relationship Id="rId82" Type="http://schemas.openxmlformats.org/officeDocument/2006/relationships/font" Target="fonts/font10.fntdata"/><Relationship Id="rId19" Type="http://schemas.openxmlformats.org/officeDocument/2006/relationships/slideMaster" Target="slideMasters/slideMaster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958B63F-5EE1-29FE-D5CA-07180B621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9919AFC-3E71-4735-ECED-C42215A911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293A5A6-88C0-9426-C0B2-D74C9CAFAB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463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2338B2F-C672-8CC0-32C6-1F978B191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DDAAE26-F23D-A059-1F75-D484419F31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09996BD-FC3C-72F1-A535-2AFFE7EADF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016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3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3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Layouts/_rels/slideLayout12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Layouts/_rels/slideLayout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4.wdp"/><Relationship Id="rId4" Type="http://schemas.openxmlformats.org/officeDocument/2006/relationships/image" Target="../media/image21.png"/><Relationship Id="rId9" Type="http://schemas.microsoft.com/office/2007/relationships/hdphoto" Target="../media/hdphoto2.wdp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7.xml"/><Relationship Id="rId5" Type="http://schemas.microsoft.com/office/2007/relationships/hdphoto" Target="../media/hdphoto6.wdp"/><Relationship Id="rId4" Type="http://schemas.openxmlformats.org/officeDocument/2006/relationships/image" Target="../media/image33.png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_rels/slideLayout3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1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5880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523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40783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4318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74975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621960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03830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71698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2675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2596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8586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4559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3929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739737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16990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1917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60915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18629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41591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2141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087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034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07175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35541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4991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4329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76771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1205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606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789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32998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5600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00922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2996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4539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3242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9533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021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4538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09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16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52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262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0613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229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095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0395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17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203253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8455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45266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06623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77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2101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93254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17899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2737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1341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1260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68300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53682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87177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7751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85886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52397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3243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61991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04768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72341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82566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628216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71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834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2081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517570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291894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235286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1391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037204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94477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517138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532099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71830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763540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908388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682307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863471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161632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79680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97357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61194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785326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04066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79216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847777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730800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95323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23347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375080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2236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07065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33279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628685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50166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03646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1531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24687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7480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7626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2556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7370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912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93295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13329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6688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42514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50276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26615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68831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39853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9855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889028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9697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5971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2953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35353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66845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82882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61351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2666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5190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722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5647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8034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9966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50031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853379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1673329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3530516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357153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31431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22460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2299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148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9266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658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9493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34899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0391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8085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909801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2095831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614009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7692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391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91837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61604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2527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5727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6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87220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6442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8681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9993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79877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9096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7856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5929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4692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392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8112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924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5083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68712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1652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03787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20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7545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3769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53979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6768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4142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31990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645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5829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71861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61717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4211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3822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0075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08656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5071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3800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092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9277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17734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8439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8720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005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64682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990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6861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8289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9295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76427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507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0670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9836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74401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08006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77929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079959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051396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780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60165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45442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37840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00161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231279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778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69157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62048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722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3985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8213883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68371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1406840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92708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13798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66494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82505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9407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10165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84952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39879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0729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48785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45795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01044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8957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57766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05089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37688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05728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45638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9912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35212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611235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14468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681891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88109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32955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23973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242982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6435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968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536521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077289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940677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848663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71142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99515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877645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527442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57085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9726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849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44277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8117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9204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39451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059881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9974435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695233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9113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00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22060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51410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69971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39976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36485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657693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433343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7113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99906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44853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184469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26250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036995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71860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934900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64568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896057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48439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902237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312491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59580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84822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19326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51734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27522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898982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23756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927608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5868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66494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786224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66353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00998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429459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16332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59964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29673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678219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30593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00559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789007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791411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6317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27967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4083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7158699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30693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884669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618400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22015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559191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606362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209782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11833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1974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727675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8875667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41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3085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5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4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64.xml"/><Relationship Id="rId21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20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71.xml"/><Relationship Id="rId19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Relationship Id="rId22" Type="http://schemas.openxmlformats.org/officeDocument/2006/relationships/slideLayout" Target="../slideLayouts/slideLayout18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86.xml"/><Relationship Id="rId21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20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Relationship Id="rId22" Type="http://schemas.openxmlformats.org/officeDocument/2006/relationships/slideLayout" Target="../slideLayouts/slideLayout20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13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slideLayout" Target="../slideLayouts/slideLayout21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07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Relationship Id="rId14" Type="http://schemas.openxmlformats.org/officeDocument/2006/relationships/slideLayout" Target="../slideLayouts/slideLayout21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2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4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17" Type="http://schemas.openxmlformats.org/officeDocument/2006/relationships/image" Target="../media/image30.jpeg"/><Relationship Id="rId2" Type="http://schemas.openxmlformats.org/officeDocument/2006/relationships/slideLayout" Target="../slideLayouts/slideLayout254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5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Relationship Id="rId14" Type="http://schemas.openxmlformats.org/officeDocument/2006/relationships/slideLayout" Target="../slideLayouts/slideLayout26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slideLayout" Target="../slideLayouts/slideLayout301.xml"/><Relationship Id="rId18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291.xml"/><Relationship Id="rId21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17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0.xml"/><Relationship Id="rId16" Type="http://schemas.openxmlformats.org/officeDocument/2006/relationships/slideLayout" Target="../slideLayouts/slideLayout304.xml"/><Relationship Id="rId20" Type="http://schemas.openxmlformats.org/officeDocument/2006/relationships/slideLayout" Target="../slideLayouts/slideLayout308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93.xml"/><Relationship Id="rId15" Type="http://schemas.openxmlformats.org/officeDocument/2006/relationships/slideLayout" Target="../slideLayouts/slideLayout303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298.xml"/><Relationship Id="rId19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Relationship Id="rId14" Type="http://schemas.openxmlformats.org/officeDocument/2006/relationships/slideLayout" Target="../slideLayouts/slideLayout302.xml"/><Relationship Id="rId22" Type="http://schemas.openxmlformats.org/officeDocument/2006/relationships/slideLayout" Target="../slideLayouts/slideLayout3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slideLayout" Target="../slideLayouts/slideLayout323.xml"/><Relationship Id="rId18" Type="http://schemas.openxmlformats.org/officeDocument/2006/relationships/slideLayout" Target="../slideLayouts/slideLayout328.xml"/><Relationship Id="rId26" Type="http://schemas.openxmlformats.org/officeDocument/2006/relationships/theme" Target="../theme/theme21.xml"/><Relationship Id="rId3" Type="http://schemas.openxmlformats.org/officeDocument/2006/relationships/slideLayout" Target="../slideLayouts/slideLayout313.xml"/><Relationship Id="rId21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17" Type="http://schemas.openxmlformats.org/officeDocument/2006/relationships/slideLayout" Target="../slideLayouts/slideLayout327.xml"/><Relationship Id="rId25" Type="http://schemas.openxmlformats.org/officeDocument/2006/relationships/slideLayout" Target="../slideLayouts/slideLayout335.xml"/><Relationship Id="rId2" Type="http://schemas.openxmlformats.org/officeDocument/2006/relationships/slideLayout" Target="../slideLayouts/slideLayout312.xml"/><Relationship Id="rId16" Type="http://schemas.openxmlformats.org/officeDocument/2006/relationships/slideLayout" Target="../slideLayouts/slideLayout326.xml"/><Relationship Id="rId20" Type="http://schemas.openxmlformats.org/officeDocument/2006/relationships/slideLayout" Target="../slideLayouts/slideLayout330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2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15.xml"/><Relationship Id="rId15" Type="http://schemas.openxmlformats.org/officeDocument/2006/relationships/slideLayout" Target="../slideLayouts/slideLayout325.xml"/><Relationship Id="rId23" Type="http://schemas.openxmlformats.org/officeDocument/2006/relationships/slideLayout" Target="../slideLayouts/slideLayout333.xml"/><Relationship Id="rId10" Type="http://schemas.openxmlformats.org/officeDocument/2006/relationships/slideLayout" Target="../slideLayouts/slideLayout320.xml"/><Relationship Id="rId19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Relationship Id="rId14" Type="http://schemas.openxmlformats.org/officeDocument/2006/relationships/slideLayout" Target="../slideLayouts/slideLayout324.xml"/><Relationship Id="rId22" Type="http://schemas.openxmlformats.org/officeDocument/2006/relationships/slideLayout" Target="../slideLayouts/slideLayout332.xml"/><Relationship Id="rId27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48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7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29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28944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34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1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1938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97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0170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  <p:sldLayoutId id="214748395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6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4" r:id="rId14"/>
    <p:sldLayoutId id="214748397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34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75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14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  <p:sldLayoutId id="2147484014" r:id="rId14"/>
    <p:sldLayoutId id="2147484015" r:id="rId15"/>
    <p:sldLayoutId id="2147484016" r:id="rId16"/>
    <p:sldLayoutId id="2147484017" r:id="rId17"/>
    <p:sldLayoutId id="2147484018" r:id="rId18"/>
    <p:sldLayoutId id="2147484019" r:id="rId19"/>
    <p:sldLayoutId id="2147484020" r:id="rId20"/>
    <p:sldLayoutId id="2147484021" r:id="rId21"/>
    <p:sldLayoutId id="21474840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89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  <p:sldLayoutId id="2147484046" r:id="rId23"/>
    <p:sldLayoutId id="2147484047" r:id="rId24"/>
    <p:sldLayoutId id="214748404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8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68.xml"/><Relationship Id="rId6" Type="http://schemas.openxmlformats.org/officeDocument/2006/relationships/image" Target="../media/image1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5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87.xml"/><Relationship Id="rId7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gif"/><Relationship Id="rId11" Type="http://schemas.openxmlformats.org/officeDocument/2006/relationships/image" Target="../media/image53.png"/><Relationship Id="rId5" Type="http://schemas.openxmlformats.org/officeDocument/2006/relationships/image" Target="../media/image56.png"/><Relationship Id="rId10" Type="http://schemas.openxmlformats.org/officeDocument/2006/relationships/image" Target="../media/image5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68.xml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image" Target="../media/image51.png"/><Relationship Id="rId7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hdphoto" Target="../media/hdphoto7.wdp"/><Relationship Id="rId7" Type="http://schemas.openxmlformats.org/officeDocument/2006/relationships/image" Target="../media/image5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4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4.png"/><Relationship Id="rId7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330.xml"/><Relationship Id="rId7" Type="http://schemas.openxmlformats.org/officeDocument/2006/relationships/image" Target="../media/image4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2.png"/><Relationship Id="rId5" Type="http://schemas.openxmlformats.org/officeDocument/2006/relationships/image" Target="../media/image41.gif"/><Relationship Id="rId10" Type="http://schemas.openxmlformats.org/officeDocument/2006/relationships/image" Target="../media/image53.png"/><Relationship Id="rId4" Type="http://schemas.openxmlformats.org/officeDocument/2006/relationships/image" Target="../media/image71.png"/><Relationship Id="rId9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3.png"/><Relationship Id="rId4" Type="http://schemas.openxmlformats.org/officeDocument/2006/relationships/image" Target="../media/image41.gi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الرابع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– الحصة 3.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4 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الفهم.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الإثرائية. 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التراكيب.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5 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2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88878" y="1990090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70927" y="4559167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ح5-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438030" y="3291172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قراءة–ح4-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07346" y="3160194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642063" y="4390984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7600" indent="-342900">
              <a:buClr>
                <a:srgbClr val="424D7B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اًلنَّصُّ الشِّعْرِيُّ: قَصيدَةٌ لِوَطَني الْغالي(الحصة الرابعة)</a:t>
            </a:r>
          </a:p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كِتابَةُ نَصٍّ أُقَدِّمُ فيهِ مَعْلوماتٍ عَنْ نَفْسي.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000" y="1037839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576317" y="2908660"/>
            <a:ext cx="7743733" cy="890781"/>
            <a:chOff x="283812" y="2851205"/>
            <a:chExt cx="774373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6145" y="2851205"/>
              <a:ext cx="76914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283812" y="3068504"/>
              <a:ext cx="58782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استثمار النص الشعري « قَصيدَةٌ لِوَطَني ٱلْغالي».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691400" cy="1237275"/>
            <a:chOff x="964160" y="2851205"/>
            <a:chExt cx="7063385" cy="1237275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4160" y="2851205"/>
              <a:ext cx="7063385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964161" y="3134373"/>
              <a:ext cx="530216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الكتابي:كِتابَةُ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نَصٍّ أُقَدِّمُ فيهِ مَعْلوماتٍ عَنْ نَفْسي.</a:t>
              </a:r>
            </a:p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3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01853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1005" y="184830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67472" y="32621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الطلاقة.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9"/>
          <a:stretch/>
        </p:blipFill>
        <p:spPr>
          <a:xfrm>
            <a:off x="1507067" y="1570600"/>
            <a:ext cx="5630427" cy="467222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F8838-6A6F-03BE-A2CE-8FC76F6A9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A3C49-9637-7852-3C38-70B44443B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1850D-618A-7942-1098-5839F9860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D10CD-E58E-144D-6FA3-625F2B7C1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AC504A-60D7-3167-4CAA-B4330FC1B8E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8E70-FA90-1377-97EE-741E5BC97B3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DE970-8DB9-E14C-17A2-41889EDD3E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8AB7F-7802-650C-2C38-8EF0DB066CA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9" y="783025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0000" y="667730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77D740-D4F0-795D-F1A4-2EDD7CF89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F0C91C-8964-AB38-6160-0E339F13AE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B2FCE9-2038-3B3C-42BE-536D79A7FB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1CA280-98F2-DB73-1B96-53E5305124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B48949-1425-7B75-61F0-23803C67017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A81513-2650-B2FA-CE48-C9463A854CF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1D715B-CEE0-6B6F-BF61-22BCE00117A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65EE6-2341-C57A-188E-2BEA6A4FDE0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5CB3C0-010E-B1A2-DE0F-9B3139BBE5F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60" r="-5560"/>
          <a:stretch>
            <a:fillRect/>
          </a:stretch>
        </p:blipFill>
        <p:spPr>
          <a:xfrm>
            <a:off x="2520339" y="2250423"/>
            <a:ext cx="1271995" cy="114471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CFA159BA-FD4F-B15F-B142-4C7E95D015A9}"/>
              </a:ext>
            </a:extLst>
          </p:cNvPr>
          <p:cNvSpPr txBox="1">
            <a:spLocks/>
          </p:cNvSpPr>
          <p:nvPr/>
        </p:nvSpPr>
        <p:spPr>
          <a:xfrm>
            <a:off x="514236" y="4800903"/>
            <a:ext cx="4985642" cy="734482"/>
          </a:xfrm>
          <a:prstGeom prst="roundRect">
            <a:avLst>
              <a:gd name="adj" fmla="val 16667"/>
            </a:avLst>
          </a:prstGeom>
          <a:ln w="28575">
            <a:noFill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أُناقِشُ إِجاباتي مَعَ زَميلي أَوْ زَميلَتي وَ أَتَعاوَنُ مَعَهُ. </a:t>
            </a:r>
          </a:p>
        </p:txBody>
      </p:sp>
      <p:pic>
        <p:nvPicPr>
          <p:cNvPr id="14" name="Image 1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C0F13B1-2DC3-4F71-9706-FA4CA0363D0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18" r="-7218"/>
          <a:stretch>
            <a:fillRect/>
          </a:stretch>
        </p:blipFill>
        <p:spPr>
          <a:xfrm>
            <a:off x="5524750" y="4233725"/>
            <a:ext cx="1747588" cy="152712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1BA4393B-4912-4DDB-7163-C892279E6CF3}"/>
              </a:ext>
            </a:extLst>
          </p:cNvPr>
          <p:cNvSpPr/>
          <p:nvPr/>
        </p:nvSpPr>
        <p:spPr>
          <a:xfrm>
            <a:off x="5876823" y="2212046"/>
            <a:ext cx="1271995" cy="1190421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B2E0401-0E2A-D4B4-6DCF-F623270FC33E}"/>
              </a:ext>
            </a:extLst>
          </p:cNvPr>
          <p:cNvSpPr/>
          <p:nvPr/>
        </p:nvSpPr>
        <p:spPr>
          <a:xfrm>
            <a:off x="5819179" y="2174752"/>
            <a:ext cx="1319435" cy="1112652"/>
          </a:xfrm>
          <a:prstGeom prst="ellipse">
            <a:avLst/>
          </a:prstGeom>
          <a:blipFill>
            <a:blip r:embed="rId9"/>
            <a:srcRect/>
            <a:stretch>
              <a:fillRect l="7836" r="7836"/>
            </a:stretch>
          </a:blipFill>
          <a:ln w="762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6CF5F-FBCB-A364-3EE1-402D65D78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D64F2-7700-BF32-7A9A-CF8098C721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AA2CAB-E915-47E9-845B-F977FAD47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ABB5E2-2EA3-CAA7-28B8-3CAADBB55C0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6103-4685-9605-AEAC-AAAED0349D1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D75B14-C837-40FA-A3B1-16756E787A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4AACF-0EA9-8B89-A5D1-75E27AD6EB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4589F-462A-D87B-2D60-9937335025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3DF36AE-ECFF-145F-56EE-21C5F05F1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48A8B8-B8EB-D724-9E71-B67F8CBCFA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9FDF7F-803A-FB78-1A6A-2A5A74963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6A23691-58F8-EC49-25ED-2AB35C3E31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D17EE8C-29DC-2E1D-2CA2-C818CC60CDD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6DCF7F-B7A9-ED76-19A2-F54A63A6165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C54E70-EA43-8AD5-F664-9F0E2ABD901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0C0282-55D7-ED81-1E41-0EFF3BD3DB5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9CACC3-1157-DD6F-8BB1-C255FACD067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5" name="Google Shape;1358;p13">
            <a:extLst>
              <a:ext uri="{FF2B5EF4-FFF2-40B4-BE49-F238E27FC236}">
                <a16:creationId xmlns:a16="http://schemas.microsoft.com/office/drawing/2014/main" id="{87032DCE-4F64-5238-468E-F373FD520D72}"/>
              </a:ext>
            </a:extLst>
          </p:cNvPr>
          <p:cNvSpPr txBox="1">
            <a:spLocks/>
          </p:cNvSpPr>
          <p:nvPr/>
        </p:nvSpPr>
        <p:spPr>
          <a:xfrm>
            <a:off x="2744431" y="771779"/>
            <a:ext cx="483503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في حصة اليوم، ستقومون بقراءة جملة وفقرة بدقة واسترسال.</a:t>
            </a:r>
            <a:endParaRPr lang="ar-MA" sz="2400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360;p13">
            <a:extLst>
              <a:ext uri="{FF2B5EF4-FFF2-40B4-BE49-F238E27FC236}">
                <a16:creationId xmlns:a16="http://schemas.microsoft.com/office/drawing/2014/main" id="{19FF068A-64EE-E368-B9AD-2C0C52CB8DDB}"/>
              </a:ext>
            </a:extLst>
          </p:cNvPr>
          <p:cNvSpPr/>
          <p:nvPr/>
        </p:nvSpPr>
        <p:spPr>
          <a:xfrm>
            <a:off x="464260" y="3606803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عَرَفَ ٱلْمَغْرِبُ مُنْذُ ٱلْقِدَمِ تَعايُشاً</a:t>
            </a:r>
          </a:p>
        </p:txBody>
      </p:sp>
      <p:sp>
        <p:nvSpPr>
          <p:cNvPr id="16" name="Google Shape;1360;p13">
            <a:extLst>
              <a:ext uri="{FF2B5EF4-FFF2-40B4-BE49-F238E27FC236}">
                <a16:creationId xmlns:a16="http://schemas.microsoft.com/office/drawing/2014/main" id="{FB5F4D99-217B-F154-C361-48B422EBCD3C}"/>
              </a:ext>
            </a:extLst>
          </p:cNvPr>
          <p:cNvSpPr/>
          <p:nvPr/>
        </p:nvSpPr>
        <p:spPr>
          <a:xfrm>
            <a:off x="494489" y="4864852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يَفْتَخِرُ ٱلْمَغارِبَةُ بِهَذا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ٱلتَّنَوُّعِ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ٱلَّذي يُغْني هُوِيَّتَهُمْ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0FA8886-865B-3A51-1952-A0CEC5794D17}"/>
              </a:ext>
            </a:extLst>
          </p:cNvPr>
          <p:cNvSpPr/>
          <p:nvPr/>
        </p:nvSpPr>
        <p:spPr>
          <a:xfrm>
            <a:off x="5743831" y="2367289"/>
            <a:ext cx="1939996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لتّاريخِ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BA43181-13B5-BCCB-3F4B-6246719658DC}"/>
              </a:ext>
            </a:extLst>
          </p:cNvPr>
          <p:cNvSpPr/>
          <p:nvPr/>
        </p:nvSpPr>
        <p:spPr>
          <a:xfrm>
            <a:off x="3331563" y="2367289"/>
            <a:ext cx="1939996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اَلثَّقافاتِ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2E13EE3-00A7-1674-A08F-54599D02FA08}"/>
              </a:ext>
            </a:extLst>
          </p:cNvPr>
          <p:cNvSpPr/>
          <p:nvPr/>
        </p:nvSpPr>
        <p:spPr>
          <a:xfrm>
            <a:off x="919295" y="2367289"/>
            <a:ext cx="1939996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اِنْسِجامٍ تامٍّ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8E2E350-218F-5A20-2713-5A971058E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9335FB4-8E5D-509E-B1B3-9E16FA8AA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5AE42-E973-238B-C854-ED971C0E02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82C2E7-BCC2-3127-568A-101F06E1A0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7D0175-6CA8-C9B8-3B91-4A494E5A3A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DA5040-67E6-3E21-D476-E338F3D3BFB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7BB15-98A2-8BA8-57C1-B73691F20B9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B26406-F0BC-1D9D-7F53-101EA524C07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DC2B292-63DA-BBF7-60B0-21DB00FCC33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AFF2D5-DC36-C093-07AA-A7F7EA084FF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5" name="Google Shape;1358;p13">
            <a:extLst>
              <a:ext uri="{FF2B5EF4-FFF2-40B4-BE49-F238E27FC236}">
                <a16:creationId xmlns:a16="http://schemas.microsoft.com/office/drawing/2014/main" id="{70AE2085-84B9-CE96-2121-1F47C012D845}"/>
              </a:ext>
            </a:extLst>
          </p:cNvPr>
          <p:cNvSpPr txBox="1">
            <a:spLocks/>
          </p:cNvSpPr>
          <p:nvPr/>
        </p:nvSpPr>
        <p:spPr>
          <a:xfrm>
            <a:off x="1025913" y="720979"/>
            <a:ext cx="655355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لقراءتي؛ سأعين من بينكم من سيقرأ بعدي.</a:t>
            </a:r>
          </a:p>
        </p:txBody>
      </p:sp>
      <p:sp>
        <p:nvSpPr>
          <p:cNvPr id="3" name="Google Shape;1360;p13">
            <a:extLst>
              <a:ext uri="{FF2B5EF4-FFF2-40B4-BE49-F238E27FC236}">
                <a16:creationId xmlns:a16="http://schemas.microsoft.com/office/drawing/2014/main" id="{8A7D9DF6-A138-316A-65E1-E637FCE39509}"/>
              </a:ext>
            </a:extLst>
          </p:cNvPr>
          <p:cNvSpPr/>
          <p:nvPr/>
        </p:nvSpPr>
        <p:spPr>
          <a:xfrm>
            <a:off x="464260" y="3606803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عَرَفَ ٱلْمَغْرِبُ مُنْذُ ٱلْقِدَمِ تَعايُشاً</a:t>
            </a:r>
          </a:p>
        </p:txBody>
      </p:sp>
      <p:sp>
        <p:nvSpPr>
          <p:cNvPr id="8" name="Google Shape;1360;p13">
            <a:extLst>
              <a:ext uri="{FF2B5EF4-FFF2-40B4-BE49-F238E27FC236}">
                <a16:creationId xmlns:a16="http://schemas.microsoft.com/office/drawing/2014/main" id="{D9657CE2-8EE2-ACD6-40F8-2C7863CE5902}"/>
              </a:ext>
            </a:extLst>
          </p:cNvPr>
          <p:cNvSpPr/>
          <p:nvPr/>
        </p:nvSpPr>
        <p:spPr>
          <a:xfrm>
            <a:off x="494489" y="4864852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يَفْتَخِرُ ٱلْمَغارِبَةُ بِهَذا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ٱلتَّنَوُّعِ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ٱلَّذي يُغْني هُوِيَّتَهُمْ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5DE4E0C-CB30-8777-5CC3-20E0C46CEB67}"/>
              </a:ext>
            </a:extLst>
          </p:cNvPr>
          <p:cNvSpPr/>
          <p:nvPr/>
        </p:nvSpPr>
        <p:spPr>
          <a:xfrm>
            <a:off x="5743831" y="2367289"/>
            <a:ext cx="1939996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لتّاريخِ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652F70C-7E4A-01B3-24F6-FABDEC080170}"/>
              </a:ext>
            </a:extLst>
          </p:cNvPr>
          <p:cNvSpPr/>
          <p:nvPr/>
        </p:nvSpPr>
        <p:spPr>
          <a:xfrm>
            <a:off x="3331563" y="2367289"/>
            <a:ext cx="1939996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اَلثَّقافاتِ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D80CC05-E939-B034-3093-C4AB06804567}"/>
              </a:ext>
            </a:extLst>
          </p:cNvPr>
          <p:cNvSpPr/>
          <p:nvPr/>
        </p:nvSpPr>
        <p:spPr>
          <a:xfrm>
            <a:off x="919295" y="2367289"/>
            <a:ext cx="1939996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اِنْسِجامٍ تامٍّ</a:t>
            </a:r>
          </a:p>
        </p:txBody>
      </p:sp>
    </p:spTree>
    <p:extLst>
      <p:ext uri="{BB962C8B-B14F-4D97-AF65-F5344CB8AC3E}">
        <p14:creationId xmlns:p14="http://schemas.microsoft.com/office/powerpoint/2010/main" val="70797354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D15BE16-C03C-D3B9-4DB6-63E7A7E2D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8E5856-8C3A-F4CA-618B-F601D4DA4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8E5787-FA0D-B211-B714-765C100A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7D45DE-0C18-29AF-5624-EF0F5E4ED8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5F34C11-FA13-90C3-4AD3-1CDA36C5E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1464C95-2FA1-2523-DE2F-1139FAA49C0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955D66-E5DC-B32D-3A4F-6FD6D85A5F5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CD4DFA-7E62-A3C5-51CE-64AE49D49EE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9A433B-DA44-23B1-D44C-826A1819B0C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48B57E-D034-AC28-A4C4-9E91908F04C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5" name="Google Shape;1358;p13">
            <a:extLst>
              <a:ext uri="{FF2B5EF4-FFF2-40B4-BE49-F238E27FC236}">
                <a16:creationId xmlns:a16="http://schemas.microsoft.com/office/drawing/2014/main" id="{512B1E93-EBFA-675B-45D0-BCB42FA415F1}"/>
              </a:ext>
            </a:extLst>
          </p:cNvPr>
          <p:cNvSpPr txBox="1">
            <a:spLocks/>
          </p:cNvSpPr>
          <p:nvPr/>
        </p:nvSpPr>
        <p:spPr>
          <a:xfrm>
            <a:off x="1025913" y="771779"/>
            <a:ext cx="655355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الآن، سأختار متعلمين للقراءة، يتناوب 3 متعلمين على القراءة (الفئة د)، </a:t>
            </a:r>
          </a:p>
        </p:txBody>
      </p:sp>
      <p:sp>
        <p:nvSpPr>
          <p:cNvPr id="4" name="Google Shape;1360;p13"/>
          <p:cNvSpPr/>
          <p:nvPr/>
        </p:nvSpPr>
        <p:spPr>
          <a:xfrm>
            <a:off x="486890" y="3454403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عَرَفَ ٱلْمَغْرِبُ مُنْذُ ٱلْقِدَمِ تَعايُشاً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6CBCF15-97B3-6D5D-25B8-0866CB08DB49}"/>
              </a:ext>
            </a:extLst>
          </p:cNvPr>
          <p:cNvSpPr/>
          <p:nvPr/>
        </p:nvSpPr>
        <p:spPr>
          <a:xfrm>
            <a:off x="6129373" y="2196354"/>
            <a:ext cx="154779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لتّاريخِ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419EFDB-479B-5975-7265-FB82DE20A0E9}"/>
              </a:ext>
            </a:extLst>
          </p:cNvPr>
          <p:cNvSpPr/>
          <p:nvPr/>
        </p:nvSpPr>
        <p:spPr>
          <a:xfrm>
            <a:off x="862471" y="2196354"/>
            <a:ext cx="2413443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اِنْسِجامٍ تامٍّ</a:t>
            </a:r>
          </a:p>
        </p:txBody>
      </p:sp>
      <p:sp>
        <p:nvSpPr>
          <p:cNvPr id="18" name="Google Shape;1360;p13">
            <a:extLst>
              <a:ext uri="{FF2B5EF4-FFF2-40B4-BE49-F238E27FC236}">
                <a16:creationId xmlns:a16="http://schemas.microsoft.com/office/drawing/2014/main" id="{A24D1564-78D0-41B8-903D-BA50EC467FAC}"/>
              </a:ext>
            </a:extLst>
          </p:cNvPr>
          <p:cNvSpPr/>
          <p:nvPr/>
        </p:nvSpPr>
        <p:spPr>
          <a:xfrm>
            <a:off x="517119" y="4712452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يَفْتَخِرُ ٱلْمَغارِبَةُ بِهَذا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ٱلتَّنَوُّعِ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ٱلَّذي يُغْني هُوِيَّتَهُمْ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193C975-E574-7C69-5CA8-0ABA82E974C6}"/>
              </a:ext>
            </a:extLst>
          </p:cNvPr>
          <p:cNvSpPr/>
          <p:nvPr/>
        </p:nvSpPr>
        <p:spPr>
          <a:xfrm>
            <a:off x="4045941" y="2196354"/>
            <a:ext cx="154779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اَلثَّقافاتِ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73943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1DDEB-7677-BFBD-5D3C-8FF9C2631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140C07-E90F-2AE2-650C-20371C4989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707152"/>
            <a:ext cx="792000" cy="792000"/>
          </a:xfrm>
        </p:spPr>
      </p:pic>
      <p:sp>
        <p:nvSpPr>
          <p:cNvPr id="15" name="Google Shape;1380;p14">
            <a:extLst>
              <a:ext uri="{FF2B5EF4-FFF2-40B4-BE49-F238E27FC236}">
                <a16:creationId xmlns:a16="http://schemas.microsoft.com/office/drawing/2014/main" id="{998C572D-3DE5-CFE9-8A34-3E19C621266A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استمعوا جيدا لقراءتي. 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A0C595-4503-749B-9235-9D2E7EBAB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C5C8BE-ADFB-2102-33BB-CE325EE971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24E2A4-2230-E90E-6902-7329BCB81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0882B4-2220-BCA8-6733-72DB977FBE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E95C2E-A300-AB3B-41F1-037D3E00BE6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8E5E1F-8B6D-ED51-189A-F2FC977F84A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747236-C38F-9FC9-6DEF-8D11A48D822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8922B0-0DD2-4A35-431D-A62E3194C8B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9377FF1-B3AF-ADE8-5E33-1F001CF45B6F}"/>
              </a:ext>
            </a:extLst>
          </p:cNvPr>
          <p:cNvSpPr txBox="1"/>
          <p:nvPr/>
        </p:nvSpPr>
        <p:spPr>
          <a:xfrm>
            <a:off x="519421" y="1878763"/>
            <a:ext cx="804469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يَتَجَلّى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حُبُّ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الْمَغْرِبِيّ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لِوَطَنِهِ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عَبْرَ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اُلتّاريخِ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تَضْحِياتِهِ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اُلْمُتَواصِلَةِ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أَجْلِالدِفاعِ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أَرْضِهِ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وَهُوِيَّتِ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وَقَدْ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عَرَفَ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الْمَغْرِبُ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مُنْذُ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اٌلْقِدَمِ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تَعايُشاً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فَريداً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بَيْنَمُخْتَلِفِ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اُلثَّقافاتِ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وَاَلْأَدْيا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ِن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فَكانَتِ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الْمَساجِدُ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وَالْكَنائِسُ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وَالْمَعابِدُ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اٌلْيَهودِيَّةُ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مُتَجاوِرَةً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انْسِجامِ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مٍ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وَيَفْتَخِرُ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اٌلْمَغارِبَةُ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بِهَذا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اٌلتَّنَوُعِ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الَّذي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يُغْني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هُوِيَّنَه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ُمْ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،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وَيُعَزِّزُ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وَحْدَتَه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ُمْ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مُؤْمِنينَ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بِأَنَّ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الْإِخْتِلافَ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نِعْمَةٌ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وَلَيْسَ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نِقْم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َةً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مُجَسِدينَ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بِذَلِكَقِيَمَ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اٌلتَّسامُح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وَالتَّعايُشِ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ألَّتي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تَأَصَّلَتْ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الْمُجْتَمَعِ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اٌلْمَغْرِبِيّ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عَبْرَ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اُلْأَجْيا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88260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65BCA-C86D-D4B2-E638-A036D540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E6CE58-A1F3-E272-795B-66DC367C2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5" name="Google Shape;1408;p15">
            <a:extLst>
              <a:ext uri="{FF2B5EF4-FFF2-40B4-BE49-F238E27FC236}">
                <a16:creationId xmlns:a16="http://schemas.microsoft.com/office/drawing/2014/main" id="{38841629-76AB-2FB7-6F93-1BDDE1A8BCD7}"/>
              </a:ext>
            </a:extLst>
          </p:cNvPr>
          <p:cNvSpPr txBox="1">
            <a:spLocks/>
          </p:cNvSpPr>
          <p:nvPr/>
        </p:nvSpPr>
        <p:spPr>
          <a:xfrm>
            <a:off x="700106" y="730601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الآن، من سمع اسمه يتقدم لقراءة النص مثلي. (3 متعلمين الفئة ج وب).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C51B4B-F9D7-EDEF-5488-0B5FB65BC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5D1440-D611-7898-53B4-57F4A0ED4A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A8F297-6C2B-C15D-A181-70D33DE2F8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346C05B-62A5-23C6-FCAA-5319D92977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3AD13B7-DACF-02DA-4D27-5C383326CB5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3A5E6E-DAB6-24FC-09B6-98EBACE65D1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A8B498-DBBD-E00B-7461-9955F23A8E7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7D7920-96CA-C3DC-12F5-E92F50475E7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7EED5B-AF74-6AFE-1F51-6A916CBF47CD}"/>
              </a:ext>
            </a:extLst>
          </p:cNvPr>
          <p:cNvSpPr txBox="1"/>
          <p:nvPr/>
        </p:nvSpPr>
        <p:spPr>
          <a:xfrm>
            <a:off x="519421" y="1878763"/>
            <a:ext cx="804469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يَتَجَلّى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حُبُّ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الْمَغْرِبِيّ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لِوَطَنِهِ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عَبْرَ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اُلتّاريخِ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تَضْحِياتِهِ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اُلْمُتَواصِلَةِ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أَجْلِالدِفاعِ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أَرْضِهِ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وَهُوِيَّتِ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وَقَدْ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عَرَفَ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الْمَغْرِبُ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مُنْذُ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اٌلْقِدَمِ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تَعايُشاً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فَريداً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بَيْنَمُخْتَلِفِ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اُلثَّقافاتِ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وَاَلْأَدْيا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ِن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فَكانَتِ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الْمَساجِدُ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وَالْكَنائِسُ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وَالْمَعابِدُ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اٌلْيَهودِيَّةُ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مُتَجاوِرَةً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انْسِجامِ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مٍ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وَيَفْتَخِرُ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اٌلْمَغارِبَةُ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بِهَذا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اٌلتَّنَوُعِ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الَّذي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يُغْني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هُوِيَّنَه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ُمْ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،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وَيُعَزِّزُ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وَحْدَتَه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ُمْ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مُؤْمِنينَ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بِأَنَّ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الْإِخْتِلافَ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نِعْمَةٌ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وَلَيْسَ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نِقْم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َةً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مُجَسِدينَ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بِذَلِكَقِيَمَ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اٌلتَّسامُح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وَالتَّعايُشِ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ألَّتي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تَأَصَّلَتْ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الْمُجْتَمَعِ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اٌلْمَغْرِبِيّ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عَبْرَ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اُلْأَجْيا</a:t>
            </a:r>
            <a:r>
              <a:rPr lang="f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</a:t>
            </a:r>
            <a:r>
              <a:rPr lang="f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74450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E18B-C0E4-A110-C8F4-119CDFB2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1DA653F-912C-8F96-DD5E-7259DFFB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7" y="924634"/>
            <a:ext cx="7886700" cy="720000"/>
          </a:xfrm>
        </p:spPr>
        <p:txBody>
          <a:bodyPr/>
          <a:lstStyle/>
          <a:p>
            <a:r>
              <a:rPr lang="ar-AE" sz="4000" dirty="0"/>
              <a:t>قراءة ــــ ح4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1681E7-9EB2-27AD-3CC1-E5BD5E166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E194F9A-ADF7-D43D-8426-85785B8ED2E2}"/>
              </a:ext>
            </a:extLst>
          </p:cNvPr>
          <p:cNvSpPr txBox="1"/>
          <p:nvPr/>
        </p:nvSpPr>
        <p:spPr>
          <a:xfrm>
            <a:off x="5020733" y="1777877"/>
            <a:ext cx="2150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ـــــ ح4 ـــــ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B213D1-AC5E-865B-1FF5-D1CFC8947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86D1A49-ECD8-683B-7487-16A291DF8EF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قَصيدَةٌ لِوَطَني ٱلْغالي(الحصة الرابعة).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النص.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3EF4207-6B5D-3A90-AAA7-0DDC046780C0}"/>
              </a:ext>
            </a:extLst>
          </p:cNvPr>
          <p:cNvSpPr/>
          <p:nvPr/>
        </p:nvSpPr>
        <p:spPr>
          <a:xfrm>
            <a:off x="5561480" y="101957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376983E-5CF2-51CB-45B2-DD2FE98E2E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29688" y="162720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204B-DED5-D938-22F1-03072A8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22F852-F7E0-FD55-4C14-C1FA8F5EB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7533D-DA97-AD87-9E91-D4DC53CF4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AB297-BBB4-6212-2E0D-A9880E4CD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D4A8CF-FA1E-F11D-C58E-7FFD0199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46D7B4-E183-D189-81AC-8400CD1F4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D091DC-31AD-4951-E36E-129B029A65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F6BB3-5833-1AC4-AC37-BB805C9A6A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CB172-F65B-ED1E-DDE5-5D2F32429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343D40-E839-6FAB-8A1E-85694D55FF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016E2-59A3-742A-37EB-AF84B25AEA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تابعوا معي سأقرأ النص وبعدها سنجيب على مجموعة من الأسئلة.</a:t>
            </a:r>
            <a:r>
              <a:rPr lang="f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5CE4-A6DF-CA77-650F-97EB77C2B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25DBA97-E2CA-33DD-DD88-FD456FC2D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59" y="1617133"/>
            <a:ext cx="3207224" cy="4919437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CE264CE-D273-C293-CA7B-1B2DBDAA4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39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591D-44DE-D3E0-FE0F-CAE9F1C6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106DB37B-DBB2-E61E-CEFE-0BE14AE6375F}"/>
              </a:ext>
            </a:extLst>
          </p:cNvPr>
          <p:cNvSpPr/>
          <p:nvPr/>
        </p:nvSpPr>
        <p:spPr>
          <a:xfrm>
            <a:off x="313268" y="5566948"/>
            <a:ext cx="8619066" cy="910051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أُنْشِدُ ٱلْبَيْتَ ٱلَّذي يَتَناوَلُ ٱلثَّقافَةَ ٱلْعَرَبِيّةَ.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EBA43-808A-3707-8FEC-92BF539F14F6}"/>
              </a:ext>
            </a:extLst>
          </p:cNvPr>
          <p:cNvSpPr txBox="1"/>
          <p:nvPr/>
        </p:nvSpPr>
        <p:spPr>
          <a:xfrm>
            <a:off x="-301008" y="78199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من يجيب عن السؤال:</a:t>
            </a:r>
            <a:r>
              <a:rPr lang="f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أُنْشِدُ ٱلْبَيْتَ ٱلَّذي يَتَناوَلُ ٱلثَّقافَةَ ٱلْعَرَبِيّةَ.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147EE8-C85B-3C56-7F9C-0AA732FD2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BDCF2A-A537-75AD-4A0A-BA531314A5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1"/>
          <a:stretch/>
        </p:blipFill>
        <p:spPr>
          <a:xfrm>
            <a:off x="3141541" y="2111276"/>
            <a:ext cx="3157898" cy="31380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4E0E90-CAD6-CB81-BC4B-2E9E33DEF3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0CEA6-020B-33AB-66BA-651DEB7A96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845C63-B171-C5CF-CE59-250F2BC382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5C6424-6E2D-BC09-6282-07488DBAD3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5482EF9-DD01-0969-FBB6-B3F4FA687A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96D0D7-4DFA-1870-AE9A-104852B06B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4E3C11-1E69-79BC-21C9-79E25E2D52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2D94E6-0786-B927-6BA5-C895A0D891E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70AC08-A905-819E-74B8-5C6DA378F3B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95413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93FF-B3F4-8392-D7D4-B753DB938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15FEB8D-4263-FE22-CF31-815C80BECDC7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هيا ننشد البيت جميعا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03CCD7-F5A9-FFCD-8549-157F0EB5DF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207570-3DB0-02E2-5F0D-62D32B4B3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C99630-D2C9-8C77-9906-D6A126D975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284D2F-B581-DABD-BC4D-10D3F0914A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C8030A-BD47-EFD9-3D9F-40DB85336C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725269-38CA-7DA4-336D-BA5EE20450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CFEFD-9CD5-3A00-1471-6509303C28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AE1014-9CC9-EC9F-9BBA-0F5907F20B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8F3B5D-3117-5EDF-2B1D-B0FF2EF398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0724C0-71C5-06FA-EACD-68ED6D3AD1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363609-DD01-6094-2A54-3AD033A1D0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214" y="1394086"/>
            <a:ext cx="4397575" cy="528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A920C2F-0A18-7E24-A220-70C8FA63B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172630"/>
              </p:ext>
            </p:extLst>
          </p:nvPr>
        </p:nvGraphicFramePr>
        <p:xfrm>
          <a:off x="251321" y="2060312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justLow" defTabSz="514337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08383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A3FF0-C3C6-5BC9-A151-F79CF9437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FC8D89A3-3E09-3896-CC51-5C933CE24E0B}"/>
              </a:ext>
            </a:extLst>
          </p:cNvPr>
          <p:cNvSpPr/>
          <p:nvPr/>
        </p:nvSpPr>
        <p:spPr>
          <a:xfrm>
            <a:off x="372534" y="5500861"/>
            <a:ext cx="8542866" cy="99307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أُنْشِدُ ٱلْبَيْتَ ٱلَّذي يَتَناوَلُ ٱلثَّقافَةَ ٱلْأمازيغِيّةَ.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AA1181-8AD2-8FCE-6229-B439E415B6A9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من يجيب عن السؤال:أُنْشِدُ ٱلْبَيْتَ ٱلَّذي يَتَناوَلُ </a:t>
            </a:r>
            <a:r>
              <a:rPr lang="ar-MA" sz="2400" b="1" kern="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ٱلثَّقافَةَ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ٱلْأمازيغِيّةَ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97A004-BBB7-FC42-232E-25B091D9D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3999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B12EC9-176D-25E6-B120-20702A205A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5014CB-7046-06DA-580E-9BFAE96A0C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89F670-480A-285F-4976-8C90B7FA8B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B613676-4FC1-BE22-3EE5-4560559022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B10405-9D1B-2EB8-2C4F-A8E0F02AAF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97BA5B-AED8-4E65-A7B9-108FBDF3C9F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5A3FF5-21F2-0405-5E6D-EDB16D569AE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BEFA83-1106-D6A4-363A-260B5D94ADA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3368E84-2436-BD1B-F220-2DAE4ADBFF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8BBD0-4947-55B9-F77B-2716047289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1"/>
          <a:stretch/>
        </p:blipFill>
        <p:spPr>
          <a:xfrm>
            <a:off x="3141541" y="2111276"/>
            <a:ext cx="3157898" cy="3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5291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C1556-064F-613E-5F5D-D04DF7CC5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4C6C80C-4D26-8DFF-6617-320096EEE5F7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هيا ننشد البيت جميعا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16AF4B-4C78-90A6-D19C-31A96ADA36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3999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67A351-0FF0-76B9-41FF-5A87068389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4903E4-9A69-675D-0DCF-0A5A5F93A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3A2170-C977-2AB9-FB67-4A2DAC871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AE8AC9-9A3D-2513-3079-152689093D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2644356-2219-70B6-2EDB-0A169399A5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A46E02-E766-7F5F-0F67-F9F0F74DDDC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6D9F57-0DB7-B22F-F7E1-8B58F27890D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6ED8DF-CE31-543A-3A98-45FAA988429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9E45D8-1228-B3A0-E7D8-1F18F54334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53C813-A110-E5FB-A124-D84CE23C37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214" y="1394086"/>
            <a:ext cx="4397575" cy="528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410D1DB-B972-F7DC-588E-BEDDA611E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753558"/>
              </p:ext>
            </p:extLst>
          </p:nvPr>
        </p:nvGraphicFramePr>
        <p:xfrm>
          <a:off x="251321" y="2060312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justLow" defTabSz="514337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90601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49822-FFB4-8F92-41B5-BBB1EACF2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D6A6992F-54D0-A766-DAE9-E650C7529D35}"/>
              </a:ext>
            </a:extLst>
          </p:cNvPr>
          <p:cNvSpPr/>
          <p:nvPr/>
        </p:nvSpPr>
        <p:spPr>
          <a:xfrm>
            <a:off x="364067" y="5572413"/>
            <a:ext cx="8559800" cy="879188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أُنْشِدُ ٱلْبَيْتَ ٱلَّذي يَتَناوَلُ ٱلثَّقافَةَ ٱلصَّحْراوِيّةَ ٱلْحَسّانِيَّةَ.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AE17AF-F94C-68AF-6FE8-B9077A65E7F7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من يجيب عن السؤال:أُنْشِدُ ٱلْبَيْتَ ٱلَّذي يَتَناوَلُ ٱلثَّقافَةَ ٱلصَّحْراوِيّةَ ٱلْحَسّانِيَّةَ.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B996E6-8C40-425C-ACD5-1728BF4CD5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653745-0D70-26E6-9F77-8DB3DCF957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10F420-E7B1-6E2A-C170-1EB4667C0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88F9EB-618F-3811-32AF-1D92F14ECC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0DC617-F6F7-1B00-40D1-584DAB0BE2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8C612C7-39FC-74CF-0DD6-EEA3A8C822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0D83DD-48FB-CD87-86D5-F8A9DE47768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2C7D0F-9D76-7F06-F670-62AAD52C09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CD1D86-F51A-0810-F66B-D35FF669C0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D64E30-4C8D-0A78-637F-0817ACE547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596A220-F5F2-50F5-1010-9B40B5CE8AE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1"/>
          <a:stretch/>
        </p:blipFill>
        <p:spPr>
          <a:xfrm>
            <a:off x="3141541" y="2111276"/>
            <a:ext cx="3157898" cy="3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7892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4D13B-5AA7-08B1-BBD4-822EEB3C0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1E30029-DC3C-09D7-EF3A-C49A17232ED4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هيا ننشد البيت جميعا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F168DB-3879-9233-2927-44C14352F9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86FB9B-D05D-F7B4-89D0-13AE93D31E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DC8139-75E7-98F9-CFDC-A348A9858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143F75-95C6-17D8-0875-5E545B71EF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52A9BC6-314B-5F5B-9850-B8FE20DA3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A50145F-CCC8-942C-CC22-F9BD2D8915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663828-CB3F-8311-EAB2-E2D6EF5047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0599D6-033F-96D8-9586-3666661F33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062219-62D2-B819-85E4-486890F4E0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E15A56-2AB0-203E-65E6-A30C58CF306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037EA0-D592-6D9A-1465-EB429691474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214" y="1394086"/>
            <a:ext cx="4397575" cy="528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EA552EF-1E51-B061-E900-8F95424DC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977612"/>
              </p:ext>
            </p:extLst>
          </p:nvPr>
        </p:nvGraphicFramePr>
        <p:xfrm>
          <a:off x="251321" y="2060312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justLow" defTabSz="514337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47208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E2B1E-A356-0EE7-027A-12A5DDBFB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EB5D0599-9208-9FF3-6831-5B5334824FF0}"/>
              </a:ext>
            </a:extLst>
          </p:cNvPr>
          <p:cNvSpPr/>
          <p:nvPr/>
        </p:nvSpPr>
        <p:spPr>
          <a:xfrm>
            <a:off x="355600" y="5682479"/>
            <a:ext cx="8551333" cy="675988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أُنْشِدُ ٱلْبَيْتَ ٱلَّذي يَتَناوَلُ حَدَثَ </a:t>
            </a:r>
            <a:r>
              <a:rPr lang="ar-SA" sz="4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«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ٱلْمَسيرَةِ ٱلْخَضْراءِ».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56B2C2-2AE0-68B6-E1E7-7ABE785AFBBB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من يجيب عن السؤال: أُنْشِدُ ٱلْبَيْتَ ٱلَّذي يَتَناوَلُ حَدَثَ </a:t>
            </a:r>
            <a:r>
              <a:rPr lang="ar-S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«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ٱلْمَسيرَةِ ٱلْخَضْراءِ».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659834-FB75-9EBD-E5D3-A30B0AD6C8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213A3C-0E89-1A24-3FDE-6A8C8DE1A5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0632BD-8D59-36F4-C449-402593ABD2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B207AB-3665-A35D-4FBD-19BB6E2A0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9076DF-FE84-5B60-4862-9212E40144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B21273-72B2-D6A7-6F10-525DAA1233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54BC0D-B45A-201B-7FD5-494F3ADEA1F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E1B8DA-979F-9339-3E12-0DA3E6DA5E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ECE7A0-8A9F-332C-8117-92ACB1DF45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F5964D-26E4-278F-1E61-3D58815C6DC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D85FEA1-4EBC-1D02-66DE-8A67BD83832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1"/>
          <a:stretch/>
        </p:blipFill>
        <p:spPr>
          <a:xfrm>
            <a:off x="3141541" y="2111276"/>
            <a:ext cx="3157898" cy="3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0305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1244B-F9CD-C822-87D9-F62B7AD4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02B8D9E-7890-1FC4-8DBE-2C9573921CF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هيا ننشد البيت جميعا.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894E34-1909-DE04-E658-E6ED685F34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4E3856-6690-D8DE-F93B-DA94E9D14A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3A1F02-E755-CD95-9079-0221F21A0D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C6566B-C711-15F8-34E6-04712EF048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B18ABF-C32D-AAA2-C87E-42B52EE3F2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91128F-1684-0F58-86DC-5656E44362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5817F6-CE68-7AA3-E06A-C57121F514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655151-BC3E-A6CC-F93B-1C7F3454EE7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41CAD9-3EA3-51AB-911B-70BA842FFE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81EDC0-AF72-34A7-1812-F2D1D89B559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B8FD495-86D0-60E1-C2B9-129DAD9296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214" y="1394086"/>
            <a:ext cx="4397575" cy="528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4BC51B0A-5C51-C2F2-622E-484C68589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113178"/>
              </p:ext>
            </p:extLst>
          </p:nvPr>
        </p:nvGraphicFramePr>
        <p:xfrm>
          <a:off x="251321" y="2060312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justLow" defTabSz="514337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50594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5ED74-7D3A-28B7-C5F0-21D3ED1F8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F1B789C-5C47-F5A3-A5B7-C5F5EEF27F84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من ينشد أبيات قصيدة «وطني الغالي»؟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C086EC-390D-7FB5-9142-F22824D17B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84B173-DFBB-D864-E26A-AC7658A8A6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7C975D-CEE7-C413-86C1-F2062A211E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9F3058-FA94-C15B-8C7E-4CC4A116BD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0219550-9EA2-9D33-08BB-D958FBBAE3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3FE7B0-3BB5-03F3-F923-02EFC7C48C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A1D819-44D8-546F-14E0-91A1370817F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E3DE57-0616-910A-DBB6-17D775FA9D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804A91-905A-538C-500F-92DA5E4B5A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77EA29-1294-D858-4569-9A52E57F7C5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4ACFD4-2292-6939-7847-8D9152A553F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1"/>
          <a:stretch/>
        </p:blipFill>
        <p:spPr>
          <a:xfrm>
            <a:off x="3141541" y="2111276"/>
            <a:ext cx="3157898" cy="3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5334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8E3D-A341-0BC3-79F1-6A15E0EAC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13F9D8E-9925-CCB8-037D-46DE378C8FC7}"/>
              </a:ext>
            </a:extLst>
          </p:cNvPr>
          <p:cNvSpPr txBox="1"/>
          <p:nvPr/>
        </p:nvSpPr>
        <p:spPr>
          <a:xfrm>
            <a:off x="-309475" y="6635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خذوا الكراسة، من يقرأ القصيدة قراءة شعرية محترما قواعد الإيقاع؟ </a:t>
            </a:r>
          </a:p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تناوب 7 متعلمين على قراءة النص، مع التركيز على الفئة التي تحتاج للدعم.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F0DB89-BD09-70C8-D469-48DB5103AB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BE0C12-E256-97E9-BE5B-86CDAEF0F4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A76BC6-83D2-E12B-E3E8-4693C066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F14D6D-7BBA-357D-458E-C967221429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638423-170D-28C4-88E7-14ABA39F1B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E8945A-BA54-ADBC-2C08-B1921396E6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48F693-7922-CC05-86FA-00A4871926E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36629B-785D-0FFE-53E3-F4316779A2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0DCA15-AD15-CB06-D814-28E50AF6084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1E13C0-2E5C-0A59-BF52-CA1323A8C2D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BC0879CC-F1D9-AED4-DE2E-4A4B5A41A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225044"/>
              </p:ext>
            </p:extLst>
          </p:nvPr>
        </p:nvGraphicFramePr>
        <p:xfrm>
          <a:off x="735012" y="2543956"/>
          <a:ext cx="7555043" cy="3200400"/>
        </p:xfrm>
        <a:graphic>
          <a:graphicData uri="http://schemas.openxmlformats.org/drawingml/2006/table">
            <a:tbl>
              <a:tblPr firstRow="1" bandRow="1"/>
              <a:tblGrid>
                <a:gridCol w="918426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998288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38329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4D7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4D7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36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</a:t>
                      </a:r>
                      <a:r>
                        <a:rPr lang="f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مُعَبِّرَةً عَنِ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ٱلشُّعورِ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بِٱلْفَخْرِ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وَٱلْاِعْتِزازِ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B3564221-29F6-73B4-D2F6-E597DDF7D57E}"/>
              </a:ext>
            </a:extLst>
          </p:cNvPr>
          <p:cNvSpPr txBox="1"/>
          <p:nvPr/>
        </p:nvSpPr>
        <p:spPr>
          <a:xfrm>
            <a:off x="2668249" y="2465880"/>
            <a:ext cx="5628807" cy="7045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770683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3A1FD-3087-70E3-A266-2DE3895E3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B605C32-2421-91F9-D28A-47E6BF72FDD7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أُحَدِّدُ رَقْمَ ٱلْبَيْتِ ٱلَّذي يُوافِقُ ٱلْمَعْنى ٱلتّالي: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CF7F7D-ED31-B642-C200-32A2168EA7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5DF06E1C-E3AD-6CA8-684C-3991BDAB4D2C}"/>
              </a:ext>
            </a:extLst>
          </p:cNvPr>
          <p:cNvSpPr txBox="1"/>
          <p:nvPr/>
        </p:nvSpPr>
        <p:spPr>
          <a:xfrm>
            <a:off x="3843921" y="3567235"/>
            <a:ext cx="4399967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فيكَ يا بَلَدي تُشْرِقُ أَنْوارُ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ٱلْعُقولِ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وَٱلْأَجْسادِ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</a:p>
          <a:p>
            <a:pPr algn="r" rtl="1">
              <a:lnSpc>
                <a:spcPts val="4554"/>
              </a:lnSpc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وَبِكَ نُدْرِكُ أَرْفَعَ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ٱلنَّجاحاتِ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وَنُواصِلُ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ٱلرُّقِيَّ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388710-5310-7B35-C9A6-71F74748D0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A4FB8F-99D0-520D-9E63-95CE4A2FA6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0E802D-3FE8-17BE-AC60-4D23EFD886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D344A1-6174-250C-896E-2C18B44ECA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979F2B-530B-66CB-975D-FFB8E06E54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5D352B-7122-1944-3421-B4D33E544C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75F449-B557-9EAC-3A94-E7F8EDDE3AD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9B0D36-8708-C3D1-6912-109823470AB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83B2D0-34C2-568A-702A-157CC61298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93A9CD6-2685-6427-1F28-5992EE31B0B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1"/>
          <a:stretch/>
        </p:blipFill>
        <p:spPr>
          <a:xfrm>
            <a:off x="876179" y="2554288"/>
            <a:ext cx="3157898" cy="3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6032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22516-9359-8E1E-AD07-9B7421B0A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55C0024-071F-CCD7-8B18-DAA0FD13F857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أحسنتم.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F88B9B-8605-CE9C-26B3-27FDD831C3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04962A7-AE83-F140-9CD5-6F64C68762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E06C58-2D29-A025-71AC-3460C945C5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2C708E-E746-5A92-D279-151DBD33DE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24C9A6-4F2B-4A0A-73D8-44EEEA2F0E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E79935-E510-8F2D-DACA-E8B881EC77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46BBAE-1D2D-C5C3-4B64-B71ED030A72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5391EC-5FF1-E344-8DCD-F34EEECEFD0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150DF9-E179-E0DC-54CA-CBC07BE5F96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F0FAC9-6BD3-4B1F-3A5F-A4C9699A5C7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67D063D-1E7E-0C84-D3E6-FA329238A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214" y="1394086"/>
            <a:ext cx="4397575" cy="528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2CF60421-12C2-A610-9750-71E472A98F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936905"/>
              </p:ext>
            </p:extLst>
          </p:nvPr>
        </p:nvGraphicFramePr>
        <p:xfrm>
          <a:off x="251321" y="2060312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justLow" defTabSz="514337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5256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A5D1E-1666-996A-4EF3-DABD6F006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816B85A-7EFD-B02E-7A83-4F9D5810CD7D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وَصَفَ ٱلشّاعِرُ ٱلْمَغْرِبَ بِعِدَّةِ صِفاتٍ، مِثْلَ: بَلَدُ ٱلْحُرِّيَّةِ، كَما جاءَ في ٱلْبَيْتِ: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ED2F6E-7ED5-A9ED-31E9-A925552C0F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4992B8E4-40A4-E16B-AD80-71A42AB2A010}"/>
              </a:ext>
            </a:extLst>
          </p:cNvPr>
          <p:cNvSpPr txBox="1"/>
          <p:nvPr/>
        </p:nvSpPr>
        <p:spPr>
          <a:xfrm>
            <a:off x="5276320" y="2941878"/>
            <a:ext cx="332793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r" defTabSz="914400" rtl="1">
              <a:lnSpc>
                <a:spcPts val="4554"/>
              </a:lnSpc>
              <a:defRPr/>
            </a:pPr>
            <a:r>
              <a:rPr lang="ar-SA" sz="3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يــا</a:t>
            </a:r>
            <a:r>
              <a:rPr lang="ar-SA" sz="3200" b="1" dirty="0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مَــنْــبِـــتَ </a:t>
            </a:r>
            <a:r>
              <a:rPr lang="ar-S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ٱلْأَحْـــرارِ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يـــا سَــكَـناً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196621F-6D5A-6E42-30BF-37BC601BFF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57132A-3F18-206F-4D07-69B58A70C7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F19D92-29BA-14DD-5BCB-131B420AF4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A6AB287-12EF-693B-69FE-3521AAF5C9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6271889-882F-C1ED-F929-7B7179FEDC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881026-58B6-974C-EADA-79DDF6F61C8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9B9C71-E67D-8B24-5D86-17E9E17BE8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30FE29-931C-41C5-1819-7AE89294759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1CAE9A-FE37-3F8C-CA1C-AF45587EF23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3D6E27E-0FEB-1FAC-DAC6-C0241A6558CC}"/>
              </a:ext>
            </a:extLst>
          </p:cNvPr>
          <p:cNvSpPr txBox="1"/>
          <p:nvPr/>
        </p:nvSpPr>
        <p:spPr>
          <a:xfrm>
            <a:off x="890587" y="2941878"/>
            <a:ext cx="3243263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r" defTabSz="914400" rtl="1">
              <a:lnSpc>
                <a:spcPts val="4554"/>
              </a:lnSpc>
              <a:defRPr/>
            </a:pPr>
            <a:r>
              <a:rPr lang="ar-SA" sz="3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فـيــهِ حَـــظِـــيــتُ بِـــأَكْــــرَمِ </a:t>
            </a:r>
            <a:r>
              <a:rPr lang="ar-SA" sz="32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ٱلسَّــنَـدِ</a:t>
            </a:r>
            <a:endParaRPr lang="ar-SA" sz="3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036945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5E342-9107-0181-B789-698D82BC1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2583283-1069-A438-D307-43F6D0031273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استخرجوا صِفاتٍ أُخْرى أَوْحَتْ بِها </a:t>
            </a:r>
            <a:r>
              <a:rPr lang="ar-MA" sz="2400" b="1" kern="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ٱلْقَصيدَةُ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4C4B8C-7374-2759-90FE-E9A327EAEA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486611-07A8-AF78-B7CC-EDB76C342A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8C9AEB-6613-9E4D-C938-7210018FD4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79DBA-6592-7979-694A-71DC7C0D99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BB4968-A294-D31C-DA57-8FC4AC3786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B16734-B7A1-F43D-DF9C-9AAC6C195E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B56918-4EA4-507D-41F6-9FA7CE6992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9A88E7-A37D-AC24-42DB-DCC5A4E420E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18BC9-C522-4682-4D25-A37E4694EA8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6822BA-EE54-55AE-E220-F11D47E7F49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067F75-92E2-D193-7345-5D305A1DEA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214" y="1394086"/>
            <a:ext cx="4397575" cy="528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D951537D-4641-FB28-3F8A-3350682E0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520193"/>
              </p:ext>
            </p:extLst>
          </p:nvPr>
        </p:nvGraphicFramePr>
        <p:xfrm>
          <a:off x="251321" y="2060312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justLow" defTabSz="514337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85264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E5066-E223-F852-70AD-2EE544F71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CA53020-A157-E5BC-C46F-996477717C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214" y="1394086"/>
            <a:ext cx="4397575" cy="528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8408EC-5B55-115D-E6D5-4C22D1FBDFBF}"/>
              </a:ext>
            </a:extLst>
          </p:cNvPr>
          <p:cNvSpPr txBox="1"/>
          <p:nvPr/>
        </p:nvSpPr>
        <p:spPr>
          <a:xfrm>
            <a:off x="-398357" y="85819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0" algn="r" defTabSz="914400" rtl="1" fontAlgn="auto">
              <a:buClr>
                <a:srgbClr val="A5A5A5"/>
              </a:buClr>
              <a:buSzPts val="1600"/>
              <a:tabLst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أحسنتم</a:t>
            </a:r>
            <a:r>
              <a:rPr lang="ar-S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C3CBBA-57BE-2FBF-F2AA-D08C3C5469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64ECEF8-4BFE-4D8B-768D-8C83988CEF67}"/>
              </a:ext>
            </a:extLst>
          </p:cNvPr>
          <p:cNvSpPr txBox="1"/>
          <p:nvPr/>
        </p:nvSpPr>
        <p:spPr>
          <a:xfrm>
            <a:off x="449263" y="6129338"/>
            <a:ext cx="8281537" cy="5847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اَلْمَغْرِبُ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S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بَلدُ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ٱلسَّلامِ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،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بَلَدُ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لْحُرِّيَّةِ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،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بَلَدُ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ٱلْأَنْـــوارِ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،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 بَلَدُ </a:t>
            </a:r>
            <a:r>
              <a:rPr kumimoji="0" lang="ar-S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ٱلْأَمْجادِ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A4360E-A13A-BC5A-246E-BC4E8B1245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C7B2CC-63A1-8E21-DF1C-B10715A0B4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F2D8C3-8113-444D-F047-CE845C5551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82F9BB-DAF5-549C-34A6-C31C912567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EB99E2-3F71-7223-73D1-6A10AC8D91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229881-A402-911D-6C12-5B0F3989F0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8DF924-F7ED-E71F-7518-025E25F563C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B47135-AE50-257A-F649-5EDF956E3F5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6D6DD4-8D99-2116-61BA-97E64BE242F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E0AAF78E-11CF-0857-8D6B-4AD5A3C4F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337902"/>
              </p:ext>
            </p:extLst>
          </p:nvPr>
        </p:nvGraphicFramePr>
        <p:xfrm>
          <a:off x="251321" y="2060312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justLow" defTabSz="514337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318E39-C63A-3D54-11EE-872A1558F857}"/>
              </a:ext>
            </a:extLst>
          </p:cNvPr>
          <p:cNvSpPr/>
          <p:nvPr/>
        </p:nvSpPr>
        <p:spPr>
          <a:xfrm>
            <a:off x="1588040" y="2501745"/>
            <a:ext cx="833427" cy="41925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96EB2ED3-DC4E-6654-93E5-8E7237B2B8C1}"/>
              </a:ext>
            </a:extLst>
          </p:cNvPr>
          <p:cNvSpPr/>
          <p:nvPr/>
        </p:nvSpPr>
        <p:spPr>
          <a:xfrm>
            <a:off x="6264275" y="3429000"/>
            <a:ext cx="1567391" cy="41925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E0C3C4F-3F4E-9298-E48B-C1B9AED8B3C4}"/>
              </a:ext>
            </a:extLst>
          </p:cNvPr>
          <p:cNvSpPr/>
          <p:nvPr/>
        </p:nvSpPr>
        <p:spPr>
          <a:xfrm>
            <a:off x="6121400" y="4869160"/>
            <a:ext cx="1674175" cy="41925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A883659-D832-D20F-BE67-A12C58A06001}"/>
              </a:ext>
            </a:extLst>
          </p:cNvPr>
          <p:cNvSpPr/>
          <p:nvPr/>
        </p:nvSpPr>
        <p:spPr>
          <a:xfrm>
            <a:off x="1907704" y="4869160"/>
            <a:ext cx="1097963" cy="41925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0799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7" grpId="0" animBg="1"/>
      <p:bldP spid="28" grpId="0" animBg="1"/>
      <p:bldP spid="2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A97EE-F17E-B39C-7AE7-88817C7CD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33F4781-CEA5-60A2-2A42-7F7420A3428D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انتبهوا، سأقرأ لكم التعليمة.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424E89-19AD-FFD7-55AB-30C2ECC24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95122CB3-CD9E-2A1F-FB51-0F900ADA2459}"/>
              </a:ext>
            </a:extLst>
          </p:cNvPr>
          <p:cNvSpPr txBox="1"/>
          <p:nvPr/>
        </p:nvSpPr>
        <p:spPr>
          <a:xfrm>
            <a:off x="338667" y="2392043"/>
            <a:ext cx="8520578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lvl="0" algn="ctr" defTabSz="914400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تَحْفَلُ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قَصيدةُ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لْعَديدِ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لصُّوَرِ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لشِّعْرِيَّةِ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مِثْلَ: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7CFE94-2E77-A23B-88CE-CBD2630442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C68050-F434-140E-9AD3-47AAE346F9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1F8746-1AF8-B059-AB76-15BC683C9E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43E35C-427C-01F7-B65F-CDCE870284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72DA69-50BF-2812-CB65-7CFADB4841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B95B53-FDBF-9D1B-577A-3D8522E231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009E7D-F59E-8CCF-13B2-C405C1AD9AD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4F527D-F7AE-95B3-2584-BBED00ED33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8EE2DC-041F-CF72-0447-D8AF5371AA9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15" name="Tableau 15">
            <a:extLst>
              <a:ext uri="{FF2B5EF4-FFF2-40B4-BE49-F238E27FC236}">
                <a16:creationId xmlns:a16="http://schemas.microsoft.com/office/drawing/2014/main" id="{909D1E87-60FF-289C-DDDD-747801755B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235389"/>
              </p:ext>
            </p:extLst>
          </p:nvPr>
        </p:nvGraphicFramePr>
        <p:xfrm>
          <a:off x="843756" y="3318933"/>
          <a:ext cx="7456488" cy="109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465">
                  <a:extLst>
                    <a:ext uri="{9D8B030D-6E8A-4147-A177-3AD203B41FA5}">
                      <a16:colId xmlns:a16="http://schemas.microsoft.com/office/drawing/2014/main" val="2748252323"/>
                    </a:ext>
                  </a:extLst>
                </a:gridCol>
                <a:gridCol w="3894023">
                  <a:extLst>
                    <a:ext uri="{9D8B030D-6E8A-4147-A177-3AD203B41FA5}">
                      <a16:colId xmlns:a16="http://schemas.microsoft.com/office/drawing/2014/main" val="3101035943"/>
                    </a:ext>
                  </a:extLst>
                </a:gridCol>
              </a:tblGrid>
              <a:tr h="636397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3200" b="1" kern="1200" dirty="0">
                          <a:solidFill>
                            <a:schemeClr val="bg1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bg1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اَلصورَةُ ٱلشِّعْرِيَةُ</a:t>
                      </a:r>
                      <a:endParaRPr lang="fr-FR" sz="3200" b="1" dirty="0">
                        <a:solidFill>
                          <a:schemeClr val="bg1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C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3200" b="1" kern="1200" dirty="0">
                          <a:solidFill>
                            <a:schemeClr val="bg1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اَلْمَعْنى</a:t>
                      </a:r>
                      <a:endParaRPr lang="fr-FR" sz="3200" b="1" dirty="0">
                        <a:solidFill>
                          <a:schemeClr val="bg1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93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8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ومِنْ شِيَمِي أَنِّي أَمُدُّ إلى </a:t>
                      </a:r>
                      <a:r>
                        <a:rPr lang="ar-MA" sz="2800" b="1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28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لسَّلامِ يَدِي</a:t>
                      </a:r>
                      <a:endParaRPr lang="fr-FR" sz="2800" b="1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8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أَنا </a:t>
                      </a:r>
                      <a:r>
                        <a:rPr lang="ar-SA" sz="2800" b="1" dirty="0" err="1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ٱٓلْمَغْرِبُيُّ</a:t>
                      </a:r>
                      <a:r>
                        <a:rPr lang="ar-SA" sz="28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أُحِبُّ </a:t>
                      </a:r>
                      <a:r>
                        <a:rPr lang="ar-SA" sz="2800" b="1" dirty="0" err="1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ٱلسَّلام</a:t>
                      </a:r>
                      <a:endParaRPr lang="fr-FR" sz="2800" b="1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91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3864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6DDC-F1BD-2A49-959E-457E054E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0A42B91-161D-061A-B13D-38D67195D1FE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defTabSz="914400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Tx/>
              <a:buNone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الصور الشعرية في القصيدة.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7729A8-7076-4DFA-E410-AD9249655A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7EDDA8B-2E9D-4ED2-CB03-461E9237A6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37533-4EEA-CCB2-BF97-259A27FBDB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C1DFD-88DA-5949-4E75-32C8255C9D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A1CF70-CF3D-85E3-858E-C8BDF2E556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D1B8EA-6AAA-496C-2CDA-79FBAAC4C2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723A95-AD83-4CBF-FC3B-40BAD2556E5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DE4686-2313-828B-91F7-D1DF29B7518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AB52DE-AE28-7A23-FC2D-86F4B874746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EBD4C0-5659-2318-E88D-80143B8052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687EBD24-84DC-1353-12BA-E109B30D300F}"/>
              </a:ext>
            </a:extLst>
          </p:cNvPr>
          <p:cNvSpPr txBox="1"/>
          <p:nvPr/>
        </p:nvSpPr>
        <p:spPr>
          <a:xfrm>
            <a:off x="338667" y="2392043"/>
            <a:ext cx="8520578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أُتْمِمُ 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لْجَدْوَلَ 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لتّالي بِٱلْأَبْياتِ ٱلشِّعْرِيَّةِ مِنَ 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قَصيدةِ: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804181B-4B8C-E0E2-A7ED-1D9B191ED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719993"/>
              </p:ext>
            </p:extLst>
          </p:nvPr>
        </p:nvGraphicFramePr>
        <p:xfrm>
          <a:off x="778934" y="3318933"/>
          <a:ext cx="7456488" cy="2280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465">
                  <a:extLst>
                    <a:ext uri="{9D8B030D-6E8A-4147-A177-3AD203B41FA5}">
                      <a16:colId xmlns:a16="http://schemas.microsoft.com/office/drawing/2014/main" val="2748252323"/>
                    </a:ext>
                  </a:extLst>
                </a:gridCol>
                <a:gridCol w="3894023">
                  <a:extLst>
                    <a:ext uri="{9D8B030D-6E8A-4147-A177-3AD203B41FA5}">
                      <a16:colId xmlns:a16="http://schemas.microsoft.com/office/drawing/2014/main" val="3101035943"/>
                    </a:ext>
                  </a:extLst>
                </a:gridCol>
              </a:tblGrid>
              <a:tr h="636397">
                <a:tc>
                  <a:txBody>
                    <a:bodyPr/>
                    <a:lstStyle/>
                    <a:p>
                      <a:pPr marL="457200" algn="ctr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3200" b="1" kern="1200" dirty="0">
                          <a:solidFill>
                            <a:schemeClr val="bg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اَلْبَيْتُ ٱلشِّعْرِيُّ</a:t>
                      </a:r>
                      <a:endParaRPr lang="fr-FR" sz="3200" b="1" kern="1200" dirty="0">
                        <a:solidFill>
                          <a:schemeClr val="bg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C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3200" b="1" kern="1200" dirty="0">
                          <a:solidFill>
                            <a:schemeClr val="bg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اَلْمَعْنى</a:t>
                      </a:r>
                    </a:p>
                  </a:txBody>
                  <a:tcPr marL="66675" marR="66675" anchor="ctr"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93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ar-MA" sz="2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أَنا ٱلْمَغْرِبِيُّ أَقِفُ فَخْراً وَاعْتِزازاً بِهُوِيَّتي</a:t>
                      </a:r>
                    </a:p>
                  </a:txBody>
                  <a:tcPr marL="66675" marR="66675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9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ar-MA" sz="2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قَلْبي يَدُقُّ اعْتِزازاً بِوَحْدَةِ وَطَني</a:t>
                      </a:r>
                    </a:p>
                  </a:txBody>
                  <a:tcPr marL="66675" marR="66675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33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ar-MA" sz="2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أَصونُ عَلَمَ بِلادي وَأَحْفَظُهُ</a:t>
                      </a:r>
                    </a:p>
                  </a:txBody>
                  <a:tcPr marL="66675" marR="66675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14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10900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529A5-16BA-A697-2E68-8A9EAD5D5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D85C5C0-76E2-275D-77D9-33B0C5201FD7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04A711-A809-9D69-8D0E-552BDD7C10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3C1B76-D6FA-38B2-B4E8-94E4F4CC5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3D1AFC-AD5F-C098-51C4-F2D6FAC6F0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DD5AF0-4910-AE33-6F4B-764CCC2A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45EC99-C8DB-B755-A04B-A6EDA9D24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56283A2-FD7B-C0D0-717A-212291674B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930327-11BA-251C-A98C-83CE743BAC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ADDAC7-39CD-7319-2DA9-D34FE0A3524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F7EE4-7DFF-8AEB-6252-790DE0BD19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2ACDED-F84E-EF4B-CC37-2C395F418CA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1D5ED8FA-6CD7-69F0-E571-AB74B1E18B09}"/>
              </a:ext>
            </a:extLst>
          </p:cNvPr>
          <p:cNvSpPr txBox="1"/>
          <p:nvPr/>
        </p:nvSpPr>
        <p:spPr>
          <a:xfrm>
            <a:off x="338667" y="2392043"/>
            <a:ext cx="8520578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أُتْمِمُ 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لْجَدْوَلَ 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لتّالي بِٱلْأَبْياتِ ٱلشِّعْرِيَّةِ مِنَ 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قَصيدةِ: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36B25D9-3E82-65D6-96AD-9285CB10F1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383941"/>
              </p:ext>
            </p:extLst>
          </p:nvPr>
        </p:nvGraphicFramePr>
        <p:xfrm>
          <a:off x="778934" y="3318933"/>
          <a:ext cx="7456488" cy="2280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465">
                  <a:extLst>
                    <a:ext uri="{9D8B030D-6E8A-4147-A177-3AD203B41FA5}">
                      <a16:colId xmlns:a16="http://schemas.microsoft.com/office/drawing/2014/main" val="2748252323"/>
                    </a:ext>
                  </a:extLst>
                </a:gridCol>
                <a:gridCol w="3894023">
                  <a:extLst>
                    <a:ext uri="{9D8B030D-6E8A-4147-A177-3AD203B41FA5}">
                      <a16:colId xmlns:a16="http://schemas.microsoft.com/office/drawing/2014/main" val="3101035943"/>
                    </a:ext>
                  </a:extLst>
                </a:gridCol>
              </a:tblGrid>
              <a:tr h="636397">
                <a:tc>
                  <a:txBody>
                    <a:bodyPr/>
                    <a:lstStyle/>
                    <a:p>
                      <a:pPr marL="457200" algn="ctr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3200" b="1" kern="1200" dirty="0">
                          <a:solidFill>
                            <a:schemeClr val="bg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اَلْبَيْتُ ٱلشِّعْرِيُّ</a:t>
                      </a:r>
                      <a:endParaRPr lang="fr-FR" sz="3200" b="1" kern="1200" dirty="0">
                        <a:solidFill>
                          <a:schemeClr val="bg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C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3200" b="1" kern="1200" dirty="0">
                          <a:solidFill>
                            <a:schemeClr val="bg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اَلْمَعْنى</a:t>
                      </a:r>
                    </a:p>
                  </a:txBody>
                  <a:tcPr marL="66675" marR="66675" anchor="ctr"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93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وَأَنـا ٱلْأَمـازيــغِــيُّ مُــنْـتَـصِــبــاً</a:t>
                      </a:r>
                      <a:endParaRPr lang="ar-MA" sz="2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أَنا ٱلْمَغْرِبِيُّ أَقِفُ فَخْراً وَاعْتِزازاً بِهُوِيَّتي</a:t>
                      </a:r>
                    </a:p>
                  </a:txBody>
                  <a:tcPr marL="66675" marR="66675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9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أَنــا وَحْـــدَوِيُّ ٱلنَّبْـضِ مُــعْـتَدِلٌ</a:t>
                      </a:r>
                      <a:endParaRPr lang="ar-MA" sz="2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قَلْبي يَدُقُّ اعْتِزازاً بِوَحْدَةِ وَطَني</a:t>
                      </a:r>
                    </a:p>
                  </a:txBody>
                  <a:tcPr marL="66675" marR="66675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33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لِلْــعَــهْــدِ راعٍ رايَـتـي بِـيَـــــدي</a:t>
                      </a:r>
                      <a:endParaRPr lang="ar-MA" sz="2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 defTabSz="514337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أَصونُ عَلَمَ بِلادي وَأَحْفَظُهُ</a:t>
                      </a:r>
                    </a:p>
                  </a:txBody>
                  <a:tcPr marL="66675" marR="66675" anchor="ctr">
                    <a:lnL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14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56347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24626-3C61-AF49-6E10-8362E5F75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44F76CF-FA9E-F751-74B2-4B736B189EC0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defTabSz="914400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Tx/>
              <a:buNone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يجيب عن </a:t>
            </a:r>
            <a:r>
              <a:rPr lang="ar-MA" sz="2400" b="1" kern="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السؤال:ما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ٱلْقيمَةُ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تُرَوِّجُ لَها </a:t>
            </a:r>
            <a:r>
              <a:rPr lang="ar-MA" sz="2400" b="1" kern="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ٱلْقصيدةُ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CE3867-3728-958C-0BC9-FE74A83A2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3356CFD5-162B-D334-C3F4-F474F100150E}"/>
              </a:ext>
            </a:extLst>
          </p:cNvPr>
          <p:cNvSpPr txBox="1"/>
          <p:nvPr/>
        </p:nvSpPr>
        <p:spPr>
          <a:xfrm>
            <a:off x="379880" y="5679541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قيمَةُ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تُرَوِّجُ لَها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قصيدةُ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FEAFA4-7576-4FB6-D54F-64786FA294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FCFFC2-5A7E-0592-7DA6-0CB2A356F8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F6BDFD-7AAC-9D4D-7D3C-D01B47BC0A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DCC687-311E-23B8-E133-7F0505D7B2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46035F-1211-C990-A45E-B22B263174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A1A4F5-C76E-78EA-B103-E98BD60DA66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1A65B9-D1C6-8672-10B7-18E27E0DDC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6D4BDF-3E93-7ECE-EDA2-AA72FAF0B9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907B40-11BE-B1DA-13B8-27A2C58CA3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ED3C39-7F6E-FFFC-9DBA-CDE0F75F8DA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1"/>
          <a:stretch/>
        </p:blipFill>
        <p:spPr>
          <a:xfrm>
            <a:off x="3141541" y="2111276"/>
            <a:ext cx="3157898" cy="3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371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B56C1-A82C-398A-F9AD-41B22B47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3BA263-E3CD-B390-4E18-2E075329316B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defTabSz="914400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Tx/>
              <a:buNone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يجيب عن السؤال:ما هُوَ شُعورُكَ بَعْدَ قِراءَةِ وَفَهْمِ وَتَذَوُّقِ هَذِهِ </a:t>
            </a:r>
            <a:r>
              <a:rPr lang="ar-MA" sz="2400" b="1" kern="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ٱلْقصيدةِ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0B7A37-C149-BCCD-E308-78613E752C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92000" cy="792000"/>
          </a:xfr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A32E4CDC-5338-E67B-A69E-535B665CF349}"/>
              </a:ext>
            </a:extLst>
          </p:cNvPr>
          <p:cNvSpPr txBox="1"/>
          <p:nvPr/>
        </p:nvSpPr>
        <p:spPr>
          <a:xfrm>
            <a:off x="287630" y="5755740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هُوَ شُعورُكَ بَعْدَ قِراءَةِ وَفَهْمِ وَتَذَوُّقِ هَذِهِ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ٱلْقصيدةِ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223FD0-87E7-DA21-C765-DBC95E1FAA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CB8B89-DB32-2046-EEB3-46963EC247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F9FF3F-CB32-4A79-C811-2B212F2AEE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FD0447-7B52-9761-A6BB-B7D608E7FE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28F321-0781-7410-A6D4-63959A4BC9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9D338-E914-3FF0-1DEC-C0827D35503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D7C1E-B45C-5EAB-FECB-CAACDD2D02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33FDBF-6105-C624-C165-0F8B3809E0E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C4A13-401B-34BA-8F39-27E6D5A1A4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922D634-301D-0788-7F7A-9A901710F1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1"/>
          <a:stretch/>
        </p:blipFill>
        <p:spPr>
          <a:xfrm>
            <a:off x="3141541" y="2111276"/>
            <a:ext cx="3157898" cy="3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7695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866D9-D847-3E39-465C-77D7D306A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528D7EC-A5B5-0325-D8DB-424C4CFEB879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defTabSz="914400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Tx/>
              <a:buNone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ٱلْبَيْتَ ٱلَّذي أَعْجَبَني أَكْثَرَ بِجَمالِ تَرْكيبِهِ وَتَعْبيرِهِ.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8ABC8C-67F7-07B1-6D6C-F07867DE71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92000" cy="792000"/>
          </a:xfr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30E5BDE-40A6-EFF1-45FF-0BA1C3D5ACFE}"/>
              </a:ext>
            </a:extLst>
          </p:cNvPr>
          <p:cNvSpPr txBox="1"/>
          <p:nvPr/>
        </p:nvSpPr>
        <p:spPr>
          <a:xfrm>
            <a:off x="189940" y="5761459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ٱلْبَيْتَ ٱلَّذي أَعْجَبَني أَكْثَرَ بِجَمالِ تَرْكيبِهِ وَتَعْبيرِهِ.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BB7158-4661-1FDB-FDEE-7E8F0A98E9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85FA0D-4C54-9B5B-33CA-3547AC128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C7A3FB-5B90-2286-CFF1-ECE5BD1274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0161C8-109C-AFD7-302B-02619809E6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40CDEF-C4D3-244D-0BEA-CE642A77C2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FD866C-3FC5-99C3-BF0F-EDDB409A561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34620F-3B6A-4020-162E-2B3BCF1D284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0E4654-28C2-D4FF-BFD4-C2AA52BD3C4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FE2EB6-5BA0-318D-1E86-01C630C173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EBA85F-E56C-DCB7-1623-52C93D172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1541" y="2111276"/>
            <a:ext cx="3157898" cy="345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8300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C309E-359D-2264-3974-F767AA0EC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56;p4">
            <a:extLst>
              <a:ext uri="{FF2B5EF4-FFF2-40B4-BE49-F238E27FC236}">
                <a16:creationId xmlns:a16="http://schemas.microsoft.com/office/drawing/2014/main" id="{2212CB72-545F-A161-C527-35C5D1AD278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5494" t="10740" r="-4367" b="1155"/>
          <a:stretch/>
        </p:blipFill>
        <p:spPr>
          <a:xfrm>
            <a:off x="566691" y="1986834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C9BFC64-18FD-BE5C-6494-64EE66B922B8}"/>
              </a:ext>
            </a:extLst>
          </p:cNvPr>
          <p:cNvSpPr txBox="1">
            <a:spLocks/>
          </p:cNvSpPr>
          <p:nvPr/>
        </p:nvSpPr>
        <p:spPr>
          <a:xfrm>
            <a:off x="2280163" y="299543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كِتابَةُ نَصٍّ أُقَدِّمُ فيهِ مَعْلوماتٍ عَنْ نَفْسي.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1E12DE-309B-8CE3-ACD4-F765FD245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173" y="1050917"/>
            <a:ext cx="7886700" cy="720000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ــــ ح5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209183D-8991-C737-EB91-A4D5D005971C}"/>
              </a:ext>
            </a:extLst>
          </p:cNvPr>
          <p:cNvSpPr/>
          <p:nvPr/>
        </p:nvSpPr>
        <p:spPr>
          <a:xfrm>
            <a:off x="5637245" y="1222883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4FB7174E-1952-0E0B-15FD-0DF9102272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694013" y="18905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469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8266-8680-51D5-99E7-1EF93C6E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63D4814-3111-14A2-2AD7-3E5F49F5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B12597-C677-29BD-0AB0-FD37FC0D5E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FE231-5FA1-AF09-7498-751EB20A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4A1A97-4B9D-535D-D5A2-D710324D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341D3E-2A62-3272-1DB8-678B7F4D57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827ABC-64DF-37CD-71F1-073C1A421E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562CF-5D94-AAC3-CF76-FBAC64ECAB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D4B78E-5162-38D1-EC2E-6D7FE859F1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713545-2093-4EFF-DB34-B0DDDEDC2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037C42-1DEB-807D-62A6-86E85BE426FA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سنبدأ حصة الإنتاج الكتابي، ستخصص هذه الحصة لتصحيح إنجازاتكم. خذوا الدفاتر.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A42BE-7268-0D87-50E3-2F68BA821857}"/>
              </a:ext>
            </a:extLst>
          </p:cNvPr>
          <p:cNvSpPr txBox="1"/>
          <p:nvPr/>
        </p:nvSpPr>
        <p:spPr>
          <a:xfrm>
            <a:off x="14556" y="1479409"/>
            <a:ext cx="86891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أُعيدُ كِتابَةَ ٱلْفَقْرَةِ ٱلَّتي أَنْتَجْتُها بِدونِ أَخْطاءٍ.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522DD4-076C-D0F9-3515-0606E3281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155" y="2187295"/>
            <a:ext cx="8194568" cy="441472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A477C9-9A5B-8A01-3A87-FAF096570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5671741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4C8DF-1E4E-F071-1E13-2EC180A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B2D5D42A-C128-E533-AA4E-B9ACFF5AE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91DD4-8FB2-2DF1-E7BF-E01BBF549018}"/>
              </a:ext>
            </a:extLst>
          </p:cNvPr>
          <p:cNvSpPr txBox="1"/>
          <p:nvPr/>
        </p:nvSpPr>
        <p:spPr>
          <a:xfrm>
            <a:off x="-177927" y="8303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سأعين بعض المتعلمين لقراءة إنتاجاتهم، وسنصححها بشكل جماعي على السبورة.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2E887-4535-DD39-B035-A702C62FB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21" y="1710414"/>
            <a:ext cx="6587381" cy="439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7BC1AF-93C5-6AAE-BD80-73359A67C6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D8484C-42E5-1BDB-6086-4D67491B21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7B52EC-14FA-5D90-0C67-0E699DAE49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0E5F04-E12E-3CA9-4A51-D70C61CFCF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D6E325-F71D-FD19-DE29-8CCB86E56B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9BBE3-ABAB-041F-65AA-01C8BA21E02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0F6A38-9C4D-07C1-A5EC-A64F196105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CD8292-7F59-8729-E480-9C90FAEFE3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571094-396D-7335-1A87-69C533F694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291637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4C2A-8E20-FF58-591E-2A7DC8B9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FA98C7-C71E-7DD1-5CA2-EA5C214FD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96" y="1773929"/>
            <a:ext cx="7280804" cy="473482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00478B-7871-3FC3-74C6-AEE5AE95C284}"/>
              </a:ext>
            </a:extLst>
          </p:cNvPr>
          <p:cNvSpPr txBox="1"/>
          <p:nvPr/>
        </p:nvSpPr>
        <p:spPr>
          <a:xfrm>
            <a:off x="408141" y="673526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كل واحد منكم يصحح إنتاجه بناء على طبيعة الأخطاء المرصودة.</a:t>
            </a:r>
          </a:p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سأمر بين الصفوف لتقديم المساعدة.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5FFB45-E6F4-3093-9D9D-997B5594A4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22C080-EE1E-2883-1ECD-3EBBF117CA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B8B201-35A0-69C0-35C1-7A46CA2AED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8242C3-5F77-F6B4-75AE-36CC3C7D7B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8CCB01-CC2F-682A-3AD5-E073EEFF20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2AC2A6-AD2F-BAEB-6AC0-989C21D372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F5DCF8-7896-ABFC-5F9F-22471EDAFB0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0D2E3E-50BC-8E40-C6C8-AA47FCF3C52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65B271-3211-9DBC-D06C-48E050F4E5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F90E0D-DD72-F723-98B5-48B7D0C878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213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09D8-3210-AC62-622B-5B1D773F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DFE578-2E01-141D-3785-CB394943731E}"/>
              </a:ext>
            </a:extLst>
          </p:cNvPr>
          <p:cNvSpPr txBox="1"/>
          <p:nvPr/>
        </p:nvSpPr>
        <p:spPr>
          <a:xfrm>
            <a:off x="-331514" y="80343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لنبنِ معا نموذجا للتصحيح على السبورة.</a:t>
            </a:r>
          </a:p>
        </p:txBody>
      </p:sp>
      <p:sp>
        <p:nvSpPr>
          <p:cNvPr id="4" name="Zone de texte 2">
            <a:extLst>
              <a:ext uri="{FF2B5EF4-FFF2-40B4-BE49-F238E27FC236}">
                <a16:creationId xmlns:a16="http://schemas.microsoft.com/office/drawing/2014/main" id="{497109ED-3F6B-59BB-51E3-38A02D965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847" y="1939004"/>
            <a:ext cx="2594603" cy="531876"/>
          </a:xfrm>
          <a:prstGeom prst="rect">
            <a:avLst/>
          </a:prstGeom>
          <a:noFill/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2250440"/>
                      <a:gd name="connsiteY0" fmla="*/ 0 h 862330"/>
                      <a:gd name="connsiteX1" fmla="*/ 2250440 w 2250440"/>
                      <a:gd name="connsiteY1" fmla="*/ 0 h 862330"/>
                      <a:gd name="connsiteX2" fmla="*/ 2250440 w 2250440"/>
                      <a:gd name="connsiteY2" fmla="*/ 862330 h 862330"/>
                      <a:gd name="connsiteX3" fmla="*/ 0 w 2250440"/>
                      <a:gd name="connsiteY3" fmla="*/ 862330 h 862330"/>
                      <a:gd name="connsiteX4" fmla="*/ 0 w 2250440"/>
                      <a:gd name="connsiteY4" fmla="*/ 0 h 862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0440" h="862330" fill="none" extrusionOk="0">
                        <a:moveTo>
                          <a:pt x="0" y="0"/>
                        </a:moveTo>
                        <a:cubicBezTo>
                          <a:pt x="251342" y="-33775"/>
                          <a:pt x="1742443" y="138873"/>
                          <a:pt x="2250440" y="0"/>
                        </a:cubicBezTo>
                        <a:cubicBezTo>
                          <a:pt x="2320547" y="341078"/>
                          <a:pt x="2297181" y="693981"/>
                          <a:pt x="2250440" y="862330"/>
                        </a:cubicBezTo>
                        <a:cubicBezTo>
                          <a:pt x="1231637" y="725000"/>
                          <a:pt x="471676" y="724474"/>
                          <a:pt x="0" y="862330"/>
                        </a:cubicBezTo>
                        <a:cubicBezTo>
                          <a:pt x="60750" y="476948"/>
                          <a:pt x="-39319" y="430354"/>
                          <a:pt x="0" y="0"/>
                        </a:cubicBezTo>
                        <a:close/>
                      </a:path>
                      <a:path w="2250440" h="862330" stroke="0" extrusionOk="0">
                        <a:moveTo>
                          <a:pt x="0" y="0"/>
                        </a:moveTo>
                        <a:cubicBezTo>
                          <a:pt x="550627" y="-101487"/>
                          <a:pt x="1140510" y="-162162"/>
                          <a:pt x="2250440" y="0"/>
                        </a:cubicBezTo>
                        <a:cubicBezTo>
                          <a:pt x="2268289" y="422403"/>
                          <a:pt x="2179357" y="446493"/>
                          <a:pt x="2250440" y="862330"/>
                        </a:cubicBezTo>
                        <a:cubicBezTo>
                          <a:pt x="1441715" y="912395"/>
                          <a:pt x="246764" y="703881"/>
                          <a:pt x="0" y="862330"/>
                        </a:cubicBezTo>
                        <a:cubicBezTo>
                          <a:pt x="-16224" y="700047"/>
                          <a:pt x="60558" y="1127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marL="269875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1- أَمْلَأُ </a:t>
            </a:r>
            <a:r>
              <a:rPr lang="ar-MA" sz="28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ٱلْبِطاقَةَ</a:t>
            </a:r>
            <a:r>
              <a:rPr lang="ar-MA" sz="28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ٱلتَّعْريفِيَّةَ</a:t>
            </a:r>
            <a:endParaRPr lang="fr-MA" sz="20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E25B64-763D-7784-FE55-B1005AAE9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3552A7-4152-D7D2-DC1B-F4C611FCD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783" y="2481186"/>
            <a:ext cx="2181270" cy="3647518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1CFFED2-3D4B-E25D-19CD-628E99CAC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858" y="2481820"/>
            <a:ext cx="2425725" cy="3647518"/>
          </a:xfrm>
          <a:prstGeom prst="rect">
            <a:avLst/>
          </a:prstGeom>
        </p:spPr>
      </p:pic>
      <p:sp>
        <p:nvSpPr>
          <p:cNvPr id="39" name="Zone de texte 2">
            <a:extLst>
              <a:ext uri="{FF2B5EF4-FFF2-40B4-BE49-F238E27FC236}">
                <a16:creationId xmlns:a16="http://schemas.microsoft.com/office/drawing/2014/main" id="{730B1568-5709-DBDE-26E6-C367D3216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702" y="1498738"/>
            <a:ext cx="3921082" cy="531876"/>
          </a:xfrm>
          <a:prstGeom prst="rect">
            <a:avLst/>
          </a:prstGeom>
          <a:noFill/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2250440"/>
                      <a:gd name="connsiteY0" fmla="*/ 0 h 862330"/>
                      <a:gd name="connsiteX1" fmla="*/ 2250440 w 2250440"/>
                      <a:gd name="connsiteY1" fmla="*/ 0 h 862330"/>
                      <a:gd name="connsiteX2" fmla="*/ 2250440 w 2250440"/>
                      <a:gd name="connsiteY2" fmla="*/ 862330 h 862330"/>
                      <a:gd name="connsiteX3" fmla="*/ 0 w 2250440"/>
                      <a:gd name="connsiteY3" fmla="*/ 862330 h 862330"/>
                      <a:gd name="connsiteX4" fmla="*/ 0 w 2250440"/>
                      <a:gd name="connsiteY4" fmla="*/ 0 h 862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0440" h="862330" fill="none" extrusionOk="0">
                        <a:moveTo>
                          <a:pt x="0" y="0"/>
                        </a:moveTo>
                        <a:cubicBezTo>
                          <a:pt x="251342" y="-33775"/>
                          <a:pt x="1742443" y="138873"/>
                          <a:pt x="2250440" y="0"/>
                        </a:cubicBezTo>
                        <a:cubicBezTo>
                          <a:pt x="2320547" y="341078"/>
                          <a:pt x="2297181" y="693981"/>
                          <a:pt x="2250440" y="862330"/>
                        </a:cubicBezTo>
                        <a:cubicBezTo>
                          <a:pt x="1231637" y="725000"/>
                          <a:pt x="471676" y="724474"/>
                          <a:pt x="0" y="862330"/>
                        </a:cubicBezTo>
                        <a:cubicBezTo>
                          <a:pt x="60750" y="476948"/>
                          <a:pt x="-39319" y="430354"/>
                          <a:pt x="0" y="0"/>
                        </a:cubicBezTo>
                        <a:close/>
                      </a:path>
                      <a:path w="2250440" h="862330" stroke="0" extrusionOk="0">
                        <a:moveTo>
                          <a:pt x="0" y="0"/>
                        </a:moveTo>
                        <a:cubicBezTo>
                          <a:pt x="550627" y="-101487"/>
                          <a:pt x="1140510" y="-162162"/>
                          <a:pt x="2250440" y="0"/>
                        </a:cubicBezTo>
                        <a:cubicBezTo>
                          <a:pt x="2268289" y="422403"/>
                          <a:pt x="2179357" y="446493"/>
                          <a:pt x="2250440" y="862330"/>
                        </a:cubicBezTo>
                        <a:cubicBezTo>
                          <a:pt x="1441715" y="912395"/>
                          <a:pt x="246764" y="703881"/>
                          <a:pt x="0" y="862330"/>
                        </a:cubicBezTo>
                        <a:cubicBezTo>
                          <a:pt x="-16224" y="700047"/>
                          <a:pt x="60558" y="1127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marL="269875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2- أُحَوِّلُ مُعْطَياتِ </a:t>
            </a:r>
            <a:r>
              <a:rPr lang="ar-MA" sz="28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ٱلْبِطاقَةِ</a:t>
            </a:r>
            <a:r>
              <a:rPr lang="fr-FR" sz="28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8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لِنَصٍّ مُنْسَجِمٍ.</a:t>
            </a:r>
            <a:endParaRPr lang="fr-MA" sz="20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85E1F783-4C44-DFDA-14F8-E14819C4A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702" y="2448560"/>
            <a:ext cx="3658237" cy="368014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1" name="Flèche : gauche 40">
            <a:extLst>
              <a:ext uri="{FF2B5EF4-FFF2-40B4-BE49-F238E27FC236}">
                <a16:creationId xmlns:a16="http://schemas.microsoft.com/office/drawing/2014/main" id="{69498F95-7843-1FAC-5441-D81F00EF5E84}"/>
              </a:ext>
            </a:extLst>
          </p:cNvPr>
          <p:cNvSpPr/>
          <p:nvPr/>
        </p:nvSpPr>
        <p:spPr>
          <a:xfrm>
            <a:off x="4052231" y="3870685"/>
            <a:ext cx="229216" cy="304800"/>
          </a:xfrm>
          <a:prstGeom prst="leftArrow">
            <a:avLst/>
          </a:prstGeom>
          <a:solidFill>
            <a:srgbClr val="424D7C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0A6D88-975A-F372-9A68-55D79EA9B4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DEEA89-FD16-8261-BD11-615207B89E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1F9CC0-1E85-2B74-2466-422E7A08CAA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41F9B6-FC73-29FE-67C0-42E5399633E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EF39E-C3B3-1B00-B803-8AB23FB485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A5DD81-C2AB-048F-A0AA-9029E74EF73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DD17FD-0629-914F-EE39-CF742CC77F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D250A1-C9B5-A0A2-9B2B-13D5097A43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92D551-09BD-5826-4C63-C05262732E6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6705592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9" grpId="0"/>
      <p:bldP spid="4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04CE-410A-0654-7D9E-ABEB6E04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0697E-56AE-B133-F9A1-16AF5D310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732517-5BC8-C71D-CAE3-8AF43F0FB012}"/>
              </a:ext>
            </a:extLst>
          </p:cNvPr>
          <p:cNvSpPr txBox="1"/>
          <p:nvPr/>
        </p:nvSpPr>
        <p:spPr>
          <a:xfrm>
            <a:off x="-376093" y="858192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أحسنتم. خذوا كراساتكم على ص 51 ، أعيدوا كتابة الفقرة.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133F80-795B-D24F-FAC6-54CAC8D0D3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3E0A77-624D-BFE1-2902-23CAF4A345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0A062A-B130-985E-52A9-5B451DC9A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238E3E-2D1F-466A-D8F0-C28805EB57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D02932-AE91-9BD4-E456-BD612429FE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207CBA-3749-1827-779B-EA1ED05DB8E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1EDCB-BDAB-2638-F2A2-258E27BF4BD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5982ED-5C0E-4370-CAC5-5B18885DE39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7FB22E-9B99-F85B-EF6D-B4B83C7E623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3F78C73-185D-C9F9-33E7-B3641380BB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723" y="1526066"/>
            <a:ext cx="3441600" cy="516948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88FBF45-CBD7-89A6-ADF2-04126BE80A9B}"/>
              </a:ext>
            </a:extLst>
          </p:cNvPr>
          <p:cNvSpPr/>
          <p:nvPr/>
        </p:nvSpPr>
        <p:spPr>
          <a:xfrm>
            <a:off x="3130826" y="2375452"/>
            <a:ext cx="3091069" cy="3983785"/>
          </a:xfrm>
          <a:prstGeom prst="roundRect">
            <a:avLst>
              <a:gd name="adj" fmla="val 821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5540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9BD68-0139-58BE-35A9-0FF8D765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23B7E1E-080B-17E5-79CA-F9C9E627B9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DEB1426-4823-19A2-4443-68EAF28EC533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أَتَعاوَنُ مَعَ زُمَلائي لِكِتابَةِ نَموذَجٍ لِنَصٍّ أُقَدِّمُ فيهِ مَعْلوماتٍ عَنْ تِلْميذٍ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6453B0-C4B9-15A2-F5B3-6391ACF72F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C3330E-85DB-61F4-4E69-596F79EA15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D42D67-64C1-60B4-31BC-72F0E100D0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6787BF-C68A-D6FC-F073-12101C364A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CC5CF8-CC41-8FC9-7624-3865D56253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05C4D8-3620-1DFA-8B5B-FBBB4E198A7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3CD57-22E9-7E45-D945-2E0233BE24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7F17C7-97D7-3D9A-4F99-35DE339511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9E1B6E-7A5F-D418-64C2-180194BAB90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E1B518B-BEEE-7DCE-3776-138DB6E2AECC}"/>
              </a:ext>
            </a:extLst>
          </p:cNvPr>
          <p:cNvSpPr/>
          <p:nvPr/>
        </p:nvSpPr>
        <p:spPr>
          <a:xfrm>
            <a:off x="922679" y="2133600"/>
            <a:ext cx="7298641" cy="4328349"/>
          </a:xfrm>
          <a:prstGeom prst="roundRect">
            <a:avLst>
              <a:gd name="adj" fmla="val 6240"/>
            </a:avLst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2DE4D43-6CE5-5E6F-83A4-AE9DD96CC3DC}"/>
              </a:ext>
            </a:extLst>
          </p:cNvPr>
          <p:cNvSpPr txBox="1"/>
          <p:nvPr/>
        </p:nvSpPr>
        <p:spPr>
          <a:xfrm>
            <a:off x="1088932" y="2225212"/>
            <a:ext cx="7004655" cy="378565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lang="fr-FR" sz="2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lang="fr-FR" sz="2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lang="fr-FR" sz="2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lang="fr-FR" sz="2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lang="fr-FR" sz="2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1" indent="0" algn="just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FC3976-2BCE-6E52-6057-1285C40AC8D2}"/>
              </a:ext>
            </a:extLst>
          </p:cNvPr>
          <p:cNvSpPr txBox="1"/>
          <p:nvPr/>
        </p:nvSpPr>
        <p:spPr>
          <a:xfrm>
            <a:off x="576263" y="1535268"/>
            <a:ext cx="7667625" cy="589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أَتَعاوَنُ مَعَ زُمَلائي لِكِتابَةِ نَموذَجٍ لِنَصٍّ أُقَدِّمُ فيهِ مَعْلوماتٍ عَنْ تِلْميذٍ</a:t>
            </a:r>
          </a:p>
        </p:txBody>
      </p:sp>
    </p:spTree>
    <p:extLst>
      <p:ext uri="{BB962C8B-B14F-4D97-AF65-F5344CB8AC3E}">
        <p14:creationId xmlns:p14="http://schemas.microsoft.com/office/powerpoint/2010/main" val="59307604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56;p4">
            <a:extLst>
              <a:ext uri="{FF2B5EF4-FFF2-40B4-BE49-F238E27FC236}">
                <a16:creationId xmlns:a16="http://schemas.microsoft.com/office/drawing/2014/main" id="{EACC50E3-1AD0-A55C-D5D8-401CA431358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5494" t="10740" r="-4367" b="1155"/>
          <a:stretch/>
        </p:blipFill>
        <p:spPr>
          <a:xfrm>
            <a:off x="566691" y="1986834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61" y="1149443"/>
            <a:ext cx="78867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9013" y="1243213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2019490" y="342900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 اَلْواجِبُ </a:t>
            </a:r>
            <a:r>
              <a:rPr lang="ar-MA" sz="3200" b="1" dirty="0" err="1">
                <a:cs typeface="Microsoft Uighur" panose="02000000000000000000" pitchFamily="2" charset="-78"/>
              </a:rPr>
              <a:t>ٱلْمَنْزِلِيُّ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913" y="1869443"/>
            <a:ext cx="680458" cy="78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5900A-C60F-BC13-56DF-71AC5C6CF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buFont typeface="Arial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158204-5DB5-2F98-6CD9-871C61560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53FC8F-B82B-F46C-42C1-F4807BA98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A2550-4246-7DE2-1A54-01B19C8D11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F8033-F757-F429-C161-B70F530C5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274B0-66A3-4D4B-84EE-A3383D36E2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E354F-ECDD-6B5D-4636-9BA38DB9950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C56-FA77-1610-9FC7-C4AC82FAA7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7A6881-1BAD-7DEF-B563-76EE05F532A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F984834-BF76-01C6-AD56-9D90FAF79C6C}"/>
              </a:ext>
            </a:extLst>
          </p:cNvPr>
          <p:cNvSpPr/>
          <p:nvPr/>
        </p:nvSpPr>
        <p:spPr>
          <a:xfrm>
            <a:off x="5380182" y="4014010"/>
            <a:ext cx="3047296" cy="1170021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أَسْئِلَةِٱسْتِثْمارِ ٱلنَّصِّ ٱلشِّعْرِيِّ "قَصيدَةٌ لِوَطَني ٱلْغالي"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35BC7DD-6C45-3FDA-3E3A-8D4FB520F9A2}"/>
              </a:ext>
            </a:extLst>
          </p:cNvPr>
          <p:cNvSpPr/>
          <p:nvPr/>
        </p:nvSpPr>
        <p:spPr>
          <a:xfrm>
            <a:off x="843877" y="4014010"/>
            <a:ext cx="3186982" cy="1170021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نَصٍّ أُقَدِّمُ فيهِ مَعْلوماتٍ عَنْ تِلْميذٍ.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DF2BF0E-AE03-0BE9-0888-E03FC786CF2A}"/>
              </a:ext>
            </a:extLst>
          </p:cNvPr>
          <p:cNvSpPr/>
          <p:nvPr/>
        </p:nvSpPr>
        <p:spPr>
          <a:xfrm>
            <a:off x="3763819" y="1744300"/>
            <a:ext cx="1730430" cy="1099690"/>
          </a:xfrm>
          <a:prstGeom prst="ellipse">
            <a:avLst/>
          </a:prstGeom>
          <a:solidFill>
            <a:srgbClr val="424D7B"/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7" name="Connecteur en angle 16">
            <a:extLst>
              <a:ext uri="{FF2B5EF4-FFF2-40B4-BE49-F238E27FC236}">
                <a16:creationId xmlns:a16="http://schemas.microsoft.com/office/drawing/2014/main" id="{32DD7852-9E91-A577-C15C-71A4B0E8DC6B}"/>
              </a:ext>
            </a:extLst>
          </p:cNvPr>
          <p:cNvCxnSpPr>
            <a:cxnSpLocks/>
            <a:stCxn id="16" idx="4"/>
            <a:endCxn id="15" idx="0"/>
          </p:cNvCxnSpPr>
          <p:nvPr/>
        </p:nvCxnSpPr>
        <p:spPr>
          <a:xfrm rot="5400000">
            <a:off x="2948191" y="2333167"/>
            <a:ext cx="1170020" cy="2191666"/>
          </a:xfrm>
          <a:prstGeom prst="bentConnector3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en angle 17">
            <a:extLst>
              <a:ext uri="{FF2B5EF4-FFF2-40B4-BE49-F238E27FC236}">
                <a16:creationId xmlns:a16="http://schemas.microsoft.com/office/drawing/2014/main" id="{2BB92A6B-345D-E2EE-FAAF-DD452721F413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629034" y="3429000"/>
            <a:ext cx="2274796" cy="585010"/>
          </a:xfrm>
          <a:prstGeom prst="bentConnector2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5094F-9C17-EFF5-65C6-99FC5A8B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C5B709-5378-089A-F0BE-278BE9F6B8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844" y="1354689"/>
            <a:ext cx="900000" cy="900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EE29D8-7BCA-BB80-339E-2DE29068AC3F}"/>
              </a:ext>
            </a:extLst>
          </p:cNvPr>
          <p:cNvSpPr txBox="1"/>
          <p:nvPr/>
        </p:nvSpPr>
        <p:spPr>
          <a:xfrm>
            <a:off x="601853" y="83249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defTabSz="914400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Tx/>
              <a:buNone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A7810A-5F68-F1C5-008F-70869DEF1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79A5CF-D26B-2554-7C7C-34238CA8D4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15638C-3AA6-3195-A687-33DF75BE0B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A7994E-1B2D-DE63-6D3A-0D0BE01CF0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7397CE-01CC-98DD-B142-A7610DB75B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50EDC4-7C46-17D5-C9F1-390191DC6C2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16D144-1849-6093-4894-594C0ADA0B4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66C1F0-500B-DC2F-775E-59E65FC25B8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B4045C-9207-C9F3-C746-86CF544C657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89693428-2715-2C9D-F95B-2A37734EE6D0}"/>
              </a:ext>
            </a:extLst>
          </p:cNvPr>
          <p:cNvSpPr txBox="1"/>
          <p:nvPr/>
        </p:nvSpPr>
        <p:spPr>
          <a:xfrm>
            <a:off x="2023532" y="1831355"/>
            <a:ext cx="6148917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ٱلْقَصيدَةَ بِخَطٍّ جَميلٍ في وَرَقَةٍ، وَأُرْفِقُها بِرَسْمٍ مُلائِمٍ.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1C9372CA-924A-8F92-E31A-5EA644DEBDAC}"/>
              </a:ext>
            </a:extLst>
          </p:cNvPr>
          <p:cNvSpPr txBox="1"/>
          <p:nvPr/>
        </p:nvSpPr>
        <p:spPr>
          <a:xfrm>
            <a:off x="3132138" y="2390470"/>
            <a:ext cx="5111750" cy="488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وَطَني </a:t>
            </a:r>
            <a:r>
              <a:rPr lang="ar-S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ٱلٌغالي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14B2ADF0-B132-B2A8-B9C0-F036B2D3E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533663"/>
              </p:ext>
            </p:extLst>
          </p:nvPr>
        </p:nvGraphicFramePr>
        <p:xfrm>
          <a:off x="2775094" y="3124614"/>
          <a:ext cx="5397356" cy="3208719"/>
        </p:xfrm>
        <a:graphic>
          <a:graphicData uri="http://schemas.openxmlformats.org/drawingml/2006/table">
            <a:tbl>
              <a:tblPr rtl="1" firstRow="1" firstCol="1" bandRow="1"/>
              <a:tblGrid>
                <a:gridCol w="2505621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332224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2559511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2912737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749" marR="4674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justLow" defTabSz="514337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749" marR="4674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1400" b="1" dirty="0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1400" b="1" dirty="0" err="1">
                          <a:solidFill>
                            <a:srgbClr val="424D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1400" b="1" dirty="0">
                        <a:solidFill>
                          <a:srgbClr val="424D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749" marR="4674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786C1576-41F4-56B9-FC94-CFBDE7AE28E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0" t="8129" r="15772" b="14156"/>
          <a:stretch/>
        </p:blipFill>
        <p:spPr>
          <a:xfrm>
            <a:off x="576263" y="3031067"/>
            <a:ext cx="2492953" cy="329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9550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B1F048-B673-0C2B-02E8-5BB529EB52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F656E2-9A6E-7E52-6314-C135BBEA91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F1E675-E028-2CD0-BCB3-01B8096A95E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BAA5C1-4201-BFE4-A4FC-D486F9CAD8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4A4EC5-912A-892E-5934-E210D2529E7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B82201-E1F2-869A-6D6B-69B3718DAF0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3AA88D-8537-6492-C5CB-0F6B30F812A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6169B0-13E7-C2C9-ADB7-928B877E78A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10406</TotalTime>
  <Words>2193</Words>
  <Application>Microsoft Office PowerPoint</Application>
  <PresentationFormat>Affichage à l'écran (4:3)</PresentationFormat>
  <Paragraphs>483</Paragraphs>
  <Slides>50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50</vt:i4>
      </vt:variant>
    </vt:vector>
  </HeadingPairs>
  <TitlesOfParts>
    <vt:vector size="84" baseType="lpstr">
      <vt:lpstr>Abadi</vt:lpstr>
      <vt:lpstr>Arial</vt:lpstr>
      <vt:lpstr>Calibri</vt:lpstr>
      <vt:lpstr>Calibri Light</vt:lpstr>
      <vt:lpstr>Dosis SemiBold</vt:lpstr>
      <vt:lpstr>Dosis Medium</vt:lpstr>
      <vt:lpstr>Wingdings</vt:lpstr>
      <vt:lpstr>Modern Love</vt:lpstr>
      <vt:lpstr>Noto Sans Symbols</vt:lpstr>
      <vt:lpstr>Arial Rounded MT Bold</vt:lpstr>
      <vt:lpstr>Microsoft Uighur</vt:lpstr>
      <vt:lpstr>Dosis</vt:lpstr>
      <vt:lpstr>Dosis ExtraBold</vt:lpstr>
      <vt:lpstr>00_Env-Enseignant</vt:lpstr>
      <vt:lpstr>1_01- نشاط اعتيادي</vt:lpstr>
      <vt:lpstr>6_Conception personnalisée</vt:lpstr>
      <vt:lpstr>1_Conception personnalisée</vt:lpstr>
      <vt:lpstr>01- نشاط اعتيادي</vt:lpstr>
      <vt:lpstr>1_Office Theme 2013 - 2022</vt:lpstr>
      <vt:lpstr>2_01- نشاط اعتيادي</vt:lpstr>
      <vt:lpstr>اختتام الحصة</vt:lpstr>
      <vt:lpstr>3_Env-Enseignant</vt:lpstr>
      <vt:lpstr>2_Env-Enseignant</vt:lpstr>
      <vt:lpstr>4_Env-Enseignant</vt:lpstr>
      <vt:lpstr>3_01- نشاط اعتيادي</vt:lpstr>
      <vt:lpstr>1_اختتام الحصة</vt:lpstr>
      <vt:lpstr>5_Env-Enseignant</vt:lpstr>
      <vt:lpstr>6_Env-Enseignant</vt:lpstr>
      <vt:lpstr>2_03- استماع وتحدث</vt:lpstr>
      <vt:lpstr>7_Env-Enseignant</vt:lpstr>
      <vt:lpstr>Thème Office</vt:lpstr>
      <vt:lpstr>1_Thème Office</vt:lpstr>
      <vt:lpstr>4_01- نشاط اعتيادي</vt:lpstr>
      <vt:lpstr>3_04- قراءة/ كتابة</vt:lpstr>
      <vt:lpstr>Présentation PowerPoint</vt:lpstr>
      <vt:lpstr>Présentation PowerPoint</vt:lpstr>
      <vt:lpstr>تنظيم حصص الأسبوع التربوي الرابع</vt:lpstr>
      <vt:lpstr>هيكلة حصة اليوم الخامس</vt:lpstr>
      <vt:lpstr>عند نهاية الحصة</vt:lpstr>
      <vt:lpstr>  افتتاح الحصة</vt:lpstr>
      <vt:lpstr>مرحبا بكم ،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القمطر.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قراءة ــــ ح4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إنتاج كتابي ــــ ح5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336</cp:revision>
  <dcterms:created xsi:type="dcterms:W3CDTF">2023-09-20T21:35:22Z</dcterms:created>
  <dcterms:modified xsi:type="dcterms:W3CDTF">2025-11-21T11:11:51Z</dcterms:modified>
</cp:coreProperties>
</file>