
<file path=[Content_Types].xml><?xml version="1.0" encoding="utf-8"?>
<Types xmlns="http://schemas.openxmlformats.org/package/2006/content-types">
  <Default Extension="bin" ContentType="image/unknown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Masters/slideMaster26.xml" ContentType="application/vnd.openxmlformats-officedocument.presentationml.slideMaster+xml"/>
  <Override PartName="/ppt/slideMasters/slideMaster27.xml" ContentType="application/vnd.openxmlformats-officedocument.presentationml.slideMaster+xml"/>
  <Override PartName="/ppt/slideMasters/slideMaster28.xml" ContentType="application/vnd.openxmlformats-officedocument.presentationml.slideMaster+xml"/>
  <Override PartName="/ppt/slideMasters/slideMaster29.xml" ContentType="application/vnd.openxmlformats-officedocument.presentationml.slideMaster+xml"/>
  <Override PartName="/ppt/slideMasters/slideMaster30.xml" ContentType="application/vnd.openxmlformats-officedocument.presentationml.slideMaster+xml"/>
  <Override PartName="/ppt/slideMasters/slideMaster31.xml" ContentType="application/vnd.openxmlformats-officedocument.presentationml.slideMaster+xml"/>
  <Override PartName="/ppt/slideMasters/slideMaster32.xml" ContentType="application/vnd.openxmlformats-officedocument.presentationml.slideMaster+xml"/>
  <Override PartName="/ppt/slideMasters/slideMaster3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3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4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5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6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7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8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9.xml" ContentType="application/vnd.openxmlformats-officedocument.theme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10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11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1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13.xml" ContentType="application/vnd.openxmlformats-officedocument.theme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slideLayouts/slideLayout42.xml" ContentType="application/vnd.openxmlformats-officedocument.presentationml.slideLayout+xml"/>
  <Override PartName="/ppt/theme/theme14.xml" ContentType="application/vnd.openxmlformats-officedocument.theme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15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16.xml" ContentType="application/vnd.openxmlformats-officedocument.theme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theme/theme17.xml" ContentType="application/vnd.openxmlformats-officedocument.theme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theme/theme18.xml" ContentType="application/vnd.openxmlformats-officedocument.theme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9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theme/theme20.xml" ContentType="application/vnd.openxmlformats-officedocument.theme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theme/theme21.xml" ContentType="application/vnd.openxmlformats-officedocument.theme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theme/theme22.xml" ContentType="application/vnd.openxmlformats-officedocument.theme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theme/theme23.xml" ContentType="application/vnd.openxmlformats-officedocument.theme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theme/theme24.xml" ContentType="application/vnd.openxmlformats-officedocument.theme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theme/theme25.xml" ContentType="application/vnd.openxmlformats-officedocument.theme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theme/theme26.xml" ContentType="application/vnd.openxmlformats-officedocument.theme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theme/theme27.xml" ContentType="application/vnd.openxmlformats-officedocument.theme+xml"/>
  <Override PartName="/ppt/slideLayouts/slideLayout263.xml" ContentType="application/vnd.openxmlformats-officedocument.presentationml.slideLayout+xml"/>
  <Override PartName="/ppt/theme/theme28.xml" ContentType="application/vnd.openxmlformats-officedocument.theme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theme/theme29.xml" ContentType="application/vnd.openxmlformats-officedocument.theme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theme/theme30.xml" ContentType="application/vnd.openxmlformats-officedocument.theme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slideLayouts/slideLayout300.xml" ContentType="application/vnd.openxmlformats-officedocument.presentationml.slideLayout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305.xml" ContentType="application/vnd.openxmlformats-officedocument.presentationml.slideLayout+xml"/>
  <Override PartName="/ppt/slideLayouts/slideLayout306.xml" ContentType="application/vnd.openxmlformats-officedocument.presentationml.slideLayout+xml"/>
  <Override PartName="/ppt/slideLayouts/slideLayout307.xml" ContentType="application/vnd.openxmlformats-officedocument.presentationml.slideLayout+xml"/>
  <Override PartName="/ppt/slideLayouts/slideLayout308.xml" ContentType="application/vnd.openxmlformats-officedocument.presentationml.slideLayout+xml"/>
  <Override PartName="/ppt/slideLayouts/slideLayout309.xml" ContentType="application/vnd.openxmlformats-officedocument.presentationml.slideLayout+xml"/>
  <Override PartName="/ppt/slideLayouts/slideLayout310.xml" ContentType="application/vnd.openxmlformats-officedocument.presentationml.slideLayout+xml"/>
  <Override PartName="/ppt/slideLayouts/slideLayout311.xml" ContentType="application/vnd.openxmlformats-officedocument.presentationml.slideLayout+xml"/>
  <Override PartName="/ppt/slideLayouts/slideLayout312.xml" ContentType="application/vnd.openxmlformats-officedocument.presentationml.slideLayout+xml"/>
  <Override PartName="/ppt/slideLayouts/slideLayout313.xml" ContentType="application/vnd.openxmlformats-officedocument.presentationml.slideLayout+xml"/>
  <Override PartName="/ppt/slideLayouts/slideLayout314.xml" ContentType="application/vnd.openxmlformats-officedocument.presentationml.slideLayout+xml"/>
  <Override PartName="/ppt/slideLayouts/slideLayout315.xml" ContentType="application/vnd.openxmlformats-officedocument.presentationml.slideLayout+xml"/>
  <Override PartName="/ppt/slideLayouts/slideLayout316.xml" ContentType="application/vnd.openxmlformats-officedocument.presentationml.slideLayout+xml"/>
  <Override PartName="/ppt/slideLayouts/slideLayout317.xml" ContentType="application/vnd.openxmlformats-officedocument.presentationml.slideLayout+xml"/>
  <Override PartName="/ppt/slideLayouts/slideLayout318.xml" ContentType="application/vnd.openxmlformats-officedocument.presentationml.slideLayout+xml"/>
  <Override PartName="/ppt/slideLayouts/slideLayout319.xml" ContentType="application/vnd.openxmlformats-officedocument.presentationml.slideLayout+xml"/>
  <Override PartName="/ppt/theme/theme31.xml" ContentType="application/vnd.openxmlformats-officedocument.theme+xml"/>
  <Override PartName="/ppt/slideLayouts/slideLayout320.xml" ContentType="application/vnd.openxmlformats-officedocument.presentationml.slideLayout+xml"/>
  <Override PartName="/ppt/slideLayouts/slideLayout321.xml" ContentType="application/vnd.openxmlformats-officedocument.presentationml.slideLayout+xml"/>
  <Override PartName="/ppt/slideLayouts/slideLayout322.xml" ContentType="application/vnd.openxmlformats-officedocument.presentationml.slideLayout+xml"/>
  <Override PartName="/ppt/slideLayouts/slideLayout323.xml" ContentType="application/vnd.openxmlformats-officedocument.presentationml.slideLayout+xml"/>
  <Override PartName="/ppt/slideLayouts/slideLayout324.xml" ContentType="application/vnd.openxmlformats-officedocument.presentationml.slideLayout+xml"/>
  <Override PartName="/ppt/slideLayouts/slideLayout325.xml" ContentType="application/vnd.openxmlformats-officedocument.presentationml.slideLayout+xml"/>
  <Override PartName="/ppt/slideLayouts/slideLayout326.xml" ContentType="application/vnd.openxmlformats-officedocument.presentationml.slideLayout+xml"/>
  <Override PartName="/ppt/slideLayouts/slideLayout327.xml" ContentType="application/vnd.openxmlformats-officedocument.presentationml.slideLayout+xml"/>
  <Override PartName="/ppt/slideLayouts/slideLayout328.xml" ContentType="application/vnd.openxmlformats-officedocument.presentationml.slideLayout+xml"/>
  <Override PartName="/ppt/slideLayouts/slideLayout329.xml" ContentType="application/vnd.openxmlformats-officedocument.presentationml.slideLayout+xml"/>
  <Override PartName="/ppt/slideLayouts/slideLayout330.xml" ContentType="application/vnd.openxmlformats-officedocument.presentationml.slideLayout+xml"/>
  <Override PartName="/ppt/slideLayouts/slideLayout331.xml" ContentType="application/vnd.openxmlformats-officedocument.presentationml.slideLayout+xml"/>
  <Override PartName="/ppt/slideLayouts/slideLayout332.xml" ContentType="application/vnd.openxmlformats-officedocument.presentationml.slideLayout+xml"/>
  <Override PartName="/ppt/slideLayouts/slideLayout333.xml" ContentType="application/vnd.openxmlformats-officedocument.presentationml.slideLayout+xml"/>
  <Override PartName="/ppt/slideLayouts/slideLayout334.xml" ContentType="application/vnd.openxmlformats-officedocument.presentationml.slideLayout+xml"/>
  <Override PartName="/ppt/slideLayouts/slideLayout335.xml" ContentType="application/vnd.openxmlformats-officedocument.presentationml.slideLayout+xml"/>
  <Override PartName="/ppt/slideLayouts/slideLayout336.xml" ContentType="application/vnd.openxmlformats-officedocument.presentationml.slideLayout+xml"/>
  <Override PartName="/ppt/slideLayouts/slideLayout337.xml" ContentType="application/vnd.openxmlformats-officedocument.presentationml.slideLayout+xml"/>
  <Override PartName="/ppt/slideLayouts/slideLayout338.xml" ContentType="application/vnd.openxmlformats-officedocument.presentationml.slideLayout+xml"/>
  <Override PartName="/ppt/slideLayouts/slideLayout339.xml" ContentType="application/vnd.openxmlformats-officedocument.presentationml.slideLayout+xml"/>
  <Override PartName="/ppt/slideLayouts/slideLayout340.xml" ContentType="application/vnd.openxmlformats-officedocument.presentationml.slideLayout+xml"/>
  <Override PartName="/ppt/slideLayouts/slideLayout341.xml" ContentType="application/vnd.openxmlformats-officedocument.presentationml.slideLayout+xml"/>
  <Override PartName="/ppt/slideLayouts/slideLayout342.xml" ContentType="application/vnd.openxmlformats-officedocument.presentationml.slideLayout+xml"/>
  <Override PartName="/ppt/slideLayouts/slideLayout343.xml" ContentType="application/vnd.openxmlformats-officedocument.presentationml.slideLayout+xml"/>
  <Override PartName="/ppt/slideLayouts/slideLayout344.xml" ContentType="application/vnd.openxmlformats-officedocument.presentationml.slideLayout+xml"/>
  <Override PartName="/ppt/theme/theme32.xml" ContentType="application/vnd.openxmlformats-officedocument.theme+xml"/>
  <Override PartName="/ppt/slideLayouts/slideLayout345.xml" ContentType="application/vnd.openxmlformats-officedocument.presentationml.slideLayout+xml"/>
  <Override PartName="/ppt/slideLayouts/slideLayout346.xml" ContentType="application/vnd.openxmlformats-officedocument.presentationml.slideLayout+xml"/>
  <Override PartName="/ppt/slideLayouts/slideLayout347.xml" ContentType="application/vnd.openxmlformats-officedocument.presentationml.slideLayout+xml"/>
  <Override PartName="/ppt/slideLayouts/slideLayout348.xml" ContentType="application/vnd.openxmlformats-officedocument.presentationml.slideLayout+xml"/>
  <Override PartName="/ppt/slideLayouts/slideLayout349.xml" ContentType="application/vnd.openxmlformats-officedocument.presentationml.slideLayout+xml"/>
  <Override PartName="/ppt/slideLayouts/slideLayout350.xml" ContentType="application/vnd.openxmlformats-officedocument.presentationml.slideLayout+xml"/>
  <Override PartName="/ppt/slideLayouts/slideLayout351.xml" ContentType="application/vnd.openxmlformats-officedocument.presentationml.slideLayout+xml"/>
  <Override PartName="/ppt/slideLayouts/slideLayout352.xml" ContentType="application/vnd.openxmlformats-officedocument.presentationml.slideLayout+xml"/>
  <Override PartName="/ppt/slideLayouts/slideLayout353.xml" ContentType="application/vnd.openxmlformats-officedocument.presentationml.slideLayout+xml"/>
  <Override PartName="/ppt/slideLayouts/slideLayout354.xml" ContentType="application/vnd.openxmlformats-officedocument.presentationml.slideLayout+xml"/>
  <Override PartName="/ppt/slideLayouts/slideLayout355.xml" ContentType="application/vnd.openxmlformats-officedocument.presentationml.slideLayout+xml"/>
  <Override PartName="/ppt/slideLayouts/slideLayout356.xml" ContentType="application/vnd.openxmlformats-officedocument.presentationml.slideLayout+xml"/>
  <Override PartName="/ppt/slideLayouts/slideLayout357.xml" ContentType="application/vnd.openxmlformats-officedocument.presentationml.slideLayout+xml"/>
  <Override PartName="/ppt/slideLayouts/slideLayout358.xml" ContentType="application/vnd.openxmlformats-officedocument.presentationml.slideLayout+xml"/>
  <Override PartName="/ppt/slideLayouts/slideLayout359.xml" ContentType="application/vnd.openxmlformats-officedocument.presentationml.slideLayout+xml"/>
  <Override PartName="/ppt/slideLayouts/slideLayout360.xml" ContentType="application/vnd.openxmlformats-officedocument.presentationml.slideLayout+xml"/>
  <Override PartName="/ppt/slideLayouts/slideLayout361.xml" ContentType="application/vnd.openxmlformats-officedocument.presentationml.slideLayout+xml"/>
  <Override PartName="/ppt/slideLayouts/slideLayout362.xml" ContentType="application/vnd.openxmlformats-officedocument.presentationml.slideLayout+xml"/>
  <Override PartName="/ppt/slideLayouts/slideLayout363.xml" ContentType="application/vnd.openxmlformats-officedocument.presentationml.slideLayout+xml"/>
  <Override PartName="/ppt/slideLayouts/slideLayout364.xml" ContentType="application/vnd.openxmlformats-officedocument.presentationml.slideLayout+xml"/>
  <Override PartName="/ppt/slideLayouts/slideLayout365.xml" ContentType="application/vnd.openxmlformats-officedocument.presentationml.slideLayout+xml"/>
  <Override PartName="/ppt/theme/theme33.xml" ContentType="application/vnd.openxmlformats-officedocument.theme+xml"/>
  <Override PartName="/ppt/theme/theme3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embeddings/oleObject1.bin" ContentType="application/vnd.openxmlformats-officedocument.oleObject"/>
  <Override PartName="/ppt/embeddings/oleObject2.bin" ContentType="application/vnd.openxmlformats-officedocument.oleObject"/>
  <Override PartName="/ppt/embeddings/oleObject3.bin" ContentType="application/vnd.openxmlformats-officedocument.oleObject"/>
  <Override PartName="/ppt/embeddings/oleObject4.bin" ContentType="application/vnd.openxmlformats-officedocument.oleObject"/>
  <Override PartName="/ppt/embeddings/oleObject5.bin" ContentType="application/vnd.openxmlformats-officedocument.oleObject"/>
  <Override PartName="/ppt/embeddings/oleObject6.bin" ContentType="application/vnd.openxmlformats-officedocument.oleObject"/>
  <Override PartName="/ppt/embeddings/oleObject7.bin" ContentType="application/vnd.openxmlformats-officedocument.oleObject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4" r:id="rId1"/>
    <p:sldMasterId id="2147483817" r:id="rId2"/>
    <p:sldMasterId id="2147483707" r:id="rId3"/>
    <p:sldMasterId id="2147483710" r:id="rId4"/>
    <p:sldMasterId id="2147483728" r:id="rId5"/>
    <p:sldMasterId id="2147483716" r:id="rId6"/>
    <p:sldMasterId id="2147483720" r:id="rId7"/>
    <p:sldMasterId id="2147483713" r:id="rId8"/>
    <p:sldMasterId id="2147483674" r:id="rId9"/>
    <p:sldMasterId id="2147483723" r:id="rId10"/>
    <p:sldMasterId id="2147483686" r:id="rId11"/>
    <p:sldMasterId id="2147483699" r:id="rId12"/>
    <p:sldMasterId id="2147483732" r:id="rId13"/>
    <p:sldMasterId id="2147483726" r:id="rId14"/>
    <p:sldMasterId id="2147483736" r:id="rId15"/>
    <p:sldMasterId id="2147483759" r:id="rId16"/>
    <p:sldMasterId id="2147483776" r:id="rId17"/>
    <p:sldMasterId id="2147483794" r:id="rId18"/>
    <p:sldMasterId id="2147483832" r:id="rId19"/>
    <p:sldMasterId id="2147483846" r:id="rId20"/>
    <p:sldMasterId id="2147483869" r:id="rId21"/>
    <p:sldMasterId id="2147483885" r:id="rId22"/>
    <p:sldMasterId id="2147483889" r:id="rId23"/>
    <p:sldMasterId id="2147483906" r:id="rId24"/>
    <p:sldMasterId id="2147483929" r:id="rId25"/>
    <p:sldMasterId id="2147483968" r:id="rId26"/>
    <p:sldMasterId id="2147484002" r:id="rId27"/>
    <p:sldMasterId id="2147484018" r:id="rId28"/>
    <p:sldMasterId id="2147484022" r:id="rId29"/>
    <p:sldMasterId id="2147484034" r:id="rId30"/>
    <p:sldMasterId id="2147484058" r:id="rId31"/>
    <p:sldMasterId id="2147484081" r:id="rId32"/>
    <p:sldMasterId id="2147484107" r:id="rId33"/>
  </p:sldMasterIdLst>
  <p:notesMasterIdLst>
    <p:notesMasterId r:id="rId95"/>
  </p:notesMasterIdLst>
  <p:sldIdLst>
    <p:sldId id="2147482698" r:id="rId34"/>
    <p:sldId id="2147482483" r:id="rId35"/>
    <p:sldId id="2147482472" r:id="rId36"/>
    <p:sldId id="2147482484" r:id="rId37"/>
    <p:sldId id="2147482488" r:id="rId38"/>
    <p:sldId id="2147482691" r:id="rId39"/>
    <p:sldId id="265" r:id="rId40"/>
    <p:sldId id="2147482729" r:id="rId41"/>
    <p:sldId id="262" r:id="rId42"/>
    <p:sldId id="268" r:id="rId43"/>
    <p:sldId id="2147482617" r:id="rId44"/>
    <p:sldId id="2147482618" r:id="rId45"/>
    <p:sldId id="2134806903" r:id="rId46"/>
    <p:sldId id="2134806904" r:id="rId47"/>
    <p:sldId id="2147482692" r:id="rId48"/>
    <p:sldId id="2147482390" r:id="rId49"/>
    <p:sldId id="2147482536" r:id="rId50"/>
    <p:sldId id="2147482586" r:id="rId51"/>
    <p:sldId id="2147482587" r:id="rId52"/>
    <p:sldId id="2147482561" r:id="rId53"/>
    <p:sldId id="2147482588" r:id="rId54"/>
    <p:sldId id="2147482589" r:id="rId55"/>
    <p:sldId id="2147482590" r:id="rId56"/>
    <p:sldId id="2147482591" r:id="rId57"/>
    <p:sldId id="2147482592" r:id="rId58"/>
    <p:sldId id="2147482594" r:id="rId59"/>
    <p:sldId id="2147482595" r:id="rId60"/>
    <p:sldId id="2147482596" r:id="rId61"/>
    <p:sldId id="2147482597" r:id="rId62"/>
    <p:sldId id="2147482598" r:id="rId63"/>
    <p:sldId id="2147482602" r:id="rId64"/>
    <p:sldId id="2147482727" r:id="rId65"/>
    <p:sldId id="2147482728" r:id="rId66"/>
    <p:sldId id="2147482603" r:id="rId67"/>
    <p:sldId id="2147482604" r:id="rId68"/>
    <p:sldId id="2147482730" r:id="rId69"/>
    <p:sldId id="2147482745" r:id="rId70"/>
    <p:sldId id="2147482731" r:id="rId71"/>
    <p:sldId id="2147482732" r:id="rId72"/>
    <p:sldId id="2147482746" r:id="rId73"/>
    <p:sldId id="2147482733" r:id="rId74"/>
    <p:sldId id="2147482734" r:id="rId75"/>
    <p:sldId id="2147482693" r:id="rId76"/>
    <p:sldId id="2147482552" r:id="rId77"/>
    <p:sldId id="2147482560" r:id="rId78"/>
    <p:sldId id="2147482735" r:id="rId79"/>
    <p:sldId id="2147482737" r:id="rId80"/>
    <p:sldId id="2147482738" r:id="rId81"/>
    <p:sldId id="2147482739" r:id="rId82"/>
    <p:sldId id="2147482740" r:id="rId83"/>
    <p:sldId id="2147482742" r:id="rId84"/>
    <p:sldId id="2147482743" r:id="rId85"/>
    <p:sldId id="2147482744" r:id="rId86"/>
    <p:sldId id="2147482562" r:id="rId87"/>
    <p:sldId id="2147482559" r:id="rId88"/>
    <p:sldId id="2147482741" r:id="rId89"/>
    <p:sldId id="2147482616" r:id="rId90"/>
    <p:sldId id="2147482518" r:id="rId91"/>
    <p:sldId id="2147482726" r:id="rId92"/>
    <p:sldId id="2147482563" r:id="rId93"/>
    <p:sldId id="2147482695" r:id="rId9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1F4FD"/>
    <a:srgbClr val="00ACA4"/>
    <a:srgbClr val="424D7C"/>
    <a:srgbClr val="009242"/>
    <a:srgbClr val="EF8F03"/>
    <a:srgbClr val="732DF1"/>
    <a:srgbClr val="EE8609"/>
    <a:srgbClr val="4472C4"/>
    <a:srgbClr val="DCF3F8"/>
    <a:srgbClr val="B8E7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0462" autoAdjust="0"/>
    <p:restoredTop sz="93466" autoAdjust="0"/>
  </p:normalViewPr>
  <p:slideViewPr>
    <p:cSldViewPr snapToGrid="0">
      <p:cViewPr varScale="1">
        <p:scale>
          <a:sx n="70" d="100"/>
          <a:sy n="70" d="100"/>
        </p:scale>
        <p:origin x="606" y="34"/>
      </p:cViewPr>
      <p:guideLst/>
    </p:cSldViewPr>
  </p:slideViewPr>
  <p:outlineViewPr>
    <p:cViewPr>
      <p:scale>
        <a:sx n="33" d="100"/>
        <a:sy n="33" d="100"/>
      </p:scale>
      <p:origin x="0" y="-2757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7" d="100"/>
          <a:sy n="67" d="100"/>
        </p:scale>
        <p:origin x="1716" y="27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Master" Target="slideMasters/slideMaster26.xml"/><Relationship Id="rId21" Type="http://schemas.openxmlformats.org/officeDocument/2006/relationships/slideMaster" Target="slideMasters/slideMaster21.xml"/><Relationship Id="rId42" Type="http://schemas.openxmlformats.org/officeDocument/2006/relationships/slide" Target="slides/slide9.xml"/><Relationship Id="rId47" Type="http://schemas.openxmlformats.org/officeDocument/2006/relationships/slide" Target="slides/slide14.xml"/><Relationship Id="rId63" Type="http://schemas.openxmlformats.org/officeDocument/2006/relationships/slide" Target="slides/slide30.xml"/><Relationship Id="rId68" Type="http://schemas.openxmlformats.org/officeDocument/2006/relationships/slide" Target="slides/slide35.xml"/><Relationship Id="rId84" Type="http://schemas.openxmlformats.org/officeDocument/2006/relationships/slide" Target="slides/slide51.xml"/><Relationship Id="rId89" Type="http://schemas.openxmlformats.org/officeDocument/2006/relationships/slide" Target="slides/slide56.xml"/><Relationship Id="rId16" Type="http://schemas.openxmlformats.org/officeDocument/2006/relationships/slideMaster" Target="slideMasters/slideMaster16.xml"/><Relationship Id="rId11" Type="http://schemas.openxmlformats.org/officeDocument/2006/relationships/slideMaster" Target="slideMasters/slideMaster11.xml"/><Relationship Id="rId32" Type="http://schemas.openxmlformats.org/officeDocument/2006/relationships/slideMaster" Target="slideMasters/slideMaster32.xml"/><Relationship Id="rId37" Type="http://schemas.openxmlformats.org/officeDocument/2006/relationships/slide" Target="slides/slide4.xml"/><Relationship Id="rId53" Type="http://schemas.openxmlformats.org/officeDocument/2006/relationships/slide" Target="slides/slide20.xml"/><Relationship Id="rId58" Type="http://schemas.openxmlformats.org/officeDocument/2006/relationships/slide" Target="slides/slide25.xml"/><Relationship Id="rId74" Type="http://schemas.openxmlformats.org/officeDocument/2006/relationships/slide" Target="slides/slide41.xml"/><Relationship Id="rId79" Type="http://schemas.openxmlformats.org/officeDocument/2006/relationships/slide" Target="slides/slide46.xml"/><Relationship Id="rId5" Type="http://schemas.openxmlformats.org/officeDocument/2006/relationships/slideMaster" Target="slideMasters/slideMaster5.xml"/><Relationship Id="rId90" Type="http://schemas.openxmlformats.org/officeDocument/2006/relationships/slide" Target="slides/slide57.xml"/><Relationship Id="rId95" Type="http://schemas.openxmlformats.org/officeDocument/2006/relationships/notesMaster" Target="notesMasters/notesMaster1.xml"/><Relationship Id="rId22" Type="http://schemas.openxmlformats.org/officeDocument/2006/relationships/slideMaster" Target="slideMasters/slideMaster22.xml"/><Relationship Id="rId27" Type="http://schemas.openxmlformats.org/officeDocument/2006/relationships/slideMaster" Target="slideMasters/slideMaster27.xml"/><Relationship Id="rId43" Type="http://schemas.openxmlformats.org/officeDocument/2006/relationships/slide" Target="slides/slide10.xml"/><Relationship Id="rId48" Type="http://schemas.openxmlformats.org/officeDocument/2006/relationships/slide" Target="slides/slide15.xml"/><Relationship Id="rId64" Type="http://schemas.openxmlformats.org/officeDocument/2006/relationships/slide" Target="slides/slide31.xml"/><Relationship Id="rId69" Type="http://schemas.openxmlformats.org/officeDocument/2006/relationships/slide" Target="slides/slide36.xml"/><Relationship Id="rId80" Type="http://schemas.openxmlformats.org/officeDocument/2006/relationships/slide" Target="slides/slide47.xml"/><Relationship Id="rId85" Type="http://schemas.openxmlformats.org/officeDocument/2006/relationships/slide" Target="slides/slide52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Master" Target="slideMasters/slideMaster25.xml"/><Relationship Id="rId33" Type="http://schemas.openxmlformats.org/officeDocument/2006/relationships/slideMaster" Target="slideMasters/slideMaster33.xml"/><Relationship Id="rId38" Type="http://schemas.openxmlformats.org/officeDocument/2006/relationships/slide" Target="slides/slide5.xml"/><Relationship Id="rId46" Type="http://schemas.openxmlformats.org/officeDocument/2006/relationships/slide" Target="slides/slide13.xml"/><Relationship Id="rId59" Type="http://schemas.openxmlformats.org/officeDocument/2006/relationships/slide" Target="slides/slide26.xml"/><Relationship Id="rId67" Type="http://schemas.openxmlformats.org/officeDocument/2006/relationships/slide" Target="slides/slide34.xml"/><Relationship Id="rId20" Type="http://schemas.openxmlformats.org/officeDocument/2006/relationships/slideMaster" Target="slideMasters/slideMaster20.xml"/><Relationship Id="rId41" Type="http://schemas.openxmlformats.org/officeDocument/2006/relationships/slide" Target="slides/slide8.xml"/><Relationship Id="rId54" Type="http://schemas.openxmlformats.org/officeDocument/2006/relationships/slide" Target="slides/slide21.xml"/><Relationship Id="rId62" Type="http://schemas.openxmlformats.org/officeDocument/2006/relationships/slide" Target="slides/slide29.xml"/><Relationship Id="rId70" Type="http://schemas.openxmlformats.org/officeDocument/2006/relationships/slide" Target="slides/slide37.xml"/><Relationship Id="rId75" Type="http://schemas.openxmlformats.org/officeDocument/2006/relationships/slide" Target="slides/slide42.xml"/><Relationship Id="rId83" Type="http://schemas.openxmlformats.org/officeDocument/2006/relationships/slide" Target="slides/slide50.xml"/><Relationship Id="rId88" Type="http://schemas.openxmlformats.org/officeDocument/2006/relationships/slide" Target="slides/slide55.xml"/><Relationship Id="rId91" Type="http://schemas.openxmlformats.org/officeDocument/2006/relationships/slide" Target="slides/slide58.xml"/><Relationship Id="rId9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Master" Target="slideMasters/slideMaster23.xml"/><Relationship Id="rId28" Type="http://schemas.openxmlformats.org/officeDocument/2006/relationships/slideMaster" Target="slideMasters/slideMaster28.xml"/><Relationship Id="rId36" Type="http://schemas.openxmlformats.org/officeDocument/2006/relationships/slide" Target="slides/slide3.xml"/><Relationship Id="rId49" Type="http://schemas.openxmlformats.org/officeDocument/2006/relationships/slide" Target="slides/slide16.xml"/><Relationship Id="rId57" Type="http://schemas.openxmlformats.org/officeDocument/2006/relationships/slide" Target="slides/slide24.xml"/><Relationship Id="rId10" Type="http://schemas.openxmlformats.org/officeDocument/2006/relationships/slideMaster" Target="slideMasters/slideMaster10.xml"/><Relationship Id="rId31" Type="http://schemas.openxmlformats.org/officeDocument/2006/relationships/slideMaster" Target="slideMasters/slideMaster31.xml"/><Relationship Id="rId44" Type="http://schemas.openxmlformats.org/officeDocument/2006/relationships/slide" Target="slides/slide11.xml"/><Relationship Id="rId52" Type="http://schemas.openxmlformats.org/officeDocument/2006/relationships/slide" Target="slides/slide19.xml"/><Relationship Id="rId60" Type="http://schemas.openxmlformats.org/officeDocument/2006/relationships/slide" Target="slides/slide27.xml"/><Relationship Id="rId65" Type="http://schemas.openxmlformats.org/officeDocument/2006/relationships/slide" Target="slides/slide32.xml"/><Relationship Id="rId73" Type="http://schemas.openxmlformats.org/officeDocument/2006/relationships/slide" Target="slides/slide40.xml"/><Relationship Id="rId78" Type="http://schemas.openxmlformats.org/officeDocument/2006/relationships/slide" Target="slides/slide45.xml"/><Relationship Id="rId81" Type="http://schemas.openxmlformats.org/officeDocument/2006/relationships/slide" Target="slides/slide48.xml"/><Relationship Id="rId86" Type="http://schemas.openxmlformats.org/officeDocument/2006/relationships/slide" Target="slides/slide53.xml"/><Relationship Id="rId94" Type="http://schemas.openxmlformats.org/officeDocument/2006/relationships/slide" Target="slides/slide61.xml"/><Relationship Id="rId99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" Target="slides/slide6.xml"/><Relationship Id="rId34" Type="http://schemas.openxmlformats.org/officeDocument/2006/relationships/slide" Target="slides/slide1.xml"/><Relationship Id="rId50" Type="http://schemas.openxmlformats.org/officeDocument/2006/relationships/slide" Target="slides/slide17.xml"/><Relationship Id="rId55" Type="http://schemas.openxmlformats.org/officeDocument/2006/relationships/slide" Target="slides/slide22.xml"/><Relationship Id="rId76" Type="http://schemas.openxmlformats.org/officeDocument/2006/relationships/slide" Target="slides/slide43.xml"/><Relationship Id="rId97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38.xml"/><Relationship Id="rId92" Type="http://schemas.openxmlformats.org/officeDocument/2006/relationships/slide" Target="slides/slide59.xml"/><Relationship Id="rId2" Type="http://schemas.openxmlformats.org/officeDocument/2006/relationships/slideMaster" Target="slideMasters/slideMaster2.xml"/><Relationship Id="rId29" Type="http://schemas.openxmlformats.org/officeDocument/2006/relationships/slideMaster" Target="slideMasters/slideMaster29.xml"/><Relationship Id="rId24" Type="http://schemas.openxmlformats.org/officeDocument/2006/relationships/slideMaster" Target="slideMasters/slideMaster24.xml"/><Relationship Id="rId40" Type="http://schemas.openxmlformats.org/officeDocument/2006/relationships/slide" Target="slides/slide7.xml"/><Relationship Id="rId45" Type="http://schemas.openxmlformats.org/officeDocument/2006/relationships/slide" Target="slides/slide12.xml"/><Relationship Id="rId66" Type="http://schemas.openxmlformats.org/officeDocument/2006/relationships/slide" Target="slides/slide33.xml"/><Relationship Id="rId87" Type="http://schemas.openxmlformats.org/officeDocument/2006/relationships/slide" Target="slides/slide54.xml"/><Relationship Id="rId61" Type="http://schemas.openxmlformats.org/officeDocument/2006/relationships/slide" Target="slides/slide28.xml"/><Relationship Id="rId82" Type="http://schemas.openxmlformats.org/officeDocument/2006/relationships/slide" Target="slides/slide49.xml"/><Relationship Id="rId19" Type="http://schemas.openxmlformats.org/officeDocument/2006/relationships/slideMaster" Target="slideMasters/slideMaster19.xml"/><Relationship Id="rId14" Type="http://schemas.openxmlformats.org/officeDocument/2006/relationships/slideMaster" Target="slideMasters/slideMaster14.xml"/><Relationship Id="rId30" Type="http://schemas.openxmlformats.org/officeDocument/2006/relationships/slideMaster" Target="slideMasters/slideMaster30.xml"/><Relationship Id="rId35" Type="http://schemas.openxmlformats.org/officeDocument/2006/relationships/slide" Target="slides/slide2.xml"/><Relationship Id="rId56" Type="http://schemas.openxmlformats.org/officeDocument/2006/relationships/slide" Target="slides/slide23.xml"/><Relationship Id="rId77" Type="http://schemas.openxmlformats.org/officeDocument/2006/relationships/slide" Target="slides/slide44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18.xml"/><Relationship Id="rId72" Type="http://schemas.openxmlformats.org/officeDocument/2006/relationships/slide" Target="slides/slide39.xml"/><Relationship Id="rId93" Type="http://schemas.openxmlformats.org/officeDocument/2006/relationships/slide" Target="slides/slide60.xml"/><Relationship Id="rId98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Microsoft Uighur" panose="02000000000000000000" pitchFamily="2" charset="-78"/>
              </a:defRPr>
            </a:lvl1pPr>
          </a:lstStyle>
          <a:p>
            <a:fld id="{C7DCA217-871D-4D7F-8D59-C83A4C9C5EB2}" type="datetimeFigureOut">
              <a:rPr lang="fr-FR" smtClean="0"/>
              <a:pPr/>
              <a:t>16/11/2025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Microsoft Uighur" panose="02000000000000000000" pitchFamily="2" charset="-78"/>
              </a:defRPr>
            </a:lvl1pPr>
          </a:lstStyle>
          <a:p>
            <a:fld id="{9023364E-F43C-462A-A32F-C389FF427F4A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Microsoft Uighur" panose="02000000000000000000" pitchFamily="2" charset="-78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Microsoft Uighur" panose="02000000000000000000" pitchFamily="2" charset="-78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Microsoft Uighur" panose="02000000000000000000" pitchFamily="2" charset="-78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Microsoft Uighur" panose="02000000000000000000" pitchFamily="2" charset="-78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Microsoft Uighur" panose="02000000000000000000" pitchFamily="2" charset="-78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8" name="Google Shape;128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289" name="Google Shape;1289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90" name="Google Shape;1290;p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a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9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" name="Google Shape;1048;p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49" name="Google Shape;1049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7">
          <a:extLst>
            <a:ext uri="{FF2B5EF4-FFF2-40B4-BE49-F238E27FC236}">
              <a16:creationId xmlns:a16="http://schemas.microsoft.com/office/drawing/2014/main" id="{0A0751D3-CADB-ED17-0FF8-527C15AAE5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" name="Google Shape;1048;p15:notes">
            <a:extLst>
              <a:ext uri="{FF2B5EF4-FFF2-40B4-BE49-F238E27FC236}">
                <a16:creationId xmlns:a16="http://schemas.microsoft.com/office/drawing/2014/main" id="{F8E82E4C-6C46-2BCD-70CB-96847B0F301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49" name="Google Shape;1049;p15:notes">
            <a:extLst>
              <a:ext uri="{FF2B5EF4-FFF2-40B4-BE49-F238E27FC236}">
                <a16:creationId xmlns:a16="http://schemas.microsoft.com/office/drawing/2014/main" id="{820D1BDF-58AD-8A62-F082-2FCC5C66AF6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866942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7">
          <a:extLst>
            <a:ext uri="{FF2B5EF4-FFF2-40B4-BE49-F238E27FC236}">
              <a16:creationId xmlns:a16="http://schemas.microsoft.com/office/drawing/2014/main" id="{B41A9601-DEBE-49AB-C724-F665C9FF52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" name="Google Shape;1048;p15:notes">
            <a:extLst>
              <a:ext uri="{FF2B5EF4-FFF2-40B4-BE49-F238E27FC236}">
                <a16:creationId xmlns:a16="http://schemas.microsoft.com/office/drawing/2014/main" id="{709F6F68-E7F1-9E61-B107-74335E487C2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49" name="Google Shape;1049;p15:notes">
            <a:extLst>
              <a:ext uri="{FF2B5EF4-FFF2-40B4-BE49-F238E27FC236}">
                <a16:creationId xmlns:a16="http://schemas.microsoft.com/office/drawing/2014/main" id="{CA071DBD-B997-6423-2EB8-A3044277300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461909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B1DC11-0F7F-7929-2A11-9A8EA93F69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B7E2B1C-1A2B-AD4A-1689-8101B86DE9B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35F9584-690A-715F-DDEB-55C1F783136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Ajouter une slide pour ka </a:t>
            </a:r>
            <a:r>
              <a:rPr lang="fr-MA" dirty="0" err="1"/>
              <a:t>correstion</a:t>
            </a:r>
            <a:r>
              <a:rPr lang="fr-MA" dirty="0"/>
              <a:t> de l’</a:t>
            </a:r>
            <a:r>
              <a:rPr lang="fr-MA" dirty="0" err="1"/>
              <a:t>exercie</a:t>
            </a:r>
            <a:r>
              <a:rPr lang="fr-MA" dirty="0"/>
              <a:t> en animation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7AB90B9-BA78-3226-F457-A7F3AC5121E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2816942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4783E9-A818-A2B6-82D3-D57E7D493D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DED5686-CAF6-A640-EF1B-1F5CEA299FD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1DA5709-E4DE-BB92-B609-A73E57FEBC5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Ajouter une slide pour ka </a:t>
            </a:r>
            <a:r>
              <a:rPr lang="fr-MA" dirty="0" err="1"/>
              <a:t>correstion</a:t>
            </a:r>
            <a:r>
              <a:rPr lang="fr-MA" dirty="0"/>
              <a:t> de l’</a:t>
            </a:r>
            <a:r>
              <a:rPr lang="fr-MA" dirty="0" err="1"/>
              <a:t>exercie</a:t>
            </a:r>
            <a:r>
              <a:rPr lang="fr-MA" dirty="0"/>
              <a:t> en animation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75675F5-8257-528B-DF7C-AC515091037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8194161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D8B50B-D76B-C880-DFD9-038671C12C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52E629E-69C0-F698-0320-30CAED8B198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4F256FF-6BD9-97D8-33C8-E348271A39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Ajouter une slide pour ka </a:t>
            </a:r>
            <a:r>
              <a:rPr lang="fr-MA" dirty="0" err="1"/>
              <a:t>correstion</a:t>
            </a:r>
            <a:r>
              <a:rPr lang="fr-MA" dirty="0"/>
              <a:t> de l’</a:t>
            </a:r>
            <a:r>
              <a:rPr lang="fr-MA" dirty="0" err="1"/>
              <a:t>exercie</a:t>
            </a:r>
            <a:r>
              <a:rPr lang="fr-MA" dirty="0"/>
              <a:t> en animation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6DF1270-E6DE-9C1C-DFEE-4F8A50633AA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7459997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4B8839-B586-D419-374F-B852637FAA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7DF8144-017B-6B69-216E-01B04659CA6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5BF5A9DF-8125-B4FF-5037-FA252787151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Ajouter une slide pour ka </a:t>
            </a:r>
            <a:r>
              <a:rPr lang="fr-MA" dirty="0" err="1"/>
              <a:t>correstion</a:t>
            </a:r>
            <a:r>
              <a:rPr lang="fr-MA" dirty="0"/>
              <a:t> de l’</a:t>
            </a:r>
            <a:r>
              <a:rPr lang="fr-MA" dirty="0" err="1"/>
              <a:t>exercie</a:t>
            </a:r>
            <a:r>
              <a:rPr lang="fr-MA" dirty="0"/>
              <a:t> en animation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2FF6513-E7C6-11E5-81F3-D06819463A2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787048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2.xml"/><Relationship Id="rId7" Type="http://schemas.openxmlformats.org/officeDocument/2006/relationships/image" Target="../media/image17.svg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image" Target="../media/image16.png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slideLayouts/_rels/slideLayout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tags" Target="../tags/tag6.xml"/><Relationship Id="rId7" Type="http://schemas.openxmlformats.org/officeDocument/2006/relationships/image" Target="../media/image15.svg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6" Type="http://schemas.openxmlformats.org/officeDocument/2006/relationships/image" Target="../media/image14.png"/><Relationship Id="rId5" Type="http://schemas.openxmlformats.org/officeDocument/2006/relationships/image" Target="../media/image13.jpeg"/><Relationship Id="rId4" Type="http://schemas.openxmlformats.org/officeDocument/2006/relationships/slideMaster" Target="../slideMasters/slideMaster12.xml"/><Relationship Id="rId9" Type="http://schemas.openxmlformats.org/officeDocument/2006/relationships/image" Target="../media/image17.svg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12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3.xml"/><Relationship Id="rId7" Type="http://schemas.openxmlformats.org/officeDocument/2006/relationships/image" Target="../media/image17.svg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6" Type="http://schemas.openxmlformats.org/officeDocument/2006/relationships/image" Target="../media/image16.png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3.xml"/><Relationship Id="rId7" Type="http://schemas.openxmlformats.org/officeDocument/2006/relationships/image" Target="../media/image17.svg"/><Relationship Id="rId2" Type="http://schemas.openxmlformats.org/officeDocument/2006/relationships/tags" Target="../tags/tag10.xml"/><Relationship Id="rId1" Type="http://schemas.openxmlformats.org/officeDocument/2006/relationships/tags" Target="../tags/tag9.xml"/><Relationship Id="rId6" Type="http://schemas.openxmlformats.org/officeDocument/2006/relationships/image" Target="../media/image16.png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1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5.xml"/><Relationship Id="rId4" Type="http://schemas.openxmlformats.org/officeDocument/2006/relationships/image" Target="../media/image23.png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8.xml"/><Relationship Id="rId4" Type="http://schemas.openxmlformats.org/officeDocument/2006/relationships/image" Target="../media/image23.png"/></Relationships>
</file>

<file path=ppt/slideLayouts/_rels/slideLayout1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microsoft.com/office/2007/relationships/hdphoto" Target="../media/hdphoto1.wdp"/><Relationship Id="rId7" Type="http://schemas.openxmlformats.org/officeDocument/2006/relationships/image" Target="../media/image27.pn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8.xml"/><Relationship Id="rId6" Type="http://schemas.microsoft.com/office/2007/relationships/hdphoto" Target="../media/hdphoto2.wdp"/><Relationship Id="rId5" Type="http://schemas.openxmlformats.org/officeDocument/2006/relationships/image" Target="../media/image26.png"/><Relationship Id="rId4" Type="http://schemas.openxmlformats.org/officeDocument/2006/relationships/image" Target="../media/image25.png"/><Relationship Id="rId9" Type="http://schemas.microsoft.com/office/2007/relationships/hdphoto" Target="../media/hdphoto3.wdp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Master" Target="../slideMasters/slideMaster19.xml"/></Relationships>
</file>

<file path=ppt/slideLayouts/_rels/slideLayout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Master" Target="../slideMasters/slideMaster19.xml"/></Relationships>
</file>

<file path=ppt/slideLayouts/_rels/slideLayout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Master" Target="../slideMasters/slideMaster19.xml"/></Relationships>
</file>

<file path=ppt/slideLayouts/_rels/slideLayout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19.xml"/></Relationships>
</file>

<file path=ppt/slideLayouts/_rels/slideLayout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19.xml"/></Relationships>
</file>

<file path=ppt/slideLayouts/_rels/slideLayout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19.xml"/></Relationships>
</file>

<file path=ppt/slideLayouts/_rels/slideLayout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19.xml"/></Relationships>
</file>

<file path=ppt/slideLayouts/_rels/slideLayout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19.xml"/></Relationships>
</file>

<file path=ppt/slideLayouts/_rels/slideLayout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19.xml"/></Relationships>
</file>

<file path=ppt/slideLayouts/_rels/slideLayout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19.xml"/></Relationships>
</file>

<file path=ppt/slideLayouts/_rels/slideLayout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19.xml"/></Relationships>
</file>

<file path=ppt/slideLayouts/_rels/slideLayout1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19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20.xml"/><Relationship Id="rId4" Type="http://schemas.openxmlformats.org/officeDocument/2006/relationships/image" Target="../media/image23.png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1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Master" Target="../slideMasters/slideMaster21.xml"/></Relationships>
</file>

<file path=ppt/slideLayouts/_rels/slideLayout1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Master" Target="../slideMasters/slideMaster21.xml"/></Relationships>
</file>

<file path=ppt/slideLayouts/_rels/slideLayout1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Master" Target="../slideMasters/slideMaster21.xml"/></Relationships>
</file>

<file path=ppt/slideLayouts/_rels/slideLayout1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1.xml"/></Relationships>
</file>

<file path=ppt/slideLayouts/_rels/slideLayout1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1.xml"/></Relationships>
</file>

<file path=ppt/slideLayouts/_rels/slideLayout1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1.xml"/></Relationships>
</file>

<file path=ppt/slideLayouts/_rels/slideLayout1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1.xml"/></Relationships>
</file>

<file path=ppt/slideLayouts/_rels/slideLayout1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1.xml"/></Relationships>
</file>

<file path=ppt/slideLayouts/_rels/slideLayout1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1.xml"/></Relationships>
</file>

<file path=ppt/slideLayouts/_rels/slideLayout1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1.xml"/></Relationships>
</file>

<file path=ppt/slideLayouts/_rels/slideLayout1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1.xml"/></Relationships>
</file>

<file path=ppt/slideLayouts/_rels/slideLayout1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1.xml"/></Relationships>
</file>

<file path=ppt/slideLayouts/_rels/slideLayout1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Master" Target="../slideMasters/slideMaster21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1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2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1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Master" Target="../slideMasters/slideMaster23.xml"/></Relationships>
</file>

<file path=ppt/slideLayouts/_rels/slideLayout1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Master" Target="../slideMasters/slideMaster23.xml"/></Relationships>
</file>

<file path=ppt/slideLayouts/_rels/slideLayout1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Master" Target="../slideMasters/slideMaster23.xml"/></Relationships>
</file>

<file path=ppt/slideLayouts/_rels/slideLayout1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3.xml"/></Relationships>
</file>

<file path=ppt/slideLayouts/_rels/slideLayout1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3.xml"/></Relationships>
</file>

<file path=ppt/slideLayouts/_rels/slideLayout1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3.xml"/></Relationships>
</file>

<file path=ppt/slideLayouts/_rels/slideLayout1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3.xml"/></Relationships>
</file>

<file path=ppt/slideLayouts/_rels/slideLayout1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3.xml"/></Relationships>
</file>

<file path=ppt/slideLayouts/_rels/slideLayout1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3.xml"/></Relationships>
</file>

<file path=ppt/slideLayouts/_rels/slideLayout1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3.xml"/></Relationships>
</file>

<file path=ppt/slideLayouts/_rels/slideLayout1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3.xml"/></Relationships>
</file>

<file path=ppt/slideLayouts/_rels/slideLayout1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3.xml"/></Relationships>
</file>

<file path=ppt/slideLayouts/_rels/slideLayout1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3.xml"/><Relationship Id="rId5" Type="http://schemas.microsoft.com/office/2007/relationships/hdphoto" Target="../media/hdphoto4.wdp"/><Relationship Id="rId4" Type="http://schemas.openxmlformats.org/officeDocument/2006/relationships/image" Target="../media/image35.png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24.xml"/><Relationship Id="rId4" Type="http://schemas.openxmlformats.org/officeDocument/2006/relationships/image" Target="../media/image23.png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25.xml"/><Relationship Id="rId4" Type="http://schemas.openxmlformats.org/officeDocument/2006/relationships/image" Target="../media/image23.png"/></Relationships>
</file>

<file path=ppt/slideLayouts/_rels/slideLayout2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Master" Target="../slideMasters/slideMaster25.xml"/><Relationship Id="rId6" Type="http://schemas.openxmlformats.org/officeDocument/2006/relationships/image" Target="../media/image28.png"/><Relationship Id="rId5" Type="http://schemas.openxmlformats.org/officeDocument/2006/relationships/image" Target="../media/image38.png"/><Relationship Id="rId4" Type="http://schemas.openxmlformats.org/officeDocument/2006/relationships/image" Target="../media/image26.png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7.xml"/></Relationships>
</file>

<file path=ppt/slideLayouts/_rels/slideLayout2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microsoft.com/office/2007/relationships/hdphoto" Target="../media/hdphoto5.wdp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7.xml"/><Relationship Id="rId6" Type="http://schemas.openxmlformats.org/officeDocument/2006/relationships/image" Target="../media/image39.png"/><Relationship Id="rId5" Type="http://schemas.microsoft.com/office/2007/relationships/hdphoto" Target="../media/hdphoto4.wdp"/><Relationship Id="rId4" Type="http://schemas.openxmlformats.org/officeDocument/2006/relationships/image" Target="../media/image35.png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Master" Target="../slideMasters/slideMaster27.xml"/></Relationships>
</file>

<file path=ppt/slideLayouts/_rels/slideLayout2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Master" Target="../slideMasters/slideMaster27.xml"/></Relationships>
</file>

<file path=ppt/slideLayouts/_rels/slideLayout2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Master" Target="../slideMasters/slideMaster27.xml"/></Relationships>
</file>

<file path=ppt/slideLayouts/_rels/slideLayout2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Master" Target="../slideMasters/slideMaster27.xml"/></Relationships>
</file>

<file path=ppt/slideLayouts/_rels/slideLayout2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Master" Target="../slideMasters/slideMaster27.xml"/></Relationships>
</file>

<file path=ppt/slideLayouts/_rels/slideLayout2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Master" Target="../slideMasters/slideMaster27.xml"/></Relationships>
</file>

<file path=ppt/slideLayouts/_rels/slideLayout2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Master" Target="../slideMasters/slideMaster27.xml"/></Relationships>
</file>

<file path=ppt/slideLayouts/_rels/slideLayout2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Master" Target="../slideMasters/slideMaster27.xml"/></Relationships>
</file>

<file path=ppt/slideLayouts/_rels/slideLayout2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Master" Target="../slideMasters/slideMaster27.xml"/></Relationships>
</file>

<file path=ppt/slideLayouts/_rels/slideLayout2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Master" Target="../slideMasters/slideMaster27.xml"/></Relationships>
</file>

<file path=ppt/slideLayouts/_rels/slideLayout2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Master" Target="../slideMasters/slideMaster27.xml"/></Relationships>
</file>

<file path=ppt/slideLayouts/_rels/slideLayout2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8.xml"/></Relationships>
</file>

<file path=ppt/slideLayouts/_rels/slideLayout2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9.xml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2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2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30.xml"/><Relationship Id="rId4" Type="http://schemas.openxmlformats.org/officeDocument/2006/relationships/image" Target="../media/image23.png"/></Relationships>
</file>

<file path=ppt/slideLayouts/_rels/slideLayout29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microsoft.com/office/2007/relationships/hdphoto" Target="../media/hdphoto1.wdp"/><Relationship Id="rId7" Type="http://schemas.openxmlformats.org/officeDocument/2006/relationships/image" Target="../media/image27.pn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30.xml"/><Relationship Id="rId6" Type="http://schemas.microsoft.com/office/2007/relationships/hdphoto" Target="../media/hdphoto2.wdp"/><Relationship Id="rId5" Type="http://schemas.openxmlformats.org/officeDocument/2006/relationships/image" Target="../media/image26.png"/><Relationship Id="rId4" Type="http://schemas.openxmlformats.org/officeDocument/2006/relationships/image" Target="../media/image25.png"/><Relationship Id="rId9" Type="http://schemas.microsoft.com/office/2007/relationships/hdphoto" Target="../media/hdphoto3.wdp"/></Relationships>
</file>

<file path=ppt/slideLayouts/_rels/slideLayout2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Master" Target="../slideMasters/slideMaster30.xml"/></Relationships>
</file>

<file path=ppt/slideLayouts/_rels/slideLayout2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31.xml"/><Relationship Id="rId4" Type="http://schemas.openxmlformats.org/officeDocument/2006/relationships/image" Target="../media/image23.png"/></Relationships>
</file>

<file path=ppt/slideLayouts/_rels/slideLayout3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32.xml"/><Relationship Id="rId4" Type="http://schemas.openxmlformats.org/officeDocument/2006/relationships/image" Target="../media/image23.png"/></Relationships>
</file>

<file path=ppt/slideLayouts/_rels/slideLayout3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microsoft.com/office/2007/relationships/hdphoto" Target="../media/hdphoto1.wdp"/><Relationship Id="rId7" Type="http://schemas.openxmlformats.org/officeDocument/2006/relationships/image" Target="../media/image27.pn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32.xml"/><Relationship Id="rId6" Type="http://schemas.microsoft.com/office/2007/relationships/hdphoto" Target="../media/hdphoto2.wdp"/><Relationship Id="rId5" Type="http://schemas.openxmlformats.org/officeDocument/2006/relationships/image" Target="../media/image26.png"/><Relationship Id="rId4" Type="http://schemas.openxmlformats.org/officeDocument/2006/relationships/image" Target="../media/image25.png"/><Relationship Id="rId9" Type="http://schemas.microsoft.com/office/2007/relationships/hdphoto" Target="../media/hdphoto3.wdp"/></Relationships>
</file>

<file path=ppt/slideLayouts/_rels/slideLayout3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32.xml"/></Relationships>
</file>

<file path=ppt/slideLayouts/_rels/slideLayout3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Master" Target="../slideMasters/slideMaster32.xml"/></Relationships>
</file>

<file path=ppt/slideLayouts/_rels/slideLayout3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916813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89264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564230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83657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9C1A1DC-6AC7-765A-0002-7870B5A9D5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C93BA7B-4248-17C3-AACD-611627DC2A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CA" dirty="0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1A075E0-3F36-10FB-03FA-A656D6DAE30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AD061CC3-7E7B-4C80-A4A7-6D0FDF5EB9A9}" type="datetimeFigureOut">
              <a:rPr lang="fr-FR" smtClean="0"/>
              <a:pPr/>
              <a:t>16/11/2025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BF3B481-7E9F-3C89-D6BC-0BA28EA818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33D8115-D3C5-D879-A8C2-3496162B5F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5FED7C85-8896-41BD-BA19-04978EAD68F9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032530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1485C4D-3C7B-D945-9669-068BD91E2F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B2FE72F-B6AF-5AFC-5600-C95D45201C1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  <a:lvl2pPr>
              <a:defRPr>
                <a:latin typeface="Microsoft Uighur" panose="02000000000000000000" pitchFamily="2" charset="-78"/>
              </a:defRPr>
            </a:lvl2pPr>
            <a:lvl3pPr>
              <a:defRPr>
                <a:latin typeface="Microsoft Uighur" panose="02000000000000000000" pitchFamily="2" charset="-78"/>
              </a:defRPr>
            </a:lvl3pPr>
            <a:lvl4pPr>
              <a:defRPr>
                <a:latin typeface="Microsoft Uighur" panose="02000000000000000000" pitchFamily="2" charset="-78"/>
              </a:defRPr>
            </a:lvl4pPr>
            <a:lvl5pPr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fr-FR" dirty="0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8222DA7D-6E9D-54B0-8613-6A66CF993F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  <a:lvl2pPr>
              <a:defRPr>
                <a:latin typeface="Microsoft Uighur" panose="02000000000000000000" pitchFamily="2" charset="-78"/>
              </a:defRPr>
            </a:lvl2pPr>
            <a:lvl3pPr>
              <a:defRPr>
                <a:latin typeface="Microsoft Uighur" panose="02000000000000000000" pitchFamily="2" charset="-78"/>
              </a:defRPr>
            </a:lvl3pPr>
            <a:lvl4pPr>
              <a:defRPr>
                <a:latin typeface="Microsoft Uighur" panose="02000000000000000000" pitchFamily="2" charset="-78"/>
              </a:defRPr>
            </a:lvl4pPr>
            <a:lvl5pPr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fr-FR" dirty="0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5416F35-5575-A660-0956-6C9859DC8F1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AD061CC3-7E7B-4C80-A4A7-6D0FDF5EB9A9}" type="datetimeFigureOut">
              <a:rPr lang="fr-FR" smtClean="0"/>
              <a:pPr/>
              <a:t>16/11/2025</a:t>
            </a:fld>
            <a:endParaRPr lang="fr-FR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E773261-E3C7-2B3E-92FB-BC9AA0168F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52EF0D6-2650-D2D8-F9A1-A836E0AB62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5FED7C85-8896-41BD-BA19-04978EAD68F9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151265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722DE88-C7E1-3A6F-F77D-ABC444C80A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8954856-3DC2-FF83-1119-094EFA1D08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Microsoft Uighur" panose="02000000000000000000" pitchFamily="2" charset="-78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 dirty="0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C9125C3C-B35B-B96F-1C82-12BC3A595D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  <a:lvl2pPr>
              <a:defRPr>
                <a:latin typeface="Microsoft Uighur" panose="02000000000000000000" pitchFamily="2" charset="-78"/>
              </a:defRPr>
            </a:lvl2pPr>
            <a:lvl3pPr>
              <a:defRPr>
                <a:latin typeface="Microsoft Uighur" panose="02000000000000000000" pitchFamily="2" charset="-78"/>
              </a:defRPr>
            </a:lvl3pPr>
            <a:lvl4pPr>
              <a:defRPr>
                <a:latin typeface="Microsoft Uighur" panose="02000000000000000000" pitchFamily="2" charset="-78"/>
              </a:defRPr>
            </a:lvl4pPr>
            <a:lvl5pPr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fr-FR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1D3C4ED5-4CB3-9A39-CB44-399EA189BD3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Microsoft Uighur" panose="02000000000000000000" pitchFamily="2" charset="-78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 dirty="0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F65A64BD-B089-0173-4EFF-62BD8B26136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  <a:lvl2pPr>
              <a:defRPr>
                <a:latin typeface="Microsoft Uighur" panose="02000000000000000000" pitchFamily="2" charset="-78"/>
              </a:defRPr>
            </a:lvl2pPr>
            <a:lvl3pPr>
              <a:defRPr>
                <a:latin typeface="Microsoft Uighur" panose="02000000000000000000" pitchFamily="2" charset="-78"/>
              </a:defRPr>
            </a:lvl3pPr>
            <a:lvl4pPr>
              <a:defRPr>
                <a:latin typeface="Microsoft Uighur" panose="02000000000000000000" pitchFamily="2" charset="-78"/>
              </a:defRPr>
            </a:lvl4pPr>
            <a:lvl5pPr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fr-FR" dirty="0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D5D63BE4-F1F2-F578-C274-E9570FDD28C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AD061CC3-7E7B-4C80-A4A7-6D0FDF5EB9A9}" type="datetimeFigureOut">
              <a:rPr lang="fr-FR" smtClean="0"/>
              <a:pPr/>
              <a:t>16/11/2025</a:t>
            </a:fld>
            <a:endParaRPr lang="fr-FR" dirty="0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8335B0CE-1289-1515-6120-2D93C2089D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2A190BC2-5668-9D22-D671-45E490708A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5FED7C85-8896-41BD-BA19-04978EAD68F9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379379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010EC33-2AB4-29F8-30C1-249E6F5DF8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6D12C840-94F3-F89A-2FB8-3F67B81779F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AD061CC3-7E7B-4C80-A4A7-6D0FDF5EB9A9}" type="datetimeFigureOut">
              <a:rPr lang="fr-FR" smtClean="0"/>
              <a:pPr/>
              <a:t>16/11/2025</a:t>
            </a:fld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CCDB19A3-0874-CC7B-C8DB-962831FDE4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510E0F5-9F46-72A3-3F1E-BDAED2F8DD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5FED7C85-8896-41BD-BA19-04978EAD68F9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550787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8F472C8C-E53E-25CD-DAF8-73213FA1B7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AD061CC3-7E7B-4C80-A4A7-6D0FDF5EB9A9}" type="datetimeFigureOut">
              <a:rPr lang="fr-FR" smtClean="0"/>
              <a:pPr/>
              <a:t>16/11/2025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8CB6E1E-A58A-E5C5-1BD8-8FE5E2D7FA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2CCD65D-0307-9245-F6C1-0542CE0CC7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5FED7C85-8896-41BD-BA19-04978EAD68F9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123545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CC9D710-6C76-3C0E-FACB-7F61BB339F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6B8A6B8-FA0A-7617-1569-923F3C93B3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Microsoft Uighur" panose="02000000000000000000" pitchFamily="2" charset="-78"/>
              </a:defRPr>
            </a:lvl1pPr>
            <a:lvl2pPr>
              <a:defRPr sz="2800">
                <a:latin typeface="Microsoft Uighur" panose="02000000000000000000" pitchFamily="2" charset="-78"/>
              </a:defRPr>
            </a:lvl2pPr>
            <a:lvl3pPr>
              <a:defRPr sz="2400">
                <a:latin typeface="Microsoft Uighur" panose="02000000000000000000" pitchFamily="2" charset="-78"/>
              </a:defRPr>
            </a:lvl3pPr>
            <a:lvl4pPr>
              <a:defRPr sz="2000">
                <a:latin typeface="Microsoft Uighur" panose="02000000000000000000" pitchFamily="2" charset="-78"/>
              </a:defRPr>
            </a:lvl4pPr>
            <a:lvl5pPr>
              <a:defRPr sz="2000">
                <a:latin typeface="Microsoft Uighur" panose="02000000000000000000" pitchFamily="2" charset="-78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fr-FR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A48331E-C5CD-FF9A-CB3C-04489C203A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latin typeface="Microsoft Uighur" panose="02000000000000000000" pitchFamily="2" charset="-78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 dirty="0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56D5ABB-EFF7-5E9C-D08A-0B446A101C3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AD061CC3-7E7B-4C80-A4A7-6D0FDF5EB9A9}" type="datetimeFigureOut">
              <a:rPr lang="fr-FR" smtClean="0"/>
              <a:pPr/>
              <a:t>16/11/2025</a:t>
            </a:fld>
            <a:endParaRPr lang="fr-FR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C7175C8-52A8-F1D4-B63A-D37181F7A1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5DB9F9B-6EFD-C833-073F-3C85FF6A7C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5FED7C85-8896-41BD-BA19-04978EAD68F9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232088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C0B54D1-5A7F-DA8B-8767-2C918C36D4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F0B22C5E-FB49-785C-7715-5381286795A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latin typeface="Microsoft Uighur" panose="02000000000000000000" pitchFamily="2" charset="-78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5BF8334-FE75-2F05-5A72-A7239075E2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latin typeface="Microsoft Uighur" panose="02000000000000000000" pitchFamily="2" charset="-78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 dirty="0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3CEF492-7161-DAAB-2271-30A2404F187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AD061CC3-7E7B-4C80-A4A7-6D0FDF5EB9A9}" type="datetimeFigureOut">
              <a:rPr lang="fr-FR" smtClean="0"/>
              <a:pPr/>
              <a:t>16/11/2025</a:t>
            </a:fld>
            <a:endParaRPr lang="fr-FR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5538B13-7EE1-7783-E6B7-492BAD8A73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32716CF-E7A7-AD48-B5E3-E33EE949DB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5FED7C85-8896-41BD-BA19-04978EAD68F9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189144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2624791-D1B8-ACFC-43B1-A81BEA72F7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D8BFCC4C-AFD4-373D-FE68-2F77BDF753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>
            <a:lvl1pPr>
              <a:defRPr>
                <a:latin typeface="Microsoft Uighur" panose="02000000000000000000" pitchFamily="2" charset="-78"/>
              </a:defRPr>
            </a:lvl1pPr>
            <a:lvl2pPr>
              <a:defRPr>
                <a:latin typeface="Microsoft Uighur" panose="02000000000000000000" pitchFamily="2" charset="-78"/>
              </a:defRPr>
            </a:lvl2pPr>
            <a:lvl3pPr>
              <a:defRPr>
                <a:latin typeface="Microsoft Uighur" panose="02000000000000000000" pitchFamily="2" charset="-78"/>
              </a:defRPr>
            </a:lvl3pPr>
            <a:lvl4pPr>
              <a:defRPr>
                <a:latin typeface="Microsoft Uighur" panose="02000000000000000000" pitchFamily="2" charset="-78"/>
              </a:defRPr>
            </a:lvl4pPr>
            <a:lvl5pPr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88C97B4-F480-2DC2-A6F8-F4B8A6B84F3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AD061CC3-7E7B-4C80-A4A7-6D0FDF5EB9A9}" type="datetimeFigureOut">
              <a:rPr lang="fr-FR" smtClean="0"/>
              <a:pPr/>
              <a:t>16/11/2025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BD9BD22-FD02-B35F-DBEA-C73C4E3694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FAC508E-987C-892A-132A-C8948AFC5D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5FED7C85-8896-41BD-BA19-04978EAD68F9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2408306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EBA05DA6-18EE-3F54-FCE5-935D19818B1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7BA5E24-AF3C-BCCB-83F8-8A58545790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>
            <a:lvl1pPr>
              <a:defRPr>
                <a:latin typeface="Microsoft Uighur" panose="02000000000000000000" pitchFamily="2" charset="-78"/>
              </a:defRPr>
            </a:lvl1pPr>
            <a:lvl2pPr>
              <a:defRPr>
                <a:latin typeface="Microsoft Uighur" panose="02000000000000000000" pitchFamily="2" charset="-78"/>
              </a:defRPr>
            </a:lvl2pPr>
            <a:lvl3pPr>
              <a:defRPr>
                <a:latin typeface="Microsoft Uighur" panose="02000000000000000000" pitchFamily="2" charset="-78"/>
              </a:defRPr>
            </a:lvl3pPr>
            <a:lvl4pPr>
              <a:defRPr>
                <a:latin typeface="Microsoft Uighur" panose="02000000000000000000" pitchFamily="2" charset="-78"/>
              </a:defRPr>
            </a:lvl4pPr>
            <a:lvl5pPr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9A9E08F-54DC-9585-CD38-8EB64B87165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AD061CC3-7E7B-4C80-A4A7-6D0FDF5EB9A9}" type="datetimeFigureOut">
              <a:rPr lang="fr-FR" smtClean="0"/>
              <a:pPr/>
              <a:t>16/11/2025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DBCD3EB-5EE9-6D50-8CD1-CAA78BCB87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2AF4DCE-4226-792C-357C-0E5A948C71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5FED7C85-8896-41BD-BA19-04978EAD68F9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0559422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102690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8238049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0507770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1640097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2230601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9860868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4452033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141935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3213810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1414306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2842315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7691462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4161082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0212348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2850679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4552191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810408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7904655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8346069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5055521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7627467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5533690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9">
            <a:extLst>
              <a:ext uri="{FF2B5EF4-FFF2-40B4-BE49-F238E27FC236}">
                <a16:creationId xmlns:a16="http://schemas.microsoft.com/office/drawing/2014/main" id="{998E753B-669B-CF56-F198-B2302C128CE9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1" y="5105400"/>
            <a:ext cx="1318425" cy="175030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609660">
              <a:defRPr/>
            </a:pPr>
            <a:endParaRPr lang="fr-MA" sz="428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Freeform 10">
            <a:extLst>
              <a:ext uri="{FF2B5EF4-FFF2-40B4-BE49-F238E27FC236}">
                <a16:creationId xmlns:a16="http://schemas.microsoft.com/office/drawing/2014/main" id="{D45FA7BE-5EDF-358F-BE69-EEE653FADEA2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7416800" y="4953000"/>
            <a:ext cx="1705780" cy="190270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609660">
              <a:defRPr/>
            </a:pPr>
            <a:endParaRPr lang="fr-MA" sz="428">
              <a:solidFill>
                <a:prstClr val="black"/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815162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2">
            <a:extLst>
              <a:ext uri="{FF2B5EF4-FFF2-40B4-BE49-F238E27FC236}">
                <a16:creationId xmlns:a16="http://schemas.microsoft.com/office/drawing/2014/main" id="{863E396B-E484-C056-D948-B47B31B4E4CE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-1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60">
              <a:defRPr/>
            </a:pPr>
            <a:endParaRPr lang="fr-MA" sz="90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Titre 3">
            <a:extLst>
              <a:ext uri="{FF2B5EF4-FFF2-40B4-BE49-F238E27FC236}">
                <a16:creationId xmlns:a16="http://schemas.microsoft.com/office/drawing/2014/main" id="{FDAC4016-80F8-7D2F-2BC3-76EA04DE10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0000" y="3120000"/>
            <a:ext cx="7387200" cy="600000"/>
          </a:xfrm>
          <a:prstGeom prst="rect">
            <a:avLst/>
          </a:prstGeom>
        </p:spPr>
        <p:txBody>
          <a:bodyPr anchor="ctr"/>
          <a:lstStyle>
            <a:lvl1pPr algn="ctr">
              <a:defRPr sz="4800">
                <a:solidFill>
                  <a:srgbClr val="215968"/>
                </a:solidFill>
                <a:latin typeface="Arial Rounded MT Bold" panose="020F0704030504030204" pitchFamily="34" charset="0"/>
              </a:defRPr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11" name="Freeform 9">
            <a:extLst>
              <a:ext uri="{FF2B5EF4-FFF2-40B4-BE49-F238E27FC236}">
                <a16:creationId xmlns:a16="http://schemas.microsoft.com/office/drawing/2014/main" id="{D8CE0998-F5AF-52EF-E124-79B907019730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1" y="5105400"/>
            <a:ext cx="1318425" cy="175030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609660">
              <a:defRPr/>
            </a:pPr>
            <a:endParaRPr lang="fr-MA" sz="428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2" name="Freeform 10">
            <a:extLst>
              <a:ext uri="{FF2B5EF4-FFF2-40B4-BE49-F238E27FC236}">
                <a16:creationId xmlns:a16="http://schemas.microsoft.com/office/drawing/2014/main" id="{8B9D6A13-198F-1A01-A150-A0DB4D5B1B4C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7416800" y="4953000"/>
            <a:ext cx="1705780" cy="190270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609660">
              <a:defRPr/>
            </a:pPr>
            <a:endParaRPr lang="fr-MA" sz="428">
              <a:solidFill>
                <a:prstClr val="black"/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040368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4833835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9">
            <a:extLst>
              <a:ext uri="{FF2B5EF4-FFF2-40B4-BE49-F238E27FC236}">
                <a16:creationId xmlns:a16="http://schemas.microsoft.com/office/drawing/2014/main" id="{998E753B-669B-CF56-F198-B2302C128CE9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1" y="5105400"/>
            <a:ext cx="1318425" cy="175030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609660">
              <a:defRPr/>
            </a:pPr>
            <a:endParaRPr lang="fr-MA" sz="428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Freeform 10">
            <a:extLst>
              <a:ext uri="{FF2B5EF4-FFF2-40B4-BE49-F238E27FC236}">
                <a16:creationId xmlns:a16="http://schemas.microsoft.com/office/drawing/2014/main" id="{D45FA7BE-5EDF-358F-BE69-EEE653FADEA2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7416800" y="4953000"/>
            <a:ext cx="1705780" cy="190270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609660">
              <a:defRPr/>
            </a:pPr>
            <a:endParaRPr lang="fr-MA" sz="428">
              <a:solidFill>
                <a:prstClr val="black"/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562183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3">
            <a:extLst>
              <a:ext uri="{FF2B5EF4-FFF2-40B4-BE49-F238E27FC236}">
                <a16:creationId xmlns:a16="http://schemas.microsoft.com/office/drawing/2014/main" id="{FDAC4016-80F8-7D2F-2BC3-76EA04DE10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0000" y="3120000"/>
            <a:ext cx="7387200" cy="600000"/>
          </a:xfrm>
          <a:prstGeom prst="rect">
            <a:avLst/>
          </a:prstGeom>
        </p:spPr>
        <p:txBody>
          <a:bodyPr anchor="ctr"/>
          <a:lstStyle>
            <a:lvl1pPr algn="ctr">
              <a:defRPr sz="4800">
                <a:solidFill>
                  <a:srgbClr val="215968"/>
                </a:solidFill>
                <a:latin typeface="Arial Rounded MT Bold" panose="020F0704030504030204" pitchFamily="34" charset="0"/>
              </a:defRPr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11" name="Freeform 9">
            <a:extLst>
              <a:ext uri="{FF2B5EF4-FFF2-40B4-BE49-F238E27FC236}">
                <a16:creationId xmlns:a16="http://schemas.microsoft.com/office/drawing/2014/main" id="{D8CE0998-F5AF-52EF-E124-79B907019730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1" y="5105400"/>
            <a:ext cx="1318425" cy="175030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609660">
              <a:defRPr/>
            </a:pPr>
            <a:endParaRPr lang="fr-MA" sz="428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2" name="Freeform 10">
            <a:extLst>
              <a:ext uri="{FF2B5EF4-FFF2-40B4-BE49-F238E27FC236}">
                <a16:creationId xmlns:a16="http://schemas.microsoft.com/office/drawing/2014/main" id="{8B9D6A13-198F-1A01-A150-A0DB4D5B1B4C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7416800" y="4953000"/>
            <a:ext cx="1705780" cy="190270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609660">
              <a:defRPr/>
            </a:pPr>
            <a:endParaRPr lang="fr-MA" sz="428">
              <a:solidFill>
                <a:prstClr val="black"/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935506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3616149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 preserve="1">
  <p:cSld name="Blank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75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25" tIns="68525" rIns="68525" bIns="685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8412848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686464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4798172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1561896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0831232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2781529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8784935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85586784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0057018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70191425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46783302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49176731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2604384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2126390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8782767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76213755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62510130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33967960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3223942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21777365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9358568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2586892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68535566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58590397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79155996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20832346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7402582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56116280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0811021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36263290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10410975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77093374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2916517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5462342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9516503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5347109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4104416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89136915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7956396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45033191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36849867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16189081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5436997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7642682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97334955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53558779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86305146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4490737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38231013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5188501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80602990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0234640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08148900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2248634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2778130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1829307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3049839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3558309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5486106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98434074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5107211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6664049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1024518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61232213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5996292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81208417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0494037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12373274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37277776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5990698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90326189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09582189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8442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8982449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22456617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78899599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4094954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07380461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99889000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38209539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8438967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07299406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463460410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583466384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صرف و تحويل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78072784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1947542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68186035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94079032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68867557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74291734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53353044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>
  <p:cSld name="02_Voc_Act_01_Img"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9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2" name="Google Shape;282;p94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283" name="Google Shape;283;p94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44021728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9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6" name="Google Shape;286;p95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14691712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111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9" name="Google Shape;289;p111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290" name="Google Shape;290;p111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012957415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11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3" name="Google Shape;293;p112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94" name="Google Shape;294;p112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02859708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11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7" name="Google Shape;297;p113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98" name="Google Shape;298;p113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99" name="Google Shape;299;p113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9499332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 userDrawn="1">
  <p:cSld name="3_Disposition personnalisée"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11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2" name="Google Shape;302;p114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04" name="Google Shape;304;p114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2" name="Google Shape;302;p114">
            <a:extLst>
              <a:ext uri="{FF2B5EF4-FFF2-40B4-BE49-F238E27FC236}">
                <a16:creationId xmlns:a16="http://schemas.microsoft.com/office/drawing/2014/main" id="{62B53205-1C45-CBE8-5716-5AF9EF5C1491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4572000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81355341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11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7" name="Google Shape;307;p115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08" name="Google Shape;308;p115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09" name="Google Shape;309;p11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77417628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11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2" name="Google Shape;312;p116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13" name="Google Shape;313;p116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14" name="Google Shape;314;p11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64766372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>
  <p:cSld name="8_Img">
    <p:spTree>
      <p:nvGrpSpPr>
        <p:cNvPr id="1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11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7" name="Google Shape;317;p117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18" name="Google Shape;318;p117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19" name="Google Shape;319;p117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20" name="Google Shape;320;p117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21" name="Google Shape;321;p117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22" name="Google Shape;322;p117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23" name="Google Shape;323;p117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24" name="Google Shape;324;p117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25" name="Google Shape;325;p117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26" name="Google Shape;326;p117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27" name="Google Shape;327;p117"/>
          <p:cNvSpPr>
            <a:spLocks noGrp="1"/>
          </p:cNvSpPr>
          <p:nvPr>
            <p:ph type="pic" idx="1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26530131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11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0" name="Google Shape;330;p118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31" name="Google Shape;331;p118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32" name="Google Shape;332;p118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33" name="Google Shape;333;p118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34" name="Google Shape;334;p118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84428884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11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7" name="Google Shape;337;p119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38" name="Google Shape;338;p119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39" name="Google Shape;339;p119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40" name="Google Shape;340;p119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41" name="Google Shape;341;p119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42" name="Google Shape;342;p119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43" name="Google Shape;343;p119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44" name="Google Shape;344;p119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45" name="Google Shape;345;p119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48407393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>
  <p:cSld name="5_Voc_Act_01_4 Vignt+Txt"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p12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8" name="Google Shape;348;p120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49" name="Google Shape;349;p120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50" name="Google Shape;350;p120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51" name="Google Shape;351;p120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52" name="Google Shape;352;p120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53" name="Google Shape;353;p120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54" name="Google Shape;354;p120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56347891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Voc_Act_01_4 Vignt+Txt">
  <p:cSld name="6_Voc_Act_01_4 Vignt+Txt">
    <p:spTree>
      <p:nvGrpSpPr>
        <p:cNvPr id="1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p12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7" name="Google Shape;357;p121"/>
          <p:cNvSpPr>
            <a:spLocks noGrp="1"/>
          </p:cNvSpPr>
          <p:nvPr>
            <p:ph type="pic" idx="2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58" name="Google Shape;358;p121"/>
          <p:cNvSpPr>
            <a:spLocks noGrp="1"/>
          </p:cNvSpPr>
          <p:nvPr>
            <p:ph type="pic" idx="3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59" name="Google Shape;359;p121"/>
          <p:cNvSpPr>
            <a:spLocks noGrp="1"/>
          </p:cNvSpPr>
          <p:nvPr>
            <p:ph type="pic" idx="4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60" name="Google Shape;360;p121"/>
          <p:cNvSpPr>
            <a:spLocks noGrp="1"/>
          </p:cNvSpPr>
          <p:nvPr>
            <p:ph type="pic" idx="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61" name="Google Shape;361;p121"/>
          <p:cNvSpPr>
            <a:spLocks noGrp="1"/>
          </p:cNvSpPr>
          <p:nvPr>
            <p:ph type="pic" idx="6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62" name="Google Shape;362;p121"/>
          <p:cNvSpPr>
            <a:spLocks noGrp="1"/>
          </p:cNvSpPr>
          <p:nvPr>
            <p:ph type="pic" idx="7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63" name="Google Shape;363;p121"/>
          <p:cNvSpPr>
            <a:spLocks noGrp="1"/>
          </p:cNvSpPr>
          <p:nvPr>
            <p:ph type="pic" idx="8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56609441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>
  <p:cSld name="4_Voc_Act_01_4 Vignt+Txt"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12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6" name="Google Shape;366;p122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67" name="Google Shape;367;p122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68" name="Google Shape;368;p122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69" name="Google Shape;369;p122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70" name="Google Shape;370;p122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1" name="Google Shape;371;p122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2" name="Google Shape;372;p122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3" name="Google Shape;373;p122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4" name="Google Shape;374;p122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44253794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>
  <p:cSld name="3_Voc_Act_01_4 Vignt+Txt">
    <p:spTree>
      <p:nvGrpSpPr>
        <p:cNvPr id="1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p12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7" name="Google Shape;377;p123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78" name="Google Shape;378;p123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79" name="Google Shape;379;p123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80" name="Google Shape;380;p123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81" name="Google Shape;381;p123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2" name="Google Shape;382;p123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3" name="Google Shape;383;p123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4" name="Google Shape;384;p123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5" name="Google Shape;385;p123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86" name="Google Shape;386;p123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7" name="Google Shape;387;p123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23618448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12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0" name="Google Shape;390;p124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91" name="Google Shape;391;p124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92" name="Google Shape;392;p124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93" name="Google Shape;393;p124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94" name="Google Shape;394;p124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95" name="Google Shape;395;p124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28480747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p12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8" name="Google Shape;398;p125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99" name="Google Shape;399;p125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00" name="Google Shape;400;p125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01" name="Google Shape;401;p125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02" name="Google Shape;402;p125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03" name="Google Shape;403;p125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04" name="Google Shape;404;p125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05" name="Google Shape;405;p125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06" name="Google Shape;406;p125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07" name="Google Shape;407;p125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08" name="Google Shape;408;p125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44175314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p12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1" name="Google Shape;411;p126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12" name="Google Shape;412;p126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13" name="Google Shape;413;p126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14" name="Google Shape;414;p126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15" name="Google Shape;415;p126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16" name="Google Shape;416;p126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17" name="Google Shape;417;p126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18" name="Google Shape;418;p126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19" name="Google Shape;419;p126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20" name="Google Shape;420;p126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65752574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>
  <p:cSld name="5_Voc_Act_01_5 Vignt+Txt">
    <p:spTree>
      <p:nvGrpSpPr>
        <p:cNvPr id="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Google Shape;422;p12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3" name="Google Shape;423;p127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24" name="Google Shape;424;p127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25" name="Google Shape;425;p127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26" name="Google Shape;426;p127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27" name="Google Shape;427;p127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28" name="Google Shape;428;p127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29" name="Google Shape;429;p127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30" name="Google Shape;430;p127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31" name="Google Shape;431;p127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32" name="Google Shape;432;p127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91308711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p12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5" name="Google Shape;435;p128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36" name="Google Shape;436;p128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37" name="Google Shape;437;p128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38" name="Google Shape;438;p128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39" name="Google Shape;439;p128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40" name="Google Shape;440;p128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1" name="Google Shape;441;p128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2" name="Google Shape;442;p128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3" name="Google Shape;443;p128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4" name="Google Shape;444;p128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5" name="Google Shape;445;p128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46" name="Google Shape;446;p128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47" name="Google Shape;447;p128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48" name="Google Shape;448;p128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49" name="Google Shape;449;p128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50" name="Google Shape;450;p128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51" name="Google Shape;451;p128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52" name="Google Shape;452;p128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53" name="Google Shape;453;p128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47465533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Google Shape;455;p12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6" name="Google Shape;456;p129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57" name="Google Shape;457;p129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92370825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9" name="Google Shape;459;p13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460" name="Google Shape;460;p13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461" name="Google Shape;461;p13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462" name="Google Shape;462;p130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63" name="Google Shape;463;p130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4" name="Google Shape;464;p130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65" name="Google Shape;465;p130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6" name="Google Shape;466;p130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67" name="Google Shape;467;p130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8" name="Google Shape;468;p130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69" name="Google Shape;469;p130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72678106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74819602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35761307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02029517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86706623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802910251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499555854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قراءة 2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753196001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57052984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892251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0602351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11152405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57781809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29806286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91485767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6882552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42933805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5660147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05603328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65187093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465580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17858896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72475487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914064536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799638283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045847985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85111790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39118362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1990529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22546484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28681232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8440560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49787"/>
            <a:ext cx="177951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376809" y="3058690"/>
            <a:ext cx="10502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4772477" y="4307506"/>
            <a:ext cx="16546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4783014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49403213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>
  <p:cSld name="5_Voc_Act_01_4 Vignt+Txt"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9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+mj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46" name="Google Shape;346;p95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47" name="Google Shape;347;p95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48" name="Google Shape;348;p95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49" name="Google Shape;349;p95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0" name="Google Shape;350;p95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1" name="Google Shape;351;p95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2" name="Google Shape;352;p95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23649032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9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+mj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55" name="Google Shape;355;p97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56" name="Google Shape;356;p9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1401363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9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+mj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59" name="Google Shape;359;p98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55527470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147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62" name="Google Shape;362;p147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63" name="Google Shape;363;p147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145895621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14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66" name="Google Shape;366;p148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67" name="Google Shape;367;p148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26191718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14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0" name="Google Shape;370;p149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1" name="Google Shape;371;p149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2" name="Google Shape;372;p149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10760995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15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5" name="Google Shape;375;p150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76" name="Google Shape;376;p150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+mn-lt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7" name="Google Shape;377;p150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579162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15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0" name="Google Shape;380;p151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1" name="Google Shape;381;p151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2" name="Google Shape;382;p151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1447241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15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5" name="Google Shape;385;p152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6" name="Google Shape;386;p152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87" name="Google Shape;387;p152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15128103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>
  <p:cSld name="8_Img"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15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+mn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90" name="Google Shape;390;p153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1" name="Google Shape;391;p153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2" name="Google Shape;392;p153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3" name="Google Shape;393;p153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4" name="Google Shape;394;p153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5" name="Google Shape;395;p153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6" name="Google Shape;396;p153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7" name="Google Shape;397;p153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8" name="Google Shape;398;p153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9" name="Google Shape;399;p153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00" name="Google Shape;400;p153"/>
          <p:cNvSpPr>
            <a:spLocks noGrp="1"/>
          </p:cNvSpPr>
          <p:nvPr>
            <p:ph type="pic" idx="1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69364215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15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03" name="Google Shape;403;p154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4" name="Google Shape;404;p154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5" name="Google Shape;405;p154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6" name="Google Shape;406;p154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7" name="Google Shape;407;p154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06251335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p15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10" name="Google Shape;410;p155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1" name="Google Shape;411;p155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2" name="Google Shape;412;p155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3" name="Google Shape;413;p155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4" name="Google Shape;414;p155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5" name="Google Shape;415;p155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6" name="Google Shape;416;p155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7" name="Google Shape;417;p155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8" name="Google Shape;418;p155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57127805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Voc_Act_01_4 Vignt+Txt">
  <p:cSld name="6_Voc_Act_01_4 Vignt+Txt">
    <p:spTree>
      <p:nvGrpSpPr>
        <p:cNvPr id="1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p15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21" name="Google Shape;421;p156"/>
          <p:cNvSpPr>
            <a:spLocks noGrp="1"/>
          </p:cNvSpPr>
          <p:nvPr>
            <p:ph type="pic" idx="2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2" name="Google Shape;422;p156"/>
          <p:cNvSpPr>
            <a:spLocks noGrp="1"/>
          </p:cNvSpPr>
          <p:nvPr>
            <p:ph type="pic" idx="3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3" name="Google Shape;423;p156"/>
          <p:cNvSpPr>
            <a:spLocks noGrp="1"/>
          </p:cNvSpPr>
          <p:nvPr>
            <p:ph type="pic" idx="4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4" name="Google Shape;424;p156"/>
          <p:cNvSpPr>
            <a:spLocks noGrp="1"/>
          </p:cNvSpPr>
          <p:nvPr>
            <p:ph type="pic" idx="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5" name="Google Shape;425;p156"/>
          <p:cNvSpPr>
            <a:spLocks noGrp="1"/>
          </p:cNvSpPr>
          <p:nvPr>
            <p:ph type="pic" idx="6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6" name="Google Shape;426;p156"/>
          <p:cNvSpPr>
            <a:spLocks noGrp="1"/>
          </p:cNvSpPr>
          <p:nvPr>
            <p:ph type="pic" idx="7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7" name="Google Shape;427;p156"/>
          <p:cNvSpPr>
            <a:spLocks noGrp="1"/>
          </p:cNvSpPr>
          <p:nvPr>
            <p:ph type="pic" idx="8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51907375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>
  <p:cSld name="4_Voc_Act_01_4 Vignt+Txt">
    <p:spTree>
      <p:nvGrpSpPr>
        <p:cNvPr id="1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p15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30" name="Google Shape;430;p157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1" name="Google Shape;431;p157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2" name="Google Shape;432;p157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3" name="Google Shape;433;p157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4" name="Google Shape;434;p157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5" name="Google Shape;435;p157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6" name="Google Shape;436;p157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7" name="Google Shape;437;p157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8" name="Google Shape;438;p157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58661834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>
  <p:cSld name="3_Voc_Act_01_4 Vignt+Txt">
    <p:spTree>
      <p:nvGrpSpPr>
        <p:cNvPr id="1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p15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41" name="Google Shape;441;p158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2" name="Google Shape;442;p158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3" name="Google Shape;443;p158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4" name="Google Shape;444;p158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5" name="Google Shape;445;p158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6" name="Google Shape;446;p158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7" name="Google Shape;447;p158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8" name="Google Shape;448;p158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9" name="Google Shape;449;p158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50" name="Google Shape;450;p158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51" name="Google Shape;451;p158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80847536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p15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54" name="Google Shape;454;p159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5" name="Google Shape;455;p159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6" name="Google Shape;456;p159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7" name="Google Shape;457;p159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8" name="Google Shape;458;p159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9" name="Google Shape;459;p159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3337561"/>
      </p:ext>
    </p:extLst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p16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62" name="Google Shape;462;p160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3" name="Google Shape;463;p160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4" name="Google Shape;464;p160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5" name="Google Shape;465;p160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6" name="Google Shape;466;p160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7" name="Google Shape;467;p160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8" name="Google Shape;468;p160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9" name="Google Shape;469;p160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0" name="Google Shape;470;p160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1" name="Google Shape;471;p160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2" name="Google Shape;472;p160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44573340"/>
      </p:ext>
    </p:extLst>
  </p:cSld>
  <p:clrMapOvr>
    <a:masterClrMapping/>
  </p:clrMapOvr>
  <p:transition spd="slow">
    <p:fade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p16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75" name="Google Shape;475;p161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6" name="Google Shape;476;p161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7" name="Google Shape;477;p161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8" name="Google Shape;478;p161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9" name="Google Shape;479;p161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0" name="Google Shape;480;p161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1" name="Google Shape;481;p161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2" name="Google Shape;482;p161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3" name="Google Shape;483;p161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4" name="Google Shape;484;p161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40523194"/>
      </p:ext>
    </p:extLst>
  </p:cSld>
  <p:clrMapOvr>
    <a:masterClrMapping/>
  </p:clrMapOvr>
  <p:transition spd="slow">
    <p:fade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>
  <p:cSld name="5_Voc_Act_01_5 Vignt+Txt">
    <p:spTree>
      <p:nvGrpSpPr>
        <p:cNvPr id="1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p16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87" name="Google Shape;487;p162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88" name="Google Shape;488;p162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89" name="Google Shape;489;p162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0" name="Google Shape;490;p162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1" name="Google Shape;491;p162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2" name="Google Shape;492;p162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3" name="Google Shape;493;p162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4" name="Google Shape;494;p162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5" name="Google Shape;495;p162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6" name="Google Shape;496;p162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92245275"/>
      </p:ext>
    </p:extLst>
  </p:cSld>
  <p:clrMapOvr>
    <a:masterClrMapping/>
  </p:clrMapOvr>
  <p:transition spd="slow">
    <p:fade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Google Shape;498;p16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99" name="Google Shape;499;p163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0" name="Google Shape;500;p163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1" name="Google Shape;501;p163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2" name="Google Shape;502;p163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3" name="Google Shape;503;p163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4" name="Google Shape;504;p163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5" name="Google Shape;505;p163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6" name="Google Shape;506;p163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7" name="Google Shape;507;p163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8" name="Google Shape;508;p163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9" name="Google Shape;509;p163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0" name="Google Shape;510;p163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1" name="Google Shape;511;p163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2" name="Google Shape;512;p163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3" name="Google Shape;513;p163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4" name="Google Shape;514;p163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5" name="Google Shape;515;p163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6" name="Google Shape;516;p163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7" name="Google Shape;517;p163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55430655"/>
      </p:ext>
    </p:extLst>
  </p:cSld>
  <p:clrMapOvr>
    <a:masterClrMapping/>
  </p:clrMapOvr>
  <p:transition spd="slow">
    <p:fade/>
  </p:transition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>
  <p:cSld name="02_Voc_Act_01_Img">
    <p:spTree>
      <p:nvGrpSpPr>
        <p:cNvPr id="1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p16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20" name="Google Shape;520;p164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21" name="Google Shape;521;p164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61296038"/>
      </p:ext>
    </p:extLst>
  </p:cSld>
  <p:clrMapOvr>
    <a:masterClrMapping/>
  </p:clrMapOvr>
  <p:transition spd="slow">
    <p:fade/>
  </p:transition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3" name="Google Shape;523;p16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524" name="Google Shape;524;p16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525" name="Google Shape;525;p16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526" name="Google Shape;526;p165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7" name="Google Shape;527;p165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28" name="Google Shape;528;p165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29" name="Google Shape;529;p165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30" name="Google Shape;530;p165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31" name="Google Shape;531;p165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32" name="Google Shape;532;p165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33" name="Google Shape;533;p165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62703695"/>
      </p:ext>
    </p:extLst>
  </p:cSld>
  <p:clrMapOvr>
    <a:masterClrMapping/>
  </p:clrMapOvr>
  <p:transition spd="slow">
    <p:fade/>
  </p:transition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>
  <p:cSld name="02_Voc_Act_01_Img">
    <p:spTree>
      <p:nvGrpSpPr>
        <p:cNvPr id="1" name="Shape 8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1" name="Google Shape;851;p10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52" name="Google Shape;852;p106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53" name="Google Shape;853;p10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7559734"/>
      </p:ext>
    </p:extLst>
  </p:cSld>
  <p:clrMapOvr>
    <a:masterClrMapping/>
  </p:clrMapOvr>
  <p:transition spd="slow">
    <p:fade/>
  </p:transition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8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5" name="Google Shape;855;p10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56" name="Google Shape;856;p107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712882"/>
      </p:ext>
    </p:extLst>
  </p:cSld>
  <p:clrMapOvr>
    <a:masterClrMapping/>
  </p:clrMapOvr>
  <p:transition spd="slow">
    <p:fade/>
  </p:transition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8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8" name="Google Shape;858;p198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59" name="Google Shape;859;p198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60" name="Google Shape;860;p198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191315997"/>
      </p:ext>
    </p:extLst>
  </p:cSld>
  <p:clrMapOvr>
    <a:masterClrMapping/>
  </p:clrMapOvr>
  <p:transition spd="slow">
    <p:fade/>
  </p:transition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8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2" name="Google Shape;862;p19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63" name="Google Shape;863;p199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64" name="Google Shape;864;p199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60826416"/>
      </p:ext>
    </p:extLst>
  </p:cSld>
  <p:clrMapOvr>
    <a:masterClrMapping/>
  </p:clrMapOvr>
  <p:transition spd="slow">
    <p:fade/>
  </p:transition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8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6" name="Google Shape;866;p20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67" name="Google Shape;867;p200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68" name="Google Shape;868;p200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69" name="Google Shape;869;p200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95790424"/>
      </p:ext>
    </p:extLst>
  </p:cSld>
  <p:clrMapOvr>
    <a:masterClrMapping/>
  </p:clrMapOvr>
  <p:transition spd="slow">
    <p:fade/>
  </p:transition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8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1" name="Google Shape;871;p20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72" name="Google Shape;872;p201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73" name="Google Shape;873;p201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74" name="Google Shape;874;p201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3164035"/>
      </p:ext>
    </p:extLst>
  </p:cSld>
  <p:clrMapOvr>
    <a:masterClrMapping/>
  </p:clrMapOvr>
  <p:transition spd="slow">
    <p:fade/>
  </p:transition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8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6" name="Google Shape;876;p20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77" name="Google Shape;877;p202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78" name="Google Shape;878;p202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79" name="Google Shape;879;p202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65949996"/>
      </p:ext>
    </p:extLst>
  </p:cSld>
  <p:clrMapOvr>
    <a:masterClrMapping/>
  </p:clrMapOvr>
  <p:transition spd="slow">
    <p:fade/>
  </p:transition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8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1" name="Google Shape;881;p20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82" name="Google Shape;882;p203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83" name="Google Shape;883;p203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84" name="Google Shape;884;p203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22185945"/>
      </p:ext>
    </p:extLst>
  </p:cSld>
  <p:clrMapOvr>
    <a:masterClrMapping/>
  </p:clrMapOvr>
  <p:transition spd="slow">
    <p:fade/>
  </p:transition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>
  <p:cSld name="8_Img">
    <p:spTree>
      <p:nvGrpSpPr>
        <p:cNvPr id="1" name="Shape 8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6" name="Google Shape;886;p20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87" name="Google Shape;887;p204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88" name="Google Shape;888;p204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89" name="Google Shape;889;p204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0" name="Google Shape;890;p204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1" name="Google Shape;891;p204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2" name="Google Shape;892;p204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3" name="Google Shape;893;p204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4" name="Google Shape;894;p204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5" name="Google Shape;895;p204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6" name="Google Shape;896;p204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97" name="Google Shape;897;p204"/>
          <p:cNvSpPr>
            <a:spLocks noGrp="1"/>
          </p:cNvSpPr>
          <p:nvPr>
            <p:ph type="pic" idx="1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11456447"/>
      </p:ext>
    </p:extLst>
  </p:cSld>
  <p:clrMapOvr>
    <a:masterClrMapping/>
  </p:clrMapOvr>
  <p:transition spd="slow">
    <p:fade/>
  </p:transition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8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9" name="Google Shape;899;p20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00" name="Google Shape;900;p205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1" name="Google Shape;901;p205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2" name="Google Shape;902;p205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3" name="Google Shape;903;p205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4" name="Google Shape;904;p205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11400972"/>
      </p:ext>
    </p:extLst>
  </p:cSld>
  <p:clrMapOvr>
    <a:masterClrMapping/>
  </p:clrMapOvr>
  <p:transition spd="slow">
    <p:fade/>
  </p:transition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9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6" name="Google Shape;906;p20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07" name="Google Shape;907;p206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8" name="Google Shape;908;p206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9" name="Google Shape;909;p206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10" name="Google Shape;910;p206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11" name="Google Shape;911;p206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12" name="Google Shape;912;p206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13" name="Google Shape;913;p206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14" name="Google Shape;914;p206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15" name="Google Shape;915;p206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86290611"/>
      </p:ext>
    </p:extLst>
  </p:cSld>
  <p:clrMapOvr>
    <a:masterClrMapping/>
  </p:clrMapOvr>
  <p:transition spd="slow">
    <p:fade/>
  </p:transition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>
  <p:cSld name="5_Voc_Act_01_4 Vignt+Txt">
    <p:spTree>
      <p:nvGrpSpPr>
        <p:cNvPr id="1" name="Shape 9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7" name="Google Shape;917;p20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18" name="Google Shape;918;p207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19" name="Google Shape;919;p207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20" name="Google Shape;920;p207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21" name="Google Shape;921;p207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22" name="Google Shape;922;p207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23" name="Google Shape;923;p207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24" name="Google Shape;924;p207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30819918"/>
      </p:ext>
    </p:extLst>
  </p:cSld>
  <p:clrMapOvr>
    <a:masterClrMapping/>
  </p:clrMapOvr>
  <p:transition spd="slow">
    <p:fade/>
  </p:transition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>
  <p:cSld name="4_Voc_Act_01_4 Vignt+Txt">
    <p:spTree>
      <p:nvGrpSpPr>
        <p:cNvPr id="1" name="Shape 9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6" name="Google Shape;926;p20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27" name="Google Shape;927;p208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28" name="Google Shape;928;p208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29" name="Google Shape;929;p208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30" name="Google Shape;930;p208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31" name="Google Shape;931;p208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2" name="Google Shape;932;p208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3" name="Google Shape;933;p208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4" name="Google Shape;934;p208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5" name="Google Shape;935;p208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10281864"/>
      </p:ext>
    </p:extLst>
  </p:cSld>
  <p:clrMapOvr>
    <a:masterClrMapping/>
  </p:clrMapOvr>
  <p:transition spd="slow">
    <p:fade/>
  </p:transition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>
  <p:cSld name="3_Voc_Act_01_4 Vignt+Txt">
    <p:spTree>
      <p:nvGrpSpPr>
        <p:cNvPr id="1" name="Shape 9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7" name="Google Shape;937;p20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38" name="Google Shape;938;p209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39" name="Google Shape;939;p209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40" name="Google Shape;940;p209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41" name="Google Shape;941;p209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42" name="Google Shape;942;p209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3" name="Google Shape;943;p209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4" name="Google Shape;944;p209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5" name="Google Shape;945;p209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6" name="Google Shape;946;p209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47" name="Google Shape;947;p209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8" name="Google Shape;948;p209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11380174"/>
      </p:ext>
    </p:extLst>
  </p:cSld>
  <p:clrMapOvr>
    <a:masterClrMapping/>
  </p:clrMapOvr>
  <p:transition spd="slow">
    <p:fade/>
  </p:transition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9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0" name="Google Shape;950;p21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51" name="Google Shape;951;p210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52" name="Google Shape;952;p210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53" name="Google Shape;953;p210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54" name="Google Shape;954;p210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55" name="Google Shape;955;p210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56" name="Google Shape;956;p210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92419596"/>
      </p:ext>
    </p:extLst>
  </p:cSld>
  <p:clrMapOvr>
    <a:masterClrMapping/>
  </p:clrMapOvr>
  <p:transition spd="slow">
    <p:fade/>
  </p:transition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9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8" name="Google Shape;958;p21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59" name="Google Shape;959;p211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60" name="Google Shape;960;p211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61" name="Google Shape;961;p211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62" name="Google Shape;962;p211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63" name="Google Shape;963;p211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64" name="Google Shape;964;p211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5" name="Google Shape;965;p211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6" name="Google Shape;966;p211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7" name="Google Shape;967;p211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8" name="Google Shape;968;p211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9" name="Google Shape;969;p211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53312889"/>
      </p:ext>
    </p:extLst>
  </p:cSld>
  <p:clrMapOvr>
    <a:masterClrMapping/>
  </p:clrMapOvr>
  <p:transition spd="slow">
    <p:fade/>
  </p:transition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9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1" name="Google Shape;971;p21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72" name="Google Shape;972;p212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3" name="Google Shape;973;p212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4" name="Google Shape;974;p212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5" name="Google Shape;975;p212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6" name="Google Shape;976;p212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7" name="Google Shape;977;p212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8" name="Google Shape;978;p212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9" name="Google Shape;979;p212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80" name="Google Shape;980;p212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81" name="Google Shape;981;p212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91555592"/>
      </p:ext>
    </p:extLst>
  </p:cSld>
  <p:clrMapOvr>
    <a:masterClrMapping/>
  </p:clrMapOvr>
  <p:transition spd="slow">
    <p:fade/>
  </p:transition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>
  <p:cSld name="5_Voc_Act_01_5 Vignt+Txt">
    <p:spTree>
      <p:nvGrpSpPr>
        <p:cNvPr id="1" name="Shape 9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" name="Google Shape;983;p21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84" name="Google Shape;984;p213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85" name="Google Shape;985;p213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86" name="Google Shape;986;p213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87" name="Google Shape;987;p213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88" name="Google Shape;988;p213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89" name="Google Shape;989;p213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90" name="Google Shape;990;p213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91" name="Google Shape;991;p213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92" name="Google Shape;992;p213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93" name="Google Shape;993;p213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13327046"/>
      </p:ext>
    </p:extLst>
  </p:cSld>
  <p:clrMapOvr>
    <a:masterClrMapping/>
  </p:clrMapOvr>
  <p:transition spd="slow">
    <p:fade/>
  </p:transition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9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5" name="Google Shape;995;p21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96" name="Google Shape;996;p214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97" name="Google Shape;997;p214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98" name="Google Shape;998;p214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99" name="Google Shape;999;p214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0" name="Google Shape;1000;p214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1" name="Google Shape;1001;p214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2" name="Google Shape;1002;p214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3" name="Google Shape;1003;p214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4" name="Google Shape;1004;p214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5" name="Google Shape;1005;p214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6" name="Google Shape;1006;p214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7" name="Google Shape;1007;p214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8" name="Google Shape;1008;p214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9" name="Google Shape;1009;p214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10" name="Google Shape;1010;p214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11" name="Google Shape;1011;p214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12" name="Google Shape;1012;p214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13" name="Google Shape;1013;p214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14" name="Google Shape;1014;p214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75372856"/>
      </p:ext>
    </p:extLst>
  </p:cSld>
  <p:clrMapOvr>
    <a:masterClrMapping/>
  </p:clrMapOvr>
  <p:transition spd="slow">
    <p:fade/>
  </p:transition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10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6" name="Google Shape;1016;p21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17" name="Google Shape;1017;p215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18" name="Google Shape;1018;p21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81548638"/>
      </p:ext>
    </p:extLst>
  </p:cSld>
  <p:clrMapOvr>
    <a:masterClrMapping/>
  </p:clrMapOvr>
  <p:transition spd="slow">
    <p:fade/>
  </p:transition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10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0" name="Google Shape;1020;p21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1" name="Google Shape;1021;p2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2" name="Google Shape;1022;p2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1023" name="Google Shape;1023;p216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4" name="Google Shape;1024;p216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5" name="Google Shape;1025;p216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26" name="Google Shape;1026;p216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7" name="Google Shape;1027;p216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28" name="Google Shape;1028;p216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9" name="Google Shape;1029;p216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30" name="Google Shape;1030;p216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34150024"/>
      </p:ext>
    </p:extLst>
  </p:cSld>
  <p:clrMapOvr>
    <a:masterClrMapping/>
  </p:clrMapOvr>
  <p:transition spd="slow">
    <p:fade/>
  </p:transition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5_Disposition personnalisée">
  <p:cSld name="15_Disposition personnalisée">
    <p:spTree>
      <p:nvGrpSpPr>
        <p:cNvPr id="1" name="Shape 10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Google Shape;1032;p21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033" name="Google Shape;1033;p21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1034" name="Google Shape;1034;p217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4000"/>
              <a:buFont typeface="Dosis"/>
              <a:buNone/>
              <a:defRPr sz="4000"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1035" name="Google Shape;1035;p2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036" name="Google Shape;1036;p2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37" name="Google Shape;1037;p217"/>
          <p:cNvSpPr txBox="1"/>
          <p:nvPr/>
        </p:nvSpPr>
        <p:spPr>
          <a:xfrm>
            <a:off x="2376000" y="2160000"/>
            <a:ext cx="2757486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1.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Présentation</a:t>
            </a: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du</a:t>
            </a: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Vocabulaire</a:t>
            </a:r>
            <a:endParaRPr dirty="0"/>
          </a:p>
        </p:txBody>
      </p:sp>
      <p:pic>
        <p:nvPicPr>
          <p:cNvPr id="1038" name="Google Shape;1038;p21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39" name="Google Shape;1039;p217"/>
          <p:cNvSpPr txBox="1"/>
          <p:nvPr/>
        </p:nvSpPr>
        <p:spPr>
          <a:xfrm>
            <a:off x="2365719" y="3643281"/>
            <a:ext cx="2733441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2. </a:t>
            </a:r>
            <a:r>
              <a:rPr lang="ar-MA" sz="1600" dirty="0" err="1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Exploitation</a:t>
            </a:r>
            <a:r>
              <a:rPr lang="ar-MA" sz="1600" dirty="0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du</a:t>
            </a:r>
            <a:r>
              <a:rPr lang="ar-MA" sz="1600" dirty="0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Vocabulaire</a:t>
            </a:r>
            <a:endParaRPr dirty="0"/>
          </a:p>
        </p:txBody>
      </p:sp>
      <p:pic>
        <p:nvPicPr>
          <p:cNvPr id="1040" name="Google Shape;1040;p21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  <a:noFill/>
          <a:ln>
            <a:noFill/>
          </a:ln>
        </p:spPr>
      </p:pic>
      <p:sp>
        <p:nvSpPr>
          <p:cNvPr id="1041" name="Google Shape;1041;p217"/>
          <p:cNvSpPr txBox="1"/>
          <p:nvPr/>
        </p:nvSpPr>
        <p:spPr>
          <a:xfrm>
            <a:off x="2365719" y="5123575"/>
            <a:ext cx="1795684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3.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Travail</a:t>
            </a: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sur</a:t>
            </a: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livret</a:t>
            </a:r>
            <a:endParaRPr dirty="0"/>
          </a:p>
        </p:txBody>
      </p:sp>
      <p:sp>
        <p:nvSpPr>
          <p:cNvPr id="1042" name="Google Shape;1042;p217"/>
          <p:cNvSpPr>
            <a:spLocks noGrp="1"/>
          </p:cNvSpPr>
          <p:nvPr>
            <p:ph type="pic" idx="2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43" name="Google Shape;1043;p217"/>
          <p:cNvSpPr>
            <a:spLocks noGrp="1"/>
          </p:cNvSpPr>
          <p:nvPr>
            <p:ph type="pic" idx="3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44" name="Google Shape;1044;p217"/>
          <p:cNvSpPr>
            <a:spLocks noGrp="1"/>
          </p:cNvSpPr>
          <p:nvPr>
            <p:ph type="pic" idx="4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45" name="Google Shape;1045;p217"/>
          <p:cNvSpPr txBox="1">
            <a:spLocks noGrp="1"/>
          </p:cNvSpPr>
          <p:nvPr>
            <p:ph type="body" idx="1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757575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6" name="Google Shape;1046;p217"/>
          <p:cNvSpPr txBox="1">
            <a:spLocks noGrp="1"/>
          </p:cNvSpPr>
          <p:nvPr>
            <p:ph type="body" idx="5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7" name="Google Shape;1047;p217"/>
          <p:cNvSpPr txBox="1">
            <a:spLocks noGrp="1"/>
          </p:cNvSpPr>
          <p:nvPr>
            <p:ph type="body" idx="6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🙖"/>
              <a:defRPr sz="1200" b="0" i="0" u="none" strike="noStrike" cap="none">
                <a:solidFill>
                  <a:srgbClr val="757575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SemiBold"/>
              </a:defRPr>
            </a:lvl1pPr>
            <a:lvl2pPr marL="914400" marR="0" lvl="1" indent="-29845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8" name="Google Shape;1048;p217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92456025"/>
      </p:ext>
    </p:extLst>
  </p:cSld>
  <p:clrMapOvr>
    <a:masterClrMapping/>
  </p:clrMapOvr>
  <p:transition spd="slow">
    <p:fade/>
  </p:transition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48657992"/>
      </p:ext>
    </p:extLst>
  </p:cSld>
  <p:clrMapOvr>
    <a:masterClrMapping/>
  </p:clrMapOvr>
  <p:transition spd="slow">
    <p:fade/>
  </p:transition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77540128"/>
      </p:ext>
    </p:extLst>
  </p:cSld>
  <p:clrMapOvr>
    <a:masterClrMapping/>
  </p:clrMapOvr>
  <p:transition spd="slow">
    <p:fade/>
  </p:transition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73946516"/>
      </p:ext>
    </p:extLst>
  </p:cSld>
  <p:clrMapOvr>
    <a:masterClrMapping/>
  </p:clrMapOvr>
  <p:transition spd="slow">
    <p:fade/>
  </p:transition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9453500"/>
      </p:ext>
    </p:extLst>
  </p:cSld>
  <p:clrMapOvr>
    <a:masterClrMapping/>
  </p:clrMapOvr>
  <p:transition spd="slow">
    <p:fade/>
  </p:transition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34119142"/>
      </p:ext>
    </p:extLst>
  </p:cSld>
  <p:clrMapOvr>
    <a:masterClrMapping/>
  </p:clrMapOvr>
  <p:transition spd="slow">
    <p:fade/>
  </p:transition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0174580"/>
      </p:ext>
    </p:extLst>
  </p:cSld>
  <p:clrMapOvr>
    <a:masterClrMapping/>
  </p:clrMapOvr>
  <p:transition spd="slow">
    <p:fade/>
  </p:transition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6730755"/>
      </p:ext>
    </p:extLst>
  </p:cSld>
  <p:clrMapOvr>
    <a:masterClrMapping/>
  </p:clrMapOvr>
  <p:transition spd="slow">
    <p:fade/>
  </p:transition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16198018"/>
      </p:ext>
    </p:extLst>
  </p:cSld>
  <p:clrMapOvr>
    <a:masterClrMapping/>
  </p:clrMapOvr>
  <p:transition spd="slow">
    <p:fade/>
  </p:transition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08381849"/>
      </p:ext>
    </p:extLst>
  </p:cSld>
  <p:clrMapOvr>
    <a:masterClrMapping/>
  </p:clrMapOvr>
  <p:transition spd="slow">
    <p:fade/>
  </p:transition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11825270"/>
      </p:ext>
    </p:extLst>
  </p:cSld>
  <p:clrMapOvr>
    <a:masterClrMapping/>
  </p:clrMapOvr>
  <p:transition spd="slow">
    <p:fade/>
  </p:transition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3548568"/>
      </p:ext>
    </p:extLst>
  </p:cSld>
  <p:clrMapOvr>
    <a:masterClrMapping/>
  </p:clrMapOvr>
  <p:transition spd="slow">
    <p:fade/>
  </p:transition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56571788"/>
      </p:ext>
    </p:extLst>
  </p:cSld>
  <p:clrMapOvr>
    <a:masterClrMapping/>
  </p:clrMapOvr>
  <p:transition spd="slow">
    <p:fade/>
  </p:transition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99448233"/>
      </p:ext>
    </p:extLst>
  </p:cSld>
  <p:clrMapOvr>
    <a:masterClrMapping/>
  </p:clrMapOvr>
  <p:transition spd="slow">
    <p:fade/>
  </p:transition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7954766"/>
      </p:ext>
    </p:extLst>
  </p:cSld>
  <p:clrMapOvr>
    <a:masterClrMapping/>
  </p:clrMapOvr>
  <p:transition spd="slow">
    <p:fade/>
  </p:transition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0946430"/>
      </p:ext>
    </p:extLst>
  </p:cSld>
  <p:clrMapOvr>
    <a:masterClrMapping/>
  </p:clrMapOvr>
  <p:transition spd="slow">
    <p:fade/>
  </p:transition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35424028"/>
      </p:ext>
    </p:extLst>
  </p:cSld>
  <p:clrMapOvr>
    <a:masterClrMapping/>
  </p:clrMapOvr>
  <p:transition spd="slow">
    <p:fade/>
  </p:transition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8510796"/>
      </p:ext>
    </p:extLst>
  </p:cSld>
  <p:clrMapOvr>
    <a:masterClrMapping/>
  </p:clrMapOvr>
  <p:transition spd="slow">
    <p:fade/>
  </p:transition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 preserve="1">
  <p:cSld name="10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93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795096609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 preserve="1">
  <p:cSld name="1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93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E035C73-2977-3778-6815-1ACA31E8F697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" name="Forme libre : forme 2">
              <a:extLst>
                <a:ext uri="{FF2B5EF4-FFF2-40B4-BE49-F238E27FC236}">
                  <a16:creationId xmlns:a16="http://schemas.microsoft.com/office/drawing/2014/main" id="{1E9CDB3C-35F9-EAD0-D42F-9F59C20D0532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7BDCEA83-7208-7DA6-D6A5-F9017FB016E4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E26B1430-09BB-038F-24C9-8ABA48352727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6" name="Forme libre : forme 5">
              <a:extLst>
                <a:ext uri="{FF2B5EF4-FFF2-40B4-BE49-F238E27FC236}">
                  <a16:creationId xmlns:a16="http://schemas.microsoft.com/office/drawing/2014/main" id="{E5C41EBE-04C7-6872-6EAA-19D71DFB27ED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4A14641D-4F77-A083-EFD9-014F6D2047BD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7B6705BA-911B-28FF-2C87-2FFAC72AF5AF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9" name="Forme libre : forme 8">
              <a:extLst>
                <a:ext uri="{FF2B5EF4-FFF2-40B4-BE49-F238E27FC236}">
                  <a16:creationId xmlns:a16="http://schemas.microsoft.com/office/drawing/2014/main" id="{199CDD88-923D-D3A1-D83F-87E2F0E9CC70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A8CBC66D-BD33-B3A1-32FD-4C03AB5A64C8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C091DC93-DFC5-FBB7-C2EF-B126AA34B28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7856EEC4-E763-AE21-1A63-690CA195F488}"/>
              </a:ext>
            </a:extLst>
          </p:cNvPr>
          <p:cNvSpPr txBox="1"/>
          <p:nvPr userDrawn="1"/>
        </p:nvSpPr>
        <p:spPr>
          <a:xfrm>
            <a:off x="4749553" y="1749787"/>
            <a:ext cx="177951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2D32FA2-1E42-3FDF-E276-E9F815CA08A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93262653-C602-BF75-C842-152EBB9B85A0}"/>
              </a:ext>
            </a:extLst>
          </p:cNvPr>
          <p:cNvSpPr txBox="1"/>
          <p:nvPr userDrawn="1"/>
        </p:nvSpPr>
        <p:spPr>
          <a:xfrm>
            <a:off x="5376809" y="3058690"/>
            <a:ext cx="10502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0E6F0DA5-7E99-CADF-4480-E52ACDD48DF7}"/>
              </a:ext>
            </a:extLst>
          </p:cNvPr>
          <p:cNvSpPr txBox="1"/>
          <p:nvPr userDrawn="1"/>
        </p:nvSpPr>
        <p:spPr>
          <a:xfrm>
            <a:off x="4772477" y="4307506"/>
            <a:ext cx="16546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pic>
        <p:nvPicPr>
          <p:cNvPr id="17" name="Google Shape;1248;p5">
            <a:extLst>
              <a:ext uri="{FF2B5EF4-FFF2-40B4-BE49-F238E27FC236}">
                <a16:creationId xmlns:a16="http://schemas.microsoft.com/office/drawing/2014/main" id="{CFF9BD3C-BA6D-4F20-0398-7A8FE23D6A84}"/>
              </a:ext>
            </a:extLst>
          </p:cNvPr>
          <p:cNvPicPr preferRelativeResize="0"/>
          <p:nvPr userDrawn="1"/>
        </p:nvPicPr>
        <p:blipFill rotWithShape="1">
          <a:blip r:embed="rId6">
            <a:alphaModFix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6602799" y="4464511"/>
            <a:ext cx="424748" cy="54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88578813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position personnalisée">
  <p:cSld name="Disposition personnalisée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24"/>
          <p:cNvSpPr txBox="1"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32161080"/>
      </p:ext>
    </p:extLst>
  </p:cSld>
  <p:clrMapOvr>
    <a:masterClrMapping/>
  </p:clrMapOvr>
  <p:transition spd="slow">
    <p:fade/>
  </p:transition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re et contenu libre">
  <p:cSld name="2_Titre et contenu libr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25"/>
          <p:cNvSpPr txBox="1"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4000"/>
              <a:buFont typeface="Arial"/>
              <a:buNone/>
              <a:defRPr sz="4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94" name="Google Shape;94;p125"/>
          <p:cNvSpPr txBox="1">
            <a:spLocks noGrp="1"/>
          </p:cNvSpPr>
          <p:nvPr>
            <p:ph type="body" idx="1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5" name="Google Shape;95;p125"/>
          <p:cNvSpPr/>
          <p:nvPr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83461125"/>
      </p:ext>
    </p:extLst>
  </p:cSld>
  <p:clrMapOvr>
    <a:masterClrMapping/>
  </p:clrMapOvr>
  <p:transition spd="slow">
    <p:fade/>
  </p:transition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Disposition personnalisée">
  <p:cSld name="4_Disposition personnalisée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26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هيكلة حصة اليوم</a:t>
            </a:r>
            <a:endParaRPr/>
          </a:p>
        </p:txBody>
      </p:sp>
      <p:sp>
        <p:nvSpPr>
          <p:cNvPr id="98" name="Google Shape;98;p126"/>
          <p:cNvSpPr/>
          <p:nvPr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99" name="Google Shape;99;p126"/>
          <p:cNvSpPr>
            <a:spLocks noGrp="1"/>
          </p:cNvSpPr>
          <p:nvPr>
            <p:ph type="pic" idx="2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" name="Google Shape;100;p126"/>
          <p:cNvSpPr txBox="1">
            <a:spLocks noGrp="1"/>
          </p:cNvSpPr>
          <p:nvPr>
            <p:ph type="body" idx="1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01" name="Google Shape;101;p126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126"/>
          <p:cNvSpPr/>
          <p:nvPr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01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النشاط الاعتيادي</a:t>
            </a:r>
            <a:endParaRPr/>
          </a:p>
        </p:txBody>
      </p:sp>
      <p:sp>
        <p:nvSpPr>
          <p:cNvPr id="103" name="Google Shape;103;p126"/>
          <p:cNvSpPr/>
          <p:nvPr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04" name="Google Shape;104;p126"/>
          <p:cNvSpPr>
            <a:spLocks noGrp="1"/>
          </p:cNvSpPr>
          <p:nvPr>
            <p:ph type="pic" idx="3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5" name="Google Shape;105;p126"/>
          <p:cNvSpPr txBox="1">
            <a:spLocks noGrp="1"/>
          </p:cNvSpPr>
          <p:nvPr>
            <p:ph type="body" idx="4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06" name="Google Shape;106;p126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126"/>
          <p:cNvSpPr/>
          <p:nvPr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02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معجم</a:t>
            </a:r>
            <a:endParaRPr/>
          </a:p>
        </p:txBody>
      </p:sp>
      <p:sp>
        <p:nvSpPr>
          <p:cNvPr id="108" name="Google Shape;108;p126"/>
          <p:cNvSpPr/>
          <p:nvPr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09" name="Google Shape;109;p126"/>
          <p:cNvSpPr>
            <a:spLocks noGrp="1"/>
          </p:cNvSpPr>
          <p:nvPr>
            <p:ph type="pic" idx="5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10" name="Google Shape;110;p126"/>
          <p:cNvSpPr txBox="1">
            <a:spLocks noGrp="1"/>
          </p:cNvSpPr>
          <p:nvPr>
            <p:ph type="body" idx="6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11" name="Google Shape;111;p126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126"/>
          <p:cNvSpPr/>
          <p:nvPr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03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استماع وتحدث</a:t>
            </a:r>
            <a:endParaRPr/>
          </a:p>
        </p:txBody>
      </p:sp>
      <p:sp>
        <p:nvSpPr>
          <p:cNvPr id="113" name="Google Shape;113;p126"/>
          <p:cNvSpPr/>
          <p:nvPr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14" name="Google Shape;114;p126"/>
          <p:cNvSpPr>
            <a:spLocks noGrp="1"/>
          </p:cNvSpPr>
          <p:nvPr>
            <p:ph type="pic" idx="7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15" name="Google Shape;115;p126"/>
          <p:cNvSpPr txBox="1">
            <a:spLocks noGrp="1"/>
          </p:cNvSpPr>
          <p:nvPr>
            <p:ph type="body" idx="8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16" name="Google Shape;116;p126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126"/>
          <p:cNvSpPr/>
          <p:nvPr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04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قراءة/ كتابة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557327281"/>
      </p:ext>
    </p:extLst>
  </p:cSld>
  <p:clrMapOvr>
    <a:masterClrMapping/>
  </p:clrMapOvr>
  <p:transition spd="slow">
    <p:fade/>
  </p:transition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Disposition personnalisée">
  <p:cSld name="8_Disposition personnalisée"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27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هيكلة حصة اليوم</a:t>
            </a:r>
            <a:endParaRPr/>
          </a:p>
        </p:txBody>
      </p:sp>
      <p:sp>
        <p:nvSpPr>
          <p:cNvPr id="120" name="Google Shape;120;p127"/>
          <p:cNvSpPr/>
          <p:nvPr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21" name="Google Shape;121;p127"/>
          <p:cNvSpPr>
            <a:spLocks noGrp="1"/>
          </p:cNvSpPr>
          <p:nvPr>
            <p:ph type="pic" idx="2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22" name="Google Shape;122;p127"/>
          <p:cNvSpPr txBox="1">
            <a:spLocks noGrp="1"/>
          </p:cNvSpPr>
          <p:nvPr>
            <p:ph type="body" idx="1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📂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23" name="Google Shape;123;p127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127"/>
          <p:cNvSpPr/>
          <p:nvPr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01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النشاط الاعتيادي</a:t>
            </a:r>
            <a:endParaRPr/>
          </a:p>
        </p:txBody>
      </p:sp>
      <p:sp>
        <p:nvSpPr>
          <p:cNvPr id="125" name="Google Shape;125;p127"/>
          <p:cNvSpPr/>
          <p:nvPr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26" name="Google Shape;126;p127"/>
          <p:cNvSpPr>
            <a:spLocks noGrp="1"/>
          </p:cNvSpPr>
          <p:nvPr>
            <p:ph type="pic" idx="3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27" name="Google Shape;127;p127"/>
          <p:cNvSpPr txBox="1">
            <a:spLocks noGrp="1"/>
          </p:cNvSpPr>
          <p:nvPr>
            <p:ph type="body" idx="4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28" name="Google Shape;128;p127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127"/>
          <p:cNvSpPr/>
          <p:nvPr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02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معجم</a:t>
            </a:r>
            <a:endParaRPr/>
          </a:p>
        </p:txBody>
      </p:sp>
      <p:sp>
        <p:nvSpPr>
          <p:cNvPr id="130" name="Google Shape;130;p127"/>
          <p:cNvSpPr/>
          <p:nvPr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31" name="Google Shape;131;p127"/>
          <p:cNvSpPr>
            <a:spLocks noGrp="1"/>
          </p:cNvSpPr>
          <p:nvPr>
            <p:ph type="pic" idx="5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32" name="Google Shape;132;p127"/>
          <p:cNvSpPr txBox="1">
            <a:spLocks noGrp="1"/>
          </p:cNvSpPr>
          <p:nvPr>
            <p:ph type="body" idx="6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33" name="Google Shape;133;p127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127"/>
          <p:cNvSpPr/>
          <p:nvPr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03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استماع وتحدث</a:t>
            </a:r>
            <a:endParaRPr/>
          </a:p>
        </p:txBody>
      </p:sp>
      <p:sp>
        <p:nvSpPr>
          <p:cNvPr id="135" name="Google Shape;135;p127"/>
          <p:cNvSpPr/>
          <p:nvPr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36" name="Google Shape;136;p127"/>
          <p:cNvSpPr>
            <a:spLocks noGrp="1"/>
          </p:cNvSpPr>
          <p:nvPr>
            <p:ph type="pic" idx="7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37" name="Google Shape;137;p127"/>
          <p:cNvSpPr txBox="1">
            <a:spLocks noGrp="1"/>
          </p:cNvSpPr>
          <p:nvPr>
            <p:ph type="body" idx="8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38" name="Google Shape;138;p127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127"/>
          <p:cNvSpPr/>
          <p:nvPr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04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قراءة/ كتابة</a:t>
            </a:r>
            <a:endParaRPr/>
          </a:p>
        </p:txBody>
      </p:sp>
      <p:sp>
        <p:nvSpPr>
          <p:cNvPr id="140" name="Google Shape;140;p127"/>
          <p:cNvSpPr txBox="1"/>
          <p:nvPr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rPr lang="ar-MA" sz="1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قراءة/ كتابة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86961023"/>
      </p:ext>
    </p:extLst>
  </p:cSld>
  <p:clrMapOvr>
    <a:masterClrMapping/>
  </p:clrMapOvr>
  <p:transition spd="slow">
    <p:fade/>
  </p:transition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9_Disposition personnalisée">
  <p:cSld name="9_Disposition personnalisée"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28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هيكلة حصة اليوم</a:t>
            </a:r>
            <a:endParaRPr/>
          </a:p>
        </p:txBody>
      </p:sp>
      <p:sp>
        <p:nvSpPr>
          <p:cNvPr id="143" name="Google Shape;143;p128"/>
          <p:cNvSpPr/>
          <p:nvPr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44" name="Google Shape;144;p128"/>
          <p:cNvSpPr>
            <a:spLocks noGrp="1"/>
          </p:cNvSpPr>
          <p:nvPr>
            <p:ph type="pic" idx="2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45" name="Google Shape;145;p128"/>
          <p:cNvSpPr txBox="1">
            <a:spLocks noGrp="1"/>
          </p:cNvSpPr>
          <p:nvPr>
            <p:ph type="body" idx="1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📂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46" name="Google Shape;146;p128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128"/>
          <p:cNvSpPr/>
          <p:nvPr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01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النشاط الاعتيادي</a:t>
            </a:r>
            <a:endParaRPr/>
          </a:p>
        </p:txBody>
      </p:sp>
      <p:sp>
        <p:nvSpPr>
          <p:cNvPr id="148" name="Google Shape;148;p128"/>
          <p:cNvSpPr/>
          <p:nvPr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49" name="Google Shape;149;p128"/>
          <p:cNvSpPr>
            <a:spLocks noGrp="1"/>
          </p:cNvSpPr>
          <p:nvPr>
            <p:ph type="pic" idx="3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50" name="Google Shape;150;p128"/>
          <p:cNvSpPr txBox="1">
            <a:spLocks noGrp="1"/>
          </p:cNvSpPr>
          <p:nvPr>
            <p:ph type="body" idx="4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51" name="Google Shape;151;p128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128"/>
          <p:cNvSpPr/>
          <p:nvPr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02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معجم</a:t>
            </a:r>
            <a:endParaRPr/>
          </a:p>
        </p:txBody>
      </p:sp>
      <p:sp>
        <p:nvSpPr>
          <p:cNvPr id="153" name="Google Shape;153;p128"/>
          <p:cNvSpPr/>
          <p:nvPr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54" name="Google Shape;154;p128"/>
          <p:cNvSpPr>
            <a:spLocks noGrp="1"/>
          </p:cNvSpPr>
          <p:nvPr>
            <p:ph type="pic" idx="5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55" name="Google Shape;155;p128"/>
          <p:cNvSpPr txBox="1">
            <a:spLocks noGrp="1"/>
          </p:cNvSpPr>
          <p:nvPr>
            <p:ph type="body" idx="6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56" name="Google Shape;156;p128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7" name="Google Shape;157;p128"/>
          <p:cNvSpPr/>
          <p:nvPr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03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استماع وتحدث</a:t>
            </a:r>
            <a:endParaRPr/>
          </a:p>
        </p:txBody>
      </p:sp>
      <p:sp>
        <p:nvSpPr>
          <p:cNvPr id="158" name="Google Shape;158;p128"/>
          <p:cNvSpPr txBox="1"/>
          <p:nvPr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rPr lang="ar-MA" sz="1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قراءة/ كتابة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504298847"/>
      </p:ext>
    </p:extLst>
  </p:cSld>
  <p:clrMapOvr>
    <a:masterClrMapping/>
  </p:clrMapOvr>
  <p:transition spd="slow">
    <p:fade/>
  </p:transition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7_Disposition personnalisée">
  <p:cSld name="7_Disposition personnalisée"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29"/>
          <p:cNvSpPr/>
          <p:nvPr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61" name="Google Shape;161;p129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هيكلة حصة اليوم</a:t>
            </a:r>
            <a:endParaRPr/>
          </a:p>
        </p:txBody>
      </p:sp>
      <p:grpSp>
        <p:nvGrpSpPr>
          <p:cNvPr id="162" name="Google Shape;162;p129"/>
          <p:cNvGrpSpPr/>
          <p:nvPr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163" name="Google Shape;163;p12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4" name="Google Shape;164;p12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165" name="Google Shape;165;p129"/>
          <p:cNvSpPr/>
          <p:nvPr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66" name="Google Shape;166;p129"/>
          <p:cNvGrpSpPr/>
          <p:nvPr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67" name="Google Shape;167;p12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8" name="Google Shape;168;p12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169" name="Google Shape;169;p129"/>
          <p:cNvSpPr/>
          <p:nvPr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70" name="Google Shape;170;p129"/>
          <p:cNvGrpSpPr/>
          <p:nvPr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71" name="Google Shape;171;p12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2" name="Google Shape;172;p12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1" i="0" u="none" strike="noStrike" cap="none" dirty="0">
                <a:solidFill>
                  <a:srgbClr val="565F88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endParaRPr>
            </a:p>
          </p:txBody>
        </p:sp>
      </p:grpSp>
      <p:sp>
        <p:nvSpPr>
          <p:cNvPr id="173" name="Google Shape;173;p129"/>
          <p:cNvSpPr/>
          <p:nvPr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74" name="Google Shape;174;p129"/>
          <p:cNvGrpSpPr/>
          <p:nvPr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175" name="Google Shape;175;p12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6" name="Google Shape;176;p12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177" name="Google Shape;177;p129"/>
          <p:cNvSpPr txBox="1">
            <a:spLocks noGrp="1"/>
          </p:cNvSpPr>
          <p:nvPr>
            <p:ph type="body" idx="1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8" name="Google Shape;178;p129"/>
          <p:cNvSpPr txBox="1">
            <a:spLocks noGrp="1"/>
          </p:cNvSpPr>
          <p:nvPr>
            <p:ph type="body" idx="2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9" name="Google Shape;179;p129"/>
          <p:cNvSpPr txBox="1">
            <a:spLocks noGrp="1"/>
          </p:cNvSpPr>
          <p:nvPr>
            <p:ph type="body" idx="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0" name="Google Shape;180;p129"/>
          <p:cNvSpPr txBox="1">
            <a:spLocks noGrp="1"/>
          </p:cNvSpPr>
          <p:nvPr>
            <p:ph type="body" idx="4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1" name="Google Shape;181;p129"/>
          <p:cNvSpPr>
            <a:spLocks noGrp="1"/>
          </p:cNvSpPr>
          <p:nvPr>
            <p:ph type="pic" idx="5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60079726"/>
      </p:ext>
    </p:extLst>
  </p:cSld>
  <p:clrMapOvr>
    <a:masterClrMapping/>
  </p:clrMapOvr>
  <p:transition spd="slow">
    <p:fade/>
  </p:transition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Disposition personnalisée">
  <p:cSld name="5_Disposition personnalisée"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130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84" name="Google Shape;184;p130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85" name="Google Shape;185;p130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186" name="Google Shape;186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7" name="Google Shape;187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188" name="Google Shape;188;p130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89" name="Google Shape;189;p130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90" name="Google Shape;190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1" name="Google Shape;191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192" name="Google Shape;192;p130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93" name="Google Shape;193;p130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94" name="Google Shape;194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5" name="Google Shape;195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196" name="Google Shape;196;p130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97" name="Google Shape;197;p130"/>
          <p:cNvGrpSpPr/>
          <p:nvPr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8" name="Google Shape;198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9" name="Google Shape;199;p130"/>
            <p:cNvSpPr/>
            <p:nvPr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200" name="Google Shape;200;p130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01" name="Google Shape;201;p130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02" name="Google Shape;202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3" name="Google Shape;203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204" name="Google Shape;204;p130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05" name="Google Shape;205;p130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06" name="Google Shape;206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7" name="Google Shape;207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208" name="Google Shape;208;p130"/>
          <p:cNvSpPr txBox="1">
            <a:spLocks noGrp="1"/>
          </p:cNvSpPr>
          <p:nvPr>
            <p:ph type="body" idx="1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9" name="Google Shape;209;p130"/>
          <p:cNvSpPr txBox="1">
            <a:spLocks noGrp="1"/>
          </p:cNvSpPr>
          <p:nvPr>
            <p:ph type="body" idx="2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0" name="Google Shape;210;p130"/>
          <p:cNvSpPr txBox="1">
            <a:spLocks noGrp="1"/>
          </p:cNvSpPr>
          <p:nvPr>
            <p:ph type="body" idx="3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1" name="Google Shape;211;p130"/>
          <p:cNvSpPr txBox="1">
            <a:spLocks noGrp="1"/>
          </p:cNvSpPr>
          <p:nvPr>
            <p:ph type="body" idx="4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2" name="Google Shape;212;p130"/>
          <p:cNvSpPr txBox="1">
            <a:spLocks noGrp="1"/>
          </p:cNvSpPr>
          <p:nvPr>
            <p:ph type="body" idx="5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3" name="Google Shape;213;p130"/>
          <p:cNvSpPr txBox="1">
            <a:spLocks noGrp="1"/>
          </p:cNvSpPr>
          <p:nvPr>
            <p:ph type="body" idx="6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73450167"/>
      </p:ext>
    </p:extLst>
  </p:cSld>
  <p:clrMapOvr>
    <a:masterClrMapping/>
  </p:clrMapOvr>
  <p:transition spd="slow">
    <p:fade/>
  </p:transition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Disposition personnalisée">
  <p:cSld name="6_Disposition personnalisée"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131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16" name="Google Shape;216;p131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17" name="Google Shape;217;p131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218" name="Google Shape;218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9" name="Google Shape;219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220" name="Google Shape;220;p131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21" name="Google Shape;221;p131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222" name="Google Shape;222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3" name="Google Shape;223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224" name="Google Shape;224;p131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25" name="Google Shape;225;p131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226" name="Google Shape;226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7" name="Google Shape;227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228" name="Google Shape;228;p131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29" name="Google Shape;229;p131"/>
          <p:cNvGrpSpPr/>
          <p:nvPr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230" name="Google Shape;230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1" name="Google Shape;231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232" name="Google Shape;232;p131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33" name="Google Shape;233;p131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4" name="Google Shape;234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5" name="Google Shape;235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236" name="Google Shape;236;p131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37" name="Google Shape;237;p131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38" name="Google Shape;238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9" name="Google Shape;239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240" name="Google Shape;240;p131"/>
          <p:cNvSpPr txBox="1">
            <a:spLocks noGrp="1"/>
          </p:cNvSpPr>
          <p:nvPr>
            <p:ph type="body" idx="1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1" name="Google Shape;241;p131"/>
          <p:cNvSpPr txBox="1">
            <a:spLocks noGrp="1"/>
          </p:cNvSpPr>
          <p:nvPr>
            <p:ph type="body" idx="2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2" name="Google Shape;242;p131"/>
          <p:cNvSpPr txBox="1">
            <a:spLocks noGrp="1"/>
          </p:cNvSpPr>
          <p:nvPr>
            <p:ph type="body" idx="3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3" name="Google Shape;243;p131"/>
          <p:cNvSpPr txBox="1">
            <a:spLocks noGrp="1"/>
          </p:cNvSpPr>
          <p:nvPr>
            <p:ph type="body" idx="4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4" name="Google Shape;244;p131"/>
          <p:cNvSpPr txBox="1">
            <a:spLocks noGrp="1"/>
          </p:cNvSpPr>
          <p:nvPr>
            <p:ph type="body" idx="5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5" name="Google Shape;245;p131"/>
          <p:cNvSpPr txBox="1">
            <a:spLocks noGrp="1"/>
          </p:cNvSpPr>
          <p:nvPr>
            <p:ph type="body" idx="6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92019051"/>
      </p:ext>
    </p:extLst>
  </p:cSld>
  <p:clrMapOvr>
    <a:masterClrMapping/>
  </p:clrMapOvr>
  <p:transition spd="slow">
    <p:fade/>
  </p:transition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132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48" name="Google Shape;248;p132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49" name="Google Shape;249;p132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250" name="Google Shape;250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1" name="Google Shape;251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252" name="Google Shape;252;p132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53" name="Google Shape;253;p132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254" name="Google Shape;254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5" name="Google Shape;255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256" name="Google Shape;256;p132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57" name="Google Shape;257;p132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258" name="Google Shape;258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9" name="Google Shape;259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260" name="Google Shape;260;p132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61" name="Google Shape;261;p132"/>
          <p:cNvGrpSpPr/>
          <p:nvPr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262" name="Google Shape;262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3" name="Google Shape;263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264" name="Google Shape;264;p132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65" name="Google Shape;265;p132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66" name="Google Shape;266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7" name="Google Shape;267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268" name="Google Shape;268;p132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69" name="Google Shape;269;p132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0" name="Google Shape;270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1" name="Google Shape;271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272" name="Google Shape;272;p132"/>
          <p:cNvSpPr txBox="1">
            <a:spLocks noGrp="1"/>
          </p:cNvSpPr>
          <p:nvPr>
            <p:ph type="body" idx="1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3" name="Google Shape;273;p132"/>
          <p:cNvSpPr txBox="1">
            <a:spLocks noGrp="1"/>
          </p:cNvSpPr>
          <p:nvPr>
            <p:ph type="body" idx="2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4" name="Google Shape;274;p132"/>
          <p:cNvSpPr txBox="1">
            <a:spLocks noGrp="1"/>
          </p:cNvSpPr>
          <p:nvPr>
            <p:ph type="body" idx="3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5" name="Google Shape;275;p132"/>
          <p:cNvSpPr txBox="1">
            <a:spLocks noGrp="1"/>
          </p:cNvSpPr>
          <p:nvPr>
            <p:ph type="body" idx="4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6" name="Google Shape;276;p132"/>
          <p:cNvSpPr txBox="1">
            <a:spLocks noGrp="1"/>
          </p:cNvSpPr>
          <p:nvPr>
            <p:ph type="body" idx="5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7" name="Google Shape;277;p132"/>
          <p:cNvSpPr txBox="1">
            <a:spLocks noGrp="1"/>
          </p:cNvSpPr>
          <p:nvPr>
            <p:ph type="body" idx="6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8902778"/>
      </p:ext>
    </p:extLst>
  </p:cSld>
  <p:clrMapOvr>
    <a:masterClrMapping/>
  </p:clrMapOvr>
  <p:transition spd="slow">
    <p:fade/>
  </p:transition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Disposition personnalisée">
  <p:cSld name="2_Disposition personnalisée"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133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80" name="Google Shape;280;p133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81" name="Google Shape;281;p133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282" name="Google Shape;282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3" name="Google Shape;283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284" name="Google Shape;284;p133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85" name="Google Shape;285;p133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286" name="Google Shape;286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7" name="Google Shape;287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288" name="Google Shape;288;p133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89" name="Google Shape;289;p133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290" name="Google Shape;290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91" name="Google Shape;291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292" name="Google Shape;292;p133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93" name="Google Shape;293;p133"/>
          <p:cNvGrpSpPr/>
          <p:nvPr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294" name="Google Shape;294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95" name="Google Shape;295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296" name="Google Shape;296;p133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97" name="Google Shape;297;p133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98" name="Google Shape;298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99" name="Google Shape;299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300" name="Google Shape;300;p133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01" name="Google Shape;301;p133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302" name="Google Shape;302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3" name="Google Shape;303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304" name="Google Shape;304;p133"/>
          <p:cNvSpPr txBox="1">
            <a:spLocks noGrp="1"/>
          </p:cNvSpPr>
          <p:nvPr>
            <p:ph type="body" idx="1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5" name="Google Shape;305;p133"/>
          <p:cNvSpPr txBox="1">
            <a:spLocks noGrp="1"/>
          </p:cNvSpPr>
          <p:nvPr>
            <p:ph type="body" idx="2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6" name="Google Shape;306;p133"/>
          <p:cNvSpPr txBox="1">
            <a:spLocks noGrp="1"/>
          </p:cNvSpPr>
          <p:nvPr>
            <p:ph type="body" idx="3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7" name="Google Shape;307;p133"/>
          <p:cNvSpPr txBox="1">
            <a:spLocks noGrp="1"/>
          </p:cNvSpPr>
          <p:nvPr>
            <p:ph type="body" idx="4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8" name="Google Shape;308;p133"/>
          <p:cNvSpPr txBox="1">
            <a:spLocks noGrp="1"/>
          </p:cNvSpPr>
          <p:nvPr>
            <p:ph type="body" idx="5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9" name="Google Shape;309;p133"/>
          <p:cNvSpPr txBox="1">
            <a:spLocks noGrp="1"/>
          </p:cNvSpPr>
          <p:nvPr>
            <p:ph type="body" idx="6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95663814"/>
      </p:ext>
    </p:extLst>
  </p:cSld>
  <p:clrMapOvr>
    <a:masterClrMapping/>
  </p:clrMapOvr>
  <p:transition spd="slow">
    <p:fade/>
  </p:transition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134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312" name="Google Shape;312;p134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13" name="Google Shape;313;p134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314" name="Google Shape;314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5" name="Google Shape;315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316" name="Google Shape;316;p134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17" name="Google Shape;317;p134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318" name="Google Shape;318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9" name="Google Shape;319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320" name="Google Shape;320;p134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21" name="Google Shape;321;p134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322" name="Google Shape;322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3" name="Google Shape;323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324" name="Google Shape;324;p134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25" name="Google Shape;325;p134"/>
          <p:cNvGrpSpPr/>
          <p:nvPr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326" name="Google Shape;326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7" name="Google Shape;327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328" name="Google Shape;328;p134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29" name="Google Shape;329;p134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330" name="Google Shape;330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31" name="Google Shape;331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332" name="Google Shape;332;p134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33" name="Google Shape;333;p134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334" name="Google Shape;334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35" name="Google Shape;335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336" name="Google Shape;336;p134"/>
          <p:cNvSpPr txBox="1">
            <a:spLocks noGrp="1"/>
          </p:cNvSpPr>
          <p:nvPr>
            <p:ph type="body" idx="1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7" name="Google Shape;337;p134"/>
          <p:cNvSpPr txBox="1">
            <a:spLocks noGrp="1"/>
          </p:cNvSpPr>
          <p:nvPr>
            <p:ph type="body" idx="2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8" name="Google Shape;338;p134"/>
          <p:cNvSpPr txBox="1">
            <a:spLocks noGrp="1"/>
          </p:cNvSpPr>
          <p:nvPr>
            <p:ph type="body" idx="3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9" name="Google Shape;339;p134"/>
          <p:cNvSpPr txBox="1">
            <a:spLocks noGrp="1"/>
          </p:cNvSpPr>
          <p:nvPr>
            <p:ph type="body" idx="4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40" name="Google Shape;340;p134"/>
          <p:cNvSpPr txBox="1">
            <a:spLocks noGrp="1"/>
          </p:cNvSpPr>
          <p:nvPr>
            <p:ph type="body" idx="5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41" name="Google Shape;341;p134"/>
          <p:cNvSpPr txBox="1">
            <a:spLocks noGrp="1"/>
          </p:cNvSpPr>
          <p:nvPr>
            <p:ph type="body" idx="6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50875708"/>
      </p:ext>
    </p:extLst>
  </p:cSld>
  <p:clrMapOvr>
    <a:masterClrMapping/>
  </p:clrMapOvr>
  <p:transition spd="slow">
    <p:fade/>
  </p:transition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817678" y="2955833"/>
            <a:ext cx="7508644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817677" y="2955833"/>
            <a:ext cx="7508646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Google Shape;2255;p45">
            <a:extLst>
              <a:ext uri="{FF2B5EF4-FFF2-40B4-BE49-F238E27FC236}">
                <a16:creationId xmlns:a16="http://schemas.microsoft.com/office/drawing/2014/main" id="{3376E29B-AF0B-8771-6C36-4A85121EFD66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7456796" y="3069168"/>
            <a:ext cx="671204" cy="85333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4330919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7636118"/>
      </p:ext>
    </p:extLst>
  </p:cSld>
  <p:clrMapOvr>
    <a:masterClrMapping/>
  </p:clrMapOvr>
  <p:transition spd="slow">
    <p:fade/>
  </p:transition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0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728248414"/>
      </p:ext>
    </p:extLst>
  </p:cSld>
  <p:clrMapOvr>
    <a:masterClrMapping/>
  </p:clrMapOvr>
  <p:transition spd="slow">
    <p:fade/>
  </p:transition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type="title">
  <p:cSld name="Diapositive de titre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13"/>
          <p:cNvSpPr txBox="1"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8" name="Google Shape;88;p113"/>
          <p:cNvSpPr txBox="1"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latin typeface="Microsoft Uighur" panose="02000000000000000000" pitchFamily="2" charset="-78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 dirty="0"/>
          </a:p>
        </p:txBody>
      </p:sp>
      <p:sp>
        <p:nvSpPr>
          <p:cNvPr id="89" name="Google Shape;89;p113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0" name="Google Shape;90;p113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1" name="Google Shape;91;p113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62285964"/>
      </p:ext>
    </p:extLst>
  </p:cSld>
  <p:clrMapOvr>
    <a:masterClrMapping/>
  </p:clrMapOvr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contenu" type="obj">
  <p:cSld name="Titre et contenu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14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4" name="Google Shape;94;p114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95" name="Google Shape;95;p114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6" name="Google Shape;96;p114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7" name="Google Shape;97;p114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45996511"/>
      </p:ext>
    </p:extLst>
  </p:cSld>
  <p:clrMapOvr>
    <a:masterClrMapping/>
  </p:clrMapOvr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de section" type="secHead">
  <p:cSld name="Titre de section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15"/>
          <p:cNvSpPr txBox="1"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0" name="Google Shape;100;p115"/>
          <p:cNvSpPr txBox="1"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 dirty="0"/>
          </a:p>
        </p:txBody>
      </p:sp>
      <p:sp>
        <p:nvSpPr>
          <p:cNvPr id="101" name="Google Shape;101;p115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2" name="Google Shape;102;p115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3" name="Google Shape;103;p115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15348901"/>
      </p:ext>
    </p:extLst>
  </p:cSld>
  <p:clrMapOvr>
    <a:masterClrMapping/>
  </p:clrMapOvr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ux contenus" type="twoObj">
  <p:cSld name="Deux contenus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16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6" name="Google Shape;106;p116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07" name="Google Shape;107;p116"/>
          <p:cNvSpPr txBox="1">
            <a:spLocks noGrp="1"/>
          </p:cNvSpPr>
          <p:nvPr>
            <p:ph type="body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08" name="Google Shape;108;p116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9" name="Google Shape;109;p116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0" name="Google Shape;110;p116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60151131"/>
      </p:ext>
    </p:extLst>
  </p:cSld>
  <p:clrMapOvr>
    <a:masterClrMapping/>
  </p:clrMapOvr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ison" type="twoTxTwoObj">
  <p:cSld name="Comparaison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17"/>
          <p:cNvSpPr txBox="1"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3" name="Google Shape;113;p117"/>
          <p:cNvSpPr txBox="1"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114" name="Google Shape;114;p117"/>
          <p:cNvSpPr txBox="1">
            <a:spLocks noGrp="1"/>
          </p:cNvSpPr>
          <p:nvPr>
            <p:ph type="body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15" name="Google Shape;115;p117"/>
          <p:cNvSpPr txBox="1">
            <a:spLocks noGrp="1"/>
          </p:cNvSpPr>
          <p:nvPr>
            <p:ph type="body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116" name="Google Shape;116;p117"/>
          <p:cNvSpPr txBox="1">
            <a:spLocks noGrp="1"/>
          </p:cNvSpPr>
          <p:nvPr>
            <p:ph type="body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17" name="Google Shape;117;p117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8" name="Google Shape;118;p117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9" name="Google Shape;119;p117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45011333"/>
      </p:ext>
    </p:extLst>
  </p:cSld>
  <p:clrMapOvr>
    <a:masterClrMapping/>
  </p:clrMapOvr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seul">
  <p:cSld name="Titre seul"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18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2" name="Google Shape;122;p118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23" name="Google Shape;123;p118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24" name="Google Shape;124;p118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61001609"/>
      </p:ext>
    </p:extLst>
  </p:cSld>
  <p:clrMapOvr>
    <a:masterClrMapping/>
  </p:clrMapOvr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u avec légende" type="objTx">
  <p:cSld name="Contenu avec légende"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19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7" name="Google Shape;127;p119"/>
          <p:cNvSpPr txBox="1">
            <a:spLocks noGrp="1"/>
          </p:cNvSpPr>
          <p:nvPr>
            <p:ph type="body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>
                <a:latin typeface="Microsoft Uighur" panose="02000000000000000000" pitchFamily="2" charset="-78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 dirty="0"/>
          </a:p>
        </p:txBody>
      </p:sp>
      <p:sp>
        <p:nvSpPr>
          <p:cNvPr id="128" name="Google Shape;128;p119"/>
          <p:cNvSpPr txBox="1">
            <a:spLocks noGrp="1"/>
          </p:cNvSpPr>
          <p:nvPr>
            <p:ph type="body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129" name="Google Shape;129;p119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0" name="Google Shape;130;p119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1" name="Google Shape;131;p11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44502742"/>
      </p:ext>
    </p:extLst>
  </p:cSld>
  <p:clrMapOvr>
    <a:masterClrMapping/>
  </p:clrMapOvr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avec légende" type="picTx">
  <p:cSld name="Image avec légende"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20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34" name="Google Shape;134;p120"/>
          <p:cNvSpPr>
            <a:spLocks noGrp="1"/>
          </p:cNvSpPr>
          <p:nvPr>
            <p:ph type="pic" idx="2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35" name="Google Shape;135;p120"/>
          <p:cNvSpPr txBox="1">
            <a:spLocks noGrp="1"/>
          </p:cNvSpPr>
          <p:nvPr>
            <p:ph type="body" idx="1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136" name="Google Shape;136;p120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7" name="Google Shape;137;p120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8" name="Google Shape;138;p120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11267602"/>
      </p:ext>
    </p:extLst>
  </p:cSld>
  <p:clrMapOvr>
    <a:masterClrMapping/>
  </p:clrMapOvr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texte vertical" type="vertTx">
  <p:cSld name="Titre et texte vertical"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21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41" name="Google Shape;141;p121"/>
          <p:cNvSpPr txBox="1">
            <a:spLocks noGrp="1"/>
          </p:cNvSpPr>
          <p:nvPr>
            <p:ph type="body" idx="1"/>
          </p:nvPr>
        </p:nvSpPr>
        <p:spPr>
          <a:xfrm rot="5400000">
            <a:off x="2396331" y="57944"/>
            <a:ext cx="4351338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42" name="Google Shape;142;p121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3" name="Google Shape;143;p121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4" name="Google Shape;144;p121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68076680"/>
      </p:ext>
    </p:extLst>
  </p:cSld>
  <p:clrMapOvr>
    <a:masterClrMapping/>
  </p:clrMapOvr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vertical et texte" type="vertTitleAndTx">
  <p:cSld name="Titre vertical et texte"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22"/>
          <p:cNvSpPr txBox="1">
            <a:spLocks noGrp="1"/>
          </p:cNvSpPr>
          <p:nvPr>
            <p:ph type="title"/>
          </p:nvPr>
        </p:nvSpPr>
        <p:spPr>
          <a:xfrm rot="5400000">
            <a:off x="4623594" y="2285207"/>
            <a:ext cx="5811838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47" name="Google Shape;147;p122"/>
          <p:cNvSpPr txBox="1">
            <a:spLocks noGrp="1"/>
          </p:cNvSpPr>
          <p:nvPr>
            <p:ph type="body" idx="1"/>
          </p:nvPr>
        </p:nvSpPr>
        <p:spPr>
          <a:xfrm rot="5400000">
            <a:off x="623094" y="370681"/>
            <a:ext cx="5811838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48" name="Google Shape;148;p122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9" name="Google Shape;149;p122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50" name="Google Shape;150;p122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59945896"/>
      </p:ext>
    </p:extLst>
  </p:cSld>
  <p:clrMapOvr>
    <a:masterClrMapping/>
  </p:clrMapOvr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37230340"/>
      </p:ext>
    </p:extLst>
  </p:cSld>
  <p:clrMapOvr>
    <a:masterClrMapping/>
  </p:clrMapOvr>
  <p:transition spd="slow">
    <p:fade/>
  </p:transition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3085186"/>
      </p:ext>
    </p:extLst>
  </p:cSld>
  <p:clrMapOvr>
    <a:masterClrMapping/>
  </p:clrMapOvr>
  <p:transition spd="slow">
    <p:fade/>
  </p:transition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6341969"/>
      </p:ext>
    </p:extLst>
  </p:cSld>
  <p:clrMapOvr>
    <a:masterClrMapping/>
  </p:clrMapOvr>
  <p:transition spd="slow">
    <p:fade/>
  </p:transition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06965398"/>
      </p:ext>
    </p:extLst>
  </p:cSld>
  <p:clrMapOvr>
    <a:masterClrMapping/>
  </p:clrMapOvr>
  <p:transition spd="slow">
    <p:fade/>
  </p:transition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5858758"/>
      </p:ext>
    </p:extLst>
  </p:cSld>
  <p:clrMapOvr>
    <a:masterClrMapping/>
  </p:clrMapOvr>
  <p:transition spd="slow">
    <p:fade/>
  </p:transition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19515805"/>
      </p:ext>
    </p:extLst>
  </p:cSld>
  <p:clrMapOvr>
    <a:masterClrMapping/>
  </p:clrMapOvr>
  <p:transition spd="slow">
    <p:fade/>
  </p:transition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701337"/>
      </p:ext>
    </p:extLst>
  </p:cSld>
  <p:clrMapOvr>
    <a:masterClrMapping/>
  </p:clrMapOvr>
  <p:transition spd="slow">
    <p:fade/>
  </p:transition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6311604"/>
      </p:ext>
    </p:extLst>
  </p:cSld>
  <p:clrMapOvr>
    <a:masterClrMapping/>
  </p:clrMapOvr>
  <p:transition spd="slow">
    <p:fade/>
  </p:transition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66365705"/>
      </p:ext>
    </p:extLst>
  </p:cSld>
  <p:clrMapOvr>
    <a:masterClrMapping/>
  </p:clrMapOvr>
  <p:transition spd="slow">
    <p:fade/>
  </p:transition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15742787"/>
      </p:ext>
    </p:extLst>
  </p:cSld>
  <p:clrMapOvr>
    <a:masterClrMapping/>
  </p:clrMapOvr>
  <p:transition spd="slow">
    <p:fade/>
  </p:transition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6174211"/>
      </p:ext>
    </p:extLst>
  </p:cSld>
  <p:clrMapOvr>
    <a:masterClrMapping/>
  </p:clrMapOvr>
  <p:transition spd="slow">
    <p:fade/>
  </p:transition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042753"/>
      </p:ext>
    </p:extLst>
  </p:cSld>
  <p:clrMapOvr>
    <a:masterClrMapping/>
  </p:clrMapOvr>
  <p:transition spd="slow">
    <p:fade/>
  </p:transition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45203376"/>
      </p:ext>
    </p:extLst>
  </p:cSld>
  <p:clrMapOvr>
    <a:masterClrMapping/>
  </p:clrMapOvr>
  <p:transition spd="slow">
    <p:fade/>
  </p:transition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5660455"/>
      </p:ext>
    </p:extLst>
  </p:cSld>
  <p:clrMapOvr>
    <a:masterClrMapping/>
  </p:clrMapOvr>
  <p:transition spd="slow">
    <p:fade/>
  </p:transition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2291225"/>
      </p:ext>
    </p:extLst>
  </p:cSld>
  <p:clrMapOvr>
    <a:masterClrMapping/>
  </p:clrMapOvr>
  <p:transition spd="slow">
    <p:fade/>
  </p:transition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9092027"/>
      </p:ext>
    </p:extLst>
  </p:cSld>
  <p:clrMapOvr>
    <a:masterClrMapping/>
  </p:clrMapOvr>
  <p:transition spd="slow">
    <p:fade/>
  </p:transition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53200481"/>
      </p:ext>
    </p:extLst>
  </p:cSld>
  <p:clrMapOvr>
    <a:masterClrMapping/>
  </p:clrMapOvr>
  <p:transition spd="slow">
    <p:fade/>
  </p:transition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72751457"/>
      </p:ext>
    </p:extLst>
  </p:cSld>
  <p:clrMapOvr>
    <a:masterClrMapping/>
  </p:clrMapOvr>
  <p:transition spd="slow">
    <p:fade/>
  </p:transition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8982034"/>
      </p:ext>
    </p:extLst>
  </p:cSld>
  <p:clrMapOvr>
    <a:masterClrMapping/>
  </p:clrMapOvr>
  <p:transition spd="slow">
    <p:fade/>
  </p:transition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20669428"/>
      </p:ext>
    </p:extLst>
  </p:cSld>
  <p:clrMapOvr>
    <a:masterClrMapping/>
  </p:clrMapOvr>
  <p:transition spd="slow">
    <p:fade/>
  </p:transition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3261002"/>
      </p:ext>
    </p:extLst>
  </p:cSld>
  <p:clrMapOvr>
    <a:masterClrMapping/>
  </p:clrMapOvr>
  <p:transition spd="slow">
    <p:fade/>
  </p:transition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92215617"/>
      </p:ext>
    </p:extLst>
  </p:cSld>
  <p:clrMapOvr>
    <a:masterClrMapping/>
  </p:clrMapOvr>
  <p:transition spd="slow">
    <p:fade/>
  </p:transition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5689454"/>
      </p:ext>
    </p:extLst>
  </p:cSld>
  <p:clrMapOvr>
    <a:masterClrMapping/>
  </p:clrMapOvr>
  <p:transition spd="slow">
    <p:fade/>
  </p:transition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2775685"/>
      </p:ext>
    </p:extLst>
  </p:cSld>
  <p:clrMapOvr>
    <a:masterClrMapping/>
  </p:clrMapOvr>
  <p:transition spd="slow">
    <p:fade/>
  </p:transition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33067508"/>
      </p:ext>
    </p:extLst>
  </p:cSld>
  <p:clrMapOvr>
    <a:masterClrMapping/>
  </p:clrMapOvr>
  <p:transition spd="slow">
    <p:fade/>
  </p:transition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76336709"/>
      </p:ext>
    </p:extLst>
  </p:cSld>
  <p:clrMapOvr>
    <a:masterClrMapping/>
  </p:clrMapOvr>
  <p:transition spd="slow">
    <p:fade/>
  </p:transition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53110803"/>
      </p:ext>
    </p:extLst>
  </p:cSld>
  <p:clrMapOvr>
    <a:masterClrMapping/>
  </p:clrMapOvr>
  <p:transition spd="slow">
    <p:fade/>
  </p:transition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4734701"/>
      </p:ext>
    </p:extLst>
  </p:cSld>
  <p:clrMapOvr>
    <a:masterClrMapping/>
  </p:clrMapOvr>
  <p:transition spd="slow">
    <p:fade/>
  </p:transition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11010151"/>
      </p:ext>
    </p:extLst>
  </p:cSld>
  <p:clrMapOvr>
    <a:masterClrMapping/>
  </p:clrMapOvr>
  <p:transition spd="slow">
    <p:fade/>
  </p:transition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72119002"/>
      </p:ext>
    </p:extLst>
  </p:cSld>
  <p:clrMapOvr>
    <a:masterClrMapping/>
  </p:clrMapOvr>
  <p:transition spd="slow">
    <p:fade/>
  </p:transition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71025468"/>
      </p:ext>
    </p:extLst>
  </p:cSld>
  <p:clrMapOvr>
    <a:masterClrMapping/>
  </p:clrMapOvr>
  <p:transition spd="slow">
    <p:fade/>
  </p:transition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18719397"/>
      </p:ext>
    </p:extLst>
  </p:cSld>
  <p:clrMapOvr>
    <a:masterClrMapping/>
  </p:clrMapOvr>
  <p:transition spd="slow">
    <p:fade/>
  </p:transition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1822963"/>
      </p:ext>
    </p:extLst>
  </p:cSld>
  <p:clrMapOvr>
    <a:masterClrMapping/>
  </p:clrMapOvr>
  <p:transition spd="slow">
    <p:fade/>
  </p:transition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7107517"/>
      </p:ext>
    </p:extLst>
  </p:cSld>
  <p:clrMapOvr>
    <a:masterClrMapping/>
  </p:clrMapOvr>
  <p:transition spd="slow">
    <p:fade/>
  </p:transition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56653429"/>
      </p:ext>
    </p:extLst>
  </p:cSld>
  <p:clrMapOvr>
    <a:masterClrMapping/>
  </p:clrMapOvr>
  <p:transition spd="slow">
    <p:fade/>
  </p:transition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4046113"/>
      </p:ext>
    </p:extLst>
  </p:cSld>
  <p:clrMapOvr>
    <a:masterClrMapping/>
  </p:clrMapOvr>
  <p:transition spd="slow">
    <p:fade/>
  </p:transition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7634313"/>
      </p:ext>
    </p:extLst>
  </p:cSld>
  <p:clrMapOvr>
    <a:masterClrMapping/>
  </p:clrMapOvr>
  <p:transition spd="slow">
    <p:fade/>
  </p:transition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32623309"/>
      </p:ext>
    </p:extLst>
  </p:cSld>
  <p:clrMapOvr>
    <a:masterClrMapping/>
  </p:clrMapOvr>
  <p:transition spd="slow">
    <p:fade/>
  </p:transition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8072063"/>
      </p:ext>
    </p:extLst>
  </p:cSld>
  <p:clrMapOvr>
    <a:masterClrMapping/>
  </p:clrMapOvr>
  <p:transition spd="slow">
    <p:fade/>
  </p:transition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5406065"/>
      </p:ext>
    </p:extLst>
  </p:cSld>
  <p:clrMapOvr>
    <a:masterClrMapping/>
  </p:clrMapOvr>
  <p:transition spd="slow">
    <p:fade/>
  </p:transition>
</p:sldLayout>
</file>

<file path=ppt/slideLayouts/slideLayout3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46182563"/>
      </p:ext>
    </p:extLst>
  </p:cSld>
  <p:clrMapOvr>
    <a:masterClrMapping/>
  </p:clrMapOvr>
  <p:transition spd="slow">
    <p:fade/>
  </p:transition>
</p:sldLayout>
</file>

<file path=ppt/slideLayouts/slideLayout3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8563726"/>
      </p:ext>
    </p:extLst>
  </p:cSld>
  <p:clrMapOvr>
    <a:masterClrMapping/>
  </p:clrMapOvr>
  <p:transition spd="slow">
    <p:fade/>
  </p:transition>
</p:sldLayout>
</file>

<file path=ppt/slideLayouts/slideLayout3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4559974"/>
      </p:ext>
    </p:extLst>
  </p:cSld>
  <p:clrMapOvr>
    <a:masterClrMapping/>
  </p:clrMapOvr>
  <p:transition spd="slow">
    <p:fade/>
  </p:transition>
</p:sldLayout>
</file>

<file path=ppt/slideLayouts/slideLayout3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0721683"/>
      </p:ext>
    </p:extLst>
  </p:cSld>
  <p:clrMapOvr>
    <a:masterClrMapping/>
  </p:clrMapOvr>
  <p:transition spd="slow">
    <p:fade/>
  </p:transition>
</p:sldLayout>
</file>

<file path=ppt/slideLayouts/slideLayout3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6028025"/>
      </p:ext>
    </p:extLst>
  </p:cSld>
  <p:clrMapOvr>
    <a:masterClrMapping/>
  </p:clrMapOvr>
  <p:transition spd="slow">
    <p:fade/>
  </p:transition>
</p:sldLayout>
</file>

<file path=ppt/slideLayouts/slideLayout3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77813947"/>
      </p:ext>
    </p:extLst>
  </p:cSld>
  <p:clrMapOvr>
    <a:masterClrMapping/>
  </p:clrMapOvr>
  <p:transition spd="slow">
    <p:fade/>
  </p:transition>
</p:sldLayout>
</file>

<file path=ppt/slideLayouts/slideLayout3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51611833"/>
      </p:ext>
    </p:extLst>
  </p:cSld>
  <p:clrMapOvr>
    <a:masterClrMapping/>
  </p:clrMapOvr>
  <p:transition spd="slow">
    <p:fade/>
  </p:transition>
</p:sldLayout>
</file>

<file path=ppt/slideLayouts/slideLayout3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3690414"/>
      </p:ext>
    </p:extLst>
  </p:cSld>
  <p:clrMapOvr>
    <a:masterClrMapping/>
  </p:clrMapOvr>
  <p:transition spd="slow">
    <p:fade/>
  </p:transition>
</p:sldLayout>
</file>

<file path=ppt/slideLayouts/slideLayout3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131522"/>
      </p:ext>
    </p:extLst>
  </p:cSld>
  <p:clrMapOvr>
    <a:masterClrMapping/>
  </p:clrMapOvr>
  <p:transition spd="slow">
    <p:fade/>
  </p:transition>
</p:sldLayout>
</file>

<file path=ppt/slideLayouts/slideLayout3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93672073"/>
      </p:ext>
    </p:extLst>
  </p:cSld>
  <p:clrMapOvr>
    <a:masterClrMapping/>
  </p:clrMapOvr>
  <p:transition spd="slow">
    <p:fade/>
  </p:transition>
</p:sldLayout>
</file>

<file path=ppt/slideLayouts/slideLayout3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17893257"/>
      </p:ext>
    </p:extLst>
  </p:cSld>
  <p:clrMapOvr>
    <a:masterClrMapping/>
  </p:clrMapOvr>
  <p:transition spd="slow">
    <p:fade/>
  </p:transition>
</p:sldLayout>
</file>

<file path=ppt/slideLayouts/slideLayout3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67763992"/>
      </p:ext>
    </p:extLst>
  </p:cSld>
  <p:clrMapOvr>
    <a:masterClrMapping/>
  </p:clrMapOvr>
  <p:transition spd="slow">
    <p:fade/>
  </p:transition>
</p:sldLayout>
</file>

<file path=ppt/slideLayouts/slideLayout3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59884578"/>
      </p:ext>
    </p:extLst>
  </p:cSld>
  <p:clrMapOvr>
    <a:masterClrMapping/>
  </p:clrMapOvr>
  <p:transition spd="slow">
    <p:fade/>
  </p:transition>
</p:sldLayout>
</file>

<file path=ppt/slideLayouts/slideLayout3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02740206"/>
      </p:ext>
    </p:extLst>
  </p:cSld>
  <p:clrMapOvr>
    <a:masterClrMapping/>
  </p:clrMapOvr>
  <p:transition spd="slow">
    <p:fade/>
  </p:transition>
</p:sldLayout>
</file>

<file path=ppt/slideLayouts/slideLayout3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2284906"/>
      </p:ext>
    </p:extLst>
  </p:cSld>
  <p:clrMapOvr>
    <a:masterClrMapping/>
  </p:clrMapOvr>
  <p:transition spd="slow">
    <p:fade/>
  </p:transition>
</p:sldLayout>
</file>

<file path=ppt/slideLayouts/slideLayout3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4800698"/>
      </p:ext>
    </p:extLst>
  </p:cSld>
  <p:clrMapOvr>
    <a:masterClrMapping/>
  </p:clrMapOvr>
  <p:transition spd="slow">
    <p:fade/>
  </p:transition>
</p:sldLayout>
</file>

<file path=ppt/slideLayouts/slideLayout3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05567506"/>
      </p:ext>
    </p:extLst>
  </p:cSld>
  <p:clrMapOvr>
    <a:masterClrMapping/>
  </p:clrMapOvr>
  <p:transition spd="slow">
    <p:fade/>
  </p:transition>
</p:sldLayout>
</file>

<file path=ppt/slideLayouts/slideLayout3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28424313"/>
      </p:ext>
    </p:extLst>
  </p:cSld>
  <p:clrMapOvr>
    <a:masterClrMapping/>
  </p:clrMapOvr>
  <p:transition spd="slow">
    <p:fade/>
  </p:transition>
</p:sldLayout>
</file>

<file path=ppt/slideLayouts/slideLayout3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6405603"/>
      </p:ext>
    </p:extLst>
  </p:cSld>
  <p:clrMapOvr>
    <a:masterClrMapping/>
  </p:clrMapOvr>
  <p:transition spd="slow">
    <p:fade/>
  </p:transition>
</p:sldLayout>
</file>

<file path=ppt/slideLayouts/slideLayout3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94235612"/>
      </p:ext>
    </p:extLst>
  </p:cSld>
  <p:clrMapOvr>
    <a:masterClrMapping/>
  </p:clrMapOvr>
  <p:transition spd="slow">
    <p:fade/>
  </p:transition>
</p:sldLayout>
</file>

<file path=ppt/slideLayouts/slideLayout3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70202597"/>
      </p:ext>
    </p:extLst>
  </p:cSld>
  <p:clrMapOvr>
    <a:masterClrMapping/>
  </p:clrMapOvr>
  <p:transition spd="slow">
    <p:fade/>
  </p:transition>
</p:sldLayout>
</file>

<file path=ppt/slideLayouts/slideLayout3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8387078"/>
      </p:ext>
    </p:extLst>
  </p:cSld>
  <p:clrMapOvr>
    <a:masterClrMapping/>
  </p:clrMapOvr>
  <p:transition spd="slow">
    <p:fade/>
  </p:transition>
</p:sldLayout>
</file>

<file path=ppt/slideLayouts/slideLayout3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57317735"/>
      </p:ext>
    </p:extLst>
  </p:cSld>
  <p:clrMapOvr>
    <a:masterClrMapping/>
  </p:clrMapOvr>
  <p:transition spd="slow">
    <p:fade/>
  </p:transition>
</p:sldLayout>
</file>

<file path=ppt/slideLayouts/slideLayout3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3258071"/>
      </p:ext>
    </p:extLst>
  </p:cSld>
  <p:clrMapOvr>
    <a:masterClrMapping/>
  </p:clrMapOvr>
  <p:transition spd="slow">
    <p:fade/>
  </p:transition>
</p:sldLayout>
</file>

<file path=ppt/slideLayouts/slideLayout3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26202639"/>
      </p:ext>
    </p:extLst>
  </p:cSld>
  <p:clrMapOvr>
    <a:masterClrMapping/>
  </p:clrMapOvr>
  <p:transition spd="slow">
    <p:fade/>
  </p:transition>
</p:sldLayout>
</file>

<file path=ppt/slideLayouts/slideLayout3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0426700"/>
      </p:ext>
    </p:extLst>
  </p:cSld>
  <p:clrMapOvr>
    <a:masterClrMapping/>
  </p:clrMapOvr>
  <p:transition spd="slow">
    <p:fade/>
  </p:transition>
</p:sldLayout>
</file>

<file path=ppt/slideLayouts/slideLayout3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50160517"/>
      </p:ext>
    </p:extLst>
  </p:cSld>
  <p:clrMapOvr>
    <a:masterClrMapping/>
  </p:clrMapOvr>
  <p:transition spd="slow">
    <p:fade/>
  </p:transition>
</p:sldLayout>
</file>

<file path=ppt/slideLayouts/slideLayout3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 userDrawn="1">
  <p:cSld name="3_Voc_Act_01_Mascotte">
    <p:spTree>
      <p:nvGrpSpPr>
        <p:cNvPr id="1" name="Shape 7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" name="Google Shape;789;p223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1" name="Google Shape;791;p223"/>
          <p:cNvSpPr>
            <a:spLocks noGrp="1"/>
          </p:cNvSpPr>
          <p:nvPr>
            <p:ph type="media" idx="3"/>
          </p:nvPr>
        </p:nvSpPr>
        <p:spPr>
          <a:xfrm>
            <a:off x="1697307" y="16602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64A84C5-B19E-C315-DE6A-F76A6E423EF2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3" name="Google Shape;791;p223">
            <a:extLst>
              <a:ext uri="{FF2B5EF4-FFF2-40B4-BE49-F238E27FC236}">
                <a16:creationId xmlns:a16="http://schemas.microsoft.com/office/drawing/2014/main" id="{0243A2A1-CE22-EFA1-F587-695EE0425A50}"/>
              </a:ext>
            </a:extLst>
          </p:cNvPr>
          <p:cNvSpPr>
            <a:spLocks noGrp="1"/>
          </p:cNvSpPr>
          <p:nvPr>
            <p:ph type="media" idx="11"/>
          </p:nvPr>
        </p:nvSpPr>
        <p:spPr>
          <a:xfrm>
            <a:off x="4814193" y="16602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99082886"/>
      </p:ext>
    </p:extLst>
  </p:cSld>
  <p:clrMapOvr>
    <a:masterClrMapping/>
  </p:clrMapOvr>
  <p:transition spd="slow">
    <p:fade/>
  </p:transition>
</p:sldLayout>
</file>

<file path=ppt/slideLayouts/slideLayout3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AEB84C65-C0CD-509C-5882-6B5080E3C774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Forme libre : forme 5">
            <a:extLst>
              <a:ext uri="{FF2B5EF4-FFF2-40B4-BE49-F238E27FC236}">
                <a16:creationId xmlns:a16="http://schemas.microsoft.com/office/drawing/2014/main" id="{C38717F7-3530-3848-5049-823662AA1055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F53062B-A80E-51FD-E3E2-B6E6F2B359E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-13143" r="-13143"/>
          <a:stretch>
            <a:fillRect/>
          </a:stretch>
        </p:blipFill>
        <p:spPr>
          <a:xfrm>
            <a:off x="7967489" y="3027833"/>
            <a:ext cx="5364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438980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12227344"/>
      </p:ext>
    </p:extLst>
  </p:cSld>
  <p:clrMapOvr>
    <a:masterClrMapping/>
  </p:clrMapOvr>
  <p:transition spd="slow">
    <p:fade/>
  </p:transition>
</p:sldLayout>
</file>

<file path=ppt/slideLayouts/slideLayout3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75753028"/>
      </p:ext>
    </p:extLst>
  </p:cSld>
  <p:clrMapOvr>
    <a:masterClrMapping/>
  </p:clrMapOvr>
  <p:transition spd="slow">
    <p:fade/>
  </p:transition>
</p:sldLayout>
</file>

<file path=ppt/slideLayouts/slideLayout3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6419107"/>
      </p:ext>
    </p:extLst>
  </p:cSld>
  <p:clrMapOvr>
    <a:masterClrMapping/>
  </p:clrMapOvr>
  <p:transition spd="slow">
    <p:fade/>
  </p:transition>
</p:sldLayout>
</file>

<file path=ppt/slideLayouts/slideLayout3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73956693"/>
      </p:ext>
    </p:extLst>
  </p:cSld>
  <p:clrMapOvr>
    <a:masterClrMapping/>
  </p:clrMapOvr>
  <p:transition spd="slow">
    <p:fade/>
  </p:transition>
</p:sldLayout>
</file>

<file path=ppt/slideLayouts/slideLayout3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34855413"/>
      </p:ext>
    </p:extLst>
  </p:cSld>
  <p:clrMapOvr>
    <a:masterClrMapping/>
  </p:clrMapOvr>
  <p:transition spd="slow">
    <p:fade/>
  </p:transition>
</p:sldLayout>
</file>

<file path=ppt/slideLayouts/slideLayout3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7789583"/>
      </p:ext>
    </p:extLst>
  </p:cSld>
  <p:clrMapOvr>
    <a:masterClrMapping/>
  </p:clrMapOvr>
  <p:transition spd="slow">
    <p:fade/>
  </p:transition>
</p:sldLayout>
</file>

<file path=ppt/slideLayouts/slideLayout3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00995124"/>
      </p:ext>
    </p:extLst>
  </p:cSld>
  <p:clrMapOvr>
    <a:masterClrMapping/>
  </p:clrMapOvr>
  <p:transition spd="slow">
    <p:fade/>
  </p:transition>
</p:sldLayout>
</file>

<file path=ppt/slideLayouts/slideLayout3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15124016"/>
      </p:ext>
    </p:extLst>
  </p:cSld>
  <p:clrMapOvr>
    <a:masterClrMapping/>
  </p:clrMapOvr>
  <p:transition spd="slow">
    <p:fade/>
  </p:transition>
</p:sldLayout>
</file>

<file path=ppt/slideLayouts/slideLayout3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7025835"/>
      </p:ext>
    </p:extLst>
  </p:cSld>
  <p:clrMapOvr>
    <a:masterClrMapping/>
  </p:clrMapOvr>
  <p:transition spd="slow">
    <p:fade/>
  </p:transition>
</p:sldLayout>
</file>

<file path=ppt/slideLayouts/slideLayout3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0494552"/>
      </p:ext>
    </p:extLst>
  </p:cSld>
  <p:clrMapOvr>
    <a:masterClrMapping/>
  </p:clrMapOvr>
  <p:transition spd="slow">
    <p:fade/>
  </p:transition>
</p:sldLayout>
</file>

<file path=ppt/slideLayouts/slideLayout3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0336996"/>
      </p:ext>
    </p:extLst>
  </p:cSld>
  <p:clrMapOvr>
    <a:masterClrMapping/>
  </p:clrMapOvr>
  <p:transition spd="slow">
    <p:fade/>
  </p:transition>
</p:sldLayout>
</file>

<file path=ppt/slideLayouts/slideLayout3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92826361"/>
      </p:ext>
    </p:extLst>
  </p:cSld>
  <p:clrMapOvr>
    <a:masterClrMapping/>
  </p:clrMapOvr>
  <p:transition spd="slow">
    <p:fade/>
  </p:transition>
</p:sldLayout>
</file>

<file path=ppt/slideLayouts/slideLayout3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712555"/>
      </p:ext>
    </p:extLst>
  </p:cSld>
  <p:clrMapOvr>
    <a:masterClrMapping/>
  </p:clrMapOvr>
  <p:transition spd="slow">
    <p:fade/>
  </p:transition>
</p:sldLayout>
</file>

<file path=ppt/slideLayouts/slideLayout3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3337716"/>
      </p:ext>
    </p:extLst>
  </p:cSld>
  <p:clrMapOvr>
    <a:masterClrMapping/>
  </p:clrMapOvr>
  <p:transition spd="slow">
    <p:fade/>
  </p:transition>
</p:sldLayout>
</file>

<file path=ppt/slideLayouts/slideLayout3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20178089"/>
      </p:ext>
    </p:extLst>
  </p:cSld>
  <p:clrMapOvr>
    <a:masterClrMapping/>
  </p:clrMapOvr>
  <p:transition spd="slow">
    <p:fade/>
  </p:transition>
</p:sldLayout>
</file>

<file path=ppt/slideLayouts/slideLayout3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88798389"/>
      </p:ext>
    </p:extLst>
  </p:cSld>
  <p:clrMapOvr>
    <a:masterClrMapping/>
  </p:clrMapOvr>
  <p:transition spd="slow">
    <p:fade/>
  </p:transition>
</p:sldLayout>
</file>

<file path=ppt/slideLayouts/slideLayout3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3563201"/>
      </p:ext>
    </p:extLst>
  </p:cSld>
  <p:clrMapOvr>
    <a:masterClrMapping/>
  </p:clrMapOvr>
  <p:transition spd="slow">
    <p:fade/>
  </p:transition>
</p:sldLayout>
</file>

<file path=ppt/slideLayouts/slideLayout3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70847090"/>
      </p:ext>
    </p:extLst>
  </p:cSld>
  <p:clrMapOvr>
    <a:masterClrMapping/>
  </p:clrMapOvr>
  <p:transition spd="slow">
    <p:fade/>
  </p:transition>
</p:sldLayout>
</file>

<file path=ppt/slideLayouts/slideLayout3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33733357"/>
      </p:ext>
    </p:extLst>
  </p:cSld>
  <p:clrMapOvr>
    <a:masterClrMapping/>
  </p:clrMapOvr>
  <p:transition spd="slow">
    <p:fade/>
  </p:transition>
</p:sldLayout>
</file>

<file path=ppt/slideLayouts/slideLayout3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35023873"/>
      </p:ext>
    </p:extLst>
  </p:cSld>
  <p:clrMapOvr>
    <a:masterClrMapping/>
  </p:clrMapOvr>
  <p:transition spd="slow">
    <p:fade/>
  </p:transition>
</p:sldLayout>
</file>

<file path=ppt/slideLayouts/slideLayout3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82081557"/>
      </p:ext>
    </p:extLst>
  </p:cSld>
  <p:clrMapOvr>
    <a:masterClrMapping/>
  </p:clrMapOvr>
  <p:transition spd="slow">
    <p:fade/>
  </p:transition>
</p:sldLayout>
</file>

<file path=ppt/slideLayouts/slideLayout3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72263755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image" Target="../media/image2.jpg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3.jpeg"/><Relationship Id="rId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5.jpeg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1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6.jpeg"/><Relationship Id="rId4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7.jpeg"/><Relationship Id="rId4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theme" Target="../theme/theme7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8.jpeg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theme" Target="../theme/theme8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9.jpeg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1.xml"/><Relationship Id="rId2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10.jpeg"/><Relationship Id="rId4" Type="http://schemas.openxmlformats.org/officeDocument/2006/relationships/theme" Target="../theme/theme9.xml"/></Relationships>
</file>

<file path=ppt/slideMasters/_rels/slideMaster10.xml.rels><?xml version="1.0" encoding="UTF-8" standalone="yes"?>
<Relationships xmlns="http://schemas.openxmlformats.org/package/2006/relationships"><Relationship Id="rId3" Type="http://schemas.openxmlformats.org/officeDocument/2006/relationships/theme" Target="../theme/theme10.xml"/><Relationship Id="rId2" Type="http://schemas.openxmlformats.org/officeDocument/2006/relationships/slideLayout" Target="../slideLayouts/slideLayout33.xml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11.jpeg"/></Relationships>
</file>

<file path=ppt/slideMasters/_rels/slideMaster1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1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12.jpeg"/></Relationships>
</file>

<file path=ppt/slideMasters/_rels/slideMaster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8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13.jpeg"/><Relationship Id="rId5" Type="http://schemas.openxmlformats.org/officeDocument/2006/relationships/tags" Target="../tags/tag1.xml"/><Relationship Id="rId4" Type="http://schemas.openxmlformats.org/officeDocument/2006/relationships/theme" Target="../theme/theme12.xml"/></Relationships>
</file>

<file path=ppt/slideMasters/_rels/slideMaster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1.xml"/><Relationship Id="rId2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9.xml"/><Relationship Id="rId4" Type="http://schemas.openxmlformats.org/officeDocument/2006/relationships/theme" Target="../theme/theme13.xml"/></Relationships>
</file>

<file path=ppt/slideMasters/_rels/slideMaster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theme" Target="../theme/theme14.xml"/><Relationship Id="rId1" Type="http://schemas.openxmlformats.org/officeDocument/2006/relationships/slideLayout" Target="../slideLayouts/slideLayout42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0.xml"/><Relationship Id="rId13" Type="http://schemas.openxmlformats.org/officeDocument/2006/relationships/slideLayout" Target="../slideLayouts/slideLayout55.xml"/><Relationship Id="rId18" Type="http://schemas.openxmlformats.org/officeDocument/2006/relationships/slideLayout" Target="../slideLayouts/slideLayout60.xml"/><Relationship Id="rId3" Type="http://schemas.openxmlformats.org/officeDocument/2006/relationships/slideLayout" Target="../slideLayouts/slideLayout45.xml"/><Relationship Id="rId21" Type="http://schemas.openxmlformats.org/officeDocument/2006/relationships/slideLayout" Target="../slideLayouts/slideLayout63.xml"/><Relationship Id="rId7" Type="http://schemas.openxmlformats.org/officeDocument/2006/relationships/slideLayout" Target="../slideLayouts/slideLayout49.xml"/><Relationship Id="rId12" Type="http://schemas.openxmlformats.org/officeDocument/2006/relationships/slideLayout" Target="../slideLayouts/slideLayout54.xml"/><Relationship Id="rId17" Type="http://schemas.openxmlformats.org/officeDocument/2006/relationships/slideLayout" Target="../slideLayouts/slideLayout59.xml"/><Relationship Id="rId2" Type="http://schemas.openxmlformats.org/officeDocument/2006/relationships/slideLayout" Target="../slideLayouts/slideLayout44.xml"/><Relationship Id="rId16" Type="http://schemas.openxmlformats.org/officeDocument/2006/relationships/slideLayout" Target="../slideLayouts/slideLayout58.xml"/><Relationship Id="rId20" Type="http://schemas.openxmlformats.org/officeDocument/2006/relationships/slideLayout" Target="../slideLayouts/slideLayout62.xml"/><Relationship Id="rId1" Type="http://schemas.openxmlformats.org/officeDocument/2006/relationships/slideLayout" Target="../slideLayouts/slideLayout43.xml"/><Relationship Id="rId6" Type="http://schemas.openxmlformats.org/officeDocument/2006/relationships/slideLayout" Target="../slideLayouts/slideLayout48.xml"/><Relationship Id="rId11" Type="http://schemas.openxmlformats.org/officeDocument/2006/relationships/slideLayout" Target="../slideLayouts/slideLayout53.xml"/><Relationship Id="rId24" Type="http://schemas.openxmlformats.org/officeDocument/2006/relationships/image" Target="../media/image20.bin"/><Relationship Id="rId5" Type="http://schemas.openxmlformats.org/officeDocument/2006/relationships/slideLayout" Target="../slideLayouts/slideLayout47.xml"/><Relationship Id="rId15" Type="http://schemas.openxmlformats.org/officeDocument/2006/relationships/slideLayout" Target="../slideLayouts/slideLayout57.xml"/><Relationship Id="rId23" Type="http://schemas.openxmlformats.org/officeDocument/2006/relationships/theme" Target="../theme/theme15.xml"/><Relationship Id="rId10" Type="http://schemas.openxmlformats.org/officeDocument/2006/relationships/slideLayout" Target="../slideLayouts/slideLayout52.xml"/><Relationship Id="rId19" Type="http://schemas.openxmlformats.org/officeDocument/2006/relationships/slideLayout" Target="../slideLayouts/slideLayout61.xml"/><Relationship Id="rId4" Type="http://schemas.openxmlformats.org/officeDocument/2006/relationships/slideLayout" Target="../slideLayouts/slideLayout46.xml"/><Relationship Id="rId9" Type="http://schemas.openxmlformats.org/officeDocument/2006/relationships/slideLayout" Target="../slideLayouts/slideLayout51.xml"/><Relationship Id="rId14" Type="http://schemas.openxmlformats.org/officeDocument/2006/relationships/slideLayout" Target="../slideLayouts/slideLayout56.xml"/><Relationship Id="rId22" Type="http://schemas.openxmlformats.org/officeDocument/2006/relationships/slideLayout" Target="../slideLayouts/slideLayout64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2.xml"/><Relationship Id="rId13" Type="http://schemas.openxmlformats.org/officeDocument/2006/relationships/slideLayout" Target="../slideLayouts/slideLayout77.xml"/><Relationship Id="rId18" Type="http://schemas.openxmlformats.org/officeDocument/2006/relationships/image" Target="../media/image20.bin"/><Relationship Id="rId3" Type="http://schemas.openxmlformats.org/officeDocument/2006/relationships/slideLayout" Target="../slideLayouts/slideLayout67.xml"/><Relationship Id="rId7" Type="http://schemas.openxmlformats.org/officeDocument/2006/relationships/slideLayout" Target="../slideLayouts/slideLayout71.xml"/><Relationship Id="rId12" Type="http://schemas.openxmlformats.org/officeDocument/2006/relationships/slideLayout" Target="../slideLayouts/slideLayout76.xml"/><Relationship Id="rId17" Type="http://schemas.openxmlformats.org/officeDocument/2006/relationships/theme" Target="../theme/theme16.xml"/><Relationship Id="rId2" Type="http://schemas.openxmlformats.org/officeDocument/2006/relationships/slideLayout" Target="../slideLayouts/slideLayout66.xml"/><Relationship Id="rId16" Type="http://schemas.openxmlformats.org/officeDocument/2006/relationships/slideLayout" Target="../slideLayouts/slideLayout80.xml"/><Relationship Id="rId1" Type="http://schemas.openxmlformats.org/officeDocument/2006/relationships/slideLayout" Target="../slideLayouts/slideLayout65.xml"/><Relationship Id="rId6" Type="http://schemas.openxmlformats.org/officeDocument/2006/relationships/slideLayout" Target="../slideLayouts/slideLayout70.xml"/><Relationship Id="rId11" Type="http://schemas.openxmlformats.org/officeDocument/2006/relationships/slideLayout" Target="../slideLayouts/slideLayout75.xml"/><Relationship Id="rId5" Type="http://schemas.openxmlformats.org/officeDocument/2006/relationships/slideLayout" Target="../slideLayouts/slideLayout69.xml"/><Relationship Id="rId15" Type="http://schemas.openxmlformats.org/officeDocument/2006/relationships/slideLayout" Target="../slideLayouts/slideLayout79.xml"/><Relationship Id="rId10" Type="http://schemas.openxmlformats.org/officeDocument/2006/relationships/slideLayout" Target="../slideLayouts/slideLayout74.xml"/><Relationship Id="rId4" Type="http://schemas.openxmlformats.org/officeDocument/2006/relationships/slideLayout" Target="../slideLayouts/slideLayout68.xml"/><Relationship Id="rId9" Type="http://schemas.openxmlformats.org/officeDocument/2006/relationships/slideLayout" Target="../slideLayouts/slideLayout73.xml"/><Relationship Id="rId14" Type="http://schemas.openxmlformats.org/officeDocument/2006/relationships/slideLayout" Target="../slideLayouts/slideLayout78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8.xml"/><Relationship Id="rId13" Type="http://schemas.openxmlformats.org/officeDocument/2006/relationships/slideLayout" Target="../slideLayouts/slideLayout93.xml"/><Relationship Id="rId18" Type="http://schemas.openxmlformats.org/officeDocument/2006/relationships/theme" Target="../theme/theme17.xml"/><Relationship Id="rId3" Type="http://schemas.openxmlformats.org/officeDocument/2006/relationships/slideLayout" Target="../slideLayouts/slideLayout83.xml"/><Relationship Id="rId7" Type="http://schemas.openxmlformats.org/officeDocument/2006/relationships/slideLayout" Target="../slideLayouts/slideLayout87.xml"/><Relationship Id="rId12" Type="http://schemas.openxmlformats.org/officeDocument/2006/relationships/slideLayout" Target="../slideLayouts/slideLayout92.xml"/><Relationship Id="rId17" Type="http://schemas.openxmlformats.org/officeDocument/2006/relationships/slideLayout" Target="../slideLayouts/slideLayout97.xml"/><Relationship Id="rId2" Type="http://schemas.openxmlformats.org/officeDocument/2006/relationships/slideLayout" Target="../slideLayouts/slideLayout82.xml"/><Relationship Id="rId16" Type="http://schemas.openxmlformats.org/officeDocument/2006/relationships/slideLayout" Target="../slideLayouts/slideLayout96.xml"/><Relationship Id="rId1" Type="http://schemas.openxmlformats.org/officeDocument/2006/relationships/slideLayout" Target="../slideLayouts/slideLayout81.xml"/><Relationship Id="rId6" Type="http://schemas.openxmlformats.org/officeDocument/2006/relationships/slideLayout" Target="../slideLayouts/slideLayout86.xml"/><Relationship Id="rId11" Type="http://schemas.openxmlformats.org/officeDocument/2006/relationships/slideLayout" Target="../slideLayouts/slideLayout91.xml"/><Relationship Id="rId5" Type="http://schemas.openxmlformats.org/officeDocument/2006/relationships/slideLayout" Target="../slideLayouts/slideLayout85.xml"/><Relationship Id="rId15" Type="http://schemas.openxmlformats.org/officeDocument/2006/relationships/slideLayout" Target="../slideLayouts/slideLayout95.xml"/><Relationship Id="rId10" Type="http://schemas.openxmlformats.org/officeDocument/2006/relationships/slideLayout" Target="../slideLayouts/slideLayout90.xml"/><Relationship Id="rId19" Type="http://schemas.openxmlformats.org/officeDocument/2006/relationships/image" Target="../media/image20.bin"/><Relationship Id="rId4" Type="http://schemas.openxmlformats.org/officeDocument/2006/relationships/slideLayout" Target="../slideLayouts/slideLayout84.xml"/><Relationship Id="rId9" Type="http://schemas.openxmlformats.org/officeDocument/2006/relationships/slideLayout" Target="../slideLayouts/slideLayout89.xml"/><Relationship Id="rId14" Type="http://schemas.openxmlformats.org/officeDocument/2006/relationships/slideLayout" Target="../slideLayouts/slideLayout94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5.xml"/><Relationship Id="rId13" Type="http://schemas.openxmlformats.org/officeDocument/2006/relationships/slideLayout" Target="../slideLayouts/slideLayout110.xml"/><Relationship Id="rId18" Type="http://schemas.openxmlformats.org/officeDocument/2006/relationships/slideLayout" Target="../slideLayouts/slideLayout115.xml"/><Relationship Id="rId3" Type="http://schemas.openxmlformats.org/officeDocument/2006/relationships/slideLayout" Target="../slideLayouts/slideLayout100.xml"/><Relationship Id="rId21" Type="http://schemas.openxmlformats.org/officeDocument/2006/relationships/slideLayout" Target="../slideLayouts/slideLayout118.xml"/><Relationship Id="rId7" Type="http://schemas.openxmlformats.org/officeDocument/2006/relationships/slideLayout" Target="../slideLayouts/slideLayout104.xml"/><Relationship Id="rId12" Type="http://schemas.openxmlformats.org/officeDocument/2006/relationships/slideLayout" Target="../slideLayouts/slideLayout109.xml"/><Relationship Id="rId17" Type="http://schemas.openxmlformats.org/officeDocument/2006/relationships/slideLayout" Target="../slideLayouts/slideLayout114.xml"/><Relationship Id="rId2" Type="http://schemas.openxmlformats.org/officeDocument/2006/relationships/slideLayout" Target="../slideLayouts/slideLayout99.xml"/><Relationship Id="rId16" Type="http://schemas.openxmlformats.org/officeDocument/2006/relationships/slideLayout" Target="../slideLayouts/slideLayout113.xml"/><Relationship Id="rId20" Type="http://schemas.openxmlformats.org/officeDocument/2006/relationships/slideLayout" Target="../slideLayouts/slideLayout117.xml"/><Relationship Id="rId1" Type="http://schemas.openxmlformats.org/officeDocument/2006/relationships/slideLayout" Target="../slideLayouts/slideLayout98.xml"/><Relationship Id="rId6" Type="http://schemas.openxmlformats.org/officeDocument/2006/relationships/slideLayout" Target="../slideLayouts/slideLayout103.xml"/><Relationship Id="rId11" Type="http://schemas.openxmlformats.org/officeDocument/2006/relationships/slideLayout" Target="../slideLayouts/slideLayout108.xml"/><Relationship Id="rId24" Type="http://schemas.openxmlformats.org/officeDocument/2006/relationships/image" Target="../media/image20.bin"/><Relationship Id="rId5" Type="http://schemas.openxmlformats.org/officeDocument/2006/relationships/slideLayout" Target="../slideLayouts/slideLayout102.xml"/><Relationship Id="rId15" Type="http://schemas.openxmlformats.org/officeDocument/2006/relationships/slideLayout" Target="../slideLayouts/slideLayout112.xml"/><Relationship Id="rId23" Type="http://schemas.openxmlformats.org/officeDocument/2006/relationships/theme" Target="../theme/theme18.xml"/><Relationship Id="rId10" Type="http://schemas.openxmlformats.org/officeDocument/2006/relationships/slideLayout" Target="../slideLayouts/slideLayout107.xml"/><Relationship Id="rId19" Type="http://schemas.openxmlformats.org/officeDocument/2006/relationships/slideLayout" Target="../slideLayouts/slideLayout116.xml"/><Relationship Id="rId4" Type="http://schemas.openxmlformats.org/officeDocument/2006/relationships/slideLayout" Target="../slideLayouts/slideLayout101.xml"/><Relationship Id="rId9" Type="http://schemas.openxmlformats.org/officeDocument/2006/relationships/slideLayout" Target="../slideLayouts/slideLayout106.xml"/><Relationship Id="rId14" Type="http://schemas.openxmlformats.org/officeDocument/2006/relationships/slideLayout" Target="../slideLayouts/slideLayout111.xml"/><Relationship Id="rId22" Type="http://schemas.openxmlformats.org/officeDocument/2006/relationships/slideLayout" Target="../slideLayouts/slideLayout119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7.xml"/><Relationship Id="rId13" Type="http://schemas.openxmlformats.org/officeDocument/2006/relationships/slideLayout" Target="../slideLayouts/slideLayout132.xml"/><Relationship Id="rId3" Type="http://schemas.openxmlformats.org/officeDocument/2006/relationships/slideLayout" Target="../slideLayouts/slideLayout122.xml"/><Relationship Id="rId7" Type="http://schemas.openxmlformats.org/officeDocument/2006/relationships/slideLayout" Target="../slideLayouts/slideLayout126.xml"/><Relationship Id="rId12" Type="http://schemas.openxmlformats.org/officeDocument/2006/relationships/slideLayout" Target="../slideLayouts/slideLayout131.xml"/><Relationship Id="rId2" Type="http://schemas.openxmlformats.org/officeDocument/2006/relationships/slideLayout" Target="../slideLayouts/slideLayout121.xml"/><Relationship Id="rId1" Type="http://schemas.openxmlformats.org/officeDocument/2006/relationships/slideLayout" Target="../slideLayouts/slideLayout120.xml"/><Relationship Id="rId6" Type="http://schemas.openxmlformats.org/officeDocument/2006/relationships/slideLayout" Target="../slideLayouts/slideLayout125.xml"/><Relationship Id="rId11" Type="http://schemas.openxmlformats.org/officeDocument/2006/relationships/slideLayout" Target="../slideLayouts/slideLayout130.xml"/><Relationship Id="rId5" Type="http://schemas.openxmlformats.org/officeDocument/2006/relationships/slideLayout" Target="../slideLayouts/slideLayout124.xml"/><Relationship Id="rId15" Type="http://schemas.openxmlformats.org/officeDocument/2006/relationships/image" Target="../media/image29.jpg"/><Relationship Id="rId10" Type="http://schemas.openxmlformats.org/officeDocument/2006/relationships/slideLayout" Target="../slideLayouts/slideLayout129.xml"/><Relationship Id="rId4" Type="http://schemas.openxmlformats.org/officeDocument/2006/relationships/slideLayout" Target="../slideLayouts/slideLayout123.xml"/><Relationship Id="rId9" Type="http://schemas.openxmlformats.org/officeDocument/2006/relationships/slideLayout" Target="../slideLayouts/slideLayout128.xml"/><Relationship Id="rId14" Type="http://schemas.openxmlformats.org/officeDocument/2006/relationships/theme" Target="../theme/theme19.xml"/></Relationships>
</file>

<file path=ppt/slideMasters/_rels/slideMaster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13" Type="http://schemas.openxmlformats.org/officeDocument/2006/relationships/slideLayout" Target="../slideLayouts/slideLayout145.xml"/><Relationship Id="rId18" Type="http://schemas.openxmlformats.org/officeDocument/2006/relationships/slideLayout" Target="../slideLayouts/slideLayout150.xml"/><Relationship Id="rId3" Type="http://schemas.openxmlformats.org/officeDocument/2006/relationships/slideLayout" Target="../slideLayouts/slideLayout135.xml"/><Relationship Id="rId21" Type="http://schemas.openxmlformats.org/officeDocument/2006/relationships/slideLayout" Target="../slideLayouts/slideLayout153.xml"/><Relationship Id="rId7" Type="http://schemas.openxmlformats.org/officeDocument/2006/relationships/slideLayout" Target="../slideLayouts/slideLayout139.xml"/><Relationship Id="rId12" Type="http://schemas.openxmlformats.org/officeDocument/2006/relationships/slideLayout" Target="../slideLayouts/slideLayout144.xml"/><Relationship Id="rId17" Type="http://schemas.openxmlformats.org/officeDocument/2006/relationships/slideLayout" Target="../slideLayouts/slideLayout149.xml"/><Relationship Id="rId2" Type="http://schemas.openxmlformats.org/officeDocument/2006/relationships/slideLayout" Target="../slideLayouts/slideLayout134.xml"/><Relationship Id="rId16" Type="http://schemas.openxmlformats.org/officeDocument/2006/relationships/slideLayout" Target="../slideLayouts/slideLayout148.xml"/><Relationship Id="rId20" Type="http://schemas.openxmlformats.org/officeDocument/2006/relationships/slideLayout" Target="../slideLayouts/slideLayout152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24" Type="http://schemas.openxmlformats.org/officeDocument/2006/relationships/image" Target="../media/image31.jpg"/><Relationship Id="rId5" Type="http://schemas.openxmlformats.org/officeDocument/2006/relationships/slideLayout" Target="../slideLayouts/slideLayout137.xml"/><Relationship Id="rId15" Type="http://schemas.openxmlformats.org/officeDocument/2006/relationships/slideLayout" Target="../slideLayouts/slideLayout147.xml"/><Relationship Id="rId23" Type="http://schemas.openxmlformats.org/officeDocument/2006/relationships/theme" Target="../theme/theme20.xml"/><Relationship Id="rId10" Type="http://schemas.openxmlformats.org/officeDocument/2006/relationships/slideLayout" Target="../slideLayouts/slideLayout142.xml"/><Relationship Id="rId19" Type="http://schemas.openxmlformats.org/officeDocument/2006/relationships/slideLayout" Target="../slideLayouts/slideLayout151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Relationship Id="rId14" Type="http://schemas.openxmlformats.org/officeDocument/2006/relationships/slideLayout" Target="../slideLayouts/slideLayout146.xml"/><Relationship Id="rId22" Type="http://schemas.openxmlformats.org/officeDocument/2006/relationships/slideLayout" Target="../slideLayouts/slideLayout154.xml"/></Relationships>
</file>

<file path=ppt/slideMasters/_rels/slideMaster2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2.xml"/><Relationship Id="rId13" Type="http://schemas.openxmlformats.org/officeDocument/2006/relationships/slideLayout" Target="../slideLayouts/slideLayout167.xml"/><Relationship Id="rId3" Type="http://schemas.openxmlformats.org/officeDocument/2006/relationships/slideLayout" Target="../slideLayouts/slideLayout157.xml"/><Relationship Id="rId7" Type="http://schemas.openxmlformats.org/officeDocument/2006/relationships/slideLayout" Target="../slideLayouts/slideLayout161.xml"/><Relationship Id="rId12" Type="http://schemas.openxmlformats.org/officeDocument/2006/relationships/slideLayout" Target="../slideLayouts/slideLayout166.xml"/><Relationship Id="rId17" Type="http://schemas.openxmlformats.org/officeDocument/2006/relationships/image" Target="../media/image29.jpg"/><Relationship Id="rId2" Type="http://schemas.openxmlformats.org/officeDocument/2006/relationships/slideLayout" Target="../slideLayouts/slideLayout156.xml"/><Relationship Id="rId16" Type="http://schemas.openxmlformats.org/officeDocument/2006/relationships/theme" Target="../theme/theme21.xml"/><Relationship Id="rId1" Type="http://schemas.openxmlformats.org/officeDocument/2006/relationships/slideLayout" Target="../slideLayouts/slideLayout155.xml"/><Relationship Id="rId6" Type="http://schemas.openxmlformats.org/officeDocument/2006/relationships/slideLayout" Target="../slideLayouts/slideLayout160.xml"/><Relationship Id="rId11" Type="http://schemas.openxmlformats.org/officeDocument/2006/relationships/slideLayout" Target="../slideLayouts/slideLayout165.xml"/><Relationship Id="rId5" Type="http://schemas.openxmlformats.org/officeDocument/2006/relationships/slideLayout" Target="../slideLayouts/slideLayout159.xml"/><Relationship Id="rId15" Type="http://schemas.openxmlformats.org/officeDocument/2006/relationships/slideLayout" Target="../slideLayouts/slideLayout169.xml"/><Relationship Id="rId10" Type="http://schemas.openxmlformats.org/officeDocument/2006/relationships/slideLayout" Target="../slideLayouts/slideLayout164.xml"/><Relationship Id="rId4" Type="http://schemas.openxmlformats.org/officeDocument/2006/relationships/slideLayout" Target="../slideLayouts/slideLayout158.xml"/><Relationship Id="rId9" Type="http://schemas.openxmlformats.org/officeDocument/2006/relationships/slideLayout" Target="../slideLayouts/slideLayout163.xml"/><Relationship Id="rId14" Type="http://schemas.openxmlformats.org/officeDocument/2006/relationships/slideLayout" Target="../slideLayouts/slideLayout168.xml"/></Relationships>
</file>

<file path=ppt/slideMasters/_rels/slideMaster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2.xml"/><Relationship Id="rId2" Type="http://schemas.openxmlformats.org/officeDocument/2006/relationships/slideLayout" Target="../slideLayouts/slideLayout171.xml"/><Relationship Id="rId1" Type="http://schemas.openxmlformats.org/officeDocument/2006/relationships/slideLayout" Target="../slideLayouts/slideLayout170.xml"/><Relationship Id="rId5" Type="http://schemas.openxmlformats.org/officeDocument/2006/relationships/image" Target="../media/image33.jpg"/><Relationship Id="rId4" Type="http://schemas.openxmlformats.org/officeDocument/2006/relationships/theme" Target="../theme/theme22.xml"/></Relationships>
</file>

<file path=ppt/slideMasters/_rels/slideMaster2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0.xml"/><Relationship Id="rId13" Type="http://schemas.openxmlformats.org/officeDocument/2006/relationships/slideLayout" Target="../slideLayouts/slideLayout185.xml"/><Relationship Id="rId3" Type="http://schemas.openxmlformats.org/officeDocument/2006/relationships/slideLayout" Target="../slideLayouts/slideLayout175.xml"/><Relationship Id="rId7" Type="http://schemas.openxmlformats.org/officeDocument/2006/relationships/slideLayout" Target="../slideLayouts/slideLayout179.xml"/><Relationship Id="rId12" Type="http://schemas.openxmlformats.org/officeDocument/2006/relationships/slideLayout" Target="../slideLayouts/slideLayout184.xml"/><Relationship Id="rId17" Type="http://schemas.openxmlformats.org/officeDocument/2006/relationships/image" Target="../media/image29.jpg"/><Relationship Id="rId2" Type="http://schemas.openxmlformats.org/officeDocument/2006/relationships/slideLayout" Target="../slideLayouts/slideLayout174.xml"/><Relationship Id="rId16" Type="http://schemas.openxmlformats.org/officeDocument/2006/relationships/theme" Target="../theme/theme23.xml"/><Relationship Id="rId1" Type="http://schemas.openxmlformats.org/officeDocument/2006/relationships/slideLayout" Target="../slideLayouts/slideLayout173.xml"/><Relationship Id="rId6" Type="http://schemas.openxmlformats.org/officeDocument/2006/relationships/slideLayout" Target="../slideLayouts/slideLayout178.xml"/><Relationship Id="rId11" Type="http://schemas.openxmlformats.org/officeDocument/2006/relationships/slideLayout" Target="../slideLayouts/slideLayout183.xml"/><Relationship Id="rId5" Type="http://schemas.openxmlformats.org/officeDocument/2006/relationships/slideLayout" Target="../slideLayouts/slideLayout177.xml"/><Relationship Id="rId15" Type="http://schemas.openxmlformats.org/officeDocument/2006/relationships/slideLayout" Target="../slideLayouts/slideLayout187.xml"/><Relationship Id="rId10" Type="http://schemas.openxmlformats.org/officeDocument/2006/relationships/slideLayout" Target="../slideLayouts/slideLayout182.xml"/><Relationship Id="rId4" Type="http://schemas.openxmlformats.org/officeDocument/2006/relationships/slideLayout" Target="../slideLayouts/slideLayout176.xml"/><Relationship Id="rId9" Type="http://schemas.openxmlformats.org/officeDocument/2006/relationships/slideLayout" Target="../slideLayouts/slideLayout181.xml"/><Relationship Id="rId14" Type="http://schemas.openxmlformats.org/officeDocument/2006/relationships/slideLayout" Target="../slideLayouts/slideLayout186.xml"/></Relationships>
</file>

<file path=ppt/slideMasters/_rels/slideMaster2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5.xml"/><Relationship Id="rId13" Type="http://schemas.openxmlformats.org/officeDocument/2006/relationships/slideLayout" Target="../slideLayouts/slideLayout200.xml"/><Relationship Id="rId18" Type="http://schemas.openxmlformats.org/officeDocument/2006/relationships/slideLayout" Target="../slideLayouts/slideLayout205.xml"/><Relationship Id="rId3" Type="http://schemas.openxmlformats.org/officeDocument/2006/relationships/slideLayout" Target="../slideLayouts/slideLayout190.xml"/><Relationship Id="rId21" Type="http://schemas.openxmlformats.org/officeDocument/2006/relationships/slideLayout" Target="../slideLayouts/slideLayout208.xml"/><Relationship Id="rId7" Type="http://schemas.openxmlformats.org/officeDocument/2006/relationships/slideLayout" Target="../slideLayouts/slideLayout194.xml"/><Relationship Id="rId12" Type="http://schemas.openxmlformats.org/officeDocument/2006/relationships/slideLayout" Target="../slideLayouts/slideLayout199.xml"/><Relationship Id="rId17" Type="http://schemas.openxmlformats.org/officeDocument/2006/relationships/slideLayout" Target="../slideLayouts/slideLayout204.xml"/><Relationship Id="rId2" Type="http://schemas.openxmlformats.org/officeDocument/2006/relationships/slideLayout" Target="../slideLayouts/slideLayout189.xml"/><Relationship Id="rId16" Type="http://schemas.openxmlformats.org/officeDocument/2006/relationships/slideLayout" Target="../slideLayouts/slideLayout203.xml"/><Relationship Id="rId20" Type="http://schemas.openxmlformats.org/officeDocument/2006/relationships/slideLayout" Target="../slideLayouts/slideLayout207.xml"/><Relationship Id="rId1" Type="http://schemas.openxmlformats.org/officeDocument/2006/relationships/slideLayout" Target="../slideLayouts/slideLayout188.xml"/><Relationship Id="rId6" Type="http://schemas.openxmlformats.org/officeDocument/2006/relationships/slideLayout" Target="../slideLayouts/slideLayout193.xml"/><Relationship Id="rId11" Type="http://schemas.openxmlformats.org/officeDocument/2006/relationships/slideLayout" Target="../slideLayouts/slideLayout198.xml"/><Relationship Id="rId24" Type="http://schemas.openxmlformats.org/officeDocument/2006/relationships/image" Target="../media/image31.jpg"/><Relationship Id="rId5" Type="http://schemas.openxmlformats.org/officeDocument/2006/relationships/slideLayout" Target="../slideLayouts/slideLayout192.xml"/><Relationship Id="rId15" Type="http://schemas.openxmlformats.org/officeDocument/2006/relationships/slideLayout" Target="../slideLayouts/slideLayout202.xml"/><Relationship Id="rId23" Type="http://schemas.openxmlformats.org/officeDocument/2006/relationships/theme" Target="../theme/theme24.xml"/><Relationship Id="rId10" Type="http://schemas.openxmlformats.org/officeDocument/2006/relationships/slideLayout" Target="../slideLayouts/slideLayout197.xml"/><Relationship Id="rId19" Type="http://schemas.openxmlformats.org/officeDocument/2006/relationships/slideLayout" Target="../slideLayouts/slideLayout206.xml"/><Relationship Id="rId4" Type="http://schemas.openxmlformats.org/officeDocument/2006/relationships/slideLayout" Target="../slideLayouts/slideLayout191.xml"/><Relationship Id="rId9" Type="http://schemas.openxmlformats.org/officeDocument/2006/relationships/slideLayout" Target="../slideLayouts/slideLayout196.xml"/><Relationship Id="rId14" Type="http://schemas.openxmlformats.org/officeDocument/2006/relationships/slideLayout" Target="../slideLayouts/slideLayout201.xml"/><Relationship Id="rId22" Type="http://schemas.openxmlformats.org/officeDocument/2006/relationships/slideLayout" Target="../slideLayouts/slideLayout209.xml"/></Relationships>
</file>

<file path=ppt/slideMasters/_rels/slideMaster2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7.xml"/><Relationship Id="rId13" Type="http://schemas.openxmlformats.org/officeDocument/2006/relationships/slideLayout" Target="../slideLayouts/slideLayout222.xml"/><Relationship Id="rId18" Type="http://schemas.openxmlformats.org/officeDocument/2006/relationships/slideLayout" Target="../slideLayouts/slideLayout227.xml"/><Relationship Id="rId3" Type="http://schemas.openxmlformats.org/officeDocument/2006/relationships/slideLayout" Target="../slideLayouts/slideLayout212.xml"/><Relationship Id="rId21" Type="http://schemas.openxmlformats.org/officeDocument/2006/relationships/slideLayout" Target="../slideLayouts/slideLayout230.xml"/><Relationship Id="rId7" Type="http://schemas.openxmlformats.org/officeDocument/2006/relationships/slideLayout" Target="../slideLayouts/slideLayout216.xml"/><Relationship Id="rId12" Type="http://schemas.openxmlformats.org/officeDocument/2006/relationships/slideLayout" Target="../slideLayouts/slideLayout221.xml"/><Relationship Id="rId17" Type="http://schemas.openxmlformats.org/officeDocument/2006/relationships/slideLayout" Target="../slideLayouts/slideLayout226.xml"/><Relationship Id="rId2" Type="http://schemas.openxmlformats.org/officeDocument/2006/relationships/slideLayout" Target="../slideLayouts/slideLayout211.xml"/><Relationship Id="rId16" Type="http://schemas.openxmlformats.org/officeDocument/2006/relationships/slideLayout" Target="../slideLayouts/slideLayout225.xml"/><Relationship Id="rId20" Type="http://schemas.openxmlformats.org/officeDocument/2006/relationships/slideLayout" Target="../slideLayouts/slideLayout229.xml"/><Relationship Id="rId1" Type="http://schemas.openxmlformats.org/officeDocument/2006/relationships/slideLayout" Target="../slideLayouts/slideLayout210.xml"/><Relationship Id="rId6" Type="http://schemas.openxmlformats.org/officeDocument/2006/relationships/slideLayout" Target="../slideLayouts/slideLayout215.xml"/><Relationship Id="rId11" Type="http://schemas.openxmlformats.org/officeDocument/2006/relationships/slideLayout" Target="../slideLayouts/slideLayout220.xml"/><Relationship Id="rId24" Type="http://schemas.openxmlformats.org/officeDocument/2006/relationships/image" Target="../media/image31.jpg"/><Relationship Id="rId5" Type="http://schemas.openxmlformats.org/officeDocument/2006/relationships/slideLayout" Target="../slideLayouts/slideLayout214.xml"/><Relationship Id="rId15" Type="http://schemas.openxmlformats.org/officeDocument/2006/relationships/slideLayout" Target="../slideLayouts/slideLayout224.xml"/><Relationship Id="rId23" Type="http://schemas.openxmlformats.org/officeDocument/2006/relationships/theme" Target="../theme/theme25.xml"/><Relationship Id="rId10" Type="http://schemas.openxmlformats.org/officeDocument/2006/relationships/slideLayout" Target="../slideLayouts/slideLayout219.xml"/><Relationship Id="rId19" Type="http://schemas.openxmlformats.org/officeDocument/2006/relationships/slideLayout" Target="../slideLayouts/slideLayout228.xml"/><Relationship Id="rId4" Type="http://schemas.openxmlformats.org/officeDocument/2006/relationships/slideLayout" Target="../slideLayouts/slideLayout213.xml"/><Relationship Id="rId9" Type="http://schemas.openxmlformats.org/officeDocument/2006/relationships/slideLayout" Target="../slideLayouts/slideLayout218.xml"/><Relationship Id="rId14" Type="http://schemas.openxmlformats.org/officeDocument/2006/relationships/slideLayout" Target="../slideLayouts/slideLayout223.xml"/><Relationship Id="rId22" Type="http://schemas.openxmlformats.org/officeDocument/2006/relationships/slideLayout" Target="../slideLayouts/slideLayout231.xml"/></Relationships>
</file>

<file path=ppt/slideMasters/_rels/slideMaster2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9.xml"/><Relationship Id="rId13" Type="http://schemas.openxmlformats.org/officeDocument/2006/relationships/slideLayout" Target="../slideLayouts/slideLayout244.xml"/><Relationship Id="rId18" Type="http://schemas.openxmlformats.org/officeDocument/2006/relationships/theme" Target="../theme/theme26.xml"/><Relationship Id="rId3" Type="http://schemas.openxmlformats.org/officeDocument/2006/relationships/slideLayout" Target="../slideLayouts/slideLayout234.xml"/><Relationship Id="rId7" Type="http://schemas.openxmlformats.org/officeDocument/2006/relationships/slideLayout" Target="../slideLayouts/slideLayout238.xml"/><Relationship Id="rId12" Type="http://schemas.openxmlformats.org/officeDocument/2006/relationships/slideLayout" Target="../slideLayouts/slideLayout243.xml"/><Relationship Id="rId17" Type="http://schemas.openxmlformats.org/officeDocument/2006/relationships/slideLayout" Target="../slideLayouts/slideLayout248.xml"/><Relationship Id="rId2" Type="http://schemas.openxmlformats.org/officeDocument/2006/relationships/slideLayout" Target="../slideLayouts/slideLayout233.xml"/><Relationship Id="rId16" Type="http://schemas.openxmlformats.org/officeDocument/2006/relationships/slideLayout" Target="../slideLayouts/slideLayout247.xml"/><Relationship Id="rId1" Type="http://schemas.openxmlformats.org/officeDocument/2006/relationships/slideLayout" Target="../slideLayouts/slideLayout232.xml"/><Relationship Id="rId6" Type="http://schemas.openxmlformats.org/officeDocument/2006/relationships/slideLayout" Target="../slideLayouts/slideLayout237.xml"/><Relationship Id="rId11" Type="http://schemas.openxmlformats.org/officeDocument/2006/relationships/slideLayout" Target="../slideLayouts/slideLayout242.xml"/><Relationship Id="rId5" Type="http://schemas.openxmlformats.org/officeDocument/2006/relationships/slideLayout" Target="../slideLayouts/slideLayout236.xml"/><Relationship Id="rId15" Type="http://schemas.openxmlformats.org/officeDocument/2006/relationships/slideLayout" Target="../slideLayouts/slideLayout246.xml"/><Relationship Id="rId10" Type="http://schemas.openxmlformats.org/officeDocument/2006/relationships/slideLayout" Target="../slideLayouts/slideLayout241.xml"/><Relationship Id="rId19" Type="http://schemas.openxmlformats.org/officeDocument/2006/relationships/image" Target="../media/image20.bin"/><Relationship Id="rId4" Type="http://schemas.openxmlformats.org/officeDocument/2006/relationships/slideLayout" Target="../slideLayouts/slideLayout235.xml"/><Relationship Id="rId9" Type="http://schemas.openxmlformats.org/officeDocument/2006/relationships/slideLayout" Target="../slideLayouts/slideLayout240.xml"/><Relationship Id="rId14" Type="http://schemas.openxmlformats.org/officeDocument/2006/relationships/slideLayout" Target="../slideLayouts/slideLayout245.xml"/></Relationships>
</file>

<file path=ppt/slideMasters/_rels/slideMaster2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6.xml"/><Relationship Id="rId13" Type="http://schemas.openxmlformats.org/officeDocument/2006/relationships/slideLayout" Target="../slideLayouts/slideLayout261.xml"/><Relationship Id="rId3" Type="http://schemas.openxmlformats.org/officeDocument/2006/relationships/slideLayout" Target="../slideLayouts/slideLayout251.xml"/><Relationship Id="rId7" Type="http://schemas.openxmlformats.org/officeDocument/2006/relationships/slideLayout" Target="../slideLayouts/slideLayout255.xml"/><Relationship Id="rId12" Type="http://schemas.openxmlformats.org/officeDocument/2006/relationships/slideLayout" Target="../slideLayouts/slideLayout260.xml"/><Relationship Id="rId2" Type="http://schemas.openxmlformats.org/officeDocument/2006/relationships/slideLayout" Target="../slideLayouts/slideLayout250.xml"/><Relationship Id="rId16" Type="http://schemas.openxmlformats.org/officeDocument/2006/relationships/image" Target="../media/image29.jpg"/><Relationship Id="rId1" Type="http://schemas.openxmlformats.org/officeDocument/2006/relationships/slideLayout" Target="../slideLayouts/slideLayout249.xml"/><Relationship Id="rId6" Type="http://schemas.openxmlformats.org/officeDocument/2006/relationships/slideLayout" Target="../slideLayouts/slideLayout254.xml"/><Relationship Id="rId11" Type="http://schemas.openxmlformats.org/officeDocument/2006/relationships/slideLayout" Target="../slideLayouts/slideLayout259.xml"/><Relationship Id="rId5" Type="http://schemas.openxmlformats.org/officeDocument/2006/relationships/slideLayout" Target="../slideLayouts/slideLayout253.xml"/><Relationship Id="rId15" Type="http://schemas.openxmlformats.org/officeDocument/2006/relationships/theme" Target="../theme/theme27.xml"/><Relationship Id="rId10" Type="http://schemas.openxmlformats.org/officeDocument/2006/relationships/slideLayout" Target="../slideLayouts/slideLayout258.xml"/><Relationship Id="rId4" Type="http://schemas.openxmlformats.org/officeDocument/2006/relationships/slideLayout" Target="../slideLayouts/slideLayout252.xml"/><Relationship Id="rId9" Type="http://schemas.openxmlformats.org/officeDocument/2006/relationships/slideLayout" Target="../slideLayouts/slideLayout257.xml"/><Relationship Id="rId14" Type="http://schemas.openxmlformats.org/officeDocument/2006/relationships/slideLayout" Target="../slideLayouts/slideLayout262.xml"/></Relationships>
</file>

<file path=ppt/slideMasters/_rels/slideMaster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theme" Target="../theme/theme28.xml"/><Relationship Id="rId1" Type="http://schemas.openxmlformats.org/officeDocument/2006/relationships/slideLayout" Target="../slideLayouts/slideLayout263.xml"/></Relationships>
</file>

<file path=ppt/slideMasters/_rels/slideMaster2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1.xml"/><Relationship Id="rId3" Type="http://schemas.openxmlformats.org/officeDocument/2006/relationships/slideLayout" Target="../slideLayouts/slideLayout266.xml"/><Relationship Id="rId7" Type="http://schemas.openxmlformats.org/officeDocument/2006/relationships/slideLayout" Target="../slideLayouts/slideLayout270.xml"/><Relationship Id="rId12" Type="http://schemas.openxmlformats.org/officeDocument/2006/relationships/theme" Target="../theme/theme29.xml"/><Relationship Id="rId2" Type="http://schemas.openxmlformats.org/officeDocument/2006/relationships/slideLayout" Target="../slideLayouts/slideLayout265.xml"/><Relationship Id="rId1" Type="http://schemas.openxmlformats.org/officeDocument/2006/relationships/slideLayout" Target="../slideLayouts/slideLayout264.xml"/><Relationship Id="rId6" Type="http://schemas.openxmlformats.org/officeDocument/2006/relationships/slideLayout" Target="../slideLayouts/slideLayout269.xml"/><Relationship Id="rId11" Type="http://schemas.openxmlformats.org/officeDocument/2006/relationships/slideLayout" Target="../slideLayouts/slideLayout274.xml"/><Relationship Id="rId5" Type="http://schemas.openxmlformats.org/officeDocument/2006/relationships/slideLayout" Target="../slideLayouts/slideLayout268.xml"/><Relationship Id="rId10" Type="http://schemas.openxmlformats.org/officeDocument/2006/relationships/slideLayout" Target="../slideLayouts/slideLayout273.xml"/><Relationship Id="rId4" Type="http://schemas.openxmlformats.org/officeDocument/2006/relationships/slideLayout" Target="../slideLayouts/slideLayout267.xml"/><Relationship Id="rId9" Type="http://schemas.openxmlformats.org/officeDocument/2006/relationships/slideLayout" Target="../slideLayouts/slideLayout272.xml"/></Relationships>
</file>

<file path=ppt/slideMasters/_rels/slideMaster3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2.xml"/><Relationship Id="rId13" Type="http://schemas.openxmlformats.org/officeDocument/2006/relationships/slideLayout" Target="../slideLayouts/slideLayout287.xml"/><Relationship Id="rId18" Type="http://schemas.openxmlformats.org/officeDocument/2006/relationships/slideLayout" Target="../slideLayouts/slideLayout292.xml"/><Relationship Id="rId3" Type="http://schemas.openxmlformats.org/officeDocument/2006/relationships/slideLayout" Target="../slideLayouts/slideLayout277.xml"/><Relationship Id="rId21" Type="http://schemas.openxmlformats.org/officeDocument/2006/relationships/slideLayout" Target="../slideLayouts/slideLayout295.xml"/><Relationship Id="rId7" Type="http://schemas.openxmlformats.org/officeDocument/2006/relationships/slideLayout" Target="../slideLayouts/slideLayout281.xml"/><Relationship Id="rId12" Type="http://schemas.openxmlformats.org/officeDocument/2006/relationships/slideLayout" Target="../slideLayouts/slideLayout286.xml"/><Relationship Id="rId17" Type="http://schemas.openxmlformats.org/officeDocument/2006/relationships/slideLayout" Target="../slideLayouts/slideLayout291.xml"/><Relationship Id="rId25" Type="http://schemas.openxmlformats.org/officeDocument/2006/relationships/image" Target="../media/image20.bin"/><Relationship Id="rId2" Type="http://schemas.openxmlformats.org/officeDocument/2006/relationships/slideLayout" Target="../slideLayouts/slideLayout276.xml"/><Relationship Id="rId16" Type="http://schemas.openxmlformats.org/officeDocument/2006/relationships/slideLayout" Target="../slideLayouts/slideLayout290.xml"/><Relationship Id="rId20" Type="http://schemas.openxmlformats.org/officeDocument/2006/relationships/slideLayout" Target="../slideLayouts/slideLayout294.xml"/><Relationship Id="rId1" Type="http://schemas.openxmlformats.org/officeDocument/2006/relationships/slideLayout" Target="../slideLayouts/slideLayout275.xml"/><Relationship Id="rId6" Type="http://schemas.openxmlformats.org/officeDocument/2006/relationships/slideLayout" Target="../slideLayouts/slideLayout280.xml"/><Relationship Id="rId11" Type="http://schemas.openxmlformats.org/officeDocument/2006/relationships/slideLayout" Target="../slideLayouts/slideLayout285.xml"/><Relationship Id="rId24" Type="http://schemas.openxmlformats.org/officeDocument/2006/relationships/theme" Target="../theme/theme30.xml"/><Relationship Id="rId5" Type="http://schemas.openxmlformats.org/officeDocument/2006/relationships/slideLayout" Target="../slideLayouts/slideLayout279.xml"/><Relationship Id="rId15" Type="http://schemas.openxmlformats.org/officeDocument/2006/relationships/slideLayout" Target="../slideLayouts/slideLayout289.xml"/><Relationship Id="rId23" Type="http://schemas.openxmlformats.org/officeDocument/2006/relationships/slideLayout" Target="../slideLayouts/slideLayout297.xml"/><Relationship Id="rId10" Type="http://schemas.openxmlformats.org/officeDocument/2006/relationships/slideLayout" Target="../slideLayouts/slideLayout284.xml"/><Relationship Id="rId19" Type="http://schemas.openxmlformats.org/officeDocument/2006/relationships/slideLayout" Target="../slideLayouts/slideLayout293.xml"/><Relationship Id="rId4" Type="http://schemas.openxmlformats.org/officeDocument/2006/relationships/slideLayout" Target="../slideLayouts/slideLayout278.xml"/><Relationship Id="rId9" Type="http://schemas.openxmlformats.org/officeDocument/2006/relationships/slideLayout" Target="../slideLayouts/slideLayout283.xml"/><Relationship Id="rId14" Type="http://schemas.openxmlformats.org/officeDocument/2006/relationships/slideLayout" Target="../slideLayouts/slideLayout288.xml"/><Relationship Id="rId22" Type="http://schemas.openxmlformats.org/officeDocument/2006/relationships/slideLayout" Target="../slideLayouts/slideLayout296.xml"/></Relationships>
</file>

<file path=ppt/slideMasters/_rels/slideMaster3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5.xml"/><Relationship Id="rId13" Type="http://schemas.openxmlformats.org/officeDocument/2006/relationships/slideLayout" Target="../slideLayouts/slideLayout310.xml"/><Relationship Id="rId18" Type="http://schemas.openxmlformats.org/officeDocument/2006/relationships/slideLayout" Target="../slideLayouts/slideLayout315.xml"/><Relationship Id="rId3" Type="http://schemas.openxmlformats.org/officeDocument/2006/relationships/slideLayout" Target="../slideLayouts/slideLayout300.xml"/><Relationship Id="rId21" Type="http://schemas.openxmlformats.org/officeDocument/2006/relationships/slideLayout" Target="../slideLayouts/slideLayout318.xml"/><Relationship Id="rId7" Type="http://schemas.openxmlformats.org/officeDocument/2006/relationships/slideLayout" Target="../slideLayouts/slideLayout304.xml"/><Relationship Id="rId12" Type="http://schemas.openxmlformats.org/officeDocument/2006/relationships/slideLayout" Target="../slideLayouts/slideLayout309.xml"/><Relationship Id="rId17" Type="http://schemas.openxmlformats.org/officeDocument/2006/relationships/slideLayout" Target="../slideLayouts/slideLayout314.xml"/><Relationship Id="rId2" Type="http://schemas.openxmlformats.org/officeDocument/2006/relationships/slideLayout" Target="../slideLayouts/slideLayout299.xml"/><Relationship Id="rId16" Type="http://schemas.openxmlformats.org/officeDocument/2006/relationships/slideLayout" Target="../slideLayouts/slideLayout313.xml"/><Relationship Id="rId20" Type="http://schemas.openxmlformats.org/officeDocument/2006/relationships/slideLayout" Target="../slideLayouts/slideLayout317.xml"/><Relationship Id="rId1" Type="http://schemas.openxmlformats.org/officeDocument/2006/relationships/slideLayout" Target="../slideLayouts/slideLayout298.xml"/><Relationship Id="rId6" Type="http://schemas.openxmlformats.org/officeDocument/2006/relationships/slideLayout" Target="../slideLayouts/slideLayout303.xml"/><Relationship Id="rId11" Type="http://schemas.openxmlformats.org/officeDocument/2006/relationships/slideLayout" Target="../slideLayouts/slideLayout308.xml"/><Relationship Id="rId24" Type="http://schemas.openxmlformats.org/officeDocument/2006/relationships/image" Target="../media/image20.bin"/><Relationship Id="rId5" Type="http://schemas.openxmlformats.org/officeDocument/2006/relationships/slideLayout" Target="../slideLayouts/slideLayout302.xml"/><Relationship Id="rId15" Type="http://schemas.openxmlformats.org/officeDocument/2006/relationships/slideLayout" Target="../slideLayouts/slideLayout312.xml"/><Relationship Id="rId23" Type="http://schemas.openxmlformats.org/officeDocument/2006/relationships/theme" Target="../theme/theme31.xml"/><Relationship Id="rId10" Type="http://schemas.openxmlformats.org/officeDocument/2006/relationships/slideLayout" Target="../slideLayouts/slideLayout307.xml"/><Relationship Id="rId19" Type="http://schemas.openxmlformats.org/officeDocument/2006/relationships/slideLayout" Target="../slideLayouts/slideLayout316.xml"/><Relationship Id="rId4" Type="http://schemas.openxmlformats.org/officeDocument/2006/relationships/slideLayout" Target="../slideLayouts/slideLayout301.xml"/><Relationship Id="rId9" Type="http://schemas.openxmlformats.org/officeDocument/2006/relationships/slideLayout" Target="../slideLayouts/slideLayout306.xml"/><Relationship Id="rId14" Type="http://schemas.openxmlformats.org/officeDocument/2006/relationships/slideLayout" Target="../slideLayouts/slideLayout311.xml"/><Relationship Id="rId22" Type="http://schemas.openxmlformats.org/officeDocument/2006/relationships/slideLayout" Target="../slideLayouts/slideLayout319.xml"/></Relationships>
</file>

<file path=ppt/slideMasters/_rels/slideMaster3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7.xml"/><Relationship Id="rId13" Type="http://schemas.openxmlformats.org/officeDocument/2006/relationships/slideLayout" Target="../slideLayouts/slideLayout332.xml"/><Relationship Id="rId18" Type="http://schemas.openxmlformats.org/officeDocument/2006/relationships/slideLayout" Target="../slideLayouts/slideLayout337.xml"/><Relationship Id="rId26" Type="http://schemas.openxmlformats.org/officeDocument/2006/relationships/theme" Target="../theme/theme32.xml"/><Relationship Id="rId3" Type="http://schemas.openxmlformats.org/officeDocument/2006/relationships/slideLayout" Target="../slideLayouts/slideLayout322.xml"/><Relationship Id="rId21" Type="http://schemas.openxmlformats.org/officeDocument/2006/relationships/slideLayout" Target="../slideLayouts/slideLayout340.xml"/><Relationship Id="rId7" Type="http://schemas.openxmlformats.org/officeDocument/2006/relationships/slideLayout" Target="../slideLayouts/slideLayout326.xml"/><Relationship Id="rId12" Type="http://schemas.openxmlformats.org/officeDocument/2006/relationships/slideLayout" Target="../slideLayouts/slideLayout331.xml"/><Relationship Id="rId17" Type="http://schemas.openxmlformats.org/officeDocument/2006/relationships/slideLayout" Target="../slideLayouts/slideLayout336.xml"/><Relationship Id="rId25" Type="http://schemas.openxmlformats.org/officeDocument/2006/relationships/slideLayout" Target="../slideLayouts/slideLayout344.xml"/><Relationship Id="rId2" Type="http://schemas.openxmlformats.org/officeDocument/2006/relationships/slideLayout" Target="../slideLayouts/slideLayout321.xml"/><Relationship Id="rId16" Type="http://schemas.openxmlformats.org/officeDocument/2006/relationships/slideLayout" Target="../slideLayouts/slideLayout335.xml"/><Relationship Id="rId20" Type="http://schemas.openxmlformats.org/officeDocument/2006/relationships/slideLayout" Target="../slideLayouts/slideLayout339.xml"/><Relationship Id="rId1" Type="http://schemas.openxmlformats.org/officeDocument/2006/relationships/slideLayout" Target="../slideLayouts/slideLayout320.xml"/><Relationship Id="rId6" Type="http://schemas.openxmlformats.org/officeDocument/2006/relationships/slideLayout" Target="../slideLayouts/slideLayout325.xml"/><Relationship Id="rId11" Type="http://schemas.openxmlformats.org/officeDocument/2006/relationships/slideLayout" Target="../slideLayouts/slideLayout330.xml"/><Relationship Id="rId24" Type="http://schemas.openxmlformats.org/officeDocument/2006/relationships/slideLayout" Target="../slideLayouts/slideLayout343.xml"/><Relationship Id="rId5" Type="http://schemas.openxmlformats.org/officeDocument/2006/relationships/slideLayout" Target="../slideLayouts/slideLayout324.xml"/><Relationship Id="rId15" Type="http://schemas.openxmlformats.org/officeDocument/2006/relationships/slideLayout" Target="../slideLayouts/slideLayout334.xml"/><Relationship Id="rId23" Type="http://schemas.openxmlformats.org/officeDocument/2006/relationships/slideLayout" Target="../slideLayouts/slideLayout342.xml"/><Relationship Id="rId10" Type="http://schemas.openxmlformats.org/officeDocument/2006/relationships/slideLayout" Target="../slideLayouts/slideLayout329.xml"/><Relationship Id="rId19" Type="http://schemas.openxmlformats.org/officeDocument/2006/relationships/slideLayout" Target="../slideLayouts/slideLayout338.xml"/><Relationship Id="rId4" Type="http://schemas.openxmlformats.org/officeDocument/2006/relationships/slideLayout" Target="../slideLayouts/slideLayout323.xml"/><Relationship Id="rId9" Type="http://schemas.openxmlformats.org/officeDocument/2006/relationships/slideLayout" Target="../slideLayouts/slideLayout328.xml"/><Relationship Id="rId14" Type="http://schemas.openxmlformats.org/officeDocument/2006/relationships/slideLayout" Target="../slideLayouts/slideLayout333.xml"/><Relationship Id="rId22" Type="http://schemas.openxmlformats.org/officeDocument/2006/relationships/slideLayout" Target="../slideLayouts/slideLayout341.xml"/><Relationship Id="rId27" Type="http://schemas.openxmlformats.org/officeDocument/2006/relationships/image" Target="../media/image20.bin"/></Relationships>
</file>

<file path=ppt/slideMasters/_rels/slideMaster3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2.xml"/><Relationship Id="rId13" Type="http://schemas.openxmlformats.org/officeDocument/2006/relationships/slideLayout" Target="../slideLayouts/slideLayout357.xml"/><Relationship Id="rId18" Type="http://schemas.openxmlformats.org/officeDocument/2006/relationships/slideLayout" Target="../slideLayouts/slideLayout362.xml"/><Relationship Id="rId3" Type="http://schemas.openxmlformats.org/officeDocument/2006/relationships/slideLayout" Target="../slideLayouts/slideLayout347.xml"/><Relationship Id="rId21" Type="http://schemas.openxmlformats.org/officeDocument/2006/relationships/slideLayout" Target="../slideLayouts/slideLayout365.xml"/><Relationship Id="rId7" Type="http://schemas.openxmlformats.org/officeDocument/2006/relationships/slideLayout" Target="../slideLayouts/slideLayout351.xml"/><Relationship Id="rId12" Type="http://schemas.openxmlformats.org/officeDocument/2006/relationships/slideLayout" Target="../slideLayouts/slideLayout356.xml"/><Relationship Id="rId17" Type="http://schemas.openxmlformats.org/officeDocument/2006/relationships/slideLayout" Target="../slideLayouts/slideLayout361.xml"/><Relationship Id="rId2" Type="http://schemas.openxmlformats.org/officeDocument/2006/relationships/slideLayout" Target="../slideLayouts/slideLayout346.xml"/><Relationship Id="rId16" Type="http://schemas.openxmlformats.org/officeDocument/2006/relationships/slideLayout" Target="../slideLayouts/slideLayout360.xml"/><Relationship Id="rId20" Type="http://schemas.openxmlformats.org/officeDocument/2006/relationships/slideLayout" Target="../slideLayouts/slideLayout364.xml"/><Relationship Id="rId1" Type="http://schemas.openxmlformats.org/officeDocument/2006/relationships/slideLayout" Target="../slideLayouts/slideLayout345.xml"/><Relationship Id="rId6" Type="http://schemas.openxmlformats.org/officeDocument/2006/relationships/slideLayout" Target="../slideLayouts/slideLayout350.xml"/><Relationship Id="rId11" Type="http://schemas.openxmlformats.org/officeDocument/2006/relationships/slideLayout" Target="../slideLayouts/slideLayout355.xml"/><Relationship Id="rId5" Type="http://schemas.openxmlformats.org/officeDocument/2006/relationships/slideLayout" Target="../slideLayouts/slideLayout349.xml"/><Relationship Id="rId15" Type="http://schemas.openxmlformats.org/officeDocument/2006/relationships/slideLayout" Target="../slideLayouts/slideLayout359.xml"/><Relationship Id="rId23" Type="http://schemas.openxmlformats.org/officeDocument/2006/relationships/image" Target="../media/image20.bin"/><Relationship Id="rId10" Type="http://schemas.openxmlformats.org/officeDocument/2006/relationships/slideLayout" Target="../slideLayouts/slideLayout354.xml"/><Relationship Id="rId19" Type="http://schemas.openxmlformats.org/officeDocument/2006/relationships/slideLayout" Target="../slideLayouts/slideLayout363.xml"/><Relationship Id="rId4" Type="http://schemas.openxmlformats.org/officeDocument/2006/relationships/slideLayout" Target="../slideLayouts/slideLayout348.xml"/><Relationship Id="rId9" Type="http://schemas.openxmlformats.org/officeDocument/2006/relationships/slideLayout" Target="../slideLayouts/slideLayout353.xml"/><Relationship Id="rId14" Type="http://schemas.openxmlformats.org/officeDocument/2006/relationships/slideLayout" Target="../slideLayouts/slideLayout358.xml"/><Relationship Id="rId22" Type="http://schemas.openxmlformats.org/officeDocument/2006/relationships/theme" Target="../theme/theme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599599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80249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8" r:id="rId1"/>
    <p:sldLayoutId id="2147483819" r:id="rId2"/>
    <p:sldLayoutId id="2147483820" r:id="rId3"/>
    <p:sldLayoutId id="2147483821" r:id="rId4"/>
    <p:sldLayoutId id="2147483822" r:id="rId5"/>
    <p:sldLayoutId id="2147483823" r:id="rId6"/>
    <p:sldLayoutId id="2147483824" r:id="rId7"/>
    <p:sldLayoutId id="2147483825" r:id="rId8"/>
    <p:sldLayoutId id="2147483826" r:id="rId9"/>
    <p:sldLayoutId id="2147483827" r:id="rId10"/>
    <p:sldLayoutId id="214748382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313339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09" r:id="rId2"/>
    <p:sldLayoutId id="2147483829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038674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043608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30" r:id="rId2"/>
    <p:sldLayoutId id="2147483731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016629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  <p:sldLayoutId id="2147483718" r:id="rId2"/>
    <p:sldLayoutId id="2147483719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87239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32264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994284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69209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51824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1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CA"/>
              <a:t>Modifier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C764DE79-268F-4C1A-8933-263129D2AF90}" type="datetimeFigureOut">
              <a:rPr lang="en-US" smtClean="0"/>
              <a:pPr/>
              <a:t>11/16/2025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48F63A3B-78C7-47BE-AE5E-E10140E04643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7" name="Freeform 2">
            <a:extLst>
              <a:ext uri="{FF2B5EF4-FFF2-40B4-BE49-F238E27FC236}">
                <a16:creationId xmlns:a16="http://schemas.microsoft.com/office/drawing/2014/main" id="{15F2B453-658D-65A4-253B-00C709A54B95}"/>
              </a:ext>
            </a:extLst>
          </p:cNvPr>
          <p:cNvSpPr/>
          <p:nvPr userDrawn="1">
            <p:custDataLst>
              <p:tags r:id="rId5"/>
            </p:custDataLst>
          </p:nvPr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60">
              <a:defRPr/>
            </a:pPr>
            <a:endParaRPr lang="fr-MA" sz="900">
              <a:solidFill>
                <a:prstClr val="black"/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49880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CA"/>
              <a:t>Modifier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C764DE79-268F-4C1A-8933-263129D2AF90}" type="datetimeFigureOut">
              <a:rPr lang="en-US" smtClean="0"/>
              <a:pPr/>
              <a:t>11/16/2025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48F63A3B-78C7-47BE-AE5E-E10140E04643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30182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2187607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27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586332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  <p:sldLayoutId id="2147483748" r:id="rId12"/>
    <p:sldLayoutId id="2147483749" r:id="rId13"/>
    <p:sldLayoutId id="2147483750" r:id="rId14"/>
    <p:sldLayoutId id="2147483751" r:id="rId15"/>
    <p:sldLayoutId id="2147483752" r:id="rId16"/>
    <p:sldLayoutId id="2147483753" r:id="rId17"/>
    <p:sldLayoutId id="2147483754" r:id="rId18"/>
    <p:sldLayoutId id="2147483755" r:id="rId19"/>
    <p:sldLayoutId id="2147483756" r:id="rId20"/>
    <p:sldLayoutId id="2147483757" r:id="rId21"/>
    <p:sldLayoutId id="2147483758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87024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0" r:id="rId1"/>
    <p:sldLayoutId id="2147483761" r:id="rId2"/>
    <p:sldLayoutId id="2147483762" r:id="rId3"/>
    <p:sldLayoutId id="2147483763" r:id="rId4"/>
    <p:sldLayoutId id="2147483764" r:id="rId5"/>
    <p:sldLayoutId id="2147483765" r:id="rId6"/>
    <p:sldLayoutId id="2147483766" r:id="rId7"/>
    <p:sldLayoutId id="2147483767" r:id="rId8"/>
    <p:sldLayoutId id="2147483768" r:id="rId9"/>
    <p:sldLayoutId id="2147483769" r:id="rId10"/>
    <p:sldLayoutId id="2147483770" r:id="rId11"/>
    <p:sldLayoutId id="2147483771" r:id="rId12"/>
    <p:sldLayoutId id="2147483772" r:id="rId13"/>
    <p:sldLayoutId id="2147483773" r:id="rId14"/>
    <p:sldLayoutId id="2147483774" r:id="rId15"/>
    <p:sldLayoutId id="2147483775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40170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7" r:id="rId1"/>
    <p:sldLayoutId id="2147483778" r:id="rId2"/>
    <p:sldLayoutId id="2147483779" r:id="rId3"/>
    <p:sldLayoutId id="2147483780" r:id="rId4"/>
    <p:sldLayoutId id="2147483781" r:id="rId5"/>
    <p:sldLayoutId id="2147483782" r:id="rId6"/>
    <p:sldLayoutId id="2147483783" r:id="rId7"/>
    <p:sldLayoutId id="2147483784" r:id="rId8"/>
    <p:sldLayoutId id="2147483785" r:id="rId9"/>
    <p:sldLayoutId id="2147483786" r:id="rId10"/>
    <p:sldLayoutId id="2147483787" r:id="rId11"/>
    <p:sldLayoutId id="2147483788" r:id="rId12"/>
    <p:sldLayoutId id="2147483789" r:id="rId13"/>
    <p:sldLayoutId id="2147483790" r:id="rId14"/>
    <p:sldLayoutId id="2147483791" r:id="rId15"/>
    <p:sldLayoutId id="2147483792" r:id="rId16"/>
    <p:sldLayoutId id="2147483793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811852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5" r:id="rId1"/>
    <p:sldLayoutId id="2147483796" r:id="rId2"/>
    <p:sldLayoutId id="2147483797" r:id="rId3"/>
    <p:sldLayoutId id="2147483798" r:id="rId4"/>
    <p:sldLayoutId id="2147483799" r:id="rId5"/>
    <p:sldLayoutId id="2147483800" r:id="rId6"/>
    <p:sldLayoutId id="2147483801" r:id="rId7"/>
    <p:sldLayoutId id="2147483802" r:id="rId8"/>
    <p:sldLayoutId id="2147483803" r:id="rId9"/>
    <p:sldLayoutId id="2147483804" r:id="rId10"/>
    <p:sldLayoutId id="2147483805" r:id="rId11"/>
    <p:sldLayoutId id="2147483806" r:id="rId12"/>
    <p:sldLayoutId id="2147483807" r:id="rId13"/>
    <p:sldLayoutId id="2147483808" r:id="rId14"/>
    <p:sldLayoutId id="2147483809" r:id="rId15"/>
    <p:sldLayoutId id="2147483810" r:id="rId16"/>
    <p:sldLayoutId id="2147483811" r:id="rId17"/>
    <p:sldLayoutId id="2147483812" r:id="rId18"/>
    <p:sldLayoutId id="2147483813" r:id="rId19"/>
    <p:sldLayoutId id="2147483814" r:id="rId20"/>
    <p:sldLayoutId id="2147483815" r:id="rId21"/>
    <p:sldLayoutId id="2147483816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95191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3" r:id="rId1"/>
    <p:sldLayoutId id="2147483834" r:id="rId2"/>
    <p:sldLayoutId id="2147483835" r:id="rId3"/>
    <p:sldLayoutId id="2147483836" r:id="rId4"/>
    <p:sldLayoutId id="2147483837" r:id="rId5"/>
    <p:sldLayoutId id="2147483838" r:id="rId6"/>
    <p:sldLayoutId id="2147483839" r:id="rId7"/>
    <p:sldLayoutId id="2147483840" r:id="rId8"/>
    <p:sldLayoutId id="2147483841" r:id="rId9"/>
    <p:sldLayoutId id="2147483842" r:id="rId10"/>
    <p:sldLayoutId id="2147483843" r:id="rId11"/>
    <p:sldLayoutId id="2147483844" r:id="rId12"/>
    <p:sldLayoutId id="2147483845" r:id="rId13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9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3102868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47" r:id="rId1"/>
    <p:sldLayoutId id="2147483848" r:id="rId2"/>
    <p:sldLayoutId id="2147483849" r:id="rId3"/>
    <p:sldLayoutId id="2147483850" r:id="rId4"/>
    <p:sldLayoutId id="2147483851" r:id="rId5"/>
    <p:sldLayoutId id="2147483852" r:id="rId6"/>
    <p:sldLayoutId id="2147483853" r:id="rId7"/>
    <p:sldLayoutId id="2147483854" r:id="rId8"/>
    <p:sldLayoutId id="2147483855" r:id="rId9"/>
    <p:sldLayoutId id="2147483856" r:id="rId10"/>
    <p:sldLayoutId id="2147483857" r:id="rId11"/>
    <p:sldLayoutId id="2147483858" r:id="rId12"/>
    <p:sldLayoutId id="2147483859" r:id="rId13"/>
    <p:sldLayoutId id="2147483860" r:id="rId14"/>
    <p:sldLayoutId id="2147483861" r:id="rId15"/>
    <p:sldLayoutId id="2147483862" r:id="rId16"/>
    <p:sldLayoutId id="2147483863" r:id="rId17"/>
    <p:sldLayoutId id="2147483864" r:id="rId18"/>
    <p:sldLayoutId id="2147483865" r:id="rId19"/>
    <p:sldLayoutId id="2147483866" r:id="rId20"/>
    <p:sldLayoutId id="2147483867" r:id="rId21"/>
    <p:sldLayoutId id="2147483868" r:id="rId22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7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20065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0" r:id="rId1"/>
    <p:sldLayoutId id="2147483871" r:id="rId2"/>
    <p:sldLayoutId id="2147483872" r:id="rId3"/>
    <p:sldLayoutId id="2147483873" r:id="rId4"/>
    <p:sldLayoutId id="2147483874" r:id="rId5"/>
    <p:sldLayoutId id="2147483875" r:id="rId6"/>
    <p:sldLayoutId id="2147483876" r:id="rId7"/>
    <p:sldLayoutId id="2147483877" r:id="rId8"/>
    <p:sldLayoutId id="2147483878" r:id="rId9"/>
    <p:sldLayoutId id="2147483879" r:id="rId10"/>
    <p:sldLayoutId id="2147483880" r:id="rId11"/>
    <p:sldLayoutId id="2147483881" r:id="rId12"/>
    <p:sldLayoutId id="2147483882" r:id="rId13"/>
    <p:sldLayoutId id="2147483883" r:id="rId14"/>
    <p:sldLayoutId id="2147483884" r:id="rId15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506744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6" r:id="rId1"/>
    <p:sldLayoutId id="2147483887" r:id="rId2"/>
    <p:sldLayoutId id="2147484021" r:id="rId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7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349351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0" r:id="rId1"/>
    <p:sldLayoutId id="2147483891" r:id="rId2"/>
    <p:sldLayoutId id="2147483892" r:id="rId3"/>
    <p:sldLayoutId id="2147483893" r:id="rId4"/>
    <p:sldLayoutId id="2147483894" r:id="rId5"/>
    <p:sldLayoutId id="2147483895" r:id="rId6"/>
    <p:sldLayoutId id="2147483896" r:id="rId7"/>
    <p:sldLayoutId id="2147483897" r:id="rId8"/>
    <p:sldLayoutId id="2147483898" r:id="rId9"/>
    <p:sldLayoutId id="2147483899" r:id="rId10"/>
    <p:sldLayoutId id="2147483900" r:id="rId11"/>
    <p:sldLayoutId id="2147483901" r:id="rId12"/>
    <p:sldLayoutId id="2147483902" r:id="rId13"/>
    <p:sldLayoutId id="2147483904" r:id="rId14"/>
    <p:sldLayoutId id="2147483905" r:id="rId15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9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496330440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907" r:id="rId1"/>
    <p:sldLayoutId id="2147483908" r:id="rId2"/>
    <p:sldLayoutId id="2147483909" r:id="rId3"/>
    <p:sldLayoutId id="2147483910" r:id="rId4"/>
    <p:sldLayoutId id="2147483911" r:id="rId5"/>
    <p:sldLayoutId id="2147483912" r:id="rId6"/>
    <p:sldLayoutId id="2147483913" r:id="rId7"/>
    <p:sldLayoutId id="2147483914" r:id="rId8"/>
    <p:sldLayoutId id="2147483915" r:id="rId9"/>
    <p:sldLayoutId id="2147483916" r:id="rId10"/>
    <p:sldLayoutId id="2147483917" r:id="rId11"/>
    <p:sldLayoutId id="2147483918" r:id="rId12"/>
    <p:sldLayoutId id="2147483919" r:id="rId13"/>
    <p:sldLayoutId id="2147483920" r:id="rId14"/>
    <p:sldLayoutId id="2147483921" r:id="rId15"/>
    <p:sldLayoutId id="2147483922" r:id="rId16"/>
    <p:sldLayoutId id="2147483923" r:id="rId17"/>
    <p:sldLayoutId id="2147483924" r:id="rId18"/>
    <p:sldLayoutId id="2147483925" r:id="rId19"/>
    <p:sldLayoutId id="2147483926" r:id="rId20"/>
    <p:sldLayoutId id="2147483927" r:id="rId21"/>
    <p:sldLayoutId id="2147483928" r:id="rId22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" name="Google Shape;849;p10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570300356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930" r:id="rId1"/>
    <p:sldLayoutId id="2147483931" r:id="rId2"/>
    <p:sldLayoutId id="2147483932" r:id="rId3"/>
    <p:sldLayoutId id="2147483933" r:id="rId4"/>
    <p:sldLayoutId id="2147483934" r:id="rId5"/>
    <p:sldLayoutId id="2147483935" r:id="rId6"/>
    <p:sldLayoutId id="2147483936" r:id="rId7"/>
    <p:sldLayoutId id="2147483937" r:id="rId8"/>
    <p:sldLayoutId id="2147483938" r:id="rId9"/>
    <p:sldLayoutId id="2147483939" r:id="rId10"/>
    <p:sldLayoutId id="2147483940" r:id="rId11"/>
    <p:sldLayoutId id="2147483941" r:id="rId12"/>
    <p:sldLayoutId id="2147483942" r:id="rId13"/>
    <p:sldLayoutId id="2147483943" r:id="rId14"/>
    <p:sldLayoutId id="2147483944" r:id="rId15"/>
    <p:sldLayoutId id="2147483945" r:id="rId16"/>
    <p:sldLayoutId id="2147483946" r:id="rId17"/>
    <p:sldLayoutId id="2147483947" r:id="rId18"/>
    <p:sldLayoutId id="2147483948" r:id="rId19"/>
    <p:sldLayoutId id="2147483949" r:id="rId20"/>
    <p:sldLayoutId id="2147483950" r:id="rId21"/>
    <p:sldLayoutId id="2147483951" r:id="rId22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785485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9" r:id="rId1"/>
    <p:sldLayoutId id="2147483970" r:id="rId2"/>
    <p:sldLayoutId id="2147483971" r:id="rId3"/>
    <p:sldLayoutId id="2147483972" r:id="rId4"/>
    <p:sldLayoutId id="2147483973" r:id="rId5"/>
    <p:sldLayoutId id="2147483974" r:id="rId6"/>
    <p:sldLayoutId id="2147483975" r:id="rId7"/>
    <p:sldLayoutId id="2147483976" r:id="rId8"/>
    <p:sldLayoutId id="2147483977" r:id="rId9"/>
    <p:sldLayoutId id="2147483978" r:id="rId10"/>
    <p:sldLayoutId id="2147483979" r:id="rId11"/>
    <p:sldLayoutId id="2147483980" r:id="rId12"/>
    <p:sldLayoutId id="2147483981" r:id="rId13"/>
    <p:sldLayoutId id="2147483982" r:id="rId14"/>
    <p:sldLayoutId id="2147483983" r:id="rId15"/>
    <p:sldLayoutId id="2147483984" r:id="rId16"/>
    <p:sldLayoutId id="2147483985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6">
            <a:alphaModFix/>
          </a:blip>
          <a:stretch>
            <a:fillRect/>
          </a:stretch>
        </a:blipFill>
        <a:effectLst/>
      </p:bgPr>
    </p:bg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93080925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4003" r:id="rId1"/>
    <p:sldLayoutId id="2147484005" r:id="rId2"/>
    <p:sldLayoutId id="2147484006" r:id="rId3"/>
    <p:sldLayoutId id="2147484007" r:id="rId4"/>
    <p:sldLayoutId id="2147484008" r:id="rId5"/>
    <p:sldLayoutId id="2147484009" r:id="rId6"/>
    <p:sldLayoutId id="2147484010" r:id="rId7"/>
    <p:sldLayoutId id="2147484011" r:id="rId8"/>
    <p:sldLayoutId id="2147484012" r:id="rId9"/>
    <p:sldLayoutId id="2147484013" r:id="rId10"/>
    <p:sldLayoutId id="2147484014" r:id="rId11"/>
    <p:sldLayoutId id="2147484015" r:id="rId12"/>
    <p:sldLayoutId id="2147484016" r:id="rId13"/>
    <p:sldLayoutId id="2147484017" r:id="rId14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352151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9" r:id="rId1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86054120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4023" r:id="rId1"/>
    <p:sldLayoutId id="2147484024" r:id="rId2"/>
    <p:sldLayoutId id="2147484025" r:id="rId3"/>
    <p:sldLayoutId id="2147484026" r:id="rId4"/>
    <p:sldLayoutId id="2147484027" r:id="rId5"/>
    <p:sldLayoutId id="2147484028" r:id="rId6"/>
    <p:sldLayoutId id="2147484029" r:id="rId7"/>
    <p:sldLayoutId id="2147484030" r:id="rId8"/>
    <p:sldLayoutId id="2147484031" r:id="rId9"/>
    <p:sldLayoutId id="2147484032" r:id="rId10"/>
    <p:sldLayoutId id="2147484033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48492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35" r:id="rId1"/>
    <p:sldLayoutId id="2147484036" r:id="rId2"/>
    <p:sldLayoutId id="2147484037" r:id="rId3"/>
    <p:sldLayoutId id="2147484038" r:id="rId4"/>
    <p:sldLayoutId id="2147484039" r:id="rId5"/>
    <p:sldLayoutId id="2147484040" r:id="rId6"/>
    <p:sldLayoutId id="2147484041" r:id="rId7"/>
    <p:sldLayoutId id="2147484042" r:id="rId8"/>
    <p:sldLayoutId id="2147484043" r:id="rId9"/>
    <p:sldLayoutId id="2147484044" r:id="rId10"/>
    <p:sldLayoutId id="2147484045" r:id="rId11"/>
    <p:sldLayoutId id="2147484046" r:id="rId12"/>
    <p:sldLayoutId id="2147484047" r:id="rId13"/>
    <p:sldLayoutId id="2147484048" r:id="rId14"/>
    <p:sldLayoutId id="2147484049" r:id="rId15"/>
    <p:sldLayoutId id="2147484050" r:id="rId16"/>
    <p:sldLayoutId id="2147484051" r:id="rId17"/>
    <p:sldLayoutId id="2147484052" r:id="rId18"/>
    <p:sldLayoutId id="2147484053" r:id="rId19"/>
    <p:sldLayoutId id="2147484054" r:id="rId20"/>
    <p:sldLayoutId id="2147484055" r:id="rId21"/>
    <p:sldLayoutId id="2147484056" r:id="rId22"/>
    <p:sldLayoutId id="2147484057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578205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59" r:id="rId1"/>
    <p:sldLayoutId id="2147484060" r:id="rId2"/>
    <p:sldLayoutId id="2147484061" r:id="rId3"/>
    <p:sldLayoutId id="2147484062" r:id="rId4"/>
    <p:sldLayoutId id="2147484063" r:id="rId5"/>
    <p:sldLayoutId id="2147484064" r:id="rId6"/>
    <p:sldLayoutId id="2147484065" r:id="rId7"/>
    <p:sldLayoutId id="2147484066" r:id="rId8"/>
    <p:sldLayoutId id="2147484067" r:id="rId9"/>
    <p:sldLayoutId id="2147484068" r:id="rId10"/>
    <p:sldLayoutId id="2147484069" r:id="rId11"/>
    <p:sldLayoutId id="2147484070" r:id="rId12"/>
    <p:sldLayoutId id="2147484071" r:id="rId13"/>
    <p:sldLayoutId id="2147484072" r:id="rId14"/>
    <p:sldLayoutId id="2147484073" r:id="rId15"/>
    <p:sldLayoutId id="2147484074" r:id="rId16"/>
    <p:sldLayoutId id="2147484075" r:id="rId17"/>
    <p:sldLayoutId id="2147484076" r:id="rId18"/>
    <p:sldLayoutId id="2147484077" r:id="rId19"/>
    <p:sldLayoutId id="2147484078" r:id="rId20"/>
    <p:sldLayoutId id="2147484079" r:id="rId21"/>
    <p:sldLayoutId id="2147484080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389830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82" r:id="rId1"/>
    <p:sldLayoutId id="2147484083" r:id="rId2"/>
    <p:sldLayoutId id="2147484084" r:id="rId3"/>
    <p:sldLayoutId id="2147484085" r:id="rId4"/>
    <p:sldLayoutId id="2147484086" r:id="rId5"/>
    <p:sldLayoutId id="2147484087" r:id="rId6"/>
    <p:sldLayoutId id="2147484088" r:id="rId7"/>
    <p:sldLayoutId id="2147484089" r:id="rId8"/>
    <p:sldLayoutId id="2147484090" r:id="rId9"/>
    <p:sldLayoutId id="2147484091" r:id="rId10"/>
    <p:sldLayoutId id="2147484092" r:id="rId11"/>
    <p:sldLayoutId id="2147484093" r:id="rId12"/>
    <p:sldLayoutId id="2147484094" r:id="rId13"/>
    <p:sldLayoutId id="2147484095" r:id="rId14"/>
    <p:sldLayoutId id="2147484096" r:id="rId15"/>
    <p:sldLayoutId id="2147484097" r:id="rId16"/>
    <p:sldLayoutId id="2147484098" r:id="rId17"/>
    <p:sldLayoutId id="2147484099" r:id="rId18"/>
    <p:sldLayoutId id="2147484100" r:id="rId19"/>
    <p:sldLayoutId id="2147484101" r:id="rId20"/>
    <p:sldLayoutId id="2147484102" r:id="rId21"/>
    <p:sldLayoutId id="2147484103" r:id="rId22"/>
    <p:sldLayoutId id="2147484104" r:id="rId23"/>
    <p:sldLayoutId id="2147484105" r:id="rId24"/>
    <p:sldLayoutId id="2147484106" r:id="rId25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924769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08" r:id="rId1"/>
    <p:sldLayoutId id="2147484109" r:id="rId2"/>
    <p:sldLayoutId id="2147484110" r:id="rId3"/>
    <p:sldLayoutId id="2147484111" r:id="rId4"/>
    <p:sldLayoutId id="2147484112" r:id="rId5"/>
    <p:sldLayoutId id="2147484113" r:id="rId6"/>
    <p:sldLayoutId id="2147484114" r:id="rId7"/>
    <p:sldLayoutId id="2147484115" r:id="rId8"/>
    <p:sldLayoutId id="2147484116" r:id="rId9"/>
    <p:sldLayoutId id="2147484117" r:id="rId10"/>
    <p:sldLayoutId id="2147484118" r:id="rId11"/>
    <p:sldLayoutId id="2147484119" r:id="rId12"/>
    <p:sldLayoutId id="2147484120" r:id="rId13"/>
    <p:sldLayoutId id="2147484121" r:id="rId14"/>
    <p:sldLayoutId id="2147484122" r:id="rId15"/>
    <p:sldLayoutId id="2147484123" r:id="rId16"/>
    <p:sldLayoutId id="2147484124" r:id="rId17"/>
    <p:sldLayoutId id="2147484125" r:id="rId18"/>
    <p:sldLayoutId id="2147484126" r:id="rId19"/>
    <p:sldLayoutId id="2147484127" r:id="rId20"/>
    <p:sldLayoutId id="2147484128" r:id="rId21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26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7" Type="http://schemas.openxmlformats.org/officeDocument/2006/relationships/image" Target="../media/image49.gif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69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gif"/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53.png"/><Relationship Id="rId2" Type="http://schemas.openxmlformats.org/officeDocument/2006/relationships/image" Target="../media/image51.gif"/><Relationship Id="rId1" Type="http://schemas.openxmlformats.org/officeDocument/2006/relationships/slideLayout" Target="../slideLayouts/slideLayout172.xml"/><Relationship Id="rId6" Type="http://schemas.openxmlformats.org/officeDocument/2006/relationships/image" Target="../media/image52.png"/><Relationship Id="rId5" Type="http://schemas.microsoft.com/office/2007/relationships/hdphoto" Target="../media/hdphoto4.wdp"/><Relationship Id="rId4" Type="http://schemas.openxmlformats.org/officeDocument/2006/relationships/image" Target="../media/image3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8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gif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63.xml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45.png"/><Relationship Id="rId7" Type="http://schemas.openxmlformats.org/officeDocument/2006/relationships/image" Target="../media/image6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90.xml"/><Relationship Id="rId6" Type="http://schemas.openxmlformats.org/officeDocument/2006/relationships/image" Target="../media/image60.png"/><Relationship Id="rId5" Type="http://schemas.openxmlformats.org/officeDocument/2006/relationships/image" Target="../media/image55.png"/><Relationship Id="rId4" Type="http://schemas.openxmlformats.org/officeDocument/2006/relationships/image" Target="../media/image59.jp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63.png"/><Relationship Id="rId7" Type="http://schemas.openxmlformats.org/officeDocument/2006/relationships/image" Target="../media/image61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317.xml"/><Relationship Id="rId6" Type="http://schemas.openxmlformats.org/officeDocument/2006/relationships/image" Target="../media/image60.png"/><Relationship Id="rId5" Type="http://schemas.openxmlformats.org/officeDocument/2006/relationships/image" Target="../media/image55.png"/><Relationship Id="rId4" Type="http://schemas.openxmlformats.org/officeDocument/2006/relationships/image" Target="../media/image6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slideLayout" Target="../slideLayouts/slideLayout213.xml"/><Relationship Id="rId7" Type="http://schemas.openxmlformats.org/officeDocument/2006/relationships/image" Target="../media/image66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9.gif"/><Relationship Id="rId11" Type="http://schemas.openxmlformats.org/officeDocument/2006/relationships/image" Target="../media/image62.png"/><Relationship Id="rId5" Type="http://schemas.openxmlformats.org/officeDocument/2006/relationships/image" Target="../media/image65.png"/><Relationship Id="rId10" Type="http://schemas.openxmlformats.org/officeDocument/2006/relationships/image" Target="../media/image61.png"/><Relationship Id="rId4" Type="http://schemas.openxmlformats.org/officeDocument/2006/relationships/notesSlide" Target="../notesSlides/notesSlide2.xml"/><Relationship Id="rId9" Type="http://schemas.openxmlformats.org/officeDocument/2006/relationships/image" Target="../media/image6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4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7" Type="http://schemas.openxmlformats.org/officeDocument/2006/relationships/image" Target="../media/image6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4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4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7" Type="http://schemas.openxmlformats.org/officeDocument/2006/relationships/image" Target="../media/image67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63.xml"/><Relationship Id="rId6" Type="http://schemas.openxmlformats.org/officeDocument/2006/relationships/image" Target="../media/image44.png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7" Type="http://schemas.openxmlformats.org/officeDocument/2006/relationships/image" Target="../media/image67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63.xml"/><Relationship Id="rId6" Type="http://schemas.openxmlformats.org/officeDocument/2006/relationships/image" Target="../media/image44.png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56.gif"/><Relationship Id="rId1" Type="http://schemas.openxmlformats.org/officeDocument/2006/relationships/slideLayout" Target="../slideLayouts/slideLayout263.xml"/><Relationship Id="rId4" Type="http://schemas.openxmlformats.org/officeDocument/2006/relationships/image" Target="../media/image5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7" Type="http://schemas.openxmlformats.org/officeDocument/2006/relationships/image" Target="../media/image68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45.png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69.png"/><Relationship Id="rId7" Type="http://schemas.openxmlformats.org/officeDocument/2006/relationships/image" Target="../media/image6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5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69.png"/><Relationship Id="rId7" Type="http://schemas.openxmlformats.org/officeDocument/2006/relationships/image" Target="../media/image6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7" Type="http://schemas.openxmlformats.org/officeDocument/2006/relationships/image" Target="../media/image62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5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55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44.png"/><Relationship Id="rId7" Type="http://schemas.openxmlformats.org/officeDocument/2006/relationships/image" Target="../media/image6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7" Type="http://schemas.openxmlformats.org/officeDocument/2006/relationships/image" Target="../media/image62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9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7" Type="http://schemas.openxmlformats.org/officeDocument/2006/relationships/image" Target="../media/image62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66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7" Type="http://schemas.openxmlformats.org/officeDocument/2006/relationships/image" Target="../media/image62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5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7" Type="http://schemas.openxmlformats.org/officeDocument/2006/relationships/image" Target="../media/image62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5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7" Type="http://schemas.openxmlformats.org/officeDocument/2006/relationships/image" Target="../media/image73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7" Type="http://schemas.openxmlformats.org/officeDocument/2006/relationships/image" Target="../media/image73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7" Type="http://schemas.openxmlformats.org/officeDocument/2006/relationships/image" Target="../media/image62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5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7" Type="http://schemas.openxmlformats.org/officeDocument/2006/relationships/image" Target="../media/image74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7" Type="http://schemas.openxmlformats.org/officeDocument/2006/relationships/image" Target="../media/image74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7" Type="http://schemas.openxmlformats.org/officeDocument/2006/relationships/image" Target="../media/image62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5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56.gif"/><Relationship Id="rId1" Type="http://schemas.openxmlformats.org/officeDocument/2006/relationships/slideLayout" Target="../slideLayouts/slideLayout263.xml"/><Relationship Id="rId4" Type="http://schemas.openxmlformats.org/officeDocument/2006/relationships/image" Target="../media/image53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60.png"/><Relationship Id="rId7" Type="http://schemas.openxmlformats.org/officeDocument/2006/relationships/image" Target="../media/image7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365.xml"/><Relationship Id="rId6" Type="http://schemas.openxmlformats.org/officeDocument/2006/relationships/image" Target="../media/image75.png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7" Type="http://schemas.openxmlformats.org/officeDocument/2006/relationships/image" Target="../media/image78.jpe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365.xml"/><Relationship Id="rId6" Type="http://schemas.openxmlformats.org/officeDocument/2006/relationships/image" Target="../media/image77.png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7" Type="http://schemas.openxmlformats.org/officeDocument/2006/relationships/image" Target="../media/image78.jpe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365.xml"/><Relationship Id="rId6" Type="http://schemas.openxmlformats.org/officeDocument/2006/relationships/image" Target="../media/image45.png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wmf"/><Relationship Id="rId3" Type="http://schemas.openxmlformats.org/officeDocument/2006/relationships/image" Target="../media/image60.png"/><Relationship Id="rId7" Type="http://schemas.openxmlformats.org/officeDocument/2006/relationships/oleObject" Target="../embeddings/oleObject1.bin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365.xml"/><Relationship Id="rId6" Type="http://schemas.openxmlformats.org/officeDocument/2006/relationships/image" Target="../media/image45.png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wmf"/><Relationship Id="rId3" Type="http://schemas.openxmlformats.org/officeDocument/2006/relationships/image" Target="../media/image60.png"/><Relationship Id="rId7" Type="http://schemas.openxmlformats.org/officeDocument/2006/relationships/oleObject" Target="../embeddings/oleObject2.bin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365.xml"/><Relationship Id="rId6" Type="http://schemas.openxmlformats.org/officeDocument/2006/relationships/image" Target="../media/image45.png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wmf"/><Relationship Id="rId3" Type="http://schemas.openxmlformats.org/officeDocument/2006/relationships/image" Target="../media/image60.png"/><Relationship Id="rId7" Type="http://schemas.openxmlformats.org/officeDocument/2006/relationships/oleObject" Target="../embeddings/oleObject3.bin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365.xml"/><Relationship Id="rId6" Type="http://schemas.openxmlformats.org/officeDocument/2006/relationships/image" Target="../media/image45.png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wmf"/><Relationship Id="rId3" Type="http://schemas.openxmlformats.org/officeDocument/2006/relationships/image" Target="../media/image60.png"/><Relationship Id="rId7" Type="http://schemas.openxmlformats.org/officeDocument/2006/relationships/oleObject" Target="../embeddings/oleObject4.bin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365.xml"/><Relationship Id="rId6" Type="http://schemas.openxmlformats.org/officeDocument/2006/relationships/image" Target="../media/image45.png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wmf"/><Relationship Id="rId3" Type="http://schemas.openxmlformats.org/officeDocument/2006/relationships/image" Target="../media/image60.png"/><Relationship Id="rId7" Type="http://schemas.openxmlformats.org/officeDocument/2006/relationships/oleObject" Target="../embeddings/oleObject5.bin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365.xml"/><Relationship Id="rId6" Type="http://schemas.openxmlformats.org/officeDocument/2006/relationships/image" Target="../media/image45.png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wmf"/><Relationship Id="rId3" Type="http://schemas.openxmlformats.org/officeDocument/2006/relationships/image" Target="../media/image60.png"/><Relationship Id="rId7" Type="http://schemas.openxmlformats.org/officeDocument/2006/relationships/oleObject" Target="../embeddings/oleObject6.bin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365.xml"/><Relationship Id="rId6" Type="http://schemas.openxmlformats.org/officeDocument/2006/relationships/image" Target="../media/image45.png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wmf"/><Relationship Id="rId3" Type="http://schemas.openxmlformats.org/officeDocument/2006/relationships/image" Target="../media/image60.png"/><Relationship Id="rId7" Type="http://schemas.openxmlformats.org/officeDocument/2006/relationships/oleObject" Target="../embeddings/oleObject7.bin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365.xml"/><Relationship Id="rId6" Type="http://schemas.openxmlformats.org/officeDocument/2006/relationships/image" Target="../media/image45.png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7" Type="http://schemas.openxmlformats.org/officeDocument/2006/relationships/image" Target="../media/image4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365.xml"/><Relationship Id="rId6" Type="http://schemas.openxmlformats.org/officeDocument/2006/relationships/image" Target="../media/image78.jpeg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365.xml"/><Relationship Id="rId6" Type="http://schemas.openxmlformats.org/officeDocument/2006/relationships/image" Target="../media/image45.png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365.xml"/><Relationship Id="rId6" Type="http://schemas.openxmlformats.org/officeDocument/2006/relationships/image" Target="../media/image45.png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9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48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slideLayout" Target="../slideLayouts/slideLayout339.xml"/><Relationship Id="rId7" Type="http://schemas.openxmlformats.org/officeDocument/2006/relationships/image" Target="../media/image55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88.png"/><Relationship Id="rId5" Type="http://schemas.openxmlformats.org/officeDocument/2006/relationships/image" Target="../media/image49.gif"/><Relationship Id="rId10" Type="http://schemas.openxmlformats.org/officeDocument/2006/relationships/image" Target="../media/image62.png"/><Relationship Id="rId4" Type="http://schemas.openxmlformats.org/officeDocument/2006/relationships/image" Target="../media/image87.png"/><Relationship Id="rId9" Type="http://schemas.openxmlformats.org/officeDocument/2006/relationships/image" Target="../media/image61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9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89.png"/><Relationship Id="rId4" Type="http://schemas.openxmlformats.org/officeDocument/2006/relationships/image" Target="../media/image49.gif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4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4" name="Image 3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890051A7-9D04-418C-457D-9A9C58C85A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285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68906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الموالية.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3298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84CE41-FEEC-9491-0DA5-71307BCDD6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C457611A-7320-684C-F81A-1AE5EA5889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/>
          <a:lstStyle/>
          <a:p>
            <a:r>
              <a:rPr lang="ar-MA" sz="4800" dirty="0"/>
              <a:t>تنظيم حصص الأسبوع الثالث</a:t>
            </a:r>
            <a:endParaRPr lang="fr-MA" sz="4800" dirty="0"/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57CE2658-CA21-E83E-5252-F002239D073E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3BB743F-C8AB-23D6-06EE-344CFF115A5F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3" name="Organigramme : Terminateur 12">
              <a:extLst>
                <a:ext uri="{FF2B5EF4-FFF2-40B4-BE49-F238E27FC236}">
                  <a16:creationId xmlns:a16="http://schemas.microsoft.com/office/drawing/2014/main" id="{552710A4-5C08-F139-B434-DCB40E406389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591666A1-FD43-165C-4D4D-2AB1E5289646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B9037693-DB46-89FF-2955-B70DAC6A1724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9" name="Organigramme : Terminateur 18">
              <a:extLst>
                <a:ext uri="{FF2B5EF4-FFF2-40B4-BE49-F238E27FC236}">
                  <a16:creationId xmlns:a16="http://schemas.microsoft.com/office/drawing/2014/main" id="{39FEDF2F-9A91-9E1F-CE58-3A773D210A9A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2 - </a:t>
              </a:r>
              <a:endPara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0B9A4D98-C7AB-CFDC-8C5F-3CF6D60447B2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FB9D134F-B08A-AD59-ADF8-20CF6643F522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2" name="Organigramme : Terminateur 21">
              <a:extLst>
                <a:ext uri="{FF2B5EF4-FFF2-40B4-BE49-F238E27FC236}">
                  <a16:creationId xmlns:a16="http://schemas.microsoft.com/office/drawing/2014/main" id="{A3E44CB0-0E44-3BF9-6CAD-42FB6CCC8217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5 -</a:t>
              </a: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9E3A479A-EEFB-F915-EA6D-0DD2483EFFC9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88207185-0779-F740-8062-E613F545AF84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5" name="Organigramme : Terminateur 24">
              <a:extLst>
                <a:ext uri="{FF2B5EF4-FFF2-40B4-BE49-F238E27FC236}">
                  <a16:creationId xmlns:a16="http://schemas.microsoft.com/office/drawing/2014/main" id="{D1A78702-1C85-B8FA-B6E7-487DC548638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1 - </a:t>
              </a:r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EF2217A3-3DCE-8FA8-DC5D-88309677DB89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C6B37890-08DD-96EB-59EC-CFAE5575D3E5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9" name="Organigramme : Terminateur 28">
              <a:extLst>
                <a:ext uri="{FF2B5EF4-FFF2-40B4-BE49-F238E27FC236}">
                  <a16:creationId xmlns:a16="http://schemas.microsoft.com/office/drawing/2014/main" id="{B87D9F6C-1632-01E4-480B-407F5A63DD4A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4 - </a:t>
              </a:r>
            </a:p>
          </p:txBody>
        </p:sp>
      </p:grp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ECA8D43B-AB0F-7528-D9B6-BC3E1FED1511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(10)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الكتابة: الإملاء (30)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الكتابة : إنتاج كتابي - الحصة 1 (30)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2A11E91D-DD7F-4D68-6766-CCE041A224AC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(10)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المعجم (30)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الاستماع والتحدث (30)</a:t>
            </a:r>
          </a:p>
        </p:txBody>
      </p:sp>
      <p:sp>
        <p:nvSpPr>
          <p:cNvPr id="32" name="Espace réservé du texte 25">
            <a:extLst>
              <a:ext uri="{FF2B5EF4-FFF2-40B4-BE49-F238E27FC236}">
                <a16:creationId xmlns:a16="http://schemas.microsoft.com/office/drawing/2014/main" id="{AAFE7851-E2D3-68F1-0F59-D7AEBD4371E4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(10)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استثمار النص (30)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الكتابة : إنتاج كتابي - الحصة 2 (30)</a:t>
            </a:r>
          </a:p>
        </p:txBody>
      </p:sp>
      <p:sp>
        <p:nvSpPr>
          <p:cNvPr id="33" name="Espace réservé du texte 25">
            <a:extLst>
              <a:ext uri="{FF2B5EF4-FFF2-40B4-BE49-F238E27FC236}">
                <a16:creationId xmlns:a16="http://schemas.microsoft.com/office/drawing/2014/main" id="{F995977D-D080-F8DC-1765-C92BA2C1448F}"/>
              </a:ext>
            </a:extLst>
          </p:cNvPr>
          <p:cNvSpPr txBox="1">
            <a:spLocks/>
          </p:cNvSpPr>
          <p:nvPr/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(10)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التوقع والتحقق الفهم العام 30 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تعلم استراتيجية الفهم 30 د</a:t>
            </a:r>
          </a:p>
        </p:txBody>
      </p:sp>
      <p:sp>
        <p:nvSpPr>
          <p:cNvPr id="35" name="Espace réservé du texte 25">
            <a:extLst>
              <a:ext uri="{FF2B5EF4-FFF2-40B4-BE49-F238E27FC236}">
                <a16:creationId xmlns:a16="http://schemas.microsoft.com/office/drawing/2014/main" id="{3EF57EB2-92EA-D577-5182-804203EE8AEF}"/>
              </a:ext>
            </a:extLst>
          </p:cNvPr>
          <p:cNvSpPr txBox="1">
            <a:spLocks/>
          </p:cNvSpPr>
          <p:nvPr/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(10)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استثمار الاستراتيجية (30)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الكتابة: الصرف والتحويل (30)</a:t>
            </a:r>
          </a:p>
        </p:txBody>
      </p:sp>
      <p:pic>
        <p:nvPicPr>
          <p:cNvPr id="2" name="Image 1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B394A7D7-EDA0-D582-42DC-F0D1DB6E2F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7229" y="4993276"/>
            <a:ext cx="3831420" cy="1362012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BA90E6FB-8CC9-826B-0174-4723655A6D27}"/>
              </a:ext>
            </a:extLst>
          </p:cNvPr>
          <p:cNvSpPr txBox="1">
            <a:spLocks/>
          </p:cNvSpPr>
          <p:nvPr/>
        </p:nvSpPr>
        <p:spPr>
          <a:xfrm>
            <a:off x="757652" y="5462453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800" dirty="0">
                <a:solidFill>
                  <a:srgbClr val="424D7B"/>
                </a:solidFill>
                <a:cs typeface="Microsoft Uighur" panose="02000000000000000000" pitchFamily="2" charset="-78"/>
              </a:rPr>
              <a:t>افتتاح الحصة (10)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800" dirty="0">
                <a:solidFill>
                  <a:srgbClr val="424D7B"/>
                </a:solidFill>
                <a:cs typeface="Microsoft Uighur" panose="02000000000000000000" pitchFamily="2" charset="-78"/>
              </a:rPr>
              <a:t>مراجعة و توليف(30)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800" dirty="0">
                <a:solidFill>
                  <a:srgbClr val="424D7B"/>
                </a:solidFill>
                <a:cs typeface="Microsoft Uighur" panose="02000000000000000000" pitchFamily="2" charset="-78"/>
              </a:rPr>
              <a:t>القراءة الإثرائية  (30)</a:t>
            </a: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427005E6-B6B9-7A50-B0EB-9D0ED6690F1B}"/>
              </a:ext>
            </a:extLst>
          </p:cNvPr>
          <p:cNvSpPr/>
          <p:nvPr/>
        </p:nvSpPr>
        <p:spPr>
          <a:xfrm>
            <a:off x="2917910" y="4993276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/>
            <a:r>
              <a:rPr lang="ar-MA" sz="2400" b="1" dirty="0">
                <a:solidFill>
                  <a:srgbClr val="474F71"/>
                </a:solidFill>
                <a:latin typeface="Dosis ExtraBold" pitchFamily="2" charset="0"/>
                <a:cs typeface="Microsoft Uighur" panose="02000000000000000000" pitchFamily="2" charset="-78"/>
              </a:rPr>
              <a:t>اليوم</a:t>
            </a:r>
            <a:r>
              <a:rPr lang="fr-MA" sz="2400" b="1" dirty="0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6 - </a:t>
            </a:r>
            <a:endParaRPr lang="ar-MA" sz="2400" b="1" dirty="0">
              <a:solidFill>
                <a:srgbClr val="474F7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72531505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5972B4-C44B-E09C-EE08-A90857F516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A117B024-F966-8989-0AA4-9A61AEC5B9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4586" y="1635125"/>
            <a:ext cx="5488778" cy="1415180"/>
          </a:xfrm>
          <a:prstGeom prst="rect">
            <a:avLst/>
          </a:prstGeom>
        </p:spPr>
      </p:pic>
      <p:pic>
        <p:nvPicPr>
          <p:cNvPr id="8" name="Image 7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B00F091-AA6C-F05D-526D-C0FEF0E7BB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1364" y="2901158"/>
            <a:ext cx="5472000" cy="1405870"/>
          </a:xfrm>
          <a:prstGeom prst="rect">
            <a:avLst/>
          </a:prstGeom>
        </p:spPr>
      </p:pic>
      <p:pic>
        <p:nvPicPr>
          <p:cNvPr id="10" name="Image 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257B3B1-2560-5EF1-EFF1-7E74CDBD5A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1365" y="4182682"/>
            <a:ext cx="5525521" cy="140587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9CA3DE6C-9D36-D490-EE1D-FDC57D3CE837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rtl="1"/>
            <a:r>
              <a:rPr lang="ar-MA" dirty="0">
                <a:cs typeface="Microsoft Uighur" panose="02000000000000000000" pitchFamily="2" charset="-78"/>
              </a:rPr>
              <a:t>هيكلة حصة اليوم السادس</a:t>
            </a:r>
            <a:endParaRPr lang="fr-MA" dirty="0">
              <a:cs typeface="+mn-cs"/>
            </a:endParaRP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0E0E8333-939B-361D-3F27-3CFF2D91FB9D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1911700" y="3414713"/>
            <a:ext cx="4498975" cy="684212"/>
          </a:xfrm>
          <a:prstGeom prst="rect">
            <a:avLst/>
          </a:prstGeom>
          <a:noFill/>
        </p:spPr>
        <p:txBody>
          <a:bodyPr anchor="ctr"/>
          <a:lstStyle/>
          <a:p>
            <a:pPr marL="266700" indent="-266700" algn="r" rtl="1">
              <a:lnSpc>
                <a:spcPct val="100000"/>
              </a:lnSpc>
              <a:spcBef>
                <a:spcPts val="300"/>
              </a:spcBef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2200" b="1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شكل و فهم: المعجم – القراءة – استثمار البنيات اللغوية – الإنتاج الكتابي</a:t>
            </a: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1F16054E-456A-7E90-8941-D9D568C0AB0D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1911700" y="4691063"/>
            <a:ext cx="4498975" cy="684212"/>
          </a:xfrm>
          <a:prstGeom prst="rect">
            <a:avLst/>
          </a:prstGeom>
          <a:noFill/>
        </p:spPr>
        <p:txBody>
          <a:bodyPr anchor="ctr"/>
          <a:lstStyle/>
          <a:p>
            <a:pPr marL="266700" indent="-266700" algn="r" rtl="1">
              <a:lnSpc>
                <a:spcPct val="100000"/>
              </a:lnSpc>
              <a:spcBef>
                <a:spcPts val="300"/>
              </a:spcBef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2200" b="1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قراءة وفهم قصة</a:t>
            </a: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B712674F-7A01-DDE7-0953-D7E2037282D8}"/>
              </a:ext>
            </a:extLst>
          </p:cNvPr>
          <p:cNvSpPr txBox="1">
            <a:spLocks/>
          </p:cNvSpPr>
          <p:nvPr/>
        </p:nvSpPr>
        <p:spPr>
          <a:xfrm>
            <a:off x="1910675" y="214021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الطلاقة</a:t>
            </a: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7F6EA65F-36FA-77D6-A886-2F4FF3D968F2}"/>
              </a:ext>
            </a:extLst>
          </p:cNvPr>
          <p:cNvSpPr txBox="1">
            <a:spLocks/>
          </p:cNvSpPr>
          <p:nvPr/>
        </p:nvSpPr>
        <p:spPr>
          <a:xfrm>
            <a:off x="4838275" y="4393580"/>
            <a:ext cx="1738363" cy="265761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</a:rPr>
              <a:t>-03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4" name="Espace réservé du texte 5">
            <a:extLst>
              <a:ext uri="{FF2B5EF4-FFF2-40B4-BE49-F238E27FC236}">
                <a16:creationId xmlns:a16="http://schemas.microsoft.com/office/drawing/2014/main" id="{381744AC-3F03-11AE-6E87-209BD0D0F8A7}"/>
              </a:ext>
            </a:extLst>
          </p:cNvPr>
          <p:cNvSpPr txBox="1">
            <a:spLocks/>
          </p:cNvSpPr>
          <p:nvPr/>
        </p:nvSpPr>
        <p:spPr>
          <a:xfrm>
            <a:off x="4840224" y="3132866"/>
            <a:ext cx="1738363" cy="265761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</a:rPr>
              <a:t>-02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</a:rPr>
              <a:t>مراجعة و توليف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C7FB4C53-9529-45FE-5B8C-8128A9538AE0}"/>
              </a:ext>
            </a:extLst>
          </p:cNvPr>
          <p:cNvSpPr txBox="1">
            <a:spLocks/>
          </p:cNvSpPr>
          <p:nvPr/>
        </p:nvSpPr>
        <p:spPr>
          <a:xfrm>
            <a:off x="4312596" y="1825127"/>
            <a:ext cx="2265992" cy="265761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</a:rPr>
              <a:t>-01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</a:rPr>
              <a:t>انشطة اعتيادية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ABDE7292-E7EB-A796-9042-233439C5EA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31272" y="1851798"/>
            <a:ext cx="544953" cy="54000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E4A1E84-7770-8D83-A2CC-39ACB71372A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93416" y="3144539"/>
            <a:ext cx="536340" cy="54000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7C0D462-B36F-EFBB-8062-A9D659F5943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93416" y="4421325"/>
            <a:ext cx="536340" cy="540000"/>
          </a:xfrm>
          <a:prstGeom prst="rect">
            <a:avLst/>
          </a:prstGeom>
        </p:spPr>
      </p:pic>
      <p:pic>
        <p:nvPicPr>
          <p:cNvPr id="17" name="Espace réservé pour une image  20">
            <a:extLst>
              <a:ext uri="{FF2B5EF4-FFF2-40B4-BE49-F238E27FC236}">
                <a16:creationId xmlns:a16="http://schemas.microsoft.com/office/drawing/2014/main" id="{3EFAB842-878A-5EEF-295A-26173153E201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611498" y="1646003"/>
            <a:ext cx="468312" cy="468313"/>
          </a:xfrm>
          <a:prstGeom prst="rect">
            <a:avLst/>
          </a:prstGeom>
        </p:spPr>
      </p:pic>
      <p:pic>
        <p:nvPicPr>
          <p:cNvPr id="19" name="Espace réservé pour une image  20">
            <a:extLst>
              <a:ext uri="{FF2B5EF4-FFF2-40B4-BE49-F238E27FC236}">
                <a16:creationId xmlns:a16="http://schemas.microsoft.com/office/drawing/2014/main" id="{7AA9DC1A-DDEF-1543-4F26-DD592316E499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365" r="-7365"/>
          <a:stretch>
            <a:fillRect/>
          </a:stretch>
        </p:blipFill>
        <p:spPr>
          <a:xfrm>
            <a:off x="1612292" y="2898710"/>
            <a:ext cx="466725" cy="468312"/>
          </a:xfrm>
          <a:prstGeom prst="rect">
            <a:avLst/>
          </a:prstGeom>
        </p:spPr>
      </p:pic>
      <p:pic>
        <p:nvPicPr>
          <p:cNvPr id="20" name="Espace réservé pour une image  20">
            <a:extLst>
              <a:ext uri="{FF2B5EF4-FFF2-40B4-BE49-F238E27FC236}">
                <a16:creationId xmlns:a16="http://schemas.microsoft.com/office/drawing/2014/main" id="{3260E1FE-7271-8561-3B8F-111692C8C3EF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365" r="-7365"/>
          <a:stretch>
            <a:fillRect/>
          </a:stretch>
        </p:blipFill>
        <p:spPr>
          <a:xfrm>
            <a:off x="1612292" y="4207836"/>
            <a:ext cx="466725" cy="468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329896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5C776E2-EBEC-1C84-DDC0-0CA04883D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80550"/>
            <a:ext cx="7886700" cy="720000"/>
          </a:xfrm>
        </p:spPr>
        <p:txBody>
          <a:bodyPr/>
          <a:lstStyle/>
          <a:p>
            <a:pPr rtl="1"/>
            <a:r>
              <a:rPr lang="ar-MA" sz="5400" dirty="0">
                <a:solidFill>
                  <a:srgbClr val="424D7B"/>
                </a:solidFill>
                <a:latin typeface="Microsoft Uighur" panose="02000000000000000000" pitchFamily="2" charset="-78"/>
              </a:rPr>
              <a:t>عند نهاية الحصة</a:t>
            </a:r>
            <a:endParaRPr lang="fr-MA" sz="5400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8" name="TextBox 9">
            <a:extLst>
              <a:ext uri="{FF2B5EF4-FFF2-40B4-BE49-F238E27FC236}">
                <a16:creationId xmlns:a16="http://schemas.microsoft.com/office/drawing/2014/main" id="{C32D811D-513D-A436-3C80-C06072DD69AB}"/>
              </a:ext>
            </a:extLst>
          </p:cNvPr>
          <p:cNvSpPr txBox="1"/>
          <p:nvPr/>
        </p:nvSpPr>
        <p:spPr>
          <a:xfrm>
            <a:off x="1484028" y="1770796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على الأقل 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80%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من المتعلمين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سيكونون قادرين على</a:t>
            </a:r>
            <a:r>
              <a:rPr kumimoji="0" lang="en-GB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</a:t>
            </a: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78C3405-B803-2AE8-37E1-58F59AC7A94E}"/>
              </a:ext>
            </a:extLst>
          </p:cNvPr>
          <p:cNvGrpSpPr/>
          <p:nvPr/>
        </p:nvGrpSpPr>
        <p:grpSpPr>
          <a:xfrm>
            <a:off x="1224000" y="2908660"/>
            <a:ext cx="6696000" cy="890781"/>
            <a:chOff x="1331545" y="2851205"/>
            <a:chExt cx="6696000" cy="890781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4BD77F55-7221-A84E-114C-AD48A7997C91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F3EEF8E-39CE-17C0-233D-32E83AC695A9}"/>
                </a:ext>
              </a:extLst>
            </p:cNvPr>
            <p:cNvSpPr/>
            <p:nvPr/>
          </p:nvSpPr>
          <p:spPr>
            <a:xfrm>
              <a:off x="1479176" y="3134373"/>
              <a:ext cx="4787153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مراجعة وتوليف التعلمات؛</a:t>
              </a: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FAA6850-C36A-7DBF-7B5B-130D689161F0}"/>
              </a:ext>
            </a:extLst>
          </p:cNvPr>
          <p:cNvGrpSpPr/>
          <p:nvPr/>
        </p:nvGrpSpPr>
        <p:grpSpPr>
          <a:xfrm>
            <a:off x="1224000" y="4022136"/>
            <a:ext cx="6696000" cy="890781"/>
            <a:chOff x="1331545" y="2851205"/>
            <a:chExt cx="6696000" cy="890781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D299309B-9414-8C00-BBAA-F86B32EBCC7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6D788B6-029D-3F9B-688A-6EEA3BD6E06F}"/>
                </a:ext>
              </a:extLst>
            </p:cNvPr>
            <p:cNvSpPr/>
            <p:nvPr/>
          </p:nvSpPr>
          <p:spPr>
            <a:xfrm>
              <a:off x="1479176" y="3134373"/>
              <a:ext cx="4787153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قراءة وفهم قصة باستثمار بطاقة القراءة الإثرائية.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11784053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/>
              <a:t>انشطة اعتيادية</a:t>
            </a:r>
            <a:endParaRPr lang="fr-MA" sz="4000" dirty="0"/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20350" y="1022470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2322000" y="269069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الترحيب .</a:t>
            </a:r>
          </a:p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تدبير السلوك.</a:t>
            </a:r>
          </a:p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الطلاقة.</a:t>
            </a:r>
            <a:endParaRPr lang="ar-MA" sz="2800" dirty="0"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252100" y="1777877"/>
            <a:ext cx="191911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انشطة اعتيادية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5743" y="1781573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585850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1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مرحبا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بكم ، سننطلق في حصة اللغة العربية.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.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4" name="Espace réservé pour une image  23">
            <a:extLst>
              <a:ext uri="{FF2B5EF4-FFF2-40B4-BE49-F238E27FC236}">
                <a16:creationId xmlns:a16="http://schemas.microsoft.com/office/drawing/2014/main" id="{2026CECB-C5B0-B26B-85FC-E6C1C24FAADB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24249" y="684000"/>
            <a:ext cx="819680" cy="819680"/>
          </a:xfrm>
          <a:prstGeom prst="rect">
            <a:avLst/>
          </a:prstGeom>
        </p:spPr>
      </p:pic>
      <p:pic>
        <p:nvPicPr>
          <p:cNvPr id="15" name="Image 14" descr="Une image contenant dessin humoristique, chaussures, clipart, illustration&#10;&#10;Le contenu généré par l’IA peut être incorrect.">
            <a:extLst>
              <a:ext uri="{FF2B5EF4-FFF2-40B4-BE49-F238E27FC236}">
                <a16:creationId xmlns:a16="http://schemas.microsoft.com/office/drawing/2014/main" id="{BBB76F2E-6804-0379-AE91-31B695389E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0993" y="2087065"/>
            <a:ext cx="4172368" cy="3749901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31CC299E-59F3-B4AD-9171-6AF32445A64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645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73D6046-9689-8989-0506-97FD353DA23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645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3F2D0707-8D4D-004E-B480-F8675B2024E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645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CCC8F68-D9AC-E612-BC37-714AA6EADBE7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6454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EF2CADDA-6F2F-993D-7AD0-AC313F0741EB}"/>
              </a:ext>
            </a:extLst>
          </p:cNvPr>
          <p:cNvSpPr>
            <a:spLocks/>
          </p:cNvSpPr>
          <p:nvPr/>
        </p:nvSpPr>
        <p:spPr>
          <a:xfrm>
            <a:off x="6273272" y="15461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1243528-4D25-DD49-9C46-D25B391E8BB9}"/>
              </a:ext>
            </a:extLst>
          </p:cNvPr>
          <p:cNvSpPr>
            <a:spLocks/>
          </p:cNvSpPr>
          <p:nvPr/>
        </p:nvSpPr>
        <p:spPr>
          <a:xfrm>
            <a:off x="3254040" y="15461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7365D19-CB14-917D-972D-E78B3A1120DF}"/>
              </a:ext>
            </a:extLst>
          </p:cNvPr>
          <p:cNvSpPr>
            <a:spLocks/>
          </p:cNvSpPr>
          <p:nvPr/>
        </p:nvSpPr>
        <p:spPr>
          <a:xfrm>
            <a:off x="4746851" y="15461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شكل و فهم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C06EC58-89E2-4979-2924-7790EF1BA01A}"/>
              </a:ext>
            </a:extLst>
          </p:cNvPr>
          <p:cNvSpPr>
            <a:spLocks/>
          </p:cNvSpPr>
          <p:nvPr/>
        </p:nvSpPr>
        <p:spPr>
          <a:xfrm>
            <a:off x="1439193" y="15461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5EB36A-79AA-2C06-CA0A-36A57C171E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F69FCEB-E6D3-3214-9635-C7943DCD68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4944" y="753771"/>
            <a:ext cx="6840000" cy="612000"/>
          </a:xfrm>
        </p:spPr>
        <p:txBody>
          <a:bodyPr>
            <a:noAutofit/>
          </a:bodyPr>
          <a:lstStyle/>
          <a:p>
            <a:pPr lv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قبل أن نبدأ حصة اليوم سأذكركم بشروط الحصول على نجمة السلوك الجيد. 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كل حصة سيفوز ثلاثة منكم بالنجمة</a:t>
            </a:r>
            <a:endParaRPr lang="fr-FR" sz="24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5" name="Espace réservé pour une image  24">
            <a:extLst>
              <a:ext uri="{FF2B5EF4-FFF2-40B4-BE49-F238E27FC236}">
                <a16:creationId xmlns:a16="http://schemas.microsoft.com/office/drawing/2014/main" id="{B74E26EC-B180-4EDB-108A-9A0DD6A78991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26" name="Espace réservé pour une image  23">
            <a:extLst>
              <a:ext uri="{FF2B5EF4-FFF2-40B4-BE49-F238E27FC236}">
                <a16:creationId xmlns:a16="http://schemas.microsoft.com/office/drawing/2014/main" id="{02380584-FAF4-E958-12F3-0E0C697C2F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539874"/>
            <a:ext cx="900000" cy="90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 1" descr="Une image contenant dessin humoristique, jouet, Anim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A5B5C7A-219F-CD57-9545-69003C753B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9432" y="4179307"/>
            <a:ext cx="1626521" cy="1530738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8" name="Google Shape;1333;p8">
            <a:extLst>
              <a:ext uri="{FF2B5EF4-FFF2-40B4-BE49-F238E27FC236}">
                <a16:creationId xmlns:a16="http://schemas.microsoft.com/office/drawing/2014/main" id="{FC7FB12E-5B46-0B0E-DB77-3A77AC04B115}"/>
              </a:ext>
            </a:extLst>
          </p:cNvPr>
          <p:cNvSpPr txBox="1"/>
          <p:nvPr/>
        </p:nvSpPr>
        <p:spPr>
          <a:xfrm>
            <a:off x="401444" y="2377259"/>
            <a:ext cx="6160764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2800"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كَيْ أَسْتَأْذِنَ لِأَخْذِ ٱلْكَلِمَةِ:  أَلْزَمُ مَكاني ثُمَّ أَرْفَعُ أُصْبُعي لِلْإجابَةِ.</a:t>
            </a:r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EC166DA4-2C05-E696-8875-3CBB473D33B7}"/>
              </a:ext>
            </a:extLst>
          </p:cNvPr>
          <p:cNvSpPr/>
          <p:nvPr/>
        </p:nvSpPr>
        <p:spPr>
          <a:xfrm>
            <a:off x="6562208" y="1904928"/>
            <a:ext cx="1466670" cy="1530739"/>
          </a:xfrm>
          <a:prstGeom prst="ellipse">
            <a:avLst/>
          </a:prstGeom>
          <a:blipFill>
            <a:blip r:embed="rId4"/>
            <a:stretch>
              <a:fillRect/>
            </a:stretch>
          </a:blipFill>
          <a:ln w="76200" cap="flat" cmpd="sng" algn="ctr">
            <a:solidFill>
              <a:srgbClr val="A1A6BC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MA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12" name="Google Shape;1333;p8">
            <a:extLst>
              <a:ext uri="{FF2B5EF4-FFF2-40B4-BE49-F238E27FC236}">
                <a16:creationId xmlns:a16="http://schemas.microsoft.com/office/drawing/2014/main" id="{E9D95E04-C51E-2B25-3B77-2933F02C25ED}"/>
              </a:ext>
            </a:extLst>
          </p:cNvPr>
          <p:cNvSpPr txBox="1"/>
          <p:nvPr/>
        </p:nvSpPr>
        <p:spPr>
          <a:xfrm>
            <a:off x="64391" y="4652308"/>
            <a:ext cx="6160764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2800"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أُشارِكُ  دونَ ٱلْخَوْفِ مِنَ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ٱلْخَطَأِ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935CE84-2236-58CC-BA67-B70E1DAE786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645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238305A-EF3D-E352-CC9B-DE1C7CE67C4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645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3C188FA-24D6-40FA-8102-39DCEBF3961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645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4C132BD-9188-5720-1900-737B01AC3764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6454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E2F35966-1012-237D-0556-57650D4541C5}"/>
              </a:ext>
            </a:extLst>
          </p:cNvPr>
          <p:cNvSpPr>
            <a:spLocks/>
          </p:cNvSpPr>
          <p:nvPr/>
        </p:nvSpPr>
        <p:spPr>
          <a:xfrm>
            <a:off x="6273272" y="15461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 rtl="1">
              <a:defRPr/>
            </a:pPr>
            <a:r>
              <a:rPr lang="ar-MA" sz="2000" b="1" kern="0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8A13494-F0F1-3DC1-0AAA-2C903FF3D2B3}"/>
              </a:ext>
            </a:extLst>
          </p:cNvPr>
          <p:cNvSpPr>
            <a:spLocks/>
          </p:cNvSpPr>
          <p:nvPr/>
        </p:nvSpPr>
        <p:spPr>
          <a:xfrm>
            <a:off x="3254040" y="15461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 rtl="1">
              <a:defRPr/>
            </a:pPr>
            <a:r>
              <a:rPr lang="ar-MA" sz="2000" b="1" kern="0" dirty="0">
                <a:solidFill>
                  <a:srgbClr val="565F88">
                    <a:alpha val="21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DFB18D7-4C42-7AFF-5300-7CFA0184DC87}"/>
              </a:ext>
            </a:extLst>
          </p:cNvPr>
          <p:cNvSpPr>
            <a:spLocks/>
          </p:cNvSpPr>
          <p:nvPr/>
        </p:nvSpPr>
        <p:spPr>
          <a:xfrm>
            <a:off x="4746851" y="15461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 rtl="1">
              <a:defRPr/>
            </a:pPr>
            <a:r>
              <a:rPr lang="ar-MA" sz="2000" b="1" kern="0" dirty="0">
                <a:solidFill>
                  <a:srgbClr val="565F88">
                    <a:alpha val="21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شكل و فهم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400A176-F951-462D-35F4-399810DD43AE}"/>
              </a:ext>
            </a:extLst>
          </p:cNvPr>
          <p:cNvSpPr>
            <a:spLocks/>
          </p:cNvSpPr>
          <p:nvPr/>
        </p:nvSpPr>
        <p:spPr>
          <a:xfrm>
            <a:off x="1439193" y="15461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 rtl="1">
              <a:defRPr/>
            </a:pPr>
            <a:r>
              <a:rPr lang="ar-MA" sz="2000" b="1" kern="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306939900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2" name="Google Shape;1292;p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ضعوا اللوحة والكراسة في القمطر.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6" name="Class AR_NV_04_1">
            <a:hlinkClick r:id="" action="ppaction://media"/>
            <a:extLst>
              <a:ext uri="{FF2B5EF4-FFF2-40B4-BE49-F238E27FC236}">
                <a16:creationId xmlns:a16="http://schemas.microsoft.com/office/drawing/2014/main" id="{B58452A0-0BB3-2985-902E-E207FE4E540A}"/>
              </a:ext>
            </a:extLst>
          </p:cNvPr>
          <p:cNvPicPr>
            <a:picLocks noGrp="1" noChangeAspect="1"/>
          </p:cNvPicPr>
          <p:nvPr>
            <p:ph type="media" idx="2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52513" y="2160588"/>
            <a:ext cx="7038975" cy="3959225"/>
          </a:xfrm>
        </p:spPr>
      </p:pic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A22FC12-9DCD-1290-B2D0-B231FE90EE7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86227"/>
            <a:ext cx="540000" cy="540000"/>
          </a:xfrm>
          <a:prstGeom prst="rect">
            <a:avLst/>
          </a:prstGeom>
        </p:spPr>
      </p:pic>
      <p:pic>
        <p:nvPicPr>
          <p:cNvPr id="25" name="Espace réservé pour une image  24">
            <a:extLst>
              <a:ext uri="{FF2B5EF4-FFF2-40B4-BE49-F238E27FC236}">
                <a16:creationId xmlns:a16="http://schemas.microsoft.com/office/drawing/2014/main" id="{CF290E89-3C50-A458-E463-E3AEE94FAAED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78436" y="738187"/>
            <a:ext cx="791626" cy="791626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B73489C5-8350-3DE9-2F66-ADC314D4F65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645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9F3DFB8-7843-4D1C-D239-ADA9A77D0823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645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EC0A095-1506-1B2C-045E-8B208F34E089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645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8BA3129-C2BE-9FAC-9EA3-FC76758C1D5B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6454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387AE155-D7FA-6084-1BFA-E69AB9D11B3E}"/>
              </a:ext>
            </a:extLst>
          </p:cNvPr>
          <p:cNvSpPr>
            <a:spLocks/>
          </p:cNvSpPr>
          <p:nvPr/>
        </p:nvSpPr>
        <p:spPr>
          <a:xfrm>
            <a:off x="6273272" y="15461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5C03454-20C8-AFA1-9CED-E3600F5CA2ED}"/>
              </a:ext>
            </a:extLst>
          </p:cNvPr>
          <p:cNvSpPr>
            <a:spLocks/>
          </p:cNvSpPr>
          <p:nvPr/>
        </p:nvSpPr>
        <p:spPr>
          <a:xfrm>
            <a:off x="3254040" y="15461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6367E8B-1B00-14FF-4F4A-3CE61AB0ED33}"/>
              </a:ext>
            </a:extLst>
          </p:cNvPr>
          <p:cNvSpPr>
            <a:spLocks/>
          </p:cNvSpPr>
          <p:nvPr/>
        </p:nvSpPr>
        <p:spPr>
          <a:xfrm>
            <a:off x="4746851" y="15461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شكل و فهم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161B8D8-898E-B4BA-6112-CB94B937DE16}"/>
              </a:ext>
            </a:extLst>
          </p:cNvPr>
          <p:cNvSpPr>
            <a:spLocks/>
          </p:cNvSpPr>
          <p:nvPr/>
        </p:nvSpPr>
        <p:spPr>
          <a:xfrm>
            <a:off x="1439193" y="15461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106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6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" name="Google Shape;1053;p15"/>
          <p:cNvSpPr/>
          <p:nvPr/>
        </p:nvSpPr>
        <p:spPr>
          <a:xfrm>
            <a:off x="535930" y="1923687"/>
            <a:ext cx="8169681" cy="4554106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6666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CF638E4-BAF3-B067-D47F-B6C336A457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645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29D35E3-060E-1996-C1C2-6CA8100C398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645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64D981C-AB24-34A3-5077-D644F34FD16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645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D052675-531F-AE2C-A82B-C3EB597A022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6454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F43AF46-22CB-FCD2-45C8-87E58A20E666}"/>
              </a:ext>
            </a:extLst>
          </p:cNvPr>
          <p:cNvSpPr>
            <a:spLocks/>
          </p:cNvSpPr>
          <p:nvPr/>
        </p:nvSpPr>
        <p:spPr>
          <a:xfrm>
            <a:off x="6273272" y="15461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CB30F7E-F00C-B9F8-EB1E-35DF978D8C89}"/>
              </a:ext>
            </a:extLst>
          </p:cNvPr>
          <p:cNvSpPr>
            <a:spLocks/>
          </p:cNvSpPr>
          <p:nvPr/>
        </p:nvSpPr>
        <p:spPr>
          <a:xfrm>
            <a:off x="3254040" y="15461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838F908-9C2C-D386-7336-0EC23715D754}"/>
              </a:ext>
            </a:extLst>
          </p:cNvPr>
          <p:cNvSpPr>
            <a:spLocks/>
          </p:cNvSpPr>
          <p:nvPr/>
        </p:nvSpPr>
        <p:spPr>
          <a:xfrm>
            <a:off x="4746851" y="15461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شكل و فهم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C27E6F5-76EA-1388-E307-0E623B41242D}"/>
              </a:ext>
            </a:extLst>
          </p:cNvPr>
          <p:cNvSpPr>
            <a:spLocks/>
          </p:cNvSpPr>
          <p:nvPr/>
        </p:nvSpPr>
        <p:spPr>
          <a:xfrm>
            <a:off x="1439193" y="15461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0" name="Google Shape;1342;p12">
            <a:extLst>
              <a:ext uri="{FF2B5EF4-FFF2-40B4-BE49-F238E27FC236}">
                <a16:creationId xmlns:a16="http://schemas.microsoft.com/office/drawing/2014/main" id="{CBCCDA78-4FE2-1D15-69BE-D43C25BDB1C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في حصة اليوم، ستقومون بقراءة جملة وفقرة بدقة واسترسال.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Espace réservé pour une image  23">
            <a:extLst>
              <a:ext uri="{FF2B5EF4-FFF2-40B4-BE49-F238E27FC236}">
                <a16:creationId xmlns:a16="http://schemas.microsoft.com/office/drawing/2014/main" id="{044697F7-DD1D-B4DF-8562-9EF411549CAB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24249" y="684000"/>
            <a:ext cx="819680" cy="819680"/>
          </a:xfrm>
          <a:prstGeom prst="rect">
            <a:avLst/>
          </a:prstGeom>
        </p:spPr>
      </p:pic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AE5EDA9D-7CC0-E17A-CFE1-23A920E32306}"/>
              </a:ext>
            </a:extLst>
          </p:cNvPr>
          <p:cNvSpPr/>
          <p:nvPr/>
        </p:nvSpPr>
        <p:spPr>
          <a:xfrm>
            <a:off x="6854626" y="2729307"/>
            <a:ext cx="1901037" cy="900000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اَلْأَثَرِيَّةِ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CEAB1AB6-FA28-670A-1F52-9B840523C6FC}"/>
              </a:ext>
            </a:extLst>
          </p:cNvPr>
          <p:cNvSpPr/>
          <p:nvPr/>
        </p:nvSpPr>
        <p:spPr>
          <a:xfrm>
            <a:off x="4869969" y="2761820"/>
            <a:ext cx="1901037" cy="900000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بَشَرِيَّةٌ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6BB652CC-0713-B521-AA0D-8AA66F919D57}"/>
              </a:ext>
            </a:extLst>
          </p:cNvPr>
          <p:cNvSpPr/>
          <p:nvPr/>
        </p:nvSpPr>
        <p:spPr>
          <a:xfrm>
            <a:off x="2926599" y="2767530"/>
            <a:ext cx="1901037" cy="900000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جَماجِمُ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88A2B422-059C-C994-D514-CA94DB34A6B1}"/>
              </a:ext>
            </a:extLst>
          </p:cNvPr>
          <p:cNvSpPr/>
          <p:nvPr/>
        </p:nvSpPr>
        <p:spPr>
          <a:xfrm>
            <a:off x="430667" y="2785817"/>
            <a:ext cx="2412312" cy="900000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أَقْدَمِ إِنْسانٍ </a:t>
            </a:r>
          </a:p>
        </p:txBody>
      </p:sp>
      <p:sp>
        <p:nvSpPr>
          <p:cNvPr id="20" name="Google Shape;1360;p13">
            <a:extLst>
              <a:ext uri="{FF2B5EF4-FFF2-40B4-BE49-F238E27FC236}">
                <a16:creationId xmlns:a16="http://schemas.microsoft.com/office/drawing/2014/main" id="{A6677744-6587-0CEF-B694-818C4E5CE717}"/>
              </a:ext>
            </a:extLst>
          </p:cNvPr>
          <p:cNvSpPr/>
          <p:nvPr/>
        </p:nvSpPr>
        <p:spPr>
          <a:xfrm>
            <a:off x="498309" y="4122331"/>
            <a:ext cx="8109761" cy="900000"/>
          </a:xfrm>
          <a:prstGeom prst="round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6666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تَرَكَتْ آثاراً وَكُنوزاً مازالَتْ مَوْضِعَ بَحْثٍ وَدِراسَةٍ</a:t>
            </a:r>
          </a:p>
        </p:txBody>
      </p:sp>
    </p:spTree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0">
          <a:extLst>
            <a:ext uri="{FF2B5EF4-FFF2-40B4-BE49-F238E27FC236}">
              <a16:creationId xmlns:a16="http://schemas.microsoft.com/office/drawing/2014/main" id="{3B2C8952-53F3-F52E-E3BE-4F037BD18A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F49BE89-0D85-0821-7809-D609E58DEFC7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31414" cy="831414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7F7B92D8-9AE3-A08D-9F20-A1328007348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645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0D5401B-8A16-BCD8-2193-AEA8892947A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645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D85E4DF-B659-F1F9-4FCB-3D575129CA2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645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7DE5F25-301F-2B7F-7BAB-E66076A80BD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6454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4ECD35D4-63CC-4041-1F99-93E5789B8435}"/>
              </a:ext>
            </a:extLst>
          </p:cNvPr>
          <p:cNvSpPr>
            <a:spLocks/>
          </p:cNvSpPr>
          <p:nvPr/>
        </p:nvSpPr>
        <p:spPr>
          <a:xfrm>
            <a:off x="6273272" y="15461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B4006B1-0C2C-FB4F-0234-8B2027EF78ED}"/>
              </a:ext>
            </a:extLst>
          </p:cNvPr>
          <p:cNvSpPr>
            <a:spLocks/>
          </p:cNvSpPr>
          <p:nvPr/>
        </p:nvSpPr>
        <p:spPr>
          <a:xfrm>
            <a:off x="3254040" y="15461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DA18DF1-5A57-0CBE-D266-464E9025ACEA}"/>
              </a:ext>
            </a:extLst>
          </p:cNvPr>
          <p:cNvSpPr>
            <a:spLocks/>
          </p:cNvSpPr>
          <p:nvPr/>
        </p:nvSpPr>
        <p:spPr>
          <a:xfrm>
            <a:off x="4746851" y="15461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شكل و فهم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F8B6B572-B9A4-689B-3F3A-EA8D787DC2F5}"/>
              </a:ext>
            </a:extLst>
          </p:cNvPr>
          <p:cNvSpPr>
            <a:spLocks/>
          </p:cNvSpPr>
          <p:nvPr/>
        </p:nvSpPr>
        <p:spPr>
          <a:xfrm>
            <a:off x="1439193" y="15461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9" name="Google Shape;1358;p13">
            <a:extLst>
              <a:ext uri="{FF2B5EF4-FFF2-40B4-BE49-F238E27FC236}">
                <a16:creationId xmlns:a16="http://schemas.microsoft.com/office/drawing/2014/main" id="{C62E5F16-E587-520A-9686-6C86C1D985D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انتبهوا لقراءتي؛ سأعين من بينكم من سيقرأ بعدي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0B5A98B1-07BD-64DE-002C-DA80AC64856F}"/>
              </a:ext>
            </a:extLst>
          </p:cNvPr>
          <p:cNvSpPr/>
          <p:nvPr/>
        </p:nvSpPr>
        <p:spPr>
          <a:xfrm>
            <a:off x="6854626" y="2729307"/>
            <a:ext cx="1901037" cy="900000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اَلْأَثَرِيَّةِ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9BBF35B0-A9BD-6E62-50C6-00F2D198092C}"/>
              </a:ext>
            </a:extLst>
          </p:cNvPr>
          <p:cNvSpPr/>
          <p:nvPr/>
        </p:nvSpPr>
        <p:spPr>
          <a:xfrm>
            <a:off x="4869969" y="2761820"/>
            <a:ext cx="1901037" cy="900000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بَشَرِيَّةٌ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495851B6-592D-761B-BA42-EAE55DCA69DB}"/>
              </a:ext>
            </a:extLst>
          </p:cNvPr>
          <p:cNvSpPr/>
          <p:nvPr/>
        </p:nvSpPr>
        <p:spPr>
          <a:xfrm>
            <a:off x="2926599" y="2767530"/>
            <a:ext cx="1901037" cy="900000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جَماجِمُ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B7852E49-12AC-50E9-6F62-A9EACF68CFBC}"/>
              </a:ext>
            </a:extLst>
          </p:cNvPr>
          <p:cNvSpPr/>
          <p:nvPr/>
        </p:nvSpPr>
        <p:spPr>
          <a:xfrm>
            <a:off x="430667" y="2785817"/>
            <a:ext cx="2412312" cy="900000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أَقْدَمِ إِنْسانٍ </a:t>
            </a:r>
          </a:p>
        </p:txBody>
      </p:sp>
      <p:sp>
        <p:nvSpPr>
          <p:cNvPr id="15" name="Google Shape;1360;p13">
            <a:extLst>
              <a:ext uri="{FF2B5EF4-FFF2-40B4-BE49-F238E27FC236}">
                <a16:creationId xmlns:a16="http://schemas.microsoft.com/office/drawing/2014/main" id="{739ACE4C-6A87-DE59-1BAC-7480BDFB8570}"/>
              </a:ext>
            </a:extLst>
          </p:cNvPr>
          <p:cNvSpPr/>
          <p:nvPr/>
        </p:nvSpPr>
        <p:spPr>
          <a:xfrm>
            <a:off x="498309" y="4122331"/>
            <a:ext cx="8109761" cy="900000"/>
          </a:xfrm>
          <a:prstGeom prst="round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6666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تَرَكَتْ آثاراً وَكُنوزاً مازالَتْ مَوْضِعَ بَحْثٍ وَدِراسَةٍ</a:t>
            </a:r>
          </a:p>
        </p:txBody>
      </p:sp>
    </p:spTree>
    <p:extLst>
      <p:ext uri="{BB962C8B-B14F-4D97-AF65-F5344CB8AC3E}">
        <p14:creationId xmlns:p14="http://schemas.microsoft.com/office/powerpoint/2010/main" val="378470362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0">
          <a:extLst>
            <a:ext uri="{FF2B5EF4-FFF2-40B4-BE49-F238E27FC236}">
              <a16:creationId xmlns:a16="http://schemas.microsoft.com/office/drawing/2014/main" id="{15C07F25-3CD6-A161-C4DB-5E8A1B9957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C4054277-3A8B-BD28-D4A2-C605E515F2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645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A7B8241-609F-E603-2418-1D2223594AB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645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419873B-1E72-D862-666D-7BC7DEA3BFD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645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5E3E085-2D51-E22C-F6E4-0E2D40EC23B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6454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1516AFE1-CB11-DB45-B7E4-66A65A675575}"/>
              </a:ext>
            </a:extLst>
          </p:cNvPr>
          <p:cNvSpPr>
            <a:spLocks/>
          </p:cNvSpPr>
          <p:nvPr/>
        </p:nvSpPr>
        <p:spPr>
          <a:xfrm>
            <a:off x="6273272" y="15461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DD20C67-7F87-9743-89CD-BA6E0E5597A2}"/>
              </a:ext>
            </a:extLst>
          </p:cNvPr>
          <p:cNvSpPr>
            <a:spLocks/>
          </p:cNvSpPr>
          <p:nvPr/>
        </p:nvSpPr>
        <p:spPr>
          <a:xfrm>
            <a:off x="3254040" y="15461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A8BB4A7-FE0B-217A-36B1-C02114AB8CEE}"/>
              </a:ext>
            </a:extLst>
          </p:cNvPr>
          <p:cNvSpPr>
            <a:spLocks/>
          </p:cNvSpPr>
          <p:nvPr/>
        </p:nvSpPr>
        <p:spPr>
          <a:xfrm>
            <a:off x="4746851" y="15461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شكل و فهم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C394650B-99DD-3712-FA48-AF5BA8C20AEB}"/>
              </a:ext>
            </a:extLst>
          </p:cNvPr>
          <p:cNvSpPr>
            <a:spLocks/>
          </p:cNvSpPr>
          <p:nvPr/>
        </p:nvSpPr>
        <p:spPr>
          <a:xfrm>
            <a:off x="1439193" y="15461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9" name="Google Shape;1358;p13">
            <a:extLst>
              <a:ext uri="{FF2B5EF4-FFF2-40B4-BE49-F238E27FC236}">
                <a16:creationId xmlns:a16="http://schemas.microsoft.com/office/drawing/2014/main" id="{7474F8CD-D01F-80AA-CBF1-FB693BC8FF2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7097" y="771779"/>
            <a:ext cx="7472373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i="0" u="none" strike="noStrike" cap="none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 </a:t>
            </a:r>
            <a:r>
              <a:rPr lang="ar-MA" sz="2400" b="1" i="0" u="none" strike="noStrike" cap="none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الآن، سأختار متعلمين للقراءة، </a:t>
            </a:r>
            <a:r>
              <a:rPr lang="ar-MA" sz="240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يتناوب 3 متعلمين على القراءة (الفئة د)، </a:t>
            </a:r>
            <a:endParaRPr sz="24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C25EAB3-33CF-C178-DC13-997D3A7991EC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31414" cy="831414"/>
          </a:xfrm>
        </p:spPr>
      </p:pic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557DB9AE-68CD-7CF8-64CB-C3FDD9BF9069}"/>
              </a:ext>
            </a:extLst>
          </p:cNvPr>
          <p:cNvSpPr/>
          <p:nvPr/>
        </p:nvSpPr>
        <p:spPr>
          <a:xfrm>
            <a:off x="6854626" y="2729307"/>
            <a:ext cx="1901037" cy="900000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اَلْأَثَرِيَّةِ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B3A4682A-9BB1-852C-7C34-6E111352ECB7}"/>
              </a:ext>
            </a:extLst>
          </p:cNvPr>
          <p:cNvSpPr/>
          <p:nvPr/>
        </p:nvSpPr>
        <p:spPr>
          <a:xfrm>
            <a:off x="4869969" y="2761820"/>
            <a:ext cx="1901037" cy="900000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بَشَرِيَّةٌ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3252390A-791F-CB4C-DE61-38BA476036B0}"/>
              </a:ext>
            </a:extLst>
          </p:cNvPr>
          <p:cNvSpPr/>
          <p:nvPr/>
        </p:nvSpPr>
        <p:spPr>
          <a:xfrm>
            <a:off x="2926599" y="2767530"/>
            <a:ext cx="1901037" cy="900000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جَماجِمُ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C917EFC7-00CB-B9AF-03D4-7E71E82D6222}"/>
              </a:ext>
            </a:extLst>
          </p:cNvPr>
          <p:cNvSpPr/>
          <p:nvPr/>
        </p:nvSpPr>
        <p:spPr>
          <a:xfrm>
            <a:off x="430667" y="2785817"/>
            <a:ext cx="2412312" cy="900000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أَقْدَمِ إِنْسانٍ </a:t>
            </a:r>
          </a:p>
        </p:txBody>
      </p:sp>
      <p:sp>
        <p:nvSpPr>
          <p:cNvPr id="15" name="Google Shape;1360;p13">
            <a:extLst>
              <a:ext uri="{FF2B5EF4-FFF2-40B4-BE49-F238E27FC236}">
                <a16:creationId xmlns:a16="http://schemas.microsoft.com/office/drawing/2014/main" id="{40826F61-3295-E0BF-1B8F-BBDAE9925654}"/>
              </a:ext>
            </a:extLst>
          </p:cNvPr>
          <p:cNvSpPr/>
          <p:nvPr/>
        </p:nvSpPr>
        <p:spPr>
          <a:xfrm>
            <a:off x="498309" y="4122331"/>
            <a:ext cx="8109761" cy="900000"/>
          </a:xfrm>
          <a:prstGeom prst="round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6666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تَرَكَتْ آثاراً وَكُنوزاً مازالَتْ مَوْضِعَ بَحْثٍ وَدِراسَةٍ</a:t>
            </a:r>
          </a:p>
        </p:txBody>
      </p:sp>
    </p:spTree>
    <p:extLst>
      <p:ext uri="{BB962C8B-B14F-4D97-AF65-F5344CB8AC3E}">
        <p14:creationId xmlns:p14="http://schemas.microsoft.com/office/powerpoint/2010/main" val="369097016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63A463-A9C5-0D46-9F6C-943DA9EA08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6A086591-0E51-EABC-4BD6-9886068599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645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C57C4A56-FE50-6CBB-AF49-87F71D43F46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645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AE4278E3-B393-E8CF-B296-BEE0497050E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645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7B4AAC0E-63DC-39E2-EEB4-0CD26145256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6454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FE0B6FD9-EC66-EF5B-35BA-9EAFCC028973}"/>
              </a:ext>
            </a:extLst>
          </p:cNvPr>
          <p:cNvSpPr>
            <a:spLocks/>
          </p:cNvSpPr>
          <p:nvPr/>
        </p:nvSpPr>
        <p:spPr>
          <a:xfrm>
            <a:off x="6273272" y="15461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 rtl="1">
              <a:defRPr/>
            </a:pPr>
            <a:r>
              <a:rPr lang="ar-MA" sz="2000" b="1" kern="0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C4D1DD9-58E6-9EF1-F88B-AD6E38DED05A}"/>
              </a:ext>
            </a:extLst>
          </p:cNvPr>
          <p:cNvSpPr>
            <a:spLocks/>
          </p:cNvSpPr>
          <p:nvPr/>
        </p:nvSpPr>
        <p:spPr>
          <a:xfrm>
            <a:off x="3254040" y="15461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 rtl="1">
              <a:defRPr/>
            </a:pPr>
            <a:r>
              <a:rPr lang="ar-MA" sz="2000" b="1" kern="0" dirty="0">
                <a:solidFill>
                  <a:srgbClr val="565F88">
                    <a:alpha val="21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CD2688E-B88F-F477-40CA-67264B912F6D}"/>
              </a:ext>
            </a:extLst>
          </p:cNvPr>
          <p:cNvSpPr>
            <a:spLocks/>
          </p:cNvSpPr>
          <p:nvPr/>
        </p:nvSpPr>
        <p:spPr>
          <a:xfrm>
            <a:off x="4746851" y="15461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 rtl="1">
              <a:defRPr/>
            </a:pPr>
            <a:r>
              <a:rPr lang="ar-MA" sz="2000" b="1" kern="0" dirty="0">
                <a:solidFill>
                  <a:srgbClr val="565F88">
                    <a:alpha val="21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شكل و فهم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98BB26F-F50B-B13A-5AB6-1F4649348C81}"/>
              </a:ext>
            </a:extLst>
          </p:cNvPr>
          <p:cNvSpPr>
            <a:spLocks/>
          </p:cNvSpPr>
          <p:nvPr/>
        </p:nvSpPr>
        <p:spPr>
          <a:xfrm>
            <a:off x="1439193" y="15461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 rtl="1">
              <a:defRPr/>
            </a:pPr>
            <a:r>
              <a:rPr lang="ar-MA" sz="2000" b="1" kern="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6" name="Google Shape;1380;p14">
            <a:extLst>
              <a:ext uri="{FF2B5EF4-FFF2-40B4-BE49-F238E27FC236}">
                <a16:creationId xmlns:a16="http://schemas.microsoft.com/office/drawing/2014/main" id="{B05ED797-14A1-9E3D-21A3-E54EFC0F36C4}"/>
              </a:ext>
            </a:extLst>
          </p:cNvPr>
          <p:cNvSpPr txBox="1">
            <a:spLocks/>
          </p:cNvSpPr>
          <p:nvPr/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+mj-lt"/>
                <a:ea typeface="Dosis Medium"/>
                <a:cs typeface="Arial" panose="020B0604020202020204" pitchFamily="34" charset="0"/>
                <a:sym typeface="Dosis Medium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>
              <a:buClr>
                <a:srgbClr val="A5A5A5"/>
              </a:buClr>
              <a:buFont typeface="Arial"/>
              <a:buNone/>
            </a:pPr>
            <a:r>
              <a:rPr lang="ar-MA" sz="2400" b="1" kern="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استمعوا جيدا لقراءتي. </a:t>
            </a:r>
            <a:endParaRPr lang="ar-MA" sz="2400" b="1" kern="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69888DA-8389-0734-A1F0-560F8F1123E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31414" cy="831414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3C90D96-E7BF-E062-E95D-764496D2652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6818" y="1598521"/>
            <a:ext cx="8663167" cy="5200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5182435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63A463-A9C5-0D46-9F6C-943DA9EA08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>
            <a:extLst>
              <a:ext uri="{FF2B5EF4-FFF2-40B4-BE49-F238E27FC236}">
                <a16:creationId xmlns:a16="http://schemas.microsoft.com/office/drawing/2014/main" id="{448C45E0-F109-B8FA-2B8F-5E624EE11A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645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D2DF858-F0FB-56A4-CB27-7258116B889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645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A0C4A70F-A347-C0E5-DC1B-11B57824A7F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645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19BDF55B-BBA2-C03B-D27D-E30F512E425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6454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2" name="Rectangle 31">
            <a:extLst>
              <a:ext uri="{FF2B5EF4-FFF2-40B4-BE49-F238E27FC236}">
                <a16:creationId xmlns:a16="http://schemas.microsoft.com/office/drawing/2014/main" id="{C60355EA-CDAC-4B18-0308-3A2A5E0F1680}"/>
              </a:ext>
            </a:extLst>
          </p:cNvPr>
          <p:cNvSpPr>
            <a:spLocks/>
          </p:cNvSpPr>
          <p:nvPr/>
        </p:nvSpPr>
        <p:spPr>
          <a:xfrm>
            <a:off x="6273272" y="15461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 rtl="1">
              <a:defRPr/>
            </a:pPr>
            <a:r>
              <a:rPr lang="ar-MA" sz="2000" b="1" kern="0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7FC6AB1E-55C5-CFC2-036D-5ACC5A1CC38D}"/>
              </a:ext>
            </a:extLst>
          </p:cNvPr>
          <p:cNvSpPr>
            <a:spLocks/>
          </p:cNvSpPr>
          <p:nvPr/>
        </p:nvSpPr>
        <p:spPr>
          <a:xfrm>
            <a:off x="3254040" y="15461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 rtl="1">
              <a:defRPr/>
            </a:pPr>
            <a:r>
              <a:rPr lang="ar-MA" sz="2000" b="1" kern="0" dirty="0">
                <a:solidFill>
                  <a:srgbClr val="565F88">
                    <a:alpha val="21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6E794604-6CE3-3CE0-0643-59AC8376CA53}"/>
              </a:ext>
            </a:extLst>
          </p:cNvPr>
          <p:cNvSpPr>
            <a:spLocks/>
          </p:cNvSpPr>
          <p:nvPr/>
        </p:nvSpPr>
        <p:spPr>
          <a:xfrm>
            <a:off x="4746851" y="15461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 rtl="1">
              <a:defRPr/>
            </a:pPr>
            <a:r>
              <a:rPr lang="ar-MA" sz="2000" b="1" kern="0" dirty="0">
                <a:solidFill>
                  <a:srgbClr val="565F88">
                    <a:alpha val="21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شكل و فهم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CEA36B5-CB03-968D-3B65-4E71BF90EA29}"/>
              </a:ext>
            </a:extLst>
          </p:cNvPr>
          <p:cNvSpPr>
            <a:spLocks/>
          </p:cNvSpPr>
          <p:nvPr/>
        </p:nvSpPr>
        <p:spPr>
          <a:xfrm>
            <a:off x="1439193" y="15461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 rtl="1">
              <a:defRPr/>
            </a:pPr>
            <a:r>
              <a:rPr lang="ar-MA" sz="2000" b="1" kern="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0" name="Google Shape;1408;p15">
            <a:extLst>
              <a:ext uri="{FF2B5EF4-FFF2-40B4-BE49-F238E27FC236}">
                <a16:creationId xmlns:a16="http://schemas.microsoft.com/office/drawing/2014/main" id="{EFDD6475-3D17-4E6E-AB09-C7F8F89076CF}"/>
              </a:ext>
            </a:extLst>
          </p:cNvPr>
          <p:cNvSpPr txBox="1">
            <a:spLocks/>
          </p:cNvSpPr>
          <p:nvPr/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+mj-lt"/>
                <a:ea typeface="Dosis Medium"/>
                <a:cs typeface="Arial" panose="020B0604020202020204" pitchFamily="34" charset="0"/>
                <a:sym typeface="Dosis Medium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>
              <a:buClr>
                <a:srgbClr val="A5A5A5"/>
              </a:buClr>
              <a:buFont typeface="Arial"/>
              <a:buNone/>
            </a:pPr>
            <a:r>
              <a:rPr lang="ar-MA" sz="2400" b="1" kern="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الآن، من سمع اسمه يتقدم لقراءة النص مثلي. (3 متعلمين الفئة ج وب)</a:t>
            </a:r>
            <a:endParaRPr lang="ar-MA" sz="2400" b="1" kern="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E916ACB-FED9-41E1-DD62-B37B108D8A0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31414" cy="831414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F03F56E-2E5B-D244-5043-F5F00CD63B5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2496" y="1657661"/>
            <a:ext cx="8663167" cy="5200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5190190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4A2BDE-E06C-7551-9D94-4907529FF2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68D7E874-C6BD-E1F0-08F8-8122AD627C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901058"/>
            <a:ext cx="7886700" cy="720000"/>
          </a:xfrm>
        </p:spPr>
        <p:txBody>
          <a:bodyPr/>
          <a:lstStyle/>
          <a:p>
            <a:r>
              <a:rPr lang="ar-MA" sz="4000" dirty="0"/>
              <a:t>مراجعة </a:t>
            </a:r>
            <a:r>
              <a:rPr lang="ar-MA" sz="4000"/>
              <a:t>و توليف </a:t>
            </a:r>
            <a:endParaRPr lang="fr-MA" sz="4000" dirty="0"/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E93B20DA-BB1C-AB21-C874-620B4D32DA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F785E062-9304-D1F9-FA5B-EECB00C9F195}"/>
              </a:ext>
            </a:extLst>
          </p:cNvPr>
          <p:cNvSpPr txBox="1">
            <a:spLocks/>
          </p:cNvSpPr>
          <p:nvPr/>
        </p:nvSpPr>
        <p:spPr>
          <a:xfrm>
            <a:off x="2322000" y="269069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</a:rPr>
              <a:t>شكل و فهم: المعجم – القراءة – استثمار البنيات اللغوية – الإنتاج الكتابي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D10F32C-7A2C-5EA1-92D7-A562F3EC6DA7}"/>
              </a:ext>
            </a:extLst>
          </p:cNvPr>
          <p:cNvSpPr txBox="1"/>
          <p:nvPr/>
        </p:nvSpPr>
        <p:spPr>
          <a:xfrm>
            <a:off x="5175157" y="1777877"/>
            <a:ext cx="19960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 rtl="1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مراجعة و توليف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" name="Ellipse 1">
            <a:extLst>
              <a:ext uri="{FF2B5EF4-FFF2-40B4-BE49-F238E27FC236}">
                <a16:creationId xmlns:a16="http://schemas.microsoft.com/office/drawing/2014/main" id="{D1B4AEBF-7D2F-FF74-6916-3FE157735236}"/>
              </a:ext>
            </a:extLst>
          </p:cNvPr>
          <p:cNvSpPr/>
          <p:nvPr/>
        </p:nvSpPr>
        <p:spPr>
          <a:xfrm>
            <a:off x="5138016" y="1034330"/>
            <a:ext cx="400412" cy="400412"/>
          </a:xfrm>
          <a:prstGeom prst="ellipse">
            <a:avLst/>
          </a:prstGeom>
          <a:solidFill>
            <a:srgbClr val="00ACA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7B28D2D-C025-85FB-3FA2-E8F9D968522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234367" y="2051573"/>
            <a:ext cx="650176" cy="654612"/>
          </a:xfrm>
          <a:prstGeom prst="rect">
            <a:avLst/>
          </a:prstGeom>
        </p:spPr>
      </p:pic>
      <p:pic>
        <p:nvPicPr>
          <p:cNvPr id="4" name="Espace réservé pour une image  20">
            <a:extLst>
              <a:ext uri="{FF2B5EF4-FFF2-40B4-BE49-F238E27FC236}">
                <a16:creationId xmlns:a16="http://schemas.microsoft.com/office/drawing/2014/main" id="{4DEEE494-E062-7604-89A0-AC54113C1A9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89301" y="1781573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285903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AE9806-13BC-6350-8E96-8E47BC7ED6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B89E5A9-A15F-F660-A53A-30785F90CD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كراساتكم على الصفحة رقم 42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8AF7307F-C79E-A748-CE1C-B2C8D2ECCC5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645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337358B-1932-26D2-9BA3-AFDE169F3C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645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10D30F1-A021-44E3-5736-72046D4DEA6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645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1399820-C955-07A3-BF7A-422AB4D9A40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6454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FA9DEECD-CC22-0C43-8DB5-0023D8ED5029}"/>
              </a:ext>
            </a:extLst>
          </p:cNvPr>
          <p:cNvSpPr>
            <a:spLocks/>
          </p:cNvSpPr>
          <p:nvPr/>
        </p:nvSpPr>
        <p:spPr>
          <a:xfrm>
            <a:off x="6273272" y="1546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8E283AF-21F3-6C6C-86FA-AB0DDD5CF75D}"/>
              </a:ext>
            </a:extLst>
          </p:cNvPr>
          <p:cNvSpPr>
            <a:spLocks/>
          </p:cNvSpPr>
          <p:nvPr/>
        </p:nvSpPr>
        <p:spPr>
          <a:xfrm>
            <a:off x="3254040" y="1546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199ECA4-B311-B0EF-6729-53D1AE8AB070}"/>
              </a:ext>
            </a:extLst>
          </p:cNvPr>
          <p:cNvSpPr>
            <a:spLocks/>
          </p:cNvSpPr>
          <p:nvPr/>
        </p:nvSpPr>
        <p:spPr>
          <a:xfrm>
            <a:off x="4746851" y="1546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شكل و فهم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F1C514C-F4D8-6ED9-0D8C-62CE040AE337}"/>
              </a:ext>
            </a:extLst>
          </p:cNvPr>
          <p:cNvSpPr>
            <a:spLocks/>
          </p:cNvSpPr>
          <p:nvPr/>
        </p:nvSpPr>
        <p:spPr>
          <a:xfrm>
            <a:off x="1439193" y="1546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6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89ABE83-C4E4-848F-961C-849E38E3B13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236EBA1-04DA-BD1E-EF02-58162891939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05738" y="1795729"/>
            <a:ext cx="3242176" cy="4539047"/>
          </a:xfrm>
          <a:prstGeom prst="rect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4E1AD6BC-60FD-B08E-4051-68323BB8BEAA}"/>
              </a:ext>
            </a:extLst>
          </p:cNvPr>
          <p:cNvSpPr/>
          <p:nvPr/>
        </p:nvSpPr>
        <p:spPr>
          <a:xfrm>
            <a:off x="3254039" y="2364440"/>
            <a:ext cx="2726359" cy="1873023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9383050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0293A6-EEE3-6967-D883-768D8C8B2F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6E40B97A-1B58-5E62-C76F-263B26C41A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6862" y="756000"/>
            <a:ext cx="7191648" cy="612000"/>
          </a:xfrm>
        </p:spPr>
        <p:txBody>
          <a:bodyPr>
            <a:no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اقرؤوا النص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التالي قراءة هامسة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 س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أمر بين الصفوف لمراقبة قراءاتكم.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97C5D5E1-90A3-C360-2A2F-45C4EEB276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898" y="1580045"/>
            <a:ext cx="7292897" cy="4987295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494C68A-5AB1-08F0-F84E-BBC3E2F9452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645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91FBE21-1130-8FA5-E3EC-9EFC01219EB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645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82579EBA-9DBC-B9C3-DA7B-A0FC9A1B142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645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A8302307-D2FB-A19C-2A51-8565DE8E18B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6454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337982A2-47A3-B205-5ADC-5C88F5D053A7}"/>
              </a:ext>
            </a:extLst>
          </p:cNvPr>
          <p:cNvSpPr>
            <a:spLocks/>
          </p:cNvSpPr>
          <p:nvPr/>
        </p:nvSpPr>
        <p:spPr>
          <a:xfrm>
            <a:off x="6273272" y="1546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4691C36-8714-689B-72F5-193E312BB65E}"/>
              </a:ext>
            </a:extLst>
          </p:cNvPr>
          <p:cNvSpPr>
            <a:spLocks/>
          </p:cNvSpPr>
          <p:nvPr/>
        </p:nvSpPr>
        <p:spPr>
          <a:xfrm>
            <a:off x="3254040" y="1546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4D0DCC1-B39F-8060-4119-D4A0AC5F9E5D}"/>
              </a:ext>
            </a:extLst>
          </p:cNvPr>
          <p:cNvSpPr>
            <a:spLocks/>
          </p:cNvSpPr>
          <p:nvPr/>
        </p:nvSpPr>
        <p:spPr>
          <a:xfrm>
            <a:off x="4746851" y="1546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شكل و فهم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B61AA8A-DD69-1FE4-6ABD-5F1EB356EA80}"/>
              </a:ext>
            </a:extLst>
          </p:cNvPr>
          <p:cNvSpPr>
            <a:spLocks/>
          </p:cNvSpPr>
          <p:nvPr/>
        </p:nvSpPr>
        <p:spPr>
          <a:xfrm>
            <a:off x="1439193" y="1546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4" name="Image 3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A0837B1-880D-9F5D-52CF-1F4421ABACD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2109" y="487223"/>
            <a:ext cx="1048215" cy="1048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7142816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A04C6E-AD9F-E08A-CC67-0BA001B45B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4DCF4D48-4F2B-BF33-2FE5-20EE47C09A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حاولوا تجميع أكبر  قدر من المعلومات ، سأطرح عليكم بعدها مجموعة من الأسئلة.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8FCB69C1-84D4-6D91-D4E3-27D5645561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898" y="1580045"/>
            <a:ext cx="7292897" cy="4987295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623DDC2-9612-7A5D-E3D7-322C12C19CA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645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1C9D056-9255-7070-D022-33B4670B084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645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9E872C1-FBA2-692A-5C59-398A52DF9DF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645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8D3FA0CE-8CE7-BE91-36EF-2D27A76E799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6454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142CE65-D94E-6B0B-CEEF-E08B1AE54FAE}"/>
              </a:ext>
            </a:extLst>
          </p:cNvPr>
          <p:cNvSpPr>
            <a:spLocks/>
          </p:cNvSpPr>
          <p:nvPr/>
        </p:nvSpPr>
        <p:spPr>
          <a:xfrm>
            <a:off x="6273272" y="1546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A3ABA61-9E0D-4167-CAC3-48E7246959BF}"/>
              </a:ext>
            </a:extLst>
          </p:cNvPr>
          <p:cNvSpPr>
            <a:spLocks/>
          </p:cNvSpPr>
          <p:nvPr/>
        </p:nvSpPr>
        <p:spPr>
          <a:xfrm>
            <a:off x="3254040" y="1546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F5D5303-A481-36FA-D640-C8AE3E3E3083}"/>
              </a:ext>
            </a:extLst>
          </p:cNvPr>
          <p:cNvSpPr>
            <a:spLocks/>
          </p:cNvSpPr>
          <p:nvPr/>
        </p:nvSpPr>
        <p:spPr>
          <a:xfrm>
            <a:off x="4746851" y="1546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شكل و فهم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1757615-A12F-F8C1-6452-ACE191B350E2}"/>
              </a:ext>
            </a:extLst>
          </p:cNvPr>
          <p:cNvSpPr>
            <a:spLocks/>
          </p:cNvSpPr>
          <p:nvPr/>
        </p:nvSpPr>
        <p:spPr>
          <a:xfrm>
            <a:off x="1439193" y="1546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5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F26CB64-A389-86A5-606B-7E4014678E1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900000" cy="900000"/>
          </a:xfrm>
        </p:spPr>
      </p:pic>
    </p:spTree>
    <p:extLst>
      <p:ext uri="{BB962C8B-B14F-4D97-AF65-F5344CB8AC3E}">
        <p14:creationId xmlns:p14="http://schemas.microsoft.com/office/powerpoint/2010/main" val="2705562383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65D603-7914-9A05-C361-CE3EA3F8F1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50713E1A-6181-1AC3-9F10-4B6B97F650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كراساتكم على الصفحة رقم  42  و أنجزوا بشكل فردي التمرين التالي: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6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A4272D0-2D0D-5B6C-357C-6B45667C9D3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FE9B358-9F0E-3E96-9E2F-466647D28E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05738" y="1795729"/>
            <a:ext cx="3242176" cy="4539047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E037A55B-7235-4F8E-7E8B-1D56255EC93F}"/>
              </a:ext>
            </a:extLst>
          </p:cNvPr>
          <p:cNvSpPr/>
          <p:nvPr/>
        </p:nvSpPr>
        <p:spPr>
          <a:xfrm>
            <a:off x="3356517" y="4651074"/>
            <a:ext cx="2599575" cy="824175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0D7752D9-3679-BE89-C7E0-C569B0D8E29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645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36188F33-0DD0-1B45-674E-6FA22A24D8B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645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261727BA-0EE0-295B-1716-315084B1E0C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645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2DF700FE-C618-98A9-5F63-8F72C0692F6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6454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22F05A4E-56F4-7CC3-597D-F30E7B02251B}"/>
              </a:ext>
            </a:extLst>
          </p:cNvPr>
          <p:cNvSpPr>
            <a:spLocks/>
          </p:cNvSpPr>
          <p:nvPr/>
        </p:nvSpPr>
        <p:spPr>
          <a:xfrm>
            <a:off x="6273272" y="1546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9B6B17A-1130-F36A-D7B9-4E39CA6118B2}"/>
              </a:ext>
            </a:extLst>
          </p:cNvPr>
          <p:cNvSpPr>
            <a:spLocks/>
          </p:cNvSpPr>
          <p:nvPr/>
        </p:nvSpPr>
        <p:spPr>
          <a:xfrm>
            <a:off x="3254040" y="1546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99F6A4A-FE1D-3A18-0735-EA4CEDF5AD6B}"/>
              </a:ext>
            </a:extLst>
          </p:cNvPr>
          <p:cNvSpPr>
            <a:spLocks/>
          </p:cNvSpPr>
          <p:nvPr/>
        </p:nvSpPr>
        <p:spPr>
          <a:xfrm>
            <a:off x="4746851" y="1546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شكل و فهم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13BD924-4744-D4EE-2ACE-0A627AE5BA70}"/>
              </a:ext>
            </a:extLst>
          </p:cNvPr>
          <p:cNvSpPr>
            <a:spLocks/>
          </p:cNvSpPr>
          <p:nvPr/>
        </p:nvSpPr>
        <p:spPr>
          <a:xfrm>
            <a:off x="1439193" y="1546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235711680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69D7D8-1856-0377-C73E-49BBA20AC1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33AA0D2-5F04-3BC2-4805-4931453D65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أُكْمِلُ خَريطَةَ كَلِمَةِ "اَلْعَريقُ"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32DE3C00-800A-CC76-10CE-14DF2943A91C}"/>
              </a:ext>
            </a:extLst>
          </p:cNvPr>
          <p:cNvSpPr txBox="1"/>
          <p:nvPr/>
        </p:nvSpPr>
        <p:spPr>
          <a:xfrm>
            <a:off x="2132089" y="1652650"/>
            <a:ext cx="4879820" cy="58990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455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أُكْمِلُ شَبَكَةَ كَلِمَةِ "اَلْعَريقُ"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922E59C-24C6-9F5A-5238-83CFE65CA97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645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8F1086A-264A-D341-86F4-01DA0061EDB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645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2FE1D005-7315-3607-6F65-B31F5E6E978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645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4A418025-F22B-F2CE-6016-FBD2E831DCF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6454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303C8C58-3EEA-0F12-D53B-46A4BD0DF10E}"/>
              </a:ext>
            </a:extLst>
          </p:cNvPr>
          <p:cNvSpPr>
            <a:spLocks/>
          </p:cNvSpPr>
          <p:nvPr/>
        </p:nvSpPr>
        <p:spPr>
          <a:xfrm>
            <a:off x="6273272" y="1546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2A84AC2-2E6B-4562-478D-2F68FC93B12E}"/>
              </a:ext>
            </a:extLst>
          </p:cNvPr>
          <p:cNvSpPr>
            <a:spLocks/>
          </p:cNvSpPr>
          <p:nvPr/>
        </p:nvSpPr>
        <p:spPr>
          <a:xfrm>
            <a:off x="3254040" y="1546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7CB347A-FB22-A74B-5E75-D3339A79BA20}"/>
              </a:ext>
            </a:extLst>
          </p:cNvPr>
          <p:cNvSpPr>
            <a:spLocks/>
          </p:cNvSpPr>
          <p:nvPr/>
        </p:nvSpPr>
        <p:spPr>
          <a:xfrm>
            <a:off x="4746851" y="1546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شكل و فهم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30BC50A-9287-1778-6061-F0DB0A521041}"/>
              </a:ext>
            </a:extLst>
          </p:cNvPr>
          <p:cNvSpPr>
            <a:spLocks/>
          </p:cNvSpPr>
          <p:nvPr/>
        </p:nvSpPr>
        <p:spPr>
          <a:xfrm>
            <a:off x="1439193" y="1546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6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3DC762B-E4EE-D49F-57A0-1BB13069F8F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900000" cy="900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CF66BF0-1273-6963-4240-6D6581F1AD7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4416" y="2646239"/>
            <a:ext cx="8211247" cy="2559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7614729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87BC67-502F-6E0E-5467-EBC7A59B16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A4B46D6D-C360-EBF8-3FD9-64B41AC582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انتبهوا للتصحيح     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2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5DC9592-A36C-894C-A67A-2E385C9D0B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31414" cy="831414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072BCCB-DF45-18E7-B5C2-3AE403EFB54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645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FF18294-42C6-993A-A770-82CCA60EEDD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645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66C9FA76-55FC-CEE7-A59C-D1493A1D9F1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645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C2AD30F9-C954-1911-7C98-11B2438C000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6454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3923481B-089B-F924-1BE4-6959A4E6EDAF}"/>
              </a:ext>
            </a:extLst>
          </p:cNvPr>
          <p:cNvSpPr>
            <a:spLocks/>
          </p:cNvSpPr>
          <p:nvPr/>
        </p:nvSpPr>
        <p:spPr>
          <a:xfrm>
            <a:off x="6273272" y="1546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E66EE1A2-61CD-8F30-87C2-AF3C35177D68}"/>
              </a:ext>
            </a:extLst>
          </p:cNvPr>
          <p:cNvSpPr>
            <a:spLocks/>
          </p:cNvSpPr>
          <p:nvPr/>
        </p:nvSpPr>
        <p:spPr>
          <a:xfrm>
            <a:off x="3254040" y="1546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509BB1E7-3C32-07EA-CEA9-BF0A2E4C35BF}"/>
              </a:ext>
            </a:extLst>
          </p:cNvPr>
          <p:cNvSpPr>
            <a:spLocks/>
          </p:cNvSpPr>
          <p:nvPr/>
        </p:nvSpPr>
        <p:spPr>
          <a:xfrm>
            <a:off x="4746851" y="1546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شكل و فهم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FE1CA47-138C-B37F-55EE-E984BECA498F}"/>
              </a:ext>
            </a:extLst>
          </p:cNvPr>
          <p:cNvSpPr>
            <a:spLocks/>
          </p:cNvSpPr>
          <p:nvPr/>
        </p:nvSpPr>
        <p:spPr>
          <a:xfrm>
            <a:off x="1439193" y="1546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9" name="TextBox 7">
            <a:extLst>
              <a:ext uri="{FF2B5EF4-FFF2-40B4-BE49-F238E27FC236}">
                <a16:creationId xmlns:a16="http://schemas.microsoft.com/office/drawing/2014/main" id="{18CF9ED1-C7E7-049A-458C-98DD433C6541}"/>
              </a:ext>
            </a:extLst>
          </p:cNvPr>
          <p:cNvSpPr txBox="1"/>
          <p:nvPr/>
        </p:nvSpPr>
        <p:spPr>
          <a:xfrm>
            <a:off x="2132089" y="1652650"/>
            <a:ext cx="4879820" cy="58990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455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أُكْمِلُ شَبَكَةَ كَلِمَةِ "اَلْعَريقُ"</a:t>
            </a:r>
          </a:p>
        </p:txBody>
      </p:sp>
      <p:pic>
        <p:nvPicPr>
          <p:cNvPr id="30" name="Image 29">
            <a:extLst>
              <a:ext uri="{FF2B5EF4-FFF2-40B4-BE49-F238E27FC236}">
                <a16:creationId xmlns:a16="http://schemas.microsoft.com/office/drawing/2014/main" id="{57CC816A-8C78-00FA-7733-4A0A16C298A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4416" y="2646239"/>
            <a:ext cx="8211247" cy="2559111"/>
          </a:xfrm>
          <a:prstGeom prst="rect">
            <a:avLst/>
          </a:prstGeom>
        </p:spPr>
      </p:pic>
      <p:sp>
        <p:nvSpPr>
          <p:cNvPr id="31" name="TextBox 7">
            <a:extLst>
              <a:ext uri="{FF2B5EF4-FFF2-40B4-BE49-F238E27FC236}">
                <a16:creationId xmlns:a16="http://schemas.microsoft.com/office/drawing/2014/main" id="{6394D65B-31F6-063E-3D73-FA31FD9295B5}"/>
              </a:ext>
            </a:extLst>
          </p:cNvPr>
          <p:cNvSpPr txBox="1"/>
          <p:nvPr/>
        </p:nvSpPr>
        <p:spPr>
          <a:xfrm>
            <a:off x="3659515" y="2832683"/>
            <a:ext cx="1160325" cy="5963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455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اِسْمٌ</a:t>
            </a:r>
            <a:endParaRPr kumimoji="0" lang="ar-MA" sz="36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2" name="TextBox 7">
            <a:extLst>
              <a:ext uri="{FF2B5EF4-FFF2-40B4-BE49-F238E27FC236}">
                <a16:creationId xmlns:a16="http://schemas.microsoft.com/office/drawing/2014/main" id="{E2D6B105-7158-A9BF-EDB9-EE9A778D0532}"/>
              </a:ext>
            </a:extLst>
          </p:cNvPr>
          <p:cNvSpPr txBox="1"/>
          <p:nvPr/>
        </p:nvSpPr>
        <p:spPr>
          <a:xfrm>
            <a:off x="6430417" y="3678425"/>
            <a:ext cx="1143623" cy="58990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455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اَلْقَديمُ</a:t>
            </a:r>
            <a:endParaRPr kumimoji="0" lang="ar-MA" sz="32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3" name="TextBox 7">
            <a:extLst>
              <a:ext uri="{FF2B5EF4-FFF2-40B4-BE49-F238E27FC236}">
                <a16:creationId xmlns:a16="http://schemas.microsoft.com/office/drawing/2014/main" id="{C36379F2-09E2-67FD-E349-79F837FAE175}"/>
              </a:ext>
            </a:extLst>
          </p:cNvPr>
          <p:cNvSpPr txBox="1"/>
          <p:nvPr/>
        </p:nvSpPr>
        <p:spPr>
          <a:xfrm>
            <a:off x="925570" y="3678424"/>
            <a:ext cx="1143623" cy="58990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455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اَلْحَديثُ</a:t>
            </a:r>
            <a:endParaRPr kumimoji="0" lang="ar-MA" sz="32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4" name="TextBox 7">
            <a:extLst>
              <a:ext uri="{FF2B5EF4-FFF2-40B4-BE49-F238E27FC236}">
                <a16:creationId xmlns:a16="http://schemas.microsoft.com/office/drawing/2014/main" id="{3BD4CC94-D2D2-508A-6792-58D39B5D4161}"/>
              </a:ext>
            </a:extLst>
          </p:cNvPr>
          <p:cNvSpPr txBox="1"/>
          <p:nvPr/>
        </p:nvSpPr>
        <p:spPr>
          <a:xfrm>
            <a:off x="3028819" y="4493191"/>
            <a:ext cx="3582041" cy="5963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ctr" defTabSz="914400" rtl="1">
              <a:lnSpc>
                <a:spcPts val="4554"/>
              </a:lnSpc>
              <a:defRPr/>
            </a:pPr>
            <a:r>
              <a:rPr lang="ar-MA" sz="4000" b="1" kern="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جَبَلُ إيغودَ مَوْقِعٌ أَثَرِيٌّ عَريقٌ.</a:t>
            </a:r>
            <a:endParaRPr kumimoji="0" lang="ar-MA" sz="36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24610468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2" grpId="0"/>
      <p:bldP spid="33" grpId="0"/>
      <p:bldP spid="3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D8CC53-8FBB-384B-8986-B731320A6D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D8428A26-3524-44CD-C2C1-244A88133E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أحسنتم ، الآن أجيبوا عن السؤالين التاليين  بشكل فردي :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6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B1F70B6-7934-FE91-11AE-176257FF84D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8F82A4F-9A21-CA54-45CF-9366B41904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05738" y="1795729"/>
            <a:ext cx="3242176" cy="4539047"/>
          </a:xfrm>
          <a:prstGeom prst="rect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CBD54E32-5C7D-9415-A5EF-BEA26B259945}"/>
              </a:ext>
            </a:extLst>
          </p:cNvPr>
          <p:cNvSpPr/>
          <p:nvPr/>
        </p:nvSpPr>
        <p:spPr>
          <a:xfrm>
            <a:off x="3334216" y="5564458"/>
            <a:ext cx="2672636" cy="537541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ADA6A1FF-4DC2-2989-B602-6CD0D9195CD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645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AAC8700D-CE1B-6411-6296-51C22091E7D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645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1E916736-F8FC-E69A-668E-B3FB240C31F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645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ED33D8D8-37C9-FBD2-332F-2AFA09E2413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6454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FA9DB1E3-DBA5-E109-9798-34E4914AC053}"/>
              </a:ext>
            </a:extLst>
          </p:cNvPr>
          <p:cNvSpPr>
            <a:spLocks/>
          </p:cNvSpPr>
          <p:nvPr/>
        </p:nvSpPr>
        <p:spPr>
          <a:xfrm>
            <a:off x="6273272" y="1546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26388E2-CE5E-C1E0-CFF6-83B66D691E6C}"/>
              </a:ext>
            </a:extLst>
          </p:cNvPr>
          <p:cNvSpPr>
            <a:spLocks/>
          </p:cNvSpPr>
          <p:nvPr/>
        </p:nvSpPr>
        <p:spPr>
          <a:xfrm>
            <a:off x="3254040" y="1546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19561C4-5CD3-0B2B-524A-33A20DCED6C9}"/>
              </a:ext>
            </a:extLst>
          </p:cNvPr>
          <p:cNvSpPr>
            <a:spLocks/>
          </p:cNvSpPr>
          <p:nvPr/>
        </p:nvSpPr>
        <p:spPr>
          <a:xfrm>
            <a:off x="4746851" y="1546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شكل و فهم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1AD799E-F127-6AC6-47CE-0D96576C1DA7}"/>
              </a:ext>
            </a:extLst>
          </p:cNvPr>
          <p:cNvSpPr>
            <a:spLocks/>
          </p:cNvSpPr>
          <p:nvPr/>
        </p:nvSpPr>
        <p:spPr>
          <a:xfrm>
            <a:off x="1439193" y="1546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289797915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C9CDF4-2279-7A5E-E75B-AAB3E59325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7">
            <a:extLst>
              <a:ext uri="{FF2B5EF4-FFF2-40B4-BE49-F238E27FC236}">
                <a16:creationId xmlns:a16="http://schemas.microsoft.com/office/drawing/2014/main" id="{E1782783-6997-17B2-2FF7-2CBF88AE1EEB}"/>
              </a:ext>
            </a:extLst>
          </p:cNvPr>
          <p:cNvSpPr txBox="1"/>
          <p:nvPr/>
        </p:nvSpPr>
        <p:spPr>
          <a:xfrm>
            <a:off x="741529" y="2155369"/>
            <a:ext cx="7345894" cy="6270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455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أُوَظِّفُ إِسْتْراتيجِيَّةَ ٱلْكَلِماتِ ٱلْمَفاتيحِ:</a:t>
            </a:r>
          </a:p>
        </p:txBody>
      </p:sp>
      <p:sp>
        <p:nvSpPr>
          <p:cNvPr id="6" name="TextBox 7">
            <a:extLst>
              <a:ext uri="{FF2B5EF4-FFF2-40B4-BE49-F238E27FC236}">
                <a16:creationId xmlns:a16="http://schemas.microsoft.com/office/drawing/2014/main" id="{A1F0E627-108B-2C35-0002-8AC8EE167707}"/>
              </a:ext>
            </a:extLst>
          </p:cNvPr>
          <p:cNvSpPr txBox="1"/>
          <p:nvPr/>
        </p:nvSpPr>
        <p:spPr>
          <a:xfrm>
            <a:off x="857262" y="3675273"/>
            <a:ext cx="5406301" cy="5963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ts val="455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عَنْ أَيِّ زِيارَةٍ تَتَحَدَّثُ ٱلْفَقْرَةُ الثّانِيَةُ؟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EFDCDF0-42F6-D5F0-4AEE-EFD98BAC5286}"/>
              </a:ext>
            </a:extLst>
          </p:cNvPr>
          <p:cNvSpPr txBox="1"/>
          <p:nvPr/>
        </p:nvSpPr>
        <p:spPr>
          <a:xfrm>
            <a:off x="244516" y="4495216"/>
            <a:ext cx="6019047" cy="6117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ts val="455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مَتى شَعَرَ ٱلطِّفْلُ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بِٱلاِعْتِزازِ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E23AFAD2-A722-FC36-C487-1010AE67F3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أُوَظِّفُ إِسْتْراتيجِيَّةَ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ٱلْكَلِماتِ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ٱلْمَفاتيحِ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لِأُجيبَ عَنِ  السؤالين التاليين: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DE523F11-30FB-87C8-C62D-7F48CE001474}"/>
              </a:ext>
            </a:extLst>
          </p:cNvPr>
          <p:cNvSpPr/>
          <p:nvPr/>
        </p:nvSpPr>
        <p:spPr>
          <a:xfrm>
            <a:off x="6831008" y="3763723"/>
            <a:ext cx="468000" cy="434806"/>
          </a:xfrm>
          <a:prstGeom prst="ellipse">
            <a:avLst/>
          </a:prstGeom>
          <a:solidFill>
            <a:srgbClr val="00ACA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/>
              <a:t>1</a:t>
            </a:r>
            <a:endParaRPr lang="fr-MA" sz="2400" dirty="0"/>
          </a:p>
        </p:txBody>
      </p:sp>
      <p:sp>
        <p:nvSpPr>
          <p:cNvPr id="23" name="Ellipse 22">
            <a:extLst>
              <a:ext uri="{FF2B5EF4-FFF2-40B4-BE49-F238E27FC236}">
                <a16:creationId xmlns:a16="http://schemas.microsoft.com/office/drawing/2014/main" id="{060656A2-4DA0-B292-5F18-74E0EE63AF42}"/>
              </a:ext>
            </a:extLst>
          </p:cNvPr>
          <p:cNvSpPr/>
          <p:nvPr/>
        </p:nvSpPr>
        <p:spPr>
          <a:xfrm>
            <a:off x="6831008" y="4645314"/>
            <a:ext cx="468000" cy="434806"/>
          </a:xfrm>
          <a:prstGeom prst="ellipse">
            <a:avLst/>
          </a:prstGeom>
          <a:solidFill>
            <a:srgbClr val="00ACA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/>
              <a:t>2</a:t>
            </a:r>
            <a:endParaRPr lang="fr-MA" sz="2400" dirty="0"/>
          </a:p>
        </p:txBody>
      </p:sp>
      <p:pic>
        <p:nvPicPr>
          <p:cNvPr id="28" name="Espace réservé pour une image  2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7006416-52FA-6F8C-901E-E866140CC8F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5623" cy="825623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DBB969A-AD51-7D04-B60E-4BB4B013D14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645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B814209-0799-4422-5E55-BF300BD631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645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2C4C186-714C-E87B-102F-414E63D39A9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645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3B54FB2-BC0B-DC8C-911E-432D9F25B84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6454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C94D64C9-2B4C-568B-E406-A71E541CB2AA}"/>
              </a:ext>
            </a:extLst>
          </p:cNvPr>
          <p:cNvSpPr>
            <a:spLocks/>
          </p:cNvSpPr>
          <p:nvPr/>
        </p:nvSpPr>
        <p:spPr>
          <a:xfrm>
            <a:off x="6273272" y="1546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8A0B37C-F8F8-C444-8353-365FCACA1A1B}"/>
              </a:ext>
            </a:extLst>
          </p:cNvPr>
          <p:cNvSpPr>
            <a:spLocks/>
          </p:cNvSpPr>
          <p:nvPr/>
        </p:nvSpPr>
        <p:spPr>
          <a:xfrm>
            <a:off x="3254040" y="1546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B9E5B6B-6003-09EA-CB08-D964C9E60CB9}"/>
              </a:ext>
            </a:extLst>
          </p:cNvPr>
          <p:cNvSpPr>
            <a:spLocks/>
          </p:cNvSpPr>
          <p:nvPr/>
        </p:nvSpPr>
        <p:spPr>
          <a:xfrm>
            <a:off x="4746851" y="1546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شكل و فهم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F9A9B25-CC15-EDA5-2905-A5D0877DD65E}"/>
              </a:ext>
            </a:extLst>
          </p:cNvPr>
          <p:cNvSpPr>
            <a:spLocks/>
          </p:cNvSpPr>
          <p:nvPr/>
        </p:nvSpPr>
        <p:spPr>
          <a:xfrm>
            <a:off x="1439193" y="1546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3991914855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A33F37-4D3D-9CB1-ED99-D77342E693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F11EBA7C-B041-4F77-EB72-1C064A006B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 نصحح السؤال الأول :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3E311F7A-8D95-B9B1-F841-332AB5C2D386}"/>
              </a:ext>
            </a:extLst>
          </p:cNvPr>
          <p:cNvSpPr/>
          <p:nvPr/>
        </p:nvSpPr>
        <p:spPr>
          <a:xfrm>
            <a:off x="8140136" y="2777421"/>
            <a:ext cx="465532" cy="435802"/>
          </a:xfrm>
          <a:prstGeom prst="ellipse">
            <a:avLst/>
          </a:prstGeom>
          <a:solidFill>
            <a:srgbClr val="00ACA4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endParaRPr lang="fr-FR" sz="3200" dirty="0">
              <a:solidFill>
                <a:schemeClr val="bg1"/>
              </a:solidFill>
              <a:latin typeface="Microsoft Uighur" panose="02000000000000000000" pitchFamily="2" charset="-78"/>
            </a:endParaRPr>
          </a:p>
        </p:txBody>
      </p:sp>
      <p:pic>
        <p:nvPicPr>
          <p:cNvPr id="1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B7E4F4F-819E-69B7-693F-98EE176BAA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31414" cy="83141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F4F1C51-9BE7-044C-EBB9-7B765685249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645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DB9D396-3B4D-F832-DBA7-596530EFDE9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645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606A1DB-5345-EBEB-5097-A99E0B1FD84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645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FD3329CD-95D0-A66E-5E62-23E1FDD9CE1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6454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35287B98-186C-F595-EFBB-8F2A29E52BE4}"/>
              </a:ext>
            </a:extLst>
          </p:cNvPr>
          <p:cNvSpPr>
            <a:spLocks/>
          </p:cNvSpPr>
          <p:nvPr/>
        </p:nvSpPr>
        <p:spPr>
          <a:xfrm>
            <a:off x="6273272" y="1546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2F0EB0D-F552-7E34-809A-5BF3FF5BF799}"/>
              </a:ext>
            </a:extLst>
          </p:cNvPr>
          <p:cNvSpPr>
            <a:spLocks/>
          </p:cNvSpPr>
          <p:nvPr/>
        </p:nvSpPr>
        <p:spPr>
          <a:xfrm>
            <a:off x="3254040" y="1546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7AA4096-0CBD-E27C-8DAB-D444B394F5B7}"/>
              </a:ext>
            </a:extLst>
          </p:cNvPr>
          <p:cNvSpPr>
            <a:spLocks/>
          </p:cNvSpPr>
          <p:nvPr/>
        </p:nvSpPr>
        <p:spPr>
          <a:xfrm>
            <a:off x="4746851" y="1546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شكل و فهم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737D58B-4AE9-E756-5BE2-06B34E84C651}"/>
              </a:ext>
            </a:extLst>
          </p:cNvPr>
          <p:cNvSpPr>
            <a:spLocks/>
          </p:cNvSpPr>
          <p:nvPr/>
        </p:nvSpPr>
        <p:spPr>
          <a:xfrm>
            <a:off x="1439193" y="1546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" name="TextBox 7">
            <a:extLst>
              <a:ext uri="{FF2B5EF4-FFF2-40B4-BE49-F238E27FC236}">
                <a16:creationId xmlns:a16="http://schemas.microsoft.com/office/drawing/2014/main" id="{CE6D16A8-6F4E-4550-EA3F-0575EF05487D}"/>
              </a:ext>
            </a:extLst>
          </p:cNvPr>
          <p:cNvSpPr txBox="1"/>
          <p:nvPr/>
        </p:nvSpPr>
        <p:spPr>
          <a:xfrm>
            <a:off x="2546310" y="2684253"/>
            <a:ext cx="5406301" cy="5963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ts val="455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عَنْ أَيِّ </a:t>
            </a:r>
            <a:r>
              <a:rPr kumimoji="0" lang="fr-FR" sz="4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          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تَتَحَدَّثُ</a:t>
            </a:r>
            <a:r>
              <a:rPr kumimoji="0" lang="fr-FR" sz="4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                       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</a:p>
        </p:txBody>
      </p:sp>
      <p:sp>
        <p:nvSpPr>
          <p:cNvPr id="10" name="TextBox 7">
            <a:extLst>
              <a:ext uri="{FF2B5EF4-FFF2-40B4-BE49-F238E27FC236}">
                <a16:creationId xmlns:a16="http://schemas.microsoft.com/office/drawing/2014/main" id="{B18A4A0A-A4A0-5F97-4493-DD77B007AD5E}"/>
              </a:ext>
            </a:extLst>
          </p:cNvPr>
          <p:cNvSpPr txBox="1"/>
          <p:nvPr/>
        </p:nvSpPr>
        <p:spPr>
          <a:xfrm>
            <a:off x="6229254" y="2661950"/>
            <a:ext cx="743562" cy="5963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ts val="455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زِيارَةٍ</a:t>
            </a:r>
          </a:p>
        </p:txBody>
      </p:sp>
      <p:sp>
        <p:nvSpPr>
          <p:cNvPr id="11" name="TextBox 7">
            <a:extLst>
              <a:ext uri="{FF2B5EF4-FFF2-40B4-BE49-F238E27FC236}">
                <a16:creationId xmlns:a16="http://schemas.microsoft.com/office/drawing/2014/main" id="{B1AFD0C6-AD52-7B18-9AA5-B12F1BB3C1C7}"/>
              </a:ext>
            </a:extLst>
          </p:cNvPr>
          <p:cNvSpPr txBox="1"/>
          <p:nvPr/>
        </p:nvSpPr>
        <p:spPr>
          <a:xfrm>
            <a:off x="3414145" y="2706556"/>
            <a:ext cx="1842163" cy="5963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ts val="455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ٱلْفَقْرَةُ</a:t>
            </a:r>
            <a:r>
              <a:rPr kumimoji="0" lang="ar-MA" sz="4000" b="1" i="0" strike="noStrike" kern="0" cap="none" spc="0" normalizeH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ٱلثّانِيَةُ</a:t>
            </a:r>
            <a:endParaRPr kumimoji="0" lang="ar-MA" sz="4000" b="1" i="0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TextBox 7">
            <a:extLst>
              <a:ext uri="{FF2B5EF4-FFF2-40B4-BE49-F238E27FC236}">
                <a16:creationId xmlns:a16="http://schemas.microsoft.com/office/drawing/2014/main" id="{A4421CFD-2CB1-6379-9D07-8097162F51DE}"/>
              </a:ext>
            </a:extLst>
          </p:cNvPr>
          <p:cNvSpPr txBox="1"/>
          <p:nvPr/>
        </p:nvSpPr>
        <p:spPr>
          <a:xfrm>
            <a:off x="1554033" y="3985117"/>
            <a:ext cx="6586103" cy="6117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ts val="455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تَتَحَدَّثُ ٱلْفَقْرَةُ ٱلثّانِيَةُ عَنْ زِيارَةِ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ٱلْمُتْحَفِ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ٱلْوَطَنِيِّ.</a:t>
            </a:r>
          </a:p>
        </p:txBody>
      </p:sp>
    </p:spTree>
    <p:extLst>
      <p:ext uri="{BB962C8B-B14F-4D97-AF65-F5344CB8AC3E}">
        <p14:creationId xmlns:p14="http://schemas.microsoft.com/office/powerpoint/2010/main" val="325127004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3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9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3FC716-05A5-D077-4158-91A3C150AF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7">
            <a:extLst>
              <a:ext uri="{FF2B5EF4-FFF2-40B4-BE49-F238E27FC236}">
                <a16:creationId xmlns:a16="http://schemas.microsoft.com/office/drawing/2014/main" id="{DA365FF7-88D1-367F-6CFD-1F6535D63108}"/>
              </a:ext>
            </a:extLst>
          </p:cNvPr>
          <p:cNvSpPr txBox="1"/>
          <p:nvPr/>
        </p:nvSpPr>
        <p:spPr>
          <a:xfrm>
            <a:off x="853645" y="4185033"/>
            <a:ext cx="7519257" cy="120161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r" defTabSz="914400" rtl="1">
              <a:lnSpc>
                <a:spcPts val="4554"/>
              </a:lnSpc>
              <a:defRPr/>
            </a:pPr>
            <a:r>
              <a:rPr lang="ar-MA" sz="4400" b="1" kern="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شَعَرَ ٱلطِّفْلُ </a:t>
            </a:r>
            <a:r>
              <a:rPr lang="ar-MA" sz="4400" b="1" kern="0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بِٱلاِعْتِزازِ</a:t>
            </a:r>
            <a:r>
              <a:rPr lang="ar-MA" sz="4400" b="1" kern="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عِنْدَما زارَ </a:t>
            </a:r>
            <a:r>
              <a:rPr lang="ar-MA" sz="4400" b="1" kern="0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ٱلْمُتْحَفَ</a:t>
            </a:r>
            <a:r>
              <a:rPr lang="ar-MA" sz="4400" b="1" kern="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ٱلْوَطَنِيَّ وَ أُعْجِبَ </a:t>
            </a:r>
            <a:r>
              <a:rPr lang="ar-MA" sz="4400" b="1" kern="0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بِٱلاِكْتِشافاتِ</a:t>
            </a:r>
            <a:r>
              <a:rPr lang="ar-MA" sz="4400" b="1" kern="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ٱلْمُذْهِلَةِ لِعُلَمائِنا </a:t>
            </a:r>
            <a:r>
              <a:rPr lang="ar-MA" sz="4400" b="1" kern="0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ٱلأَوائِلِ</a:t>
            </a:r>
            <a:r>
              <a:rPr lang="ar-MA" sz="4400" b="1" kern="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683C8DC2-102D-6975-926A-C614C9CFF5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 نصحح السؤال الثاني :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D3AD1CB5-23DB-1149-1F57-76E519E7A8B6}"/>
              </a:ext>
            </a:extLst>
          </p:cNvPr>
          <p:cNvSpPr/>
          <p:nvPr/>
        </p:nvSpPr>
        <p:spPr>
          <a:xfrm>
            <a:off x="8140136" y="2947955"/>
            <a:ext cx="465532" cy="435802"/>
          </a:xfrm>
          <a:prstGeom prst="ellipse">
            <a:avLst/>
          </a:prstGeom>
          <a:solidFill>
            <a:srgbClr val="00ACA4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600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</a:t>
            </a:r>
            <a:endParaRPr lang="fr-FR" sz="3600" dirty="0">
              <a:solidFill>
                <a:schemeClr val="bg1"/>
              </a:solidFill>
              <a:latin typeface="Microsoft Uighur" panose="02000000000000000000" pitchFamily="2" charset="-78"/>
            </a:endParaRPr>
          </a:p>
        </p:txBody>
      </p:sp>
      <p:pic>
        <p:nvPicPr>
          <p:cNvPr id="1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232C920-5E41-04E7-B02B-7A468230C5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31414" cy="83141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AE54D6C-E9F0-A3B2-3FEE-23405750357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645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BA15E20-C351-0B63-54CA-3CDD60F0CBD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645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78EBB7B-BAAB-FC0D-4496-55343E4F59E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645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87D409B8-A442-DC48-4770-B702341E670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6454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E776B859-FB37-BF9C-6AFC-9C73999CB133}"/>
              </a:ext>
            </a:extLst>
          </p:cNvPr>
          <p:cNvSpPr>
            <a:spLocks/>
          </p:cNvSpPr>
          <p:nvPr/>
        </p:nvSpPr>
        <p:spPr>
          <a:xfrm>
            <a:off x="6273272" y="1546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81AD5A8-46B1-C296-0256-43EC864D11CA}"/>
              </a:ext>
            </a:extLst>
          </p:cNvPr>
          <p:cNvSpPr>
            <a:spLocks/>
          </p:cNvSpPr>
          <p:nvPr/>
        </p:nvSpPr>
        <p:spPr>
          <a:xfrm>
            <a:off x="3254040" y="1546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1E2B7C4-CFCF-91C4-446D-A1A2A6B560CA}"/>
              </a:ext>
            </a:extLst>
          </p:cNvPr>
          <p:cNvSpPr>
            <a:spLocks/>
          </p:cNvSpPr>
          <p:nvPr/>
        </p:nvSpPr>
        <p:spPr>
          <a:xfrm>
            <a:off x="4746851" y="1546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شكل و فهم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1E24E08-0772-4C22-E8B0-8B8EE6288D7B}"/>
              </a:ext>
            </a:extLst>
          </p:cNvPr>
          <p:cNvSpPr>
            <a:spLocks/>
          </p:cNvSpPr>
          <p:nvPr/>
        </p:nvSpPr>
        <p:spPr>
          <a:xfrm>
            <a:off x="1439193" y="1546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4" name="TextBox 7">
            <a:extLst>
              <a:ext uri="{FF2B5EF4-FFF2-40B4-BE49-F238E27FC236}">
                <a16:creationId xmlns:a16="http://schemas.microsoft.com/office/drawing/2014/main" id="{E10C6EB9-B292-5FAC-2BE1-74F9AC10F768}"/>
              </a:ext>
            </a:extLst>
          </p:cNvPr>
          <p:cNvSpPr txBox="1"/>
          <p:nvPr/>
        </p:nvSpPr>
        <p:spPr>
          <a:xfrm>
            <a:off x="2586621" y="2915355"/>
            <a:ext cx="6019047" cy="6117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ts val="455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                        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ٱلطِّفْلُ بِــ</a:t>
            </a:r>
            <a:r>
              <a:rPr kumimoji="0" lang="ar-MA" sz="4000" b="1" i="0" u="none" strike="noStrike" kern="0" cap="none" spc="0" normalizeH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           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</a:p>
        </p:txBody>
      </p:sp>
      <p:sp>
        <p:nvSpPr>
          <p:cNvPr id="9" name="TextBox 7">
            <a:extLst>
              <a:ext uri="{FF2B5EF4-FFF2-40B4-BE49-F238E27FC236}">
                <a16:creationId xmlns:a16="http://schemas.microsoft.com/office/drawing/2014/main" id="{28DE7DBF-F0C2-629C-E976-5DEE4928F343}"/>
              </a:ext>
            </a:extLst>
          </p:cNvPr>
          <p:cNvSpPr txBox="1"/>
          <p:nvPr/>
        </p:nvSpPr>
        <p:spPr>
          <a:xfrm>
            <a:off x="7404086" y="2903752"/>
            <a:ext cx="588477" cy="6117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ts val="455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مَتى</a:t>
            </a:r>
          </a:p>
        </p:txBody>
      </p:sp>
      <p:sp>
        <p:nvSpPr>
          <p:cNvPr id="10" name="TextBox 7">
            <a:extLst>
              <a:ext uri="{FF2B5EF4-FFF2-40B4-BE49-F238E27FC236}">
                <a16:creationId xmlns:a16="http://schemas.microsoft.com/office/drawing/2014/main" id="{BA93E55C-F81B-4FC5-8FA7-50A156DB1CEF}"/>
              </a:ext>
            </a:extLst>
          </p:cNvPr>
          <p:cNvSpPr txBox="1"/>
          <p:nvPr/>
        </p:nvSpPr>
        <p:spPr>
          <a:xfrm>
            <a:off x="6534650" y="2903752"/>
            <a:ext cx="961865" cy="6117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ts val="455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شَعَرَ</a:t>
            </a:r>
          </a:p>
        </p:txBody>
      </p:sp>
      <p:sp>
        <p:nvSpPr>
          <p:cNvPr id="11" name="TextBox 7">
            <a:extLst>
              <a:ext uri="{FF2B5EF4-FFF2-40B4-BE49-F238E27FC236}">
                <a16:creationId xmlns:a16="http://schemas.microsoft.com/office/drawing/2014/main" id="{E83E2CCE-836E-6437-2076-24EA2A2AABE1}"/>
              </a:ext>
            </a:extLst>
          </p:cNvPr>
          <p:cNvSpPr txBox="1"/>
          <p:nvPr/>
        </p:nvSpPr>
        <p:spPr>
          <a:xfrm>
            <a:off x="4583695" y="2903752"/>
            <a:ext cx="1123959" cy="6117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ts val="455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ٱلاِعْتِزازِ</a:t>
            </a:r>
          </a:p>
        </p:txBody>
      </p:sp>
    </p:spTree>
    <p:extLst>
      <p:ext uri="{BB962C8B-B14F-4D97-AF65-F5344CB8AC3E}">
        <p14:creationId xmlns:p14="http://schemas.microsoft.com/office/powerpoint/2010/main" val="100844435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3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9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2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CB4FFB-A448-1538-B229-285E98B0CB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E82AFA32-18CC-8487-05C7-792779CA35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كراساتكم على الصفحة رقم  43  و أنجزوا بشكل فردي التمرين رقم 3: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6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E272FE9-C40C-FC27-41D4-0D52D4E4A87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73C9AB1-6648-D341-9964-BB4CDF33DB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4040" y="1832189"/>
            <a:ext cx="3204073" cy="4641051"/>
          </a:xfrm>
          <a:prstGeom prst="rect">
            <a:avLst/>
          </a:prstGeom>
        </p:spPr>
      </p:pic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6A4CE670-C477-F4CF-3796-B33CBF53272A}"/>
              </a:ext>
            </a:extLst>
          </p:cNvPr>
          <p:cNvSpPr/>
          <p:nvPr/>
        </p:nvSpPr>
        <p:spPr>
          <a:xfrm>
            <a:off x="3646450" y="2342773"/>
            <a:ext cx="2608802" cy="578848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9ED7C478-11CB-76A9-6F59-30D76C2B33F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645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FB6ABDEC-F0F2-35EA-D6DD-C0BCAF90523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645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7631BD59-8C61-C131-EAE1-D59405F18B4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645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7416F48B-76F0-9FDD-55BD-7682334CD0D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6454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95EE01E8-B675-987D-3E4E-5888F4A556F9}"/>
              </a:ext>
            </a:extLst>
          </p:cNvPr>
          <p:cNvSpPr>
            <a:spLocks/>
          </p:cNvSpPr>
          <p:nvPr/>
        </p:nvSpPr>
        <p:spPr>
          <a:xfrm>
            <a:off x="6273272" y="1546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E1D7022-DE09-1BFD-8DF4-C50825D4A012}"/>
              </a:ext>
            </a:extLst>
          </p:cNvPr>
          <p:cNvSpPr>
            <a:spLocks/>
          </p:cNvSpPr>
          <p:nvPr/>
        </p:nvSpPr>
        <p:spPr>
          <a:xfrm>
            <a:off x="3254040" y="1546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E82D52C-AFA2-0AE5-18E4-D27DE0328458}"/>
              </a:ext>
            </a:extLst>
          </p:cNvPr>
          <p:cNvSpPr>
            <a:spLocks/>
          </p:cNvSpPr>
          <p:nvPr/>
        </p:nvSpPr>
        <p:spPr>
          <a:xfrm>
            <a:off x="4746851" y="1546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شكل و فهم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93B9871-7DBD-3782-0271-ACA2DBE5653F}"/>
              </a:ext>
            </a:extLst>
          </p:cNvPr>
          <p:cNvSpPr>
            <a:spLocks/>
          </p:cNvSpPr>
          <p:nvPr/>
        </p:nvSpPr>
        <p:spPr>
          <a:xfrm>
            <a:off x="1439193" y="1546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353505537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66BF6E-4C5B-F23F-B1EC-B5939BEC3A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7">
            <a:extLst>
              <a:ext uri="{FF2B5EF4-FFF2-40B4-BE49-F238E27FC236}">
                <a16:creationId xmlns:a16="http://schemas.microsoft.com/office/drawing/2014/main" id="{1D1EE38A-89DA-60FD-3BCD-EFBA93653E3E}"/>
              </a:ext>
            </a:extLst>
          </p:cNvPr>
          <p:cNvSpPr txBox="1"/>
          <p:nvPr/>
        </p:nvSpPr>
        <p:spPr>
          <a:xfrm>
            <a:off x="2563222" y="1991964"/>
            <a:ext cx="6202851" cy="6117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455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أَضْبِطُ ٱلْجُمَلَ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بِٱلشَّكْلِ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ٱلتّامِّ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: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C6CF30B-2B65-9E76-6729-33D394BC5A3B}"/>
              </a:ext>
            </a:extLst>
          </p:cNvPr>
          <p:cNvSpPr txBox="1"/>
          <p:nvPr/>
        </p:nvSpPr>
        <p:spPr>
          <a:xfrm>
            <a:off x="1293541" y="2912501"/>
            <a:ext cx="6978503" cy="6117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ts val="455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أتأمل مدننا و قرانا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الخضراء،فأزداد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افتخارا و تعلقا.</a:t>
            </a:r>
          </a:p>
        </p:txBody>
      </p:sp>
      <p:sp>
        <p:nvSpPr>
          <p:cNvPr id="9" name="TextBox 7">
            <a:extLst>
              <a:ext uri="{FF2B5EF4-FFF2-40B4-BE49-F238E27FC236}">
                <a16:creationId xmlns:a16="http://schemas.microsoft.com/office/drawing/2014/main" id="{BB498C3A-EFAC-5D58-87DC-F82549EA15E2}"/>
              </a:ext>
            </a:extLst>
          </p:cNvPr>
          <p:cNvSpPr txBox="1"/>
          <p:nvPr/>
        </p:nvSpPr>
        <p:spPr>
          <a:xfrm>
            <a:off x="483078" y="3833038"/>
            <a:ext cx="7788965" cy="120161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ts val="455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400" b="1" kern="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زرت اليوم مع عائلتك الحديقة </a:t>
            </a:r>
            <a:r>
              <a:rPr lang="ar-MA" sz="4400" b="1" kern="0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الوطنية،وهناك</a:t>
            </a:r>
            <a:r>
              <a:rPr lang="ar-MA" sz="4400" b="1" kern="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استمتعت بوقتك.</a:t>
            </a:r>
            <a:endParaRPr kumimoji="0" lang="ar-MA" sz="44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A69F0FB1-53BD-84F5-F443-5EE025B6B3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أَضْبِطُ ٱلْجُمَلَ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بِٱلشَّكْلِ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ٱلتّامِّ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:</a:t>
            </a: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FDAF99E0-5AAC-8024-29A9-11DAE4B7DADA}"/>
              </a:ext>
            </a:extLst>
          </p:cNvPr>
          <p:cNvSpPr/>
          <p:nvPr/>
        </p:nvSpPr>
        <p:spPr>
          <a:xfrm>
            <a:off x="7735184" y="2021178"/>
            <a:ext cx="465532" cy="435802"/>
          </a:xfrm>
          <a:prstGeom prst="ellipse">
            <a:avLst/>
          </a:prstGeom>
          <a:solidFill>
            <a:srgbClr val="00ACA4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600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endParaRPr lang="fr-FR" sz="3600" dirty="0">
              <a:solidFill>
                <a:schemeClr val="bg1"/>
              </a:solidFill>
              <a:latin typeface="Microsoft Uighur" panose="02000000000000000000" pitchFamily="2" charset="-78"/>
            </a:endParaRPr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73C527A-5A86-867B-722B-CD656BBD35A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D25B371-7DBF-489D-5099-2FC256CAB2A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645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BD85832-A9E7-F6A4-E768-F6F95DF7F1A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645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89F89B6C-6CFE-778F-EC2E-C60069B55BB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645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5DC932B6-0443-EEA1-82A4-0A54F3C6446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6454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7001A062-9AAA-02BD-4444-2D7DA05FC563}"/>
              </a:ext>
            </a:extLst>
          </p:cNvPr>
          <p:cNvSpPr>
            <a:spLocks/>
          </p:cNvSpPr>
          <p:nvPr/>
        </p:nvSpPr>
        <p:spPr>
          <a:xfrm>
            <a:off x="6273272" y="1546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BF93225-FE65-7F16-1A0A-CBECF56DFAD5}"/>
              </a:ext>
            </a:extLst>
          </p:cNvPr>
          <p:cNvSpPr>
            <a:spLocks/>
          </p:cNvSpPr>
          <p:nvPr/>
        </p:nvSpPr>
        <p:spPr>
          <a:xfrm>
            <a:off x="3254040" y="1546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39E01AB-3AD5-646E-74DE-952898551A39}"/>
              </a:ext>
            </a:extLst>
          </p:cNvPr>
          <p:cNvSpPr>
            <a:spLocks/>
          </p:cNvSpPr>
          <p:nvPr/>
        </p:nvSpPr>
        <p:spPr>
          <a:xfrm>
            <a:off x="4746851" y="1546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شكل و فهم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1092346-7121-C148-7DD3-141E6C950AE7}"/>
              </a:ext>
            </a:extLst>
          </p:cNvPr>
          <p:cNvSpPr>
            <a:spLocks/>
          </p:cNvSpPr>
          <p:nvPr/>
        </p:nvSpPr>
        <p:spPr>
          <a:xfrm>
            <a:off x="1439193" y="1546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1045777630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1203A0-359D-8BD1-C86F-4AAD705C94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>
            <a:extLst>
              <a:ext uri="{FF2B5EF4-FFF2-40B4-BE49-F238E27FC236}">
                <a16:creationId xmlns:a16="http://schemas.microsoft.com/office/drawing/2014/main" id="{087180AD-E103-ACC4-6ECC-A3797ED7C9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0" marR="0" lvl="0" indent="0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 </a:t>
            </a:r>
            <a:b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</a:t>
            </a:r>
            <a:r>
              <a:rPr lang="ar-MA" sz="2400" i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ينقل الأستاذ الجمل على السبورة الجانبية ويعمل على نمذجة شكلها</a:t>
            </a:r>
            <a:r>
              <a:rPr lang="ar-MA" sz="240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9" name="TextBox 7">
            <a:extLst>
              <a:ext uri="{FF2B5EF4-FFF2-40B4-BE49-F238E27FC236}">
                <a16:creationId xmlns:a16="http://schemas.microsoft.com/office/drawing/2014/main" id="{63C8A680-60B2-955E-E95A-48FD32FAE58E}"/>
              </a:ext>
            </a:extLst>
          </p:cNvPr>
          <p:cNvSpPr txBox="1"/>
          <p:nvPr/>
        </p:nvSpPr>
        <p:spPr>
          <a:xfrm>
            <a:off x="2563222" y="1991964"/>
            <a:ext cx="6202851" cy="6117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455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أَضْبِطُ ٱلْجُمَلَ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بِٱلشَّكْلِ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ٱلتّامِّ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:</a:t>
            </a:r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601DEC80-C2BD-D93E-DDBB-A5319AB91228}"/>
              </a:ext>
            </a:extLst>
          </p:cNvPr>
          <p:cNvSpPr/>
          <p:nvPr/>
        </p:nvSpPr>
        <p:spPr>
          <a:xfrm>
            <a:off x="7735184" y="2021178"/>
            <a:ext cx="465532" cy="435802"/>
          </a:xfrm>
          <a:prstGeom prst="ellipse">
            <a:avLst/>
          </a:prstGeom>
          <a:solidFill>
            <a:srgbClr val="00ACA4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600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endParaRPr lang="fr-FR" sz="3600" dirty="0">
              <a:solidFill>
                <a:schemeClr val="bg1"/>
              </a:solidFill>
              <a:latin typeface="Microsoft Uighur" panose="02000000000000000000" pitchFamily="2" charset="-78"/>
            </a:endParaRPr>
          </a:p>
        </p:txBody>
      </p:sp>
      <p:pic>
        <p:nvPicPr>
          <p:cNvPr id="20" name="Espace réservé pour une image  19" descr="Une image contenant dessin humoristique, dessin, art, illustration&#10;&#10;Le contenu généré par l’IA peut être incorrect.">
            <a:extLst>
              <a:ext uri="{FF2B5EF4-FFF2-40B4-BE49-F238E27FC236}">
                <a16:creationId xmlns:a16="http://schemas.microsoft.com/office/drawing/2014/main" id="{3BA28846-4937-32BE-4D5F-5304D73CF60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01B13F2-D3F9-2125-624E-3B5CFED9BE7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645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9A95ED8-8461-36A5-B8CC-5379D4F1226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645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AE63FCF-5D6E-D357-DBB0-310F733D70B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645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6AF6F308-93B9-2C8E-F13A-6B69E971DB7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6454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98FF021C-0EE2-F96D-F9EA-4BA1B2B25DDE}"/>
              </a:ext>
            </a:extLst>
          </p:cNvPr>
          <p:cNvSpPr>
            <a:spLocks/>
          </p:cNvSpPr>
          <p:nvPr/>
        </p:nvSpPr>
        <p:spPr>
          <a:xfrm>
            <a:off x="6273272" y="1546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74B41C0-214E-5801-AC9C-F498DF455E15}"/>
              </a:ext>
            </a:extLst>
          </p:cNvPr>
          <p:cNvSpPr>
            <a:spLocks/>
          </p:cNvSpPr>
          <p:nvPr/>
        </p:nvSpPr>
        <p:spPr>
          <a:xfrm>
            <a:off x="3254040" y="1546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89490EC-1136-DA98-B905-8AE18838CF93}"/>
              </a:ext>
            </a:extLst>
          </p:cNvPr>
          <p:cNvSpPr>
            <a:spLocks/>
          </p:cNvSpPr>
          <p:nvPr/>
        </p:nvSpPr>
        <p:spPr>
          <a:xfrm>
            <a:off x="4746851" y="1546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شكل و فهم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1122F60-16A4-CE1D-7F66-9FC31692D2CB}"/>
              </a:ext>
            </a:extLst>
          </p:cNvPr>
          <p:cNvSpPr>
            <a:spLocks/>
          </p:cNvSpPr>
          <p:nvPr/>
        </p:nvSpPr>
        <p:spPr>
          <a:xfrm>
            <a:off x="1439193" y="1546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4" name="TextBox 7">
            <a:extLst>
              <a:ext uri="{FF2B5EF4-FFF2-40B4-BE49-F238E27FC236}">
                <a16:creationId xmlns:a16="http://schemas.microsoft.com/office/drawing/2014/main" id="{04F35673-80FA-BBCC-98CB-A1B2F7CB0E13}"/>
              </a:ext>
            </a:extLst>
          </p:cNvPr>
          <p:cNvSpPr txBox="1"/>
          <p:nvPr/>
        </p:nvSpPr>
        <p:spPr>
          <a:xfrm>
            <a:off x="1293541" y="2912501"/>
            <a:ext cx="6978503" cy="6117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ts val="455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أتأمل مدننا و قرانا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الخضراء،فأزداد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افتخارا و تعلقا.</a:t>
            </a:r>
          </a:p>
        </p:txBody>
      </p:sp>
      <p:sp>
        <p:nvSpPr>
          <p:cNvPr id="25" name="TextBox 7">
            <a:extLst>
              <a:ext uri="{FF2B5EF4-FFF2-40B4-BE49-F238E27FC236}">
                <a16:creationId xmlns:a16="http://schemas.microsoft.com/office/drawing/2014/main" id="{F60DCAE0-C1F9-BE57-08B1-F1892C2204F9}"/>
              </a:ext>
            </a:extLst>
          </p:cNvPr>
          <p:cNvSpPr txBox="1"/>
          <p:nvPr/>
        </p:nvSpPr>
        <p:spPr>
          <a:xfrm>
            <a:off x="483078" y="3833038"/>
            <a:ext cx="7788965" cy="120161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ts val="455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400" b="1" kern="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زرت اليوم مع عائلتك الحديقة </a:t>
            </a:r>
            <a:r>
              <a:rPr lang="ar-MA" sz="4400" b="1" kern="0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الوطنية،وهناك</a:t>
            </a:r>
            <a:r>
              <a:rPr lang="ar-MA" sz="4400" b="1" kern="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استمتعت بوقتك.</a:t>
            </a:r>
            <a:endParaRPr kumimoji="0" lang="ar-MA" sz="44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213252964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8735D1-E2F5-A7CA-7F17-7A234C1854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80352EA2-A788-5AFB-B577-17057E169F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أجيبوا بشكل فردي عن التمرينين رقم 4و5: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6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485FE1B-8C75-AFEA-38D8-5E032BBF66A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6625C6A-0B42-357B-10C6-EF0C9A8F7E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4040" y="1832189"/>
            <a:ext cx="3204073" cy="4641051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F1D0A44D-C4BB-5259-3231-44A90A9AA638}"/>
              </a:ext>
            </a:extLst>
          </p:cNvPr>
          <p:cNvSpPr/>
          <p:nvPr/>
        </p:nvSpPr>
        <p:spPr>
          <a:xfrm>
            <a:off x="3579542" y="2899317"/>
            <a:ext cx="2675710" cy="1092820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D8F9D875-E073-A545-87F7-85030BE0955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645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6447D6F2-CD53-46C1-6D3A-28BCD6D4A71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645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3DEE284E-4893-4D23-3060-63492F5BE0B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645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9BC8668-524D-267D-EBB1-F0CB152C66EE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6454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BF8965D7-8CF3-44CA-B8E1-4559F4045A48}"/>
              </a:ext>
            </a:extLst>
          </p:cNvPr>
          <p:cNvSpPr>
            <a:spLocks/>
          </p:cNvSpPr>
          <p:nvPr/>
        </p:nvSpPr>
        <p:spPr>
          <a:xfrm>
            <a:off x="6273272" y="1546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F876CF4-EB02-D207-12DA-A3D7A5636248}"/>
              </a:ext>
            </a:extLst>
          </p:cNvPr>
          <p:cNvSpPr>
            <a:spLocks/>
          </p:cNvSpPr>
          <p:nvPr/>
        </p:nvSpPr>
        <p:spPr>
          <a:xfrm>
            <a:off x="3254040" y="1546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DE37221-EB15-51EA-909E-7057FFE0146C}"/>
              </a:ext>
            </a:extLst>
          </p:cNvPr>
          <p:cNvSpPr>
            <a:spLocks/>
          </p:cNvSpPr>
          <p:nvPr/>
        </p:nvSpPr>
        <p:spPr>
          <a:xfrm>
            <a:off x="4746851" y="1546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شكل و فهم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091135A-0843-C3CB-7FF0-2065A45F7600}"/>
              </a:ext>
            </a:extLst>
          </p:cNvPr>
          <p:cNvSpPr>
            <a:spLocks/>
          </p:cNvSpPr>
          <p:nvPr/>
        </p:nvSpPr>
        <p:spPr>
          <a:xfrm>
            <a:off x="1439193" y="1546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363278803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39EF47-DE18-3C48-6600-75704ED471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1AA2BE40-647C-24D1-F608-826666E433E5}"/>
              </a:ext>
            </a:extLst>
          </p:cNvPr>
          <p:cNvSpPr txBox="1"/>
          <p:nvPr/>
        </p:nvSpPr>
        <p:spPr>
          <a:xfrm>
            <a:off x="-599827" y="2108779"/>
            <a:ext cx="8524076" cy="5963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ts val="455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أَسْتَخْرِجُ مِنَ ٱلنَّصِّ ثَلاثَةَ أَفْعالٍ في ٱلْمُضارِعِ وَ أُوَظِّفُها في جُمَلٍ مُفيدَةٍ.</a:t>
            </a:r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1E088552-85A6-B479-1996-1B5D6E38EA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التمرين رقم 4:أَسْتَخْرِجُ مِنَ النَّصِّ ثَلاثَةَ أَفْعالٍ في الْمُضارِعِ وَ أُوَظِّفُها في جُمَلٍ مُفيدَةٍ.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" name="Ellipse 3">
            <a:extLst>
              <a:ext uri="{FF2B5EF4-FFF2-40B4-BE49-F238E27FC236}">
                <a16:creationId xmlns:a16="http://schemas.microsoft.com/office/drawing/2014/main" id="{D25402BB-EA9C-F40C-837A-AD945A80F673}"/>
              </a:ext>
            </a:extLst>
          </p:cNvPr>
          <p:cNvSpPr/>
          <p:nvPr/>
        </p:nvSpPr>
        <p:spPr>
          <a:xfrm>
            <a:off x="8017067" y="2189037"/>
            <a:ext cx="465532" cy="435802"/>
          </a:xfrm>
          <a:prstGeom prst="ellipse">
            <a:avLst/>
          </a:prstGeom>
          <a:solidFill>
            <a:srgbClr val="00ACA4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200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4</a:t>
            </a:r>
            <a:endParaRPr lang="fr-FR" sz="3200" dirty="0">
              <a:solidFill>
                <a:schemeClr val="bg1"/>
              </a:solidFill>
              <a:latin typeface="Microsoft Uighur" panose="02000000000000000000" pitchFamily="2" charset="-78"/>
            </a:endParaRPr>
          </a:p>
        </p:txBody>
      </p:sp>
      <p:pic>
        <p:nvPicPr>
          <p:cNvPr id="1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D3123E7-193B-BF8D-AA37-4007867F20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31414" cy="831414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8A06E31-466E-3C2B-CCCC-7EEF6DDF15B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645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84AAD0D-0CD7-BFBC-1DA0-0D26A9EAB57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645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36CB51B-A85F-166F-F130-A875F9AF35A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645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D2D9D3DA-DF85-A8DC-5FA5-081C4E0E051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6454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A4D06B9B-6690-FDDC-1870-2CCCE1E4AF4D}"/>
              </a:ext>
            </a:extLst>
          </p:cNvPr>
          <p:cNvSpPr>
            <a:spLocks/>
          </p:cNvSpPr>
          <p:nvPr/>
        </p:nvSpPr>
        <p:spPr>
          <a:xfrm>
            <a:off x="6273272" y="1546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983C028-F836-5544-1C2E-F114FF971597}"/>
              </a:ext>
            </a:extLst>
          </p:cNvPr>
          <p:cNvSpPr>
            <a:spLocks/>
          </p:cNvSpPr>
          <p:nvPr/>
        </p:nvSpPr>
        <p:spPr>
          <a:xfrm>
            <a:off x="3254040" y="1546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4292C41-24B2-9D3A-9450-EF6385A1DDA9}"/>
              </a:ext>
            </a:extLst>
          </p:cNvPr>
          <p:cNvSpPr>
            <a:spLocks/>
          </p:cNvSpPr>
          <p:nvPr/>
        </p:nvSpPr>
        <p:spPr>
          <a:xfrm>
            <a:off x="4746851" y="1546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شكل و فهم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046CCE0-3003-7234-42CB-B6B96BA27EE9}"/>
              </a:ext>
            </a:extLst>
          </p:cNvPr>
          <p:cNvSpPr>
            <a:spLocks/>
          </p:cNvSpPr>
          <p:nvPr/>
        </p:nvSpPr>
        <p:spPr>
          <a:xfrm>
            <a:off x="1439193" y="1546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4115939755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496AA2-5DF2-0A70-7A3A-EA64431EA8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25">
            <a:extLst>
              <a:ext uri="{FF2B5EF4-FFF2-40B4-BE49-F238E27FC236}">
                <a16:creationId xmlns:a16="http://schemas.microsoft.com/office/drawing/2014/main" id="{52880FC9-102B-395E-F6E8-876F6C344A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0" marR="0" lvl="0" indent="0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  . </a:t>
            </a:r>
            <a:endParaRPr lang="fr-FR" sz="2400" dirty="0"/>
          </a:p>
        </p:txBody>
      </p:sp>
      <p:pic>
        <p:nvPicPr>
          <p:cNvPr id="34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310F732-C5E3-71EE-E333-54FB6ED5E0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31414" cy="831414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0C786788-92C0-9D60-5665-988D40A8507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645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1F53ECBD-838E-C9D9-7628-5F2473B9468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645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4A083B08-AF80-97F0-D8DA-96547A1F2DF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645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B8E51E5A-16A2-15C3-A2E5-A41E23C90A7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6454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7" name="Rectangle 36">
            <a:extLst>
              <a:ext uri="{FF2B5EF4-FFF2-40B4-BE49-F238E27FC236}">
                <a16:creationId xmlns:a16="http://schemas.microsoft.com/office/drawing/2014/main" id="{E6063F08-45BB-C982-97E9-642167C610D7}"/>
              </a:ext>
            </a:extLst>
          </p:cNvPr>
          <p:cNvSpPr>
            <a:spLocks/>
          </p:cNvSpPr>
          <p:nvPr/>
        </p:nvSpPr>
        <p:spPr>
          <a:xfrm>
            <a:off x="6273272" y="1546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CE6F8883-295F-F823-14FC-6E05483DFE0A}"/>
              </a:ext>
            </a:extLst>
          </p:cNvPr>
          <p:cNvSpPr>
            <a:spLocks/>
          </p:cNvSpPr>
          <p:nvPr/>
        </p:nvSpPr>
        <p:spPr>
          <a:xfrm>
            <a:off x="3254040" y="1546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4AD4BA97-4A6F-7F26-6765-1A695E0F898D}"/>
              </a:ext>
            </a:extLst>
          </p:cNvPr>
          <p:cNvSpPr>
            <a:spLocks/>
          </p:cNvSpPr>
          <p:nvPr/>
        </p:nvSpPr>
        <p:spPr>
          <a:xfrm>
            <a:off x="4746851" y="1546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شكل و فهم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3D7B0DF9-A4E6-ACA9-8EF7-BA750D3007FD}"/>
              </a:ext>
            </a:extLst>
          </p:cNvPr>
          <p:cNvSpPr>
            <a:spLocks/>
          </p:cNvSpPr>
          <p:nvPr/>
        </p:nvSpPr>
        <p:spPr>
          <a:xfrm>
            <a:off x="1439193" y="1546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1" name="TextBox 7">
            <a:extLst>
              <a:ext uri="{FF2B5EF4-FFF2-40B4-BE49-F238E27FC236}">
                <a16:creationId xmlns:a16="http://schemas.microsoft.com/office/drawing/2014/main" id="{1AF77D31-C97C-73FF-8283-AA6D116DBBF0}"/>
              </a:ext>
            </a:extLst>
          </p:cNvPr>
          <p:cNvSpPr txBox="1"/>
          <p:nvPr/>
        </p:nvSpPr>
        <p:spPr>
          <a:xfrm>
            <a:off x="-599827" y="2108779"/>
            <a:ext cx="8524076" cy="5963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ts val="455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أَسْتَخْرِجُ مِنَ ٱلنَّصِّ ثَلاثَةَ أَفْعالٍ في ٱلْمُضارِعِ وَ أُوَظِّفُها في جُمَلٍ مُفيدَةٍ.</a:t>
            </a:r>
          </a:p>
        </p:txBody>
      </p:sp>
      <p:sp>
        <p:nvSpPr>
          <p:cNvPr id="42" name="Ellipse 41">
            <a:extLst>
              <a:ext uri="{FF2B5EF4-FFF2-40B4-BE49-F238E27FC236}">
                <a16:creationId xmlns:a16="http://schemas.microsoft.com/office/drawing/2014/main" id="{25A2E882-B8AB-B2DD-27D1-3694E66BAC4C}"/>
              </a:ext>
            </a:extLst>
          </p:cNvPr>
          <p:cNvSpPr/>
          <p:nvPr/>
        </p:nvSpPr>
        <p:spPr>
          <a:xfrm>
            <a:off x="8017067" y="2189037"/>
            <a:ext cx="465532" cy="435802"/>
          </a:xfrm>
          <a:prstGeom prst="ellipse">
            <a:avLst/>
          </a:prstGeom>
          <a:solidFill>
            <a:srgbClr val="00ACA4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200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4</a:t>
            </a:r>
            <a:endParaRPr lang="fr-FR" sz="3200" dirty="0">
              <a:solidFill>
                <a:schemeClr val="bg1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43" name="TextBox 7">
            <a:extLst>
              <a:ext uri="{FF2B5EF4-FFF2-40B4-BE49-F238E27FC236}">
                <a16:creationId xmlns:a16="http://schemas.microsoft.com/office/drawing/2014/main" id="{FE345C94-5B7A-B9CC-54FF-A1169F175F0C}"/>
              </a:ext>
            </a:extLst>
          </p:cNvPr>
          <p:cNvSpPr txBox="1"/>
          <p:nvPr/>
        </p:nvSpPr>
        <p:spPr>
          <a:xfrm>
            <a:off x="7370956" y="3298461"/>
            <a:ext cx="969000" cy="659755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ts val="455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أَزورُ</a:t>
            </a:r>
          </a:p>
        </p:txBody>
      </p:sp>
      <p:sp>
        <p:nvSpPr>
          <p:cNvPr id="44" name="TextBox 7">
            <a:extLst>
              <a:ext uri="{FF2B5EF4-FFF2-40B4-BE49-F238E27FC236}">
                <a16:creationId xmlns:a16="http://schemas.microsoft.com/office/drawing/2014/main" id="{EBA41C7C-996A-13A4-81D2-3B78703B9500}"/>
              </a:ext>
            </a:extLst>
          </p:cNvPr>
          <p:cNvSpPr txBox="1"/>
          <p:nvPr/>
        </p:nvSpPr>
        <p:spPr>
          <a:xfrm>
            <a:off x="7420781" y="4221703"/>
            <a:ext cx="969000" cy="659755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ts val="455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يَعيشُ</a:t>
            </a:r>
          </a:p>
        </p:txBody>
      </p:sp>
      <p:sp>
        <p:nvSpPr>
          <p:cNvPr id="45" name="TextBox 7">
            <a:extLst>
              <a:ext uri="{FF2B5EF4-FFF2-40B4-BE49-F238E27FC236}">
                <a16:creationId xmlns:a16="http://schemas.microsoft.com/office/drawing/2014/main" id="{9EB8A495-C45E-1875-FF97-DD81A6E04ADE}"/>
              </a:ext>
            </a:extLst>
          </p:cNvPr>
          <p:cNvSpPr txBox="1"/>
          <p:nvPr/>
        </p:nvSpPr>
        <p:spPr>
          <a:xfrm>
            <a:off x="7439749" y="5181869"/>
            <a:ext cx="969000" cy="659755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ts val="455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أَجْتَهِدُ</a:t>
            </a:r>
          </a:p>
        </p:txBody>
      </p:sp>
      <p:sp>
        <p:nvSpPr>
          <p:cNvPr id="46" name="TextBox 7">
            <a:extLst>
              <a:ext uri="{FF2B5EF4-FFF2-40B4-BE49-F238E27FC236}">
                <a16:creationId xmlns:a16="http://schemas.microsoft.com/office/drawing/2014/main" id="{9A4213AD-ABD0-E02A-62C5-8F563F243BC3}"/>
              </a:ext>
            </a:extLst>
          </p:cNvPr>
          <p:cNvSpPr txBox="1"/>
          <p:nvPr/>
        </p:nvSpPr>
        <p:spPr>
          <a:xfrm>
            <a:off x="750340" y="3298461"/>
            <a:ext cx="6271457" cy="659755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ts val="455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أَزورُ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ٱلْمَتْحَفَ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مَعَ عائِلَتي.</a:t>
            </a:r>
          </a:p>
        </p:txBody>
      </p:sp>
      <p:sp>
        <p:nvSpPr>
          <p:cNvPr id="47" name="TextBox 7">
            <a:extLst>
              <a:ext uri="{FF2B5EF4-FFF2-40B4-BE49-F238E27FC236}">
                <a16:creationId xmlns:a16="http://schemas.microsoft.com/office/drawing/2014/main" id="{99FC6DD4-1AC9-36DE-1224-07FAB56FF9E2}"/>
              </a:ext>
            </a:extLst>
          </p:cNvPr>
          <p:cNvSpPr txBox="1"/>
          <p:nvPr/>
        </p:nvSpPr>
        <p:spPr>
          <a:xfrm>
            <a:off x="800165" y="4221703"/>
            <a:ext cx="6271457" cy="659755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ts val="455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يَعيشُ أَخي في مَدينَةِ ٱلدّارِ ٱلْبَيْضاءِ.</a:t>
            </a:r>
          </a:p>
        </p:txBody>
      </p:sp>
      <p:sp>
        <p:nvSpPr>
          <p:cNvPr id="48" name="TextBox 7">
            <a:extLst>
              <a:ext uri="{FF2B5EF4-FFF2-40B4-BE49-F238E27FC236}">
                <a16:creationId xmlns:a16="http://schemas.microsoft.com/office/drawing/2014/main" id="{27CA38B5-22C0-0D01-6D23-000003A9DDFA}"/>
              </a:ext>
            </a:extLst>
          </p:cNvPr>
          <p:cNvSpPr txBox="1"/>
          <p:nvPr/>
        </p:nvSpPr>
        <p:spPr>
          <a:xfrm>
            <a:off x="819133" y="5181869"/>
            <a:ext cx="6271457" cy="659755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ts val="455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أَجْتَهِدُ لِأُحَقِّقَ أَحْلامِي وَأُفْرِحَ وَالِدَيَّ.</a:t>
            </a:r>
          </a:p>
        </p:txBody>
      </p:sp>
    </p:spTree>
    <p:extLst>
      <p:ext uri="{BB962C8B-B14F-4D97-AF65-F5344CB8AC3E}">
        <p14:creationId xmlns:p14="http://schemas.microsoft.com/office/powerpoint/2010/main" val="40498346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D256F2-3BC6-1B86-3CCC-A33A560FEA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BEFF072B-7B21-8785-88D8-3F0228B5E621}"/>
              </a:ext>
            </a:extLst>
          </p:cNvPr>
          <p:cNvSpPr txBox="1"/>
          <p:nvPr/>
        </p:nvSpPr>
        <p:spPr>
          <a:xfrm>
            <a:off x="1538867" y="2108779"/>
            <a:ext cx="6385381" cy="5963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ts val="455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ما ٱلَّذي يَدُلُّ عَلى حُبِّ ٱلْكاتِبِ لِوَطَنِهِ؟</a:t>
            </a:r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7A8AA4C8-ACE7-618E-058D-39C5409340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التمرين رقم 5: ما ٱلَّذي يَدُلُّ عَلى حُبِّ ٱلْكاتِبِ لِوَطَنِهِ؟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" name="Ellipse 3">
            <a:extLst>
              <a:ext uri="{FF2B5EF4-FFF2-40B4-BE49-F238E27FC236}">
                <a16:creationId xmlns:a16="http://schemas.microsoft.com/office/drawing/2014/main" id="{F4D30E75-600F-63A7-0437-FFC0F261BCEE}"/>
              </a:ext>
            </a:extLst>
          </p:cNvPr>
          <p:cNvSpPr/>
          <p:nvPr/>
        </p:nvSpPr>
        <p:spPr>
          <a:xfrm>
            <a:off x="8017067" y="2189037"/>
            <a:ext cx="465532" cy="435802"/>
          </a:xfrm>
          <a:prstGeom prst="ellipse">
            <a:avLst/>
          </a:prstGeom>
          <a:solidFill>
            <a:srgbClr val="00ACA4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5</a:t>
            </a:r>
            <a:endParaRPr kumimoji="0" lang="fr-FR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1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2951ABD-1EF7-E1D2-501B-8C977B3301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31414" cy="831414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E207B24-77CB-E26C-57A0-33A809D3189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645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C2272D8-0689-0CDE-FB47-33C3CEE9AE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645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E63C803-6CB1-7204-BA5C-1D0FDE43213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645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3B9C1811-AAA2-A4B4-1E2E-B3142992530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6454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28BFDF42-0F53-FEB0-CE77-F124325FBDE4}"/>
              </a:ext>
            </a:extLst>
          </p:cNvPr>
          <p:cNvSpPr>
            <a:spLocks/>
          </p:cNvSpPr>
          <p:nvPr/>
        </p:nvSpPr>
        <p:spPr>
          <a:xfrm>
            <a:off x="6273272" y="1546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053B74B-D52F-5DC5-F3FE-A62E79BBB708}"/>
              </a:ext>
            </a:extLst>
          </p:cNvPr>
          <p:cNvSpPr>
            <a:spLocks/>
          </p:cNvSpPr>
          <p:nvPr/>
        </p:nvSpPr>
        <p:spPr>
          <a:xfrm>
            <a:off x="3254040" y="1546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8289DF0-F9B3-0E38-F8B8-EE27DAD6E1C8}"/>
              </a:ext>
            </a:extLst>
          </p:cNvPr>
          <p:cNvSpPr>
            <a:spLocks/>
          </p:cNvSpPr>
          <p:nvPr/>
        </p:nvSpPr>
        <p:spPr>
          <a:xfrm>
            <a:off x="4746851" y="1546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شكل و فهم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14B2BE6-578B-BB92-F729-53C3EBD74F0C}"/>
              </a:ext>
            </a:extLst>
          </p:cNvPr>
          <p:cNvSpPr>
            <a:spLocks/>
          </p:cNvSpPr>
          <p:nvPr/>
        </p:nvSpPr>
        <p:spPr>
          <a:xfrm>
            <a:off x="1439193" y="1546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1076334812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A04ED1-20CB-E185-379C-2C86CC2ED0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25">
            <a:extLst>
              <a:ext uri="{FF2B5EF4-FFF2-40B4-BE49-F238E27FC236}">
                <a16:creationId xmlns:a16="http://schemas.microsoft.com/office/drawing/2014/main" id="{8CB08765-4775-5DE8-3340-6C456B7553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0" marR="0" lvl="0" indent="0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  .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4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7DF5D06-C555-679C-8047-5B6EFC737C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31414" cy="831414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17330F4C-03BF-A68E-38B0-9B3648A4D24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645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D8C68C48-8EC7-2EC5-F676-BFB8FB8A505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645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C22D56FC-9287-C4BE-35F8-7AF3374E32A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645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D9FD123D-83CC-A7FC-48FA-7A0F936BE93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6454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7" name="Rectangle 36">
            <a:extLst>
              <a:ext uri="{FF2B5EF4-FFF2-40B4-BE49-F238E27FC236}">
                <a16:creationId xmlns:a16="http://schemas.microsoft.com/office/drawing/2014/main" id="{B83FBA74-EFCB-74BA-23BD-02E90251BF5A}"/>
              </a:ext>
            </a:extLst>
          </p:cNvPr>
          <p:cNvSpPr>
            <a:spLocks/>
          </p:cNvSpPr>
          <p:nvPr/>
        </p:nvSpPr>
        <p:spPr>
          <a:xfrm>
            <a:off x="6273272" y="1546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70A38FE1-60FD-A3BA-5E09-6857369825DD}"/>
              </a:ext>
            </a:extLst>
          </p:cNvPr>
          <p:cNvSpPr>
            <a:spLocks/>
          </p:cNvSpPr>
          <p:nvPr/>
        </p:nvSpPr>
        <p:spPr>
          <a:xfrm>
            <a:off x="3254040" y="1546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C8F48D3E-60D3-CBA9-2760-B88278BB2E43}"/>
              </a:ext>
            </a:extLst>
          </p:cNvPr>
          <p:cNvSpPr>
            <a:spLocks/>
          </p:cNvSpPr>
          <p:nvPr/>
        </p:nvSpPr>
        <p:spPr>
          <a:xfrm>
            <a:off x="4746851" y="1546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شكل و فهم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43B84869-1FFD-326E-3604-1BA57F51A745}"/>
              </a:ext>
            </a:extLst>
          </p:cNvPr>
          <p:cNvSpPr>
            <a:spLocks/>
          </p:cNvSpPr>
          <p:nvPr/>
        </p:nvSpPr>
        <p:spPr>
          <a:xfrm>
            <a:off x="1439193" y="1546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" name="TextBox 7">
            <a:extLst>
              <a:ext uri="{FF2B5EF4-FFF2-40B4-BE49-F238E27FC236}">
                <a16:creationId xmlns:a16="http://schemas.microsoft.com/office/drawing/2014/main" id="{9345B87F-EBD3-48D2-3945-67D894E5DFBB}"/>
              </a:ext>
            </a:extLst>
          </p:cNvPr>
          <p:cNvSpPr txBox="1"/>
          <p:nvPr/>
        </p:nvSpPr>
        <p:spPr>
          <a:xfrm>
            <a:off x="1538867" y="2108779"/>
            <a:ext cx="6385381" cy="5963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ts val="455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ما ٱلَّذي يَدُلُّ عَلى حُبِّ ٱلْكاتِبِ لِوَطَنِهِ؟</a:t>
            </a: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930014FD-B64C-5A86-ECC5-E33C2BC186AD}"/>
              </a:ext>
            </a:extLst>
          </p:cNvPr>
          <p:cNvSpPr/>
          <p:nvPr/>
        </p:nvSpPr>
        <p:spPr>
          <a:xfrm>
            <a:off x="8017067" y="2189037"/>
            <a:ext cx="465532" cy="435802"/>
          </a:xfrm>
          <a:prstGeom prst="ellipse">
            <a:avLst/>
          </a:prstGeom>
          <a:solidFill>
            <a:srgbClr val="00ACA4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5</a:t>
            </a:r>
            <a:endParaRPr kumimoji="0" lang="fr-FR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TextBox 7">
            <a:extLst>
              <a:ext uri="{FF2B5EF4-FFF2-40B4-BE49-F238E27FC236}">
                <a16:creationId xmlns:a16="http://schemas.microsoft.com/office/drawing/2014/main" id="{85F5260A-F70B-87F3-A494-6F6453D38E1D}"/>
              </a:ext>
            </a:extLst>
          </p:cNvPr>
          <p:cNvSpPr txBox="1"/>
          <p:nvPr/>
        </p:nvSpPr>
        <p:spPr>
          <a:xfrm>
            <a:off x="1631686" y="3298461"/>
            <a:ext cx="6385381" cy="5963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ts val="455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"وَطَني </a:t>
            </a:r>
            <a:r>
              <a:rPr kumimoji="0" lang="ar-MA" sz="36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ٱلْغالي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، أَنْتَ تاجُ رَأْسي وَمَصْدَرُ </a:t>
            </a:r>
            <a:r>
              <a:rPr kumimoji="0" lang="ar-MA" sz="36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ٱعْتِزازي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"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6CC58F6D-3E70-CDBF-0050-490930919E65}"/>
              </a:ext>
            </a:extLst>
          </p:cNvPr>
          <p:cNvSpPr txBox="1"/>
          <p:nvPr/>
        </p:nvSpPr>
        <p:spPr>
          <a:xfrm>
            <a:off x="1002431" y="4193190"/>
            <a:ext cx="7078679" cy="58990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ts val="455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"وَقَدْ أَحْسَسْتُ، اَلْيَوْمَ، بِعَظَمَةِ وَطَني أَكْثَرَ مِنْ أَيِّ وَقْتٍ مَضى"</a:t>
            </a:r>
          </a:p>
        </p:txBody>
      </p:sp>
      <p:sp>
        <p:nvSpPr>
          <p:cNvPr id="6" name="TextBox 7">
            <a:extLst>
              <a:ext uri="{FF2B5EF4-FFF2-40B4-BE49-F238E27FC236}">
                <a16:creationId xmlns:a16="http://schemas.microsoft.com/office/drawing/2014/main" id="{FB204802-F652-8100-0D6B-180E5EDDDA4D}"/>
              </a:ext>
            </a:extLst>
          </p:cNvPr>
          <p:cNvSpPr txBox="1"/>
          <p:nvPr/>
        </p:nvSpPr>
        <p:spPr>
          <a:xfrm>
            <a:off x="974700" y="5018438"/>
            <a:ext cx="7078679" cy="58990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ts val="455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"</a:t>
            </a:r>
            <a:r>
              <a:rPr lang="ar-MA" sz="3600" b="1" kern="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تَمَلَّكَني شُعورٌ عَميقٌ </a:t>
            </a:r>
            <a:r>
              <a:rPr kumimoji="0" lang="ar-MA" sz="36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بِٱلْفَخْرِ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"</a:t>
            </a:r>
          </a:p>
        </p:txBody>
      </p:sp>
    </p:spTree>
    <p:extLst>
      <p:ext uri="{BB962C8B-B14F-4D97-AF65-F5344CB8AC3E}">
        <p14:creationId xmlns:p14="http://schemas.microsoft.com/office/powerpoint/2010/main" val="378335920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5DE961-C4D6-3D0E-6288-4B5176F85E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5E42A04A-B6BA-8305-9829-6712BF0729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الآن أجيبوا عن التمرين رقم 6: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6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08D2A07-AC99-94B2-2A84-46C208771A7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256AE09-3EC8-98EE-15A1-A88D73BFA9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4040" y="1832189"/>
            <a:ext cx="3204073" cy="4641051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4575CF63-C54C-E3A5-967D-C8BE6FAE9896}"/>
              </a:ext>
            </a:extLst>
          </p:cNvPr>
          <p:cNvSpPr/>
          <p:nvPr/>
        </p:nvSpPr>
        <p:spPr>
          <a:xfrm>
            <a:off x="3456879" y="3926245"/>
            <a:ext cx="2841694" cy="824176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0D1BD11A-8C7F-43E4-E11A-57E9E10464C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645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3259DAB1-0FB0-9FAD-FC00-B4F3125CB6B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645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72C42001-48F4-7D7D-CB6D-2AEC238610E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645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325477EC-742F-D7AA-F302-508B32285C24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6454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106F0E41-3B8A-E75B-A4A9-B7C5A04AB822}"/>
              </a:ext>
            </a:extLst>
          </p:cNvPr>
          <p:cNvSpPr>
            <a:spLocks/>
          </p:cNvSpPr>
          <p:nvPr/>
        </p:nvSpPr>
        <p:spPr>
          <a:xfrm>
            <a:off x="6273272" y="1546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7861FE4-DFB7-E7C8-E43E-BA68073B6676}"/>
              </a:ext>
            </a:extLst>
          </p:cNvPr>
          <p:cNvSpPr>
            <a:spLocks/>
          </p:cNvSpPr>
          <p:nvPr/>
        </p:nvSpPr>
        <p:spPr>
          <a:xfrm>
            <a:off x="3254040" y="1546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C3F9450-5AAD-873C-95A8-8BBDFE079CE2}"/>
              </a:ext>
            </a:extLst>
          </p:cNvPr>
          <p:cNvSpPr>
            <a:spLocks/>
          </p:cNvSpPr>
          <p:nvPr/>
        </p:nvSpPr>
        <p:spPr>
          <a:xfrm>
            <a:off x="4746851" y="1546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شكل و فهم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E5D8658-EEF9-4C0F-B2F2-CD51094F5B98}"/>
              </a:ext>
            </a:extLst>
          </p:cNvPr>
          <p:cNvSpPr>
            <a:spLocks/>
          </p:cNvSpPr>
          <p:nvPr/>
        </p:nvSpPr>
        <p:spPr>
          <a:xfrm>
            <a:off x="1439193" y="1546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126380793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A421A2-967F-EFC1-697D-29360ADA98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B6F82CE5-97B6-7DED-58F2-438960BFB2F3}"/>
              </a:ext>
            </a:extLst>
          </p:cNvPr>
          <p:cNvSpPr txBox="1"/>
          <p:nvPr/>
        </p:nvSpPr>
        <p:spPr>
          <a:xfrm>
            <a:off x="360051" y="1904512"/>
            <a:ext cx="797477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أُحَدِّدُ نَوْعَ ٱلاِسْمِ في ٱلْكَلِماتِ ٱلتّالِيَةِ حَسَبَ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ٱلتَّصْنيفِ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ٱلْوارِدِ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ٱلْجَدْوَلِ: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4A7DAE31-5CB0-E1CC-B17E-89D90DAA58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أُحَدِّدُ نَوْعَ ٱلاِسْمِ في ٱلْكَلِماتِ ٱلتّالِيَةِ حَسَبَ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ٱلتَّصْنيفِ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ٱلْوارِدِ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ٱلْجَدْوَلِ:</a:t>
            </a:r>
          </a:p>
        </p:txBody>
      </p:sp>
      <p:pic>
        <p:nvPicPr>
          <p:cNvPr id="25" name="Espace réservé pour une image  2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2AD3654-DD30-5829-2C6D-2A7464FF21E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1148" cy="821148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46C8BF6-30D7-099A-62A4-52B9FA84333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645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8997359-A50F-BA7E-6540-A8670249641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645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B2ABEAFF-C58C-3977-D485-1BEE589CDA8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645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F849D875-1EFD-CD9A-E484-6C6620319AB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6454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EF6574DC-44F7-B3B4-300F-A7C3DB31C430}"/>
              </a:ext>
            </a:extLst>
          </p:cNvPr>
          <p:cNvSpPr>
            <a:spLocks/>
          </p:cNvSpPr>
          <p:nvPr/>
        </p:nvSpPr>
        <p:spPr>
          <a:xfrm>
            <a:off x="6273272" y="1546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D391902E-8ABB-E8E0-D024-6F7306E6D286}"/>
              </a:ext>
            </a:extLst>
          </p:cNvPr>
          <p:cNvSpPr>
            <a:spLocks/>
          </p:cNvSpPr>
          <p:nvPr/>
        </p:nvSpPr>
        <p:spPr>
          <a:xfrm>
            <a:off x="3254040" y="1546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C6EC1BA1-A19F-BC75-5031-1E93E0FA2CE2}"/>
              </a:ext>
            </a:extLst>
          </p:cNvPr>
          <p:cNvSpPr>
            <a:spLocks/>
          </p:cNvSpPr>
          <p:nvPr/>
        </p:nvSpPr>
        <p:spPr>
          <a:xfrm>
            <a:off x="4746851" y="1546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شكل و فهم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5561B0F8-231B-05AD-5CBD-24CC37537603}"/>
              </a:ext>
            </a:extLst>
          </p:cNvPr>
          <p:cNvSpPr>
            <a:spLocks/>
          </p:cNvSpPr>
          <p:nvPr/>
        </p:nvSpPr>
        <p:spPr>
          <a:xfrm>
            <a:off x="1439193" y="1546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1" name="Ellipse 30">
            <a:extLst>
              <a:ext uri="{FF2B5EF4-FFF2-40B4-BE49-F238E27FC236}">
                <a16:creationId xmlns:a16="http://schemas.microsoft.com/office/drawing/2014/main" id="{29F853AF-9F19-AD06-86A0-43FFAD24C0C8}"/>
              </a:ext>
            </a:extLst>
          </p:cNvPr>
          <p:cNvSpPr/>
          <p:nvPr/>
        </p:nvSpPr>
        <p:spPr>
          <a:xfrm>
            <a:off x="8307029" y="2009776"/>
            <a:ext cx="465532" cy="435802"/>
          </a:xfrm>
          <a:prstGeom prst="ellipse">
            <a:avLst/>
          </a:prstGeom>
          <a:solidFill>
            <a:srgbClr val="00ACA4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6</a:t>
            </a:r>
            <a:endParaRPr kumimoji="0" lang="fr-FR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B9059F8C-E570-D7B8-C189-FFA44433604F}"/>
              </a:ext>
            </a:extLst>
          </p:cNvPr>
          <p:cNvSpPr txBox="1"/>
          <p:nvPr/>
        </p:nvSpPr>
        <p:spPr>
          <a:xfrm>
            <a:off x="23907" y="2550842"/>
            <a:ext cx="875856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اَلْكاتِبُ  -  اَلْفَخْرُ  -  اَلْعُلَماءُ  -  جَميلٌ  -  اَلْحِصانُ  -  مَلابِسُ  -  أَدَواتٌ  -  عَريقٌ  -  اِعْتِزازٌ</a:t>
            </a:r>
            <a:endParaRPr kumimoji="0" lang="ar-MA" sz="3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EB58D58A-D59A-7243-EABC-C9D18816704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9663" y="3596268"/>
            <a:ext cx="8244673" cy="1700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7841353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DD90E1-703B-8145-8E2F-FA975A4257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447FA7A3-1F74-4279-4BB6-CBA9221A7D29}"/>
              </a:ext>
            </a:extLst>
          </p:cNvPr>
          <p:cNvSpPr txBox="1"/>
          <p:nvPr/>
        </p:nvSpPr>
        <p:spPr>
          <a:xfrm>
            <a:off x="360051" y="1904512"/>
            <a:ext cx="797477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أُحَدِّدُ نَوْعَ ٱلاِسْمِ في ٱلْكَلِماتِ ٱلتّالِيَةِ حَسَبَ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ٱلتَّصْنيفِ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ٱلْوارِدِ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ٱلْجَدْوَلِ: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0E8B228C-A023-BF4A-F3DB-B6A69A9681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</a:t>
            </a:r>
          </a:p>
        </p:txBody>
      </p:sp>
      <p:pic>
        <p:nvPicPr>
          <p:cNvPr id="25" name="Espace réservé pour une image  2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D9AC641-B44C-CC1D-3047-16F41FE6116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1148" cy="821148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AC1573A-AC70-9234-FF8C-CD7144A87FD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645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2F685DE-E621-8755-E38D-38F55E33184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645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7E84B1FA-5406-FF6A-95F5-3BF5E26EECE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645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E871B07A-BECA-42D4-1FAE-FCD90779CEA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6454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CF8887D7-D1A0-CAB9-DBF7-45ED33A625C1}"/>
              </a:ext>
            </a:extLst>
          </p:cNvPr>
          <p:cNvSpPr>
            <a:spLocks/>
          </p:cNvSpPr>
          <p:nvPr/>
        </p:nvSpPr>
        <p:spPr>
          <a:xfrm>
            <a:off x="6273272" y="1546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5EBAD12-A120-27ED-C350-28B21361E779}"/>
              </a:ext>
            </a:extLst>
          </p:cNvPr>
          <p:cNvSpPr>
            <a:spLocks/>
          </p:cNvSpPr>
          <p:nvPr/>
        </p:nvSpPr>
        <p:spPr>
          <a:xfrm>
            <a:off x="3254040" y="1546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0C86250D-910D-A01B-D177-4047F0801E3D}"/>
              </a:ext>
            </a:extLst>
          </p:cNvPr>
          <p:cNvSpPr>
            <a:spLocks/>
          </p:cNvSpPr>
          <p:nvPr/>
        </p:nvSpPr>
        <p:spPr>
          <a:xfrm>
            <a:off x="4746851" y="1546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شكل و فهم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EFB088E6-64E8-B6D4-DBEA-B7B8C71D709C}"/>
              </a:ext>
            </a:extLst>
          </p:cNvPr>
          <p:cNvSpPr>
            <a:spLocks/>
          </p:cNvSpPr>
          <p:nvPr/>
        </p:nvSpPr>
        <p:spPr>
          <a:xfrm>
            <a:off x="1439193" y="1546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1" name="Ellipse 30">
            <a:extLst>
              <a:ext uri="{FF2B5EF4-FFF2-40B4-BE49-F238E27FC236}">
                <a16:creationId xmlns:a16="http://schemas.microsoft.com/office/drawing/2014/main" id="{EA8A27AF-B6C2-1D30-533D-3870D7A795CC}"/>
              </a:ext>
            </a:extLst>
          </p:cNvPr>
          <p:cNvSpPr/>
          <p:nvPr/>
        </p:nvSpPr>
        <p:spPr>
          <a:xfrm>
            <a:off x="8307029" y="2009776"/>
            <a:ext cx="465532" cy="435802"/>
          </a:xfrm>
          <a:prstGeom prst="ellipse">
            <a:avLst/>
          </a:prstGeom>
          <a:solidFill>
            <a:srgbClr val="00ACA4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6</a:t>
            </a:r>
            <a:endParaRPr kumimoji="0" lang="fr-FR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8CCD112D-F851-595A-F9B3-BDA04C3288E6}"/>
              </a:ext>
            </a:extLst>
          </p:cNvPr>
          <p:cNvSpPr txBox="1"/>
          <p:nvPr/>
        </p:nvSpPr>
        <p:spPr>
          <a:xfrm>
            <a:off x="23907" y="2550842"/>
            <a:ext cx="875856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اَلْكاتِبُ  -  اَلْفَخْرُ  -  اَلْعُلَماءُ  -  جَميلٌ  -  اَلْحِصانُ  -  مَلابِسُ  -  أَدَواتٌ  -  عَريقٌ  -  اِعْتِزازٌ</a:t>
            </a:r>
            <a:endParaRPr kumimoji="0" lang="ar-MA" sz="3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BBD1F4DB-26CB-3758-86D8-C0A8DCF4F01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9663" y="3596268"/>
            <a:ext cx="8244673" cy="1700561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5BD2CE46-D599-7A2B-BDEF-7743318C6A0F}"/>
              </a:ext>
            </a:extLst>
          </p:cNvPr>
          <p:cNvSpPr txBox="1"/>
          <p:nvPr/>
        </p:nvSpPr>
        <p:spPr>
          <a:xfrm>
            <a:off x="7488510" y="4401944"/>
            <a:ext cx="112902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اَلْكاتِبُ</a:t>
            </a:r>
            <a:endParaRPr kumimoji="0" lang="ar-MA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71A1535C-9C80-A60A-6ABE-26F734A6A986}"/>
              </a:ext>
            </a:extLst>
          </p:cNvPr>
          <p:cNvSpPr txBox="1"/>
          <p:nvPr/>
        </p:nvSpPr>
        <p:spPr>
          <a:xfrm>
            <a:off x="874682" y="4413095"/>
            <a:ext cx="112902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اَلْفَخْرُ</a:t>
            </a:r>
            <a:endParaRPr kumimoji="0" lang="ar-MA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E0CADB3-AEC6-A22D-ACE4-8645A08E5902}"/>
              </a:ext>
            </a:extLst>
          </p:cNvPr>
          <p:cNvSpPr txBox="1"/>
          <p:nvPr/>
        </p:nvSpPr>
        <p:spPr>
          <a:xfrm>
            <a:off x="7488510" y="4800203"/>
            <a:ext cx="112902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اَلْعُلَماءُ</a:t>
            </a:r>
            <a:endParaRPr kumimoji="0" lang="ar-MA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37233D33-9040-CA7C-10D8-06D77AB611DF}"/>
              </a:ext>
            </a:extLst>
          </p:cNvPr>
          <p:cNvSpPr txBox="1"/>
          <p:nvPr/>
        </p:nvSpPr>
        <p:spPr>
          <a:xfrm>
            <a:off x="2580262" y="4359065"/>
            <a:ext cx="112902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جَميلٌ</a:t>
            </a:r>
            <a:endParaRPr kumimoji="0" lang="ar-MA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D62C7B90-263F-8C14-DCC0-2EAEF2E51282}"/>
              </a:ext>
            </a:extLst>
          </p:cNvPr>
          <p:cNvSpPr txBox="1"/>
          <p:nvPr/>
        </p:nvSpPr>
        <p:spPr>
          <a:xfrm>
            <a:off x="5956092" y="4492877"/>
            <a:ext cx="112902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اَلْحِصانُ</a:t>
            </a:r>
            <a:endParaRPr kumimoji="0" lang="ar-MA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19332FCB-964A-1FEF-836D-29637DFDB7BB}"/>
              </a:ext>
            </a:extLst>
          </p:cNvPr>
          <p:cNvSpPr txBox="1"/>
          <p:nvPr/>
        </p:nvSpPr>
        <p:spPr>
          <a:xfrm>
            <a:off x="4285842" y="4359065"/>
            <a:ext cx="112902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مَلابِسُ</a:t>
            </a:r>
            <a:endParaRPr kumimoji="0" lang="ar-MA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0CAD0C12-830B-3DFD-615D-07E311013FEB}"/>
              </a:ext>
            </a:extLst>
          </p:cNvPr>
          <p:cNvSpPr txBox="1"/>
          <p:nvPr/>
        </p:nvSpPr>
        <p:spPr>
          <a:xfrm>
            <a:off x="4305696" y="4738935"/>
            <a:ext cx="112902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أَدَواتٌ</a:t>
            </a:r>
            <a:endParaRPr kumimoji="0" lang="ar-MA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5CE40130-7C6F-3D22-DA17-CB2C98E0455D}"/>
              </a:ext>
            </a:extLst>
          </p:cNvPr>
          <p:cNvSpPr txBox="1"/>
          <p:nvPr/>
        </p:nvSpPr>
        <p:spPr>
          <a:xfrm>
            <a:off x="2544932" y="4729509"/>
            <a:ext cx="112902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عَريقٌ</a:t>
            </a:r>
            <a:endParaRPr kumimoji="0" lang="ar-MA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7E1199B4-9420-294C-2069-0A4532F245EC}"/>
              </a:ext>
            </a:extLst>
          </p:cNvPr>
          <p:cNvSpPr txBox="1"/>
          <p:nvPr/>
        </p:nvSpPr>
        <p:spPr>
          <a:xfrm>
            <a:off x="935974" y="4778430"/>
            <a:ext cx="112902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اِعْتِزازٌ</a:t>
            </a:r>
            <a:endParaRPr kumimoji="0" lang="ar-MA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61556457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7A127F-69C6-8275-9735-C3ACB7D2A8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7F6E2929-0A21-BA7B-5035-A5F74E0B55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الآن أجيبوا عن التمرين رقم 7: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6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D0CF0B3-FA13-DBA0-4477-8F426520C8C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CE6679D-0F9F-E5A7-3EDE-0C9A2C8486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4040" y="1832189"/>
            <a:ext cx="3204073" cy="4641051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4F16999A-0C7E-E64E-F8B2-7D0EA5B37C3B}"/>
              </a:ext>
            </a:extLst>
          </p:cNvPr>
          <p:cNvSpPr/>
          <p:nvPr/>
        </p:nvSpPr>
        <p:spPr>
          <a:xfrm>
            <a:off x="3435229" y="4740283"/>
            <a:ext cx="2841694" cy="1047199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A6299F3A-0458-58DB-A872-AC265908F4F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645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90C03941-B21E-1162-3DE6-933B8FBD788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645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861C0A00-5840-75C4-A9F0-D0F62988CA7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645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1CACB33E-89B6-0B8B-0192-0A69B9FF300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6454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3A549648-4AE1-5C56-CD7C-EEEFDB3CC52B}"/>
              </a:ext>
            </a:extLst>
          </p:cNvPr>
          <p:cNvSpPr>
            <a:spLocks/>
          </p:cNvSpPr>
          <p:nvPr/>
        </p:nvSpPr>
        <p:spPr>
          <a:xfrm>
            <a:off x="6273272" y="1546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EDE25E4-F5A9-76AF-E032-05B1D3C39B14}"/>
              </a:ext>
            </a:extLst>
          </p:cNvPr>
          <p:cNvSpPr>
            <a:spLocks/>
          </p:cNvSpPr>
          <p:nvPr/>
        </p:nvSpPr>
        <p:spPr>
          <a:xfrm>
            <a:off x="3254040" y="1546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9C6FD14-9686-FA58-877A-813873E70EBB}"/>
              </a:ext>
            </a:extLst>
          </p:cNvPr>
          <p:cNvSpPr>
            <a:spLocks/>
          </p:cNvSpPr>
          <p:nvPr/>
        </p:nvSpPr>
        <p:spPr>
          <a:xfrm>
            <a:off x="4746851" y="1546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شكل و فهم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3EB502A-3340-BCDC-FEFD-95E125871418}"/>
              </a:ext>
            </a:extLst>
          </p:cNvPr>
          <p:cNvSpPr>
            <a:spLocks/>
          </p:cNvSpPr>
          <p:nvPr/>
        </p:nvSpPr>
        <p:spPr>
          <a:xfrm>
            <a:off x="1439193" y="1546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55611174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E58ECC-E2CC-D149-B95C-529171F4C1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19C0206F-25C0-0350-4D20-71FA195B9A9F}"/>
              </a:ext>
            </a:extLst>
          </p:cNvPr>
          <p:cNvSpPr txBox="1"/>
          <p:nvPr/>
        </p:nvSpPr>
        <p:spPr>
          <a:xfrm>
            <a:off x="360051" y="1904512"/>
            <a:ext cx="797477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أُحَوِّلُ ٱلْجَدْوَلَ حَسَبَ ٱلْمَطْلوبِ: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28D4EA03-1CCF-CD69-A849-4528160357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0" lang="ar-MA" sz="27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أُحَوِّلُ ٱلْجَدْوَلَ حَسَبَ ٱلْمَطْلوبِ:</a:t>
            </a:r>
            <a:b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kumimoji="0" lang="ar-MA" sz="2400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-يرجى توجيه المتعلمين إلى استبدال "المضارع" بـــ "الماضي"  على كراساتهم.</a:t>
            </a:r>
          </a:p>
        </p:txBody>
      </p:sp>
      <p:pic>
        <p:nvPicPr>
          <p:cNvPr id="25" name="Espace réservé pour une image  2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9B97BE0-BCEF-808C-3DBA-FB5AB855281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1148" cy="821148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E782C9D-55EB-2E80-78ED-17DD7E5F807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645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AC0857A-DDCD-CEB8-B6F3-06B82FA31BD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645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C3FBD015-924D-F052-E27C-3FD631A020E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645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2D2F7CD4-EC9F-56EA-9181-6F71AB92AFA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6454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E235EC4F-7D36-856A-4613-565B892CFC43}"/>
              </a:ext>
            </a:extLst>
          </p:cNvPr>
          <p:cNvSpPr>
            <a:spLocks/>
          </p:cNvSpPr>
          <p:nvPr/>
        </p:nvSpPr>
        <p:spPr>
          <a:xfrm>
            <a:off x="6273272" y="1546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6358388D-A08D-8B54-A28D-532B10523580}"/>
              </a:ext>
            </a:extLst>
          </p:cNvPr>
          <p:cNvSpPr>
            <a:spLocks/>
          </p:cNvSpPr>
          <p:nvPr/>
        </p:nvSpPr>
        <p:spPr>
          <a:xfrm>
            <a:off x="3254040" y="1546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C745129-D4B7-B5A0-8358-EE69F6266DF6}"/>
              </a:ext>
            </a:extLst>
          </p:cNvPr>
          <p:cNvSpPr>
            <a:spLocks/>
          </p:cNvSpPr>
          <p:nvPr/>
        </p:nvSpPr>
        <p:spPr>
          <a:xfrm>
            <a:off x="4746851" y="1546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شكل و فهم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F3EA6538-C150-C56F-3A7D-AD22FFA6C1C9}"/>
              </a:ext>
            </a:extLst>
          </p:cNvPr>
          <p:cNvSpPr>
            <a:spLocks/>
          </p:cNvSpPr>
          <p:nvPr/>
        </p:nvSpPr>
        <p:spPr>
          <a:xfrm>
            <a:off x="1439193" y="1546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1" name="Ellipse 30">
            <a:extLst>
              <a:ext uri="{FF2B5EF4-FFF2-40B4-BE49-F238E27FC236}">
                <a16:creationId xmlns:a16="http://schemas.microsoft.com/office/drawing/2014/main" id="{6EEE72AE-82F8-5B90-4C98-3DE01D128128}"/>
              </a:ext>
            </a:extLst>
          </p:cNvPr>
          <p:cNvSpPr/>
          <p:nvPr/>
        </p:nvSpPr>
        <p:spPr>
          <a:xfrm>
            <a:off x="8307029" y="2009776"/>
            <a:ext cx="465532" cy="435802"/>
          </a:xfrm>
          <a:prstGeom prst="ellipse">
            <a:avLst/>
          </a:prstGeom>
          <a:solidFill>
            <a:srgbClr val="00ACA4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7</a:t>
            </a:r>
            <a:endParaRPr kumimoji="0" lang="fr-FR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F199E45A-EFBD-0340-1E7B-85D52E654509}"/>
              </a:ext>
            </a:extLst>
          </p:cNvPr>
          <p:cNvGrpSpPr/>
          <p:nvPr/>
        </p:nvGrpSpPr>
        <p:grpSpPr>
          <a:xfrm>
            <a:off x="368998" y="2829895"/>
            <a:ext cx="8436071" cy="2651990"/>
            <a:chOff x="368998" y="2829895"/>
            <a:chExt cx="8436071" cy="2651990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C0CF13A9-95EA-C639-09CF-603864E0BED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68998" y="2829895"/>
              <a:ext cx="8436071" cy="2651990"/>
            </a:xfrm>
            <a:prstGeom prst="rect">
              <a:avLst/>
            </a:prstGeom>
          </p:spPr>
        </p:pic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274B46B4-6214-E4AD-D926-00D5310C74C9}"/>
                </a:ext>
              </a:extLst>
            </p:cNvPr>
            <p:cNvSpPr txBox="1"/>
            <p:nvPr/>
          </p:nvSpPr>
          <p:spPr>
            <a:xfrm>
              <a:off x="6095127" y="2870349"/>
              <a:ext cx="1129022" cy="523220"/>
            </a:xfrm>
            <a:prstGeom prst="rect">
              <a:avLst/>
            </a:prstGeom>
            <a:solidFill>
              <a:srgbClr val="E1F4FD"/>
            </a:solidFill>
            <a:ln>
              <a:noFill/>
            </a:ln>
          </p:spPr>
          <p:txBody>
            <a:bodyPr wrap="square">
              <a:spAutoFit/>
            </a:bodyPr>
            <a:lstStyle/>
            <a:p>
              <a:pPr marL="0" marR="0" lvl="0" indent="0" algn="r" defTabSz="6858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800" b="1" dirty="0"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اَلْماضي</a:t>
              </a:r>
              <a:endParaRPr kumimoji="0" lang="ar-MA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endParaRPr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8B2EBDE0-CD7B-1958-030E-E4E49107716E}"/>
                </a:ext>
              </a:extLst>
            </p:cNvPr>
            <p:cNvSpPr txBox="1"/>
            <p:nvPr/>
          </p:nvSpPr>
          <p:spPr>
            <a:xfrm>
              <a:off x="2015751" y="2883301"/>
              <a:ext cx="1129022" cy="523220"/>
            </a:xfrm>
            <a:prstGeom prst="rect">
              <a:avLst/>
            </a:prstGeom>
            <a:solidFill>
              <a:srgbClr val="E1F4FD"/>
            </a:solidFill>
            <a:ln>
              <a:noFill/>
            </a:ln>
          </p:spPr>
          <p:txBody>
            <a:bodyPr wrap="square">
              <a:spAutoFit/>
            </a:bodyPr>
            <a:lstStyle/>
            <a:p>
              <a:pPr marL="0" marR="0" lvl="0" indent="0" algn="r" defTabSz="6858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800" b="1" dirty="0"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اَلْمُضارِعُ</a:t>
              </a:r>
              <a:endParaRPr kumimoji="0" lang="ar-MA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29849370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5F90BD-B45B-3582-6264-BCB288C7E3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A563D6E9-1416-53F9-3AB6-D62DE2305E8E}"/>
              </a:ext>
            </a:extLst>
          </p:cNvPr>
          <p:cNvSpPr txBox="1"/>
          <p:nvPr/>
        </p:nvSpPr>
        <p:spPr>
          <a:xfrm>
            <a:off x="360051" y="1904512"/>
            <a:ext cx="797477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أُحَوِّلُ ٱلْجَدْوَلَ حَسَبَ ٱلْمَطْلوبِ: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7B08847E-9457-E1FE-E80C-18DFF9723C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</a:t>
            </a:r>
          </a:p>
        </p:txBody>
      </p:sp>
      <p:pic>
        <p:nvPicPr>
          <p:cNvPr id="25" name="Espace réservé pour une image  2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0695BF1-DA89-6B60-A035-DD582935479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99047"/>
            <a:ext cx="821148" cy="821148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94FAA5D-2243-DE70-F684-C6A484C9E75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645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43506C1-35A0-165E-8701-7379A97F669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645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51AF3789-4BBE-7AF8-ED3B-16FD8359883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645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1C518D3A-160F-122A-B456-BF4A34D73E0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6454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31D78668-FD3B-FE4F-F54E-5432E10DB344}"/>
              </a:ext>
            </a:extLst>
          </p:cNvPr>
          <p:cNvSpPr>
            <a:spLocks/>
          </p:cNvSpPr>
          <p:nvPr/>
        </p:nvSpPr>
        <p:spPr>
          <a:xfrm>
            <a:off x="6273272" y="1546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339F1C32-F478-FBFD-8FF7-5B103AA600E7}"/>
              </a:ext>
            </a:extLst>
          </p:cNvPr>
          <p:cNvSpPr>
            <a:spLocks/>
          </p:cNvSpPr>
          <p:nvPr/>
        </p:nvSpPr>
        <p:spPr>
          <a:xfrm>
            <a:off x="3254040" y="1546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4DD0106E-5B7B-F610-4DA8-39C3EAAB96FF}"/>
              </a:ext>
            </a:extLst>
          </p:cNvPr>
          <p:cNvSpPr>
            <a:spLocks/>
          </p:cNvSpPr>
          <p:nvPr/>
        </p:nvSpPr>
        <p:spPr>
          <a:xfrm>
            <a:off x="4746851" y="1546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شكل و فهم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0DB4E43D-B00D-AB04-A3CC-2DE4E520DD35}"/>
              </a:ext>
            </a:extLst>
          </p:cNvPr>
          <p:cNvSpPr>
            <a:spLocks/>
          </p:cNvSpPr>
          <p:nvPr/>
        </p:nvSpPr>
        <p:spPr>
          <a:xfrm>
            <a:off x="1439193" y="1546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1" name="Ellipse 30">
            <a:extLst>
              <a:ext uri="{FF2B5EF4-FFF2-40B4-BE49-F238E27FC236}">
                <a16:creationId xmlns:a16="http://schemas.microsoft.com/office/drawing/2014/main" id="{88208E4D-43E0-7E8E-31F8-E3D9301B2A33}"/>
              </a:ext>
            </a:extLst>
          </p:cNvPr>
          <p:cNvSpPr/>
          <p:nvPr/>
        </p:nvSpPr>
        <p:spPr>
          <a:xfrm>
            <a:off x="8307029" y="2009776"/>
            <a:ext cx="465532" cy="435802"/>
          </a:xfrm>
          <a:prstGeom prst="ellipse">
            <a:avLst/>
          </a:prstGeom>
          <a:solidFill>
            <a:srgbClr val="00ACA4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7</a:t>
            </a:r>
            <a:endParaRPr kumimoji="0" lang="fr-FR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79A52F9A-D162-2D28-B99E-B0D0A7E617C8}"/>
              </a:ext>
            </a:extLst>
          </p:cNvPr>
          <p:cNvGrpSpPr/>
          <p:nvPr/>
        </p:nvGrpSpPr>
        <p:grpSpPr>
          <a:xfrm>
            <a:off x="368998" y="2829895"/>
            <a:ext cx="8436071" cy="2651990"/>
            <a:chOff x="368998" y="2829895"/>
            <a:chExt cx="8436071" cy="2651990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AEFE3930-599A-D028-544E-B76AFDC2DE4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68998" y="2829895"/>
              <a:ext cx="8436071" cy="2651990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03C306E1-03DC-2A1C-26BB-BFAA307D63D7}"/>
                </a:ext>
              </a:extLst>
            </p:cNvPr>
            <p:cNvSpPr txBox="1"/>
            <p:nvPr/>
          </p:nvSpPr>
          <p:spPr>
            <a:xfrm>
              <a:off x="6095127" y="2870349"/>
              <a:ext cx="1129022" cy="523220"/>
            </a:xfrm>
            <a:prstGeom prst="rect">
              <a:avLst/>
            </a:prstGeom>
            <a:solidFill>
              <a:srgbClr val="E1F4FD"/>
            </a:solidFill>
            <a:ln>
              <a:noFill/>
            </a:ln>
          </p:spPr>
          <p:txBody>
            <a:bodyPr wrap="square">
              <a:spAutoFit/>
            </a:bodyPr>
            <a:lstStyle/>
            <a:p>
              <a:pPr marL="0" marR="0" lvl="0" indent="0" algn="r" defTabSz="6858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800" b="1" dirty="0"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اَلْماضي</a:t>
              </a:r>
              <a:endParaRPr kumimoji="0" lang="ar-MA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endParaRP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47C9FC1B-7F17-AA3E-20E7-284F6A7313C6}"/>
                </a:ext>
              </a:extLst>
            </p:cNvPr>
            <p:cNvSpPr txBox="1"/>
            <p:nvPr/>
          </p:nvSpPr>
          <p:spPr>
            <a:xfrm>
              <a:off x="2015751" y="2883301"/>
              <a:ext cx="1129022" cy="523220"/>
            </a:xfrm>
            <a:prstGeom prst="rect">
              <a:avLst/>
            </a:prstGeom>
            <a:solidFill>
              <a:srgbClr val="E1F4FD"/>
            </a:solidFill>
            <a:ln>
              <a:noFill/>
            </a:ln>
          </p:spPr>
          <p:txBody>
            <a:bodyPr wrap="square">
              <a:spAutoFit/>
            </a:bodyPr>
            <a:lstStyle/>
            <a:p>
              <a:pPr marL="0" marR="0" lvl="0" indent="0" algn="r" defTabSz="6858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800" b="1" dirty="0"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اَلْمُضارِعُ</a:t>
              </a:r>
              <a:endParaRPr kumimoji="0" lang="ar-MA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endParaRP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9DDDC5A6-B1A3-C681-12CF-6A8C63480824}"/>
              </a:ext>
            </a:extLst>
          </p:cNvPr>
          <p:cNvSpPr txBox="1"/>
          <p:nvPr/>
        </p:nvSpPr>
        <p:spPr>
          <a:xfrm>
            <a:off x="1170878" y="3384219"/>
            <a:ext cx="253840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يَزورُ ٱلْكاتِبُ </a:t>
            </a:r>
            <a:r>
              <a:rPr lang="ar-MA" sz="32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ٱلْمُتْحَفَ</a:t>
            </a: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kumimoji="0" lang="ar-MA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2A3FDFEE-858C-02FE-14D1-4FC6926A10F1}"/>
              </a:ext>
            </a:extLst>
          </p:cNvPr>
          <p:cNvSpPr txBox="1"/>
          <p:nvPr/>
        </p:nvSpPr>
        <p:spPr>
          <a:xfrm>
            <a:off x="5244680" y="3863502"/>
            <a:ext cx="253840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عَمِلَ أَجْدادُنا بِإِخْلاصٍ.</a:t>
            </a:r>
            <a:endParaRPr kumimoji="0" lang="ar-MA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403C9C15-70A4-0CA2-EF46-9081491DA10A}"/>
              </a:ext>
            </a:extLst>
          </p:cNvPr>
          <p:cNvSpPr txBox="1"/>
          <p:nvPr/>
        </p:nvSpPr>
        <p:spPr>
          <a:xfrm>
            <a:off x="1211604" y="4433052"/>
            <a:ext cx="253840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أَرى أَدَواتٍ قَديمَةً.</a:t>
            </a:r>
            <a:endParaRPr kumimoji="0" lang="ar-MA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8468F7F1-F1ED-85DB-5462-869EEA28F5EA}"/>
              </a:ext>
            </a:extLst>
          </p:cNvPr>
          <p:cNvSpPr txBox="1"/>
          <p:nvPr/>
        </p:nvSpPr>
        <p:spPr>
          <a:xfrm>
            <a:off x="5164356" y="4879779"/>
            <a:ext cx="271732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شَرَحَ </a:t>
            </a:r>
            <a:r>
              <a:rPr lang="ar-MA" sz="32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ٱلْمُرْشِدُ</a:t>
            </a: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ٱلْمَعْلوماتِ.</a:t>
            </a:r>
            <a:endParaRPr kumimoji="0" lang="ar-MA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3778293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60F68C-5AE0-45BD-C0C5-2BA56D23A3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63711A19-3013-1A6C-D6EF-AA80AB6B4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الآن أجيبوا عن التمرين رقم 8: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6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487E924-9631-CF88-B0F4-585E86D14D2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F9DD7AB-A7F3-0FD5-266B-B980F93F72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4040" y="1832189"/>
            <a:ext cx="3204073" cy="4641051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B3917439-8FB3-542B-A4DE-A7EE85B59601}"/>
              </a:ext>
            </a:extLst>
          </p:cNvPr>
          <p:cNvSpPr/>
          <p:nvPr/>
        </p:nvSpPr>
        <p:spPr>
          <a:xfrm>
            <a:off x="3435229" y="5776332"/>
            <a:ext cx="2841694" cy="535257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60EB31D4-D2BD-0CFA-26A5-9EEE56080B6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645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00689FD2-7B5F-0C3F-B9DC-C22D93BB45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645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4ED75A2F-085F-B1D2-E03F-62E62EE857E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645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C63ADB9C-5035-68AC-7C10-07F5C1DD039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6454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91628ABD-B9B0-B4CB-BA09-0CF6C5FF7C41}"/>
              </a:ext>
            </a:extLst>
          </p:cNvPr>
          <p:cNvSpPr>
            <a:spLocks/>
          </p:cNvSpPr>
          <p:nvPr/>
        </p:nvSpPr>
        <p:spPr>
          <a:xfrm>
            <a:off x="6273272" y="1546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9C92855-BCDB-12C0-7799-CC302C451689}"/>
              </a:ext>
            </a:extLst>
          </p:cNvPr>
          <p:cNvSpPr>
            <a:spLocks/>
          </p:cNvSpPr>
          <p:nvPr/>
        </p:nvSpPr>
        <p:spPr>
          <a:xfrm>
            <a:off x="3254040" y="1546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928C597-8126-4ACC-C9C7-413A30DCF745}"/>
              </a:ext>
            </a:extLst>
          </p:cNvPr>
          <p:cNvSpPr>
            <a:spLocks/>
          </p:cNvSpPr>
          <p:nvPr/>
        </p:nvSpPr>
        <p:spPr>
          <a:xfrm>
            <a:off x="4746851" y="1546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شكل و فهم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8BAAE6A-B1B4-92A2-4B4E-F04E76B64CCA}"/>
              </a:ext>
            </a:extLst>
          </p:cNvPr>
          <p:cNvSpPr>
            <a:spLocks/>
          </p:cNvSpPr>
          <p:nvPr/>
        </p:nvSpPr>
        <p:spPr>
          <a:xfrm>
            <a:off x="1439193" y="1546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325282000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D3D747-66ED-1023-FD4B-FCB9D03D3C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A74FEBCC-7D23-CC38-65D4-CA6C3EA36B62}"/>
              </a:ext>
            </a:extLst>
          </p:cNvPr>
          <p:cNvSpPr txBox="1"/>
          <p:nvPr/>
        </p:nvSpPr>
        <p:spPr>
          <a:xfrm>
            <a:off x="360051" y="1904512"/>
            <a:ext cx="797477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أَكْتُبُ فَقْرَةً أُقَدِّمُ  فيها أَحَدَ أَفْرادِ أُسْرَتي أَوْ صَديقي / صَديقَتي.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BEA3A115-FB0F-DF96-C97E-0D1C367F75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السؤال الثامن: أَكْتُبُ فَقْرَةً أُقَدِّمُ  فيها أَحَدَ أَفْرادِ أُسْرَتي أَوْ صَديقي / صَديقَتي.</a:t>
            </a:r>
            <a:endParaRPr kumimoji="0" lang="ar-MA" sz="2400" i="1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5" name="Espace réservé pour une image  2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CDBBACC-2E79-770F-D795-EC9501A388A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1148" cy="821148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F1D13AB-D6B7-F8E9-F727-1832E6BA33C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645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3EE982F-C236-810F-7917-473D08D0458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645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72837FEF-3E9F-6E46-36D4-91B019FA028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645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0E63A0B8-46A8-D610-3966-8C47A9BBD17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6454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ABD03BB8-FAEA-831F-45C3-6F87C7D8A189}"/>
              </a:ext>
            </a:extLst>
          </p:cNvPr>
          <p:cNvSpPr>
            <a:spLocks/>
          </p:cNvSpPr>
          <p:nvPr/>
        </p:nvSpPr>
        <p:spPr>
          <a:xfrm>
            <a:off x="6273272" y="1546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CA791BF-8DA7-C592-DCCA-20D4A0C4163C}"/>
              </a:ext>
            </a:extLst>
          </p:cNvPr>
          <p:cNvSpPr>
            <a:spLocks/>
          </p:cNvSpPr>
          <p:nvPr/>
        </p:nvSpPr>
        <p:spPr>
          <a:xfrm>
            <a:off x="3254040" y="1546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78502EC7-54A4-1EB0-3D5B-FAD3C04D5137}"/>
              </a:ext>
            </a:extLst>
          </p:cNvPr>
          <p:cNvSpPr>
            <a:spLocks/>
          </p:cNvSpPr>
          <p:nvPr/>
        </p:nvSpPr>
        <p:spPr>
          <a:xfrm>
            <a:off x="4746851" y="1546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شكل و فهم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C71A3DD4-3076-35A3-6B67-97EA1EDC8C1E}"/>
              </a:ext>
            </a:extLst>
          </p:cNvPr>
          <p:cNvSpPr>
            <a:spLocks/>
          </p:cNvSpPr>
          <p:nvPr/>
        </p:nvSpPr>
        <p:spPr>
          <a:xfrm>
            <a:off x="1439193" y="1546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1" name="Ellipse 30">
            <a:extLst>
              <a:ext uri="{FF2B5EF4-FFF2-40B4-BE49-F238E27FC236}">
                <a16:creationId xmlns:a16="http://schemas.microsoft.com/office/drawing/2014/main" id="{C31BBFF2-FF71-0164-C22D-7903D1877685}"/>
              </a:ext>
            </a:extLst>
          </p:cNvPr>
          <p:cNvSpPr/>
          <p:nvPr/>
        </p:nvSpPr>
        <p:spPr>
          <a:xfrm>
            <a:off x="8307029" y="2009776"/>
            <a:ext cx="465532" cy="435802"/>
          </a:xfrm>
          <a:prstGeom prst="ellipse">
            <a:avLst/>
          </a:prstGeom>
          <a:solidFill>
            <a:srgbClr val="00ACA4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8</a:t>
            </a:r>
            <a:endParaRPr kumimoji="0" lang="fr-FR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84878299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902F57-6579-31FF-A9BA-FEFCEC6BB7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16CD0027-2F2A-EB39-7A8E-FC959D69DB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 ، سأقدم لكم نموذجا لفقرة أقدم فيها معلوماتٍ عَنْ صَديقي أَحْمَد</a:t>
            </a:r>
            <a:endParaRPr kumimoji="0" lang="ar-MA" sz="2400" i="1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5" name="Espace réservé pour une image  2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13C2DEB-00BA-7E3A-933A-5DC2DBCBC6C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1148" cy="821148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1E24C75-68CB-F33C-852F-FC4FACB5E29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645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6421D4A-BF85-38BF-378E-7EEAB540BBF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645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FC5E1A2B-900E-80B1-C4A9-C915FAE4418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645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9119ACEA-9E89-5993-AF8D-418C0B73F56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6454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B05B30B4-8907-9511-FF5D-C0200EE3E120}"/>
              </a:ext>
            </a:extLst>
          </p:cNvPr>
          <p:cNvSpPr>
            <a:spLocks/>
          </p:cNvSpPr>
          <p:nvPr/>
        </p:nvSpPr>
        <p:spPr>
          <a:xfrm>
            <a:off x="6273272" y="1546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3399878-BA07-37DC-1949-321DDD1C03D9}"/>
              </a:ext>
            </a:extLst>
          </p:cNvPr>
          <p:cNvSpPr>
            <a:spLocks/>
          </p:cNvSpPr>
          <p:nvPr/>
        </p:nvSpPr>
        <p:spPr>
          <a:xfrm>
            <a:off x="3254040" y="1546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3EFDD4F9-7930-5F72-6D31-DBCADD02F1C0}"/>
              </a:ext>
            </a:extLst>
          </p:cNvPr>
          <p:cNvSpPr>
            <a:spLocks/>
          </p:cNvSpPr>
          <p:nvPr/>
        </p:nvSpPr>
        <p:spPr>
          <a:xfrm>
            <a:off x="4746851" y="1546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شكل و فهم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652A3BEE-A1EB-E382-C6F4-3F2DF312DEE7}"/>
              </a:ext>
            </a:extLst>
          </p:cNvPr>
          <p:cNvSpPr>
            <a:spLocks/>
          </p:cNvSpPr>
          <p:nvPr/>
        </p:nvSpPr>
        <p:spPr>
          <a:xfrm>
            <a:off x="1439193" y="1546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971A196A-8046-C8B9-D1E4-B8C58E41F73A}"/>
              </a:ext>
            </a:extLst>
          </p:cNvPr>
          <p:cNvSpPr txBox="1"/>
          <p:nvPr/>
        </p:nvSpPr>
        <p:spPr>
          <a:xfrm>
            <a:off x="568397" y="2611503"/>
            <a:ext cx="7891285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أُقَدِّمُ لَكُمْ صَديقي أَحْمَدَ بْنَ عَبْدِ اللهِ ٱلحَسَنِيَّ، اَلَّذي وُلِدَ في ٱلْخامِسِ مِنْ شَهْرِ ماي سَنَةَ أَلْفَيْنِ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وَٱثْنَيْ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عَشَرَ بِمَدينَةِ ٱلدّارِ ٱلبَيْضاءِ. هُوَ مَغْرِبِيُّ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ٱلجِنْسِيَّةِ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وَيَسْكُنُ في شارِعِ ٱلحَسَنِ الثّانِي بِحَيِّ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ٱلمَعارِفِ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ٱلدّارِ ٱلبَيْضاءِ. عائِلَةُ أَحْمَدَ تَتَكَوَّنُ مِنْ وَالِدِهِ عَبْدِ اللهِ، وَوالِدَتِهِ فاطِمَةَ، وَأَخيهِ ٱلكَبيرِ يوسُفَ، وَأُخْتِهِ ٱلصَّغيرَةِ مَرْيَمَ. يَدْرُسُ أَحْمَدُ ٱلآنَ في ٱلسَّنَةِ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ٱلخَامِسَةِ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مِنَ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ٱلتَّعْليمِ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ٱلابْتِدائِيِّ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يُحِبُّ أَحْمَدُ قِراءَةَ ٱلقِصَصِ كَثيراً، كَما يَسْتَمْتِعُ بِلَعِبِ كُرَةِ ٱلقَدَمِ مَعَ أَصْدِقائِهِ.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3D7B4D8-F45D-A3CC-116F-3FBB651A1BAF}"/>
              </a:ext>
            </a:extLst>
          </p:cNvPr>
          <p:cNvSpPr txBox="1"/>
          <p:nvPr/>
        </p:nvSpPr>
        <p:spPr>
          <a:xfrm>
            <a:off x="360051" y="1904512"/>
            <a:ext cx="797477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أَكْتُبُ فَقْرَةً أُقَدِّمُ  فيها أَحَدَ أَفْرادِ أُسْرَتي أَوْ صَديقي / صَديقَتي.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9DF55375-566D-D53E-A139-2E9D9A1991B8}"/>
              </a:ext>
            </a:extLst>
          </p:cNvPr>
          <p:cNvSpPr/>
          <p:nvPr/>
        </p:nvSpPr>
        <p:spPr>
          <a:xfrm>
            <a:off x="8307029" y="2009776"/>
            <a:ext cx="465532" cy="435802"/>
          </a:xfrm>
          <a:prstGeom prst="ellipse">
            <a:avLst/>
          </a:prstGeom>
          <a:solidFill>
            <a:srgbClr val="00ACA4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8</a:t>
            </a:r>
            <a:endParaRPr kumimoji="0" lang="fr-FR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8604656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263125-13C4-4EC7-775F-224BB2EB54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2FF523B3-596B-9FD2-DFE8-0AF713890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/>
              <a:t>قراءة إثرائية</a:t>
            </a:r>
            <a:endParaRPr lang="fr-MA" sz="4000" dirty="0"/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53E89119-BE7B-5DBB-C937-DFF461934DF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13F98793-861A-BB06-CA54-1B1955983BCE}"/>
              </a:ext>
            </a:extLst>
          </p:cNvPr>
          <p:cNvSpPr txBox="1">
            <a:spLocks/>
          </p:cNvSpPr>
          <p:nvPr/>
        </p:nvSpPr>
        <p:spPr>
          <a:xfrm>
            <a:off x="2074127" y="2690694"/>
            <a:ext cx="4747873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</a:rPr>
              <a:t>قراءة وفهم قصة باستثمار بطاقة القراءة الإثرائية.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0C9223B3-0EC6-E9E6-1681-F8DF8B1F954C}"/>
              </a:ext>
            </a:extLst>
          </p:cNvPr>
          <p:cNvSpPr txBox="1"/>
          <p:nvPr/>
        </p:nvSpPr>
        <p:spPr>
          <a:xfrm>
            <a:off x="5675294" y="1777877"/>
            <a:ext cx="149592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 rtl="1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" name="Ellipse 1">
            <a:extLst>
              <a:ext uri="{FF2B5EF4-FFF2-40B4-BE49-F238E27FC236}">
                <a16:creationId xmlns:a16="http://schemas.microsoft.com/office/drawing/2014/main" id="{8F62A795-43A1-2145-EBF2-F932937028C6}"/>
              </a:ext>
            </a:extLst>
          </p:cNvPr>
          <p:cNvSpPr/>
          <p:nvPr/>
        </p:nvSpPr>
        <p:spPr>
          <a:xfrm>
            <a:off x="5138016" y="1034330"/>
            <a:ext cx="400412" cy="400412"/>
          </a:xfrm>
          <a:prstGeom prst="ellipse">
            <a:avLst/>
          </a:prstGeom>
          <a:solidFill>
            <a:srgbClr val="00ACA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D1C1685-366F-99C8-658C-5F09D098A16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234367" y="2051573"/>
            <a:ext cx="650176" cy="654612"/>
          </a:xfrm>
          <a:prstGeom prst="rect">
            <a:avLst/>
          </a:prstGeom>
        </p:spPr>
      </p:pic>
      <p:pic>
        <p:nvPicPr>
          <p:cNvPr id="4" name="Espace réservé pour une image  20">
            <a:extLst>
              <a:ext uri="{FF2B5EF4-FFF2-40B4-BE49-F238E27FC236}">
                <a16:creationId xmlns:a16="http://schemas.microsoft.com/office/drawing/2014/main" id="{A49DEC60-988F-563C-9164-394750D1AA2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89301" y="1781573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910281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97B51A-F101-C47E-B407-5F06FEF8A5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2E9A231D-7926-A413-9B38-5046C73CFED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F0F0208-ADD5-9A47-4843-79D21FFD4C0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008CF0F-1DB2-336A-0EB3-47B9DBBF23C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DBEAE4E-F27E-7668-630F-184715F5FB4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9B5986AD-4A4D-317E-0599-8D1C60BFD8A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30C1779-C9D9-8CAF-6010-EBB6900A8B6F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 إثرائية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C556BE6-3116-6A35-08AE-1FA8D20920C0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15794B8-A6E2-A33C-41D8-3D019244F723}"/>
              </a:ext>
            </a:extLst>
          </p:cNvPr>
          <p:cNvSpPr>
            <a:spLocks/>
          </p:cNvSpPr>
          <p:nvPr/>
        </p:nvSpPr>
        <p:spPr>
          <a:xfrm>
            <a:off x="4643606" y="131773"/>
            <a:ext cx="1444205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59BB4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0AE58B3-BA86-DB26-1414-EB788A83D82E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980DC01F-A3FB-8C65-32DE-3B4E4B34C81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09257" y="2253702"/>
            <a:ext cx="4044732" cy="3602191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A7AE415-AC2A-37BB-B3FC-613B1B98974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3399" y="2253702"/>
            <a:ext cx="2426449" cy="3129846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34513A8C-212F-F57F-8AB8-B3AC534DC417}"/>
              </a:ext>
            </a:extLst>
          </p:cNvPr>
          <p:cNvSpPr txBox="1"/>
          <p:nvPr/>
        </p:nvSpPr>
        <p:spPr>
          <a:xfrm>
            <a:off x="-309475" y="870881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اليوم سنواصل قراءة قصة "حقيبة أمي العجيبة" </a:t>
            </a:r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DE672AB-112E-4B2C-B0B3-8A81E5B5784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16536715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ECFCD1-316A-7646-33D9-3799CFC896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7548B98-9EE4-32E8-B219-CCD160A355F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C6437D6-E424-CCED-832A-8342A1F8C29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2D3DC35-C17E-C711-9037-D974F8A6FD0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1DA3212-971F-46F9-0A33-5A764F2ED8A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5427A96D-B2FE-C6B0-9F63-4CE13F5AED8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0ABA6B8-4D65-F97C-05DA-BEC4C448750D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 إثرائية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B362E5D-F325-4130-C195-2BC08329C440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85E41F5-8C9A-E4B6-7FFE-EBC35E2B8CC9}"/>
              </a:ext>
            </a:extLst>
          </p:cNvPr>
          <p:cNvSpPr>
            <a:spLocks/>
          </p:cNvSpPr>
          <p:nvPr/>
        </p:nvSpPr>
        <p:spPr>
          <a:xfrm>
            <a:off x="4643606" y="131773"/>
            <a:ext cx="1444205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59BB4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AFF0737-C105-18EC-8588-9CB4A2C53F86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7" name="Espace réservé pour une image  16" descr="Une image contenant Dessin animé, sourire, dessin humoristique, illustration&#10;&#10;Le contenu généré par l’IA peut être incorrect.">
            <a:extLst>
              <a:ext uri="{FF2B5EF4-FFF2-40B4-BE49-F238E27FC236}">
                <a16:creationId xmlns:a16="http://schemas.microsoft.com/office/drawing/2014/main" id="{699FF399-074E-A4F0-71D1-B1B91C9AAB6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22939A07-ED1F-F35A-F4EF-F3733DF444C1}"/>
              </a:ext>
            </a:extLst>
          </p:cNvPr>
          <p:cNvSpPr txBox="1"/>
          <p:nvPr/>
        </p:nvSpPr>
        <p:spPr>
          <a:xfrm>
            <a:off x="-460732" y="933945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هي توقعاتكم حَوْلَ الْجُزْءِ الأول من القصة؟ 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38583144-635A-8DFC-8F8F-43C6DDA7171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066063" y="862377"/>
            <a:ext cx="4586152" cy="6353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1476892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264ED8-0DBD-634E-61B8-76657362F7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ED40C79B-81B3-02C9-5C86-FF33C1DC8DA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F2133CE-AC77-118C-F41D-D260485B36B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D957436-9F3D-3E26-1D1A-9FE82B36B65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C0187AD-E19E-C7F7-5110-DFF9BA3DD0F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3B841E08-5D97-32CC-FB7E-D78835CD3AD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1F725A4-9CF9-79FC-AE41-5B5AE51E7A98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 إثرائية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AE6F1BF-B878-79FE-D239-F7C41E9DC84D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3261B6-91C3-22FF-26F0-E3028FA40635}"/>
              </a:ext>
            </a:extLst>
          </p:cNvPr>
          <p:cNvSpPr>
            <a:spLocks/>
          </p:cNvSpPr>
          <p:nvPr/>
        </p:nvSpPr>
        <p:spPr>
          <a:xfrm>
            <a:off x="4643606" y="131773"/>
            <a:ext cx="1444205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59BB4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FAF93DB-211E-410F-1D7D-CCB48997C8F8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1F7B5F71-6C07-CBAD-84B5-77743615C9EF}"/>
              </a:ext>
            </a:extLst>
          </p:cNvPr>
          <p:cNvSpPr txBox="1"/>
          <p:nvPr/>
        </p:nvSpPr>
        <p:spPr>
          <a:xfrm>
            <a:off x="-309475" y="824337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، سأقرأ عليكم الجزء الاول من القصة. </a:t>
            </a:r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A1874AA-D089-8995-EC9E-D91E031CADB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A60EF6C-8138-1916-2155-E1EE857E41D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066063" y="862377"/>
            <a:ext cx="4586152" cy="6353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6784147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E2D368-D376-F183-67B9-AF80059C1D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43895CC-82FE-C4DE-4609-611946D015C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7831FAE-4189-12A1-C82F-DAE566094D0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9486802-B817-63B1-278E-34AAD61E597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8058EDA-8A56-040F-502C-9DD44DA3608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4A0FB94-DBC9-AEDB-8C98-6B068EE6D98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4E3E7C0-78B7-2398-FD86-7AF907211374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 إثرائية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016F523-C5E1-035E-512A-7F115F7B6F4B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759CABA-F2B9-662F-45C9-5D2D96E5A818}"/>
              </a:ext>
            </a:extLst>
          </p:cNvPr>
          <p:cNvSpPr>
            <a:spLocks/>
          </p:cNvSpPr>
          <p:nvPr/>
        </p:nvSpPr>
        <p:spPr>
          <a:xfrm>
            <a:off x="4643606" y="131773"/>
            <a:ext cx="1444205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59BB4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5583FC1-C424-9F01-00FA-E1A8436EB69A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A7DB54CC-C75C-8AF9-50CC-2C3FC97A0CDB}"/>
              </a:ext>
            </a:extLst>
          </p:cNvPr>
          <p:cNvSpPr txBox="1"/>
          <p:nvPr/>
        </p:nvSpPr>
        <p:spPr>
          <a:xfrm>
            <a:off x="-309475" y="684000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تابعوا بانتباه</a:t>
            </a:r>
          </a:p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 يضغط الأستاذ على زر جهاز التحكم لتظهر الصفحة الموالية.</a:t>
            </a:r>
            <a:endParaRPr kumimoji="0" lang="ar-MA" sz="2400" i="1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A3D99E1-AE8C-56DD-A8D4-2ADCBFC6696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aphicFrame>
        <p:nvGraphicFramePr>
          <p:cNvPr id="11" name="Objet 10">
            <a:extLst>
              <a:ext uri="{FF2B5EF4-FFF2-40B4-BE49-F238E27FC236}">
                <a16:creationId xmlns:a16="http://schemas.microsoft.com/office/drawing/2014/main" id="{8D75B83F-C3CB-34BA-FF75-B93CC0879C3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63284344"/>
              </p:ext>
            </p:extLst>
          </p:nvPr>
        </p:nvGraphicFramePr>
        <p:xfrm>
          <a:off x="398069" y="1487975"/>
          <a:ext cx="7318575" cy="507513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DF" r:id="rId7" imgW="0" imgH="360" progId="FoxitPhantomPDF.Document">
                  <p:embed/>
                </p:oleObj>
              </mc:Choice>
              <mc:Fallback>
                <p:oleObj name="PDF" r:id="rId7" imgW="0" imgH="360" progId="FoxitPhantomPDF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98069" y="1487975"/>
                        <a:ext cx="7318575" cy="507513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87422237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922B81-308D-DD81-5176-1C6395C102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5EFDC57-1A74-53A7-0397-2D6EE65CA9F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3CFFF3A-E4DA-EAF3-2DBA-FE02505B3CF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9515A02-C859-721F-8108-81BF7B9678F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34569BB-EF78-C68B-20AB-66D1330E169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947EB84D-C3D1-B0D2-231B-07C31E04E63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8617969-8B6F-0FFA-043F-1828B5C0154A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 إثرائية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CC069A5-0237-859B-1F23-27908CF12490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7B048EF-3065-3997-4C7F-88ECE54F5E03}"/>
              </a:ext>
            </a:extLst>
          </p:cNvPr>
          <p:cNvSpPr>
            <a:spLocks/>
          </p:cNvSpPr>
          <p:nvPr/>
        </p:nvSpPr>
        <p:spPr>
          <a:xfrm>
            <a:off x="4643606" y="131773"/>
            <a:ext cx="1444205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59BB4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73CEF97-2143-E05A-6946-D98B00657B42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D42B8197-8FEE-E18C-310E-AAF2FC29AE7D}"/>
              </a:ext>
            </a:extLst>
          </p:cNvPr>
          <p:cNvSpPr txBox="1"/>
          <p:nvPr/>
        </p:nvSpPr>
        <p:spPr>
          <a:xfrm>
            <a:off x="-309475" y="824337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تابعوا بانتباه</a:t>
            </a:r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A02CE50-890A-EF73-4DD8-E47998C09B7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aphicFrame>
        <p:nvGraphicFramePr>
          <p:cNvPr id="11" name="Objet 10">
            <a:extLst>
              <a:ext uri="{FF2B5EF4-FFF2-40B4-BE49-F238E27FC236}">
                <a16:creationId xmlns:a16="http://schemas.microsoft.com/office/drawing/2014/main" id="{CA0366AB-DD1D-A325-00A7-BC862B3DD75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39278351"/>
              </p:ext>
            </p:extLst>
          </p:nvPr>
        </p:nvGraphicFramePr>
        <p:xfrm>
          <a:off x="398068" y="1480377"/>
          <a:ext cx="7218215" cy="50876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DF" r:id="rId7" imgW="0" imgH="360" progId="FoxitPhantomPDF.Document">
                  <p:embed/>
                </p:oleObj>
              </mc:Choice>
              <mc:Fallback>
                <p:oleObj name="PDF" r:id="rId7" imgW="0" imgH="360" progId="FoxitPhantomPDF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98068" y="1480377"/>
                        <a:ext cx="7218215" cy="50876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12076152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AE77D1-5453-A75C-8080-0DD9FCB6C7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6BE6BE04-DD84-2A92-325E-CC01880C71D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0BD3749-A45F-9908-6228-7A58F68596F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FFB77BC-5322-1A73-560A-6319E46F205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8363592-213A-9454-9EB3-DE014A3D0B6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5F7C87B-769E-2EF7-1BD8-CAD434F0064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0236021-CAB3-147E-81F9-D5044EFAA8CA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 إثرائية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32DD049-3A3A-94E4-B4FB-56E1E6CF7564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84CEC2E-297A-8C8A-337D-A412E146BFC0}"/>
              </a:ext>
            </a:extLst>
          </p:cNvPr>
          <p:cNvSpPr>
            <a:spLocks/>
          </p:cNvSpPr>
          <p:nvPr/>
        </p:nvSpPr>
        <p:spPr>
          <a:xfrm>
            <a:off x="4643606" y="131773"/>
            <a:ext cx="1444205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59BB4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7E2FB7A-29C9-3E51-176C-6C77BA75D20B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ABC2204A-3519-F8FE-4BDD-8E90513DB003}"/>
              </a:ext>
            </a:extLst>
          </p:cNvPr>
          <p:cNvSpPr txBox="1"/>
          <p:nvPr/>
        </p:nvSpPr>
        <p:spPr>
          <a:xfrm>
            <a:off x="-309475" y="824337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تابعوا بانتباه</a:t>
            </a:r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B4D36F9-1E03-709E-2CA3-75885151CFB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aphicFrame>
        <p:nvGraphicFramePr>
          <p:cNvPr id="11" name="Objet 10">
            <a:extLst>
              <a:ext uri="{FF2B5EF4-FFF2-40B4-BE49-F238E27FC236}">
                <a16:creationId xmlns:a16="http://schemas.microsoft.com/office/drawing/2014/main" id="{3481AD96-A7E4-2872-1473-92B829348D0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8987072"/>
              </p:ext>
            </p:extLst>
          </p:nvPr>
        </p:nvGraphicFramePr>
        <p:xfrm>
          <a:off x="398068" y="1536841"/>
          <a:ext cx="7240517" cy="51034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DF" r:id="rId7" imgW="0" imgH="360" progId="FoxitPhantomPDF.Document">
                  <p:embed/>
                </p:oleObj>
              </mc:Choice>
              <mc:Fallback>
                <p:oleObj name="PDF" r:id="rId7" imgW="0" imgH="360" progId="FoxitPhantomPDF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98068" y="1536841"/>
                        <a:ext cx="7240517" cy="510341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1681709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DE8995-5033-E39F-2545-1D33FCF91B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DBE922B-49EA-1DF3-D98C-E252ED700D4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CFA0EF6-F3D6-CBB7-FBFE-72993B1BCF7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3A6DAF3-AACD-0773-FD24-0BF9EE09EFC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0BE16F6-9DD9-7FFA-8143-406DBBFFE0E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DC237EEC-CFC6-4750-C805-604365B692B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0A2B513-8EB3-5469-459A-62F4A3777789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 إثرائية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E1284AB-17D3-BE96-E3F1-D5DF36B0A187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6E475F1-4D5F-950B-43C6-8F8CDA88F29D}"/>
              </a:ext>
            </a:extLst>
          </p:cNvPr>
          <p:cNvSpPr>
            <a:spLocks/>
          </p:cNvSpPr>
          <p:nvPr/>
        </p:nvSpPr>
        <p:spPr>
          <a:xfrm>
            <a:off x="4643606" y="131773"/>
            <a:ext cx="1444205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59BB4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E9E9D0F-644A-2281-50F0-AF9729862455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DAD406B1-6661-3585-2A11-196DCC8AF008}"/>
              </a:ext>
            </a:extLst>
          </p:cNvPr>
          <p:cNvSpPr txBox="1"/>
          <p:nvPr/>
        </p:nvSpPr>
        <p:spPr>
          <a:xfrm>
            <a:off x="-309475" y="824337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تابعوا بانتباه</a:t>
            </a:r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81A9D71-FF9C-BC4D-DC1B-9CB94070D1C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aphicFrame>
        <p:nvGraphicFramePr>
          <p:cNvPr id="11" name="Objet 10">
            <a:extLst>
              <a:ext uri="{FF2B5EF4-FFF2-40B4-BE49-F238E27FC236}">
                <a16:creationId xmlns:a16="http://schemas.microsoft.com/office/drawing/2014/main" id="{7E53C2E9-0656-3CA9-2469-D1F40D39A3F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93804787"/>
              </p:ext>
            </p:extLst>
          </p:nvPr>
        </p:nvGraphicFramePr>
        <p:xfrm>
          <a:off x="398068" y="1533525"/>
          <a:ext cx="7174453" cy="505684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DF" r:id="rId7" imgW="0" imgH="360" progId="FoxitPhantomPDF.Document">
                  <p:embed/>
                </p:oleObj>
              </mc:Choice>
              <mc:Fallback>
                <p:oleObj name="PDF" r:id="rId7" imgW="0" imgH="360" progId="FoxitPhantomPDF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98068" y="1533525"/>
                        <a:ext cx="7174453" cy="505684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67693638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560194-5782-501A-534B-D97A29412A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2CED03A3-4C1D-9EE3-4CE9-F333F39B56E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CC97D4A-074C-1E36-1611-DFA625EABD8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74CAB48-AB50-460B-8141-9146677629F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E4AB027-A025-5B79-D9C2-991278903F7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825E0824-A04F-3561-5D25-98A07DBB2D8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D0AB050-4FEF-0551-7515-42194E0EF260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 إثرائية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58A7D71-C2A5-81F1-57CE-17C5D294552D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A4DCF5A-CDD8-3CD8-EF58-78C4EE9CBEE2}"/>
              </a:ext>
            </a:extLst>
          </p:cNvPr>
          <p:cNvSpPr>
            <a:spLocks/>
          </p:cNvSpPr>
          <p:nvPr/>
        </p:nvSpPr>
        <p:spPr>
          <a:xfrm>
            <a:off x="4643606" y="131773"/>
            <a:ext cx="1444205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59BB4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2B1E079-5CFE-0F7A-D96F-23FBF394AB2E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99FF46F6-51BE-E22A-A1D5-BA26AC020698}"/>
              </a:ext>
            </a:extLst>
          </p:cNvPr>
          <p:cNvSpPr txBox="1"/>
          <p:nvPr/>
        </p:nvSpPr>
        <p:spPr>
          <a:xfrm>
            <a:off x="-309475" y="824337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تابعوا بانتباه</a:t>
            </a:r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056F6CE-0C89-0D15-A7A4-A13BBED9227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aphicFrame>
        <p:nvGraphicFramePr>
          <p:cNvPr id="11" name="Objet 10">
            <a:extLst>
              <a:ext uri="{FF2B5EF4-FFF2-40B4-BE49-F238E27FC236}">
                <a16:creationId xmlns:a16="http://schemas.microsoft.com/office/drawing/2014/main" id="{9B3A8D27-2BC2-B7CA-0F7B-89DB46CAD62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33481743"/>
              </p:ext>
            </p:extLst>
          </p:nvPr>
        </p:nvGraphicFramePr>
        <p:xfrm>
          <a:off x="398068" y="1533524"/>
          <a:ext cx="7071101" cy="49839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DF" r:id="rId7" imgW="0" imgH="360" progId="FoxitPhantomPDF.Document">
                  <p:embed/>
                </p:oleObj>
              </mc:Choice>
              <mc:Fallback>
                <p:oleObj name="PDF" r:id="rId7" imgW="0" imgH="360" progId="FoxitPhantomPDF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98068" y="1533524"/>
                        <a:ext cx="7071101" cy="498399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3875746"/>
      </p:ext>
    </p:extLst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E61E8E-136D-F774-A22A-90EE2A1DDB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176266EB-6C2D-926A-E8CA-6D830799C34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8832739-523F-CD59-257C-6F65A0BAB5A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64DE67D-66C6-B716-4C46-7EF54F48425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99A981E-EB76-2028-7DE0-8712C0EC24D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41E05CA-2427-FDF0-A2CA-0B69E118DB1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F071AC6-CA76-3449-AB65-E879E7635A95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 إثرائية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900C5D0-A7A2-61CF-EBA0-D53F1A0B3D8F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9961428-D37B-E6D1-A7BD-2CCCCB02F72D}"/>
              </a:ext>
            </a:extLst>
          </p:cNvPr>
          <p:cNvSpPr>
            <a:spLocks/>
          </p:cNvSpPr>
          <p:nvPr/>
        </p:nvSpPr>
        <p:spPr>
          <a:xfrm>
            <a:off x="4643606" y="131773"/>
            <a:ext cx="1444205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59BB4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566754D-418C-5656-34A9-4C184C88DA07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0BBED06-27BD-C181-5388-F34BBF3F8C77}"/>
              </a:ext>
            </a:extLst>
          </p:cNvPr>
          <p:cNvSpPr txBox="1"/>
          <p:nvPr/>
        </p:nvSpPr>
        <p:spPr>
          <a:xfrm>
            <a:off x="-309475" y="824337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تابعوا بانتباه</a:t>
            </a:r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D9D491F-2FC5-4C59-9684-C35F1C7AEA3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aphicFrame>
        <p:nvGraphicFramePr>
          <p:cNvPr id="11" name="Objet 10">
            <a:extLst>
              <a:ext uri="{FF2B5EF4-FFF2-40B4-BE49-F238E27FC236}">
                <a16:creationId xmlns:a16="http://schemas.microsoft.com/office/drawing/2014/main" id="{F8B17DA9-1D4E-9A61-39DA-AB00BB2B6F0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14345303"/>
              </p:ext>
            </p:extLst>
          </p:nvPr>
        </p:nvGraphicFramePr>
        <p:xfrm>
          <a:off x="431522" y="1433163"/>
          <a:ext cx="7158633" cy="50456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DF" r:id="rId7" imgW="0" imgH="360" progId="FoxitPhantomPDF.Document">
                  <p:embed/>
                </p:oleObj>
              </mc:Choice>
              <mc:Fallback>
                <p:oleObj name="PDF" r:id="rId7" imgW="0" imgH="360" progId="FoxitPhantomPDF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31522" y="1433163"/>
                        <a:ext cx="7158633" cy="504569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67816605"/>
      </p:ext>
    </p:extLst>
  </p:cSld>
  <p:clrMapOvr>
    <a:masterClrMapping/>
  </p:clrMapOvr>
  <p:transition spd="slow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8709B3-3AEF-8A0C-33CF-9E9B97FABA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E992213F-FE54-131A-38FA-1DBBEA21465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D955EFB-577A-E809-86A3-C65E0CC63C6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DE24037-46BB-27B7-CAED-10594A40FC9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C560465-D205-FEDF-EAB1-C3BB1574ED8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F3DA642-CAA0-8E25-3401-448529562A7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5225A88-A1FA-C53F-7602-9B7E8C7B2C9D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 إثرائية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CE54F9D-BD20-7B8B-A8F4-C69F5AD098D7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F31FD05-4037-E81D-3703-B8B25AB42959}"/>
              </a:ext>
            </a:extLst>
          </p:cNvPr>
          <p:cNvSpPr>
            <a:spLocks/>
          </p:cNvSpPr>
          <p:nvPr/>
        </p:nvSpPr>
        <p:spPr>
          <a:xfrm>
            <a:off x="4643606" y="131773"/>
            <a:ext cx="1444205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59BB4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654D5C4-7663-D253-E09F-2C617C296E7E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D64CF36B-96CE-9F6E-C977-A604912490CD}"/>
              </a:ext>
            </a:extLst>
          </p:cNvPr>
          <p:cNvSpPr txBox="1"/>
          <p:nvPr/>
        </p:nvSpPr>
        <p:spPr>
          <a:xfrm>
            <a:off x="-309475" y="824337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تابعوا بانتباه</a:t>
            </a:r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6A12E97-E97D-58D8-023B-0E353C03CEF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aphicFrame>
        <p:nvGraphicFramePr>
          <p:cNvPr id="11" name="Objet 10">
            <a:extLst>
              <a:ext uri="{FF2B5EF4-FFF2-40B4-BE49-F238E27FC236}">
                <a16:creationId xmlns:a16="http://schemas.microsoft.com/office/drawing/2014/main" id="{95FBB3D9-2C85-1147-9216-03C579C783E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83760467"/>
              </p:ext>
            </p:extLst>
          </p:nvPr>
        </p:nvGraphicFramePr>
        <p:xfrm>
          <a:off x="398068" y="1533524"/>
          <a:ext cx="7071101" cy="49839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DF" r:id="rId7" imgW="0" imgH="360" progId="FoxitPhantomPDF.Document">
                  <p:embed/>
                </p:oleObj>
              </mc:Choice>
              <mc:Fallback>
                <p:oleObj name="PDF" r:id="rId7" imgW="0" imgH="360" progId="FoxitPhantomPDF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98068" y="1533524"/>
                        <a:ext cx="7071101" cy="498399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27600513"/>
      </p:ext>
    </p:extLst>
  </p:cSld>
  <p:clrMapOvr>
    <a:masterClrMapping/>
  </p:clrMapOvr>
  <p:transition spd="slow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AECFE8-A453-0E59-5913-B211121A89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5134C38A-5E98-04DC-5BAD-10AC48D11AC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5946A5F-A500-BDA5-946C-BDC13F8B68F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53356E1-1106-8FCB-226D-53D5E202B39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9F30391-D626-0246-AECB-DD93BB2F002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D395987C-1B6C-9116-BE2A-0DFA379A9CC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CA14221-9EED-0FA3-BADF-51F59FE4A76F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 إثرائية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153BF30-359F-6F74-8D5E-0F9791C8E5A3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70D1733-A011-9444-D1B0-5038C0968565}"/>
              </a:ext>
            </a:extLst>
          </p:cNvPr>
          <p:cNvSpPr>
            <a:spLocks/>
          </p:cNvSpPr>
          <p:nvPr/>
        </p:nvSpPr>
        <p:spPr>
          <a:xfrm>
            <a:off x="4643606" y="131773"/>
            <a:ext cx="1444205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59BB4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3725C4E-88F3-B11E-DCD4-46F3BC87B920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39FB0378-6C00-1A2E-8FAE-7D0CAE04B974}"/>
              </a:ext>
            </a:extLst>
          </p:cNvPr>
          <p:cNvSpPr txBox="1"/>
          <p:nvPr/>
        </p:nvSpPr>
        <p:spPr>
          <a:xfrm>
            <a:off x="-242950" y="880276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كل واحد منكم يقوم بقراءة الجزء  الأول  من القصة، ويملأ بطاقة القراءة. 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64040BEA-7ED3-BBDB-53F9-A636CA05C4C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066063" y="862377"/>
            <a:ext cx="4586152" cy="6353111"/>
          </a:xfrm>
          <a:prstGeom prst="rect">
            <a:avLst/>
          </a:prstGeom>
        </p:spPr>
      </p:pic>
      <p:sp>
        <p:nvSpPr>
          <p:cNvPr id="19" name="Espace réservé pour une image  18">
            <a:extLst>
              <a:ext uri="{FF2B5EF4-FFF2-40B4-BE49-F238E27FC236}">
                <a16:creationId xmlns:a16="http://schemas.microsoft.com/office/drawing/2014/main" id="{9C1BBFFB-FBDA-295E-AB9C-94E42463873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20" name="Espace réservé pour une image  15">
            <a:extLst>
              <a:ext uri="{FF2B5EF4-FFF2-40B4-BE49-F238E27FC236}">
                <a16:creationId xmlns:a16="http://schemas.microsoft.com/office/drawing/2014/main" id="{7FBD8F67-181B-C357-948E-EE7C02B347E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009217" y="508868"/>
            <a:ext cx="900000" cy="9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3003164"/>
      </p:ext>
    </p:extLst>
  </p:cSld>
  <p:clrMapOvr>
    <a:masterClrMapping/>
  </p:clrMapOvr>
  <p:transition spd="slow"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ECF3C5-7F58-C254-3D45-AE4AE5654E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B4FCFFE3-1455-72AF-19D7-F61B4C6D50D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8B59CBF-CF18-8217-4FE8-2E8A2B55B3B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0F1E1FF-0A19-79D5-2893-56F842EA5F2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17BD47F-A6C2-F9D9-BA19-55F4FE44613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7720E9CA-7E0C-3925-1B14-006166786B9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1A8E62A-20C4-DB60-2100-A0BC2A26C22C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 إثرائية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6035E67-E76D-BBDF-A898-E496AAF0DF42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EADBF29-D68C-2C5B-CD29-265F1DC0B4BD}"/>
              </a:ext>
            </a:extLst>
          </p:cNvPr>
          <p:cNvSpPr>
            <a:spLocks/>
          </p:cNvSpPr>
          <p:nvPr/>
        </p:nvSpPr>
        <p:spPr>
          <a:xfrm>
            <a:off x="4643606" y="131773"/>
            <a:ext cx="1444205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59BB4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33C21FD-81FF-3822-B81A-99CE01533AC3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E981ADC-4580-135E-30A0-869882991CD6}"/>
              </a:ext>
            </a:extLst>
          </p:cNvPr>
          <p:cNvSpPr txBox="1"/>
          <p:nvPr/>
        </p:nvSpPr>
        <p:spPr>
          <a:xfrm>
            <a:off x="-309475" y="810834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جذاذة القراءة . من منكم يذكرنا بالعناصر التي سجلها في جذاذته؟ </a:t>
            </a:r>
          </a:p>
        </p:txBody>
      </p:sp>
      <p:pic>
        <p:nvPicPr>
          <p:cNvPr id="20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22D4075-7838-768F-10C1-6DBCF5E0F9A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aphicFrame>
        <p:nvGraphicFramePr>
          <p:cNvPr id="15" name="Tableau 14">
            <a:extLst>
              <a:ext uri="{FF2B5EF4-FFF2-40B4-BE49-F238E27FC236}">
                <a16:creationId xmlns:a16="http://schemas.microsoft.com/office/drawing/2014/main" id="{43DC16EE-1305-4DD8-8570-DC50239DD35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2366271"/>
              </p:ext>
            </p:extLst>
          </p:nvPr>
        </p:nvGraphicFramePr>
        <p:xfrm>
          <a:off x="647676" y="1909781"/>
          <a:ext cx="7834743" cy="4531840"/>
        </p:xfrm>
        <a:graphic>
          <a:graphicData uri="http://schemas.openxmlformats.org/drawingml/2006/table">
            <a:tbl>
              <a:tblPr firstRow="1" firstCol="1" bandRow="1"/>
              <a:tblGrid>
                <a:gridCol w="5614202">
                  <a:extLst>
                    <a:ext uri="{9D8B030D-6E8A-4147-A177-3AD203B41FA5}">
                      <a16:colId xmlns:a16="http://schemas.microsoft.com/office/drawing/2014/main" val="955859640"/>
                    </a:ext>
                  </a:extLst>
                </a:gridCol>
                <a:gridCol w="2220541">
                  <a:extLst>
                    <a:ext uri="{9D8B030D-6E8A-4147-A177-3AD203B41FA5}">
                      <a16:colId xmlns:a16="http://schemas.microsoft.com/office/drawing/2014/main" val="2781370982"/>
                    </a:ext>
                  </a:extLst>
                </a:gridCol>
              </a:tblGrid>
              <a:tr h="404844">
                <a:tc gridSpan="2">
                  <a:txBody>
                    <a:bodyPr/>
                    <a:lstStyle>
                      <a:lvl1pPr marL="0" algn="l" defTabSz="514337" rtl="0" eaLnBrk="1" latinLnBrk="0" hangingPunct="1">
                        <a:defRPr sz="1013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عُنْوانُ </a:t>
                      </a:r>
                      <a:r>
                        <a:rPr lang="ar-MA" sz="18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ﭐلْقِصَّةِ</a:t>
                      </a: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: .............................</a:t>
                      </a:r>
                      <a:endParaRPr lang="fr-MA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7924" marR="37924" marT="0" marB="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85000"/>
                      </a:sys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MA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7924" marR="37924" marT="0" marB="0" anchor="ctr"/>
                </a:tc>
                <a:extLst>
                  <a:ext uri="{0D108BD9-81ED-4DB2-BD59-A6C34878D82A}">
                    <a16:rowId xmlns:a16="http://schemas.microsoft.com/office/drawing/2014/main" val="553819832"/>
                  </a:ext>
                </a:extLst>
              </a:tr>
              <a:tr h="404844"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6 صفحات </a:t>
                      </a:r>
                      <a:endParaRPr lang="fr-MA" sz="1800" b="0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7924" marR="37924" marT="0" marB="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اَلْجُزْءُ الْأَوَّلُ</a:t>
                      </a:r>
                      <a:endParaRPr lang="fr-MA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7924" marR="37924" marT="0" marB="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7702333"/>
                  </a:ext>
                </a:extLst>
              </a:tr>
              <a:tr h="930538"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MA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5B9BD5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............................................................................................................................................................................................................................................</a:t>
                      </a:r>
                      <a:endParaRPr kumimoji="0" lang="fr-MA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5B9BD5">
                            <a:lumMod val="50000"/>
                          </a:srgbClr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7924" marR="37924" marT="0" marB="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أ</a:t>
                      </a: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َ</a:t>
                      </a:r>
                      <a:r>
                        <a:rPr lang="ar-S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ف</a:t>
                      </a: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ْ</a:t>
                      </a:r>
                      <a:r>
                        <a:rPr lang="ar-S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كار</a:t>
                      </a: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ُ</a:t>
                      </a:r>
                      <a:r>
                        <a:rPr lang="ar-S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ar-SA" sz="18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ﭐل</a:t>
                      </a: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ْ</a:t>
                      </a:r>
                      <a:r>
                        <a:rPr lang="ar-S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ج</a:t>
                      </a: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ُ</a:t>
                      </a:r>
                      <a:r>
                        <a:rPr lang="ar-S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ز</a:t>
                      </a: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ْ</a:t>
                      </a:r>
                      <a:r>
                        <a:rPr lang="ar-S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ء</a:t>
                      </a: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ِ</a:t>
                      </a:r>
                      <a:endParaRPr lang="fr-MA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7924" marR="37924" marT="0" marB="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85000"/>
                      </a:sys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4090607"/>
                  </a:ext>
                </a:extLst>
              </a:tr>
              <a:tr h="930538"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MA" sz="1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5B9BD5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............................................................................................................................................................................................................................................</a:t>
                      </a:r>
                      <a:endParaRPr kumimoji="0" lang="fr-MA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5B9BD5">
                            <a:lumMod val="50000"/>
                          </a:srgbClr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7924" marR="37924" marT="0" marB="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مَعْلوماتٌ جَديدَةٌ وَتَعابيرُ جَميلَةٌ </a:t>
                      </a:r>
                      <a:endParaRPr lang="fr-MA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7924" marR="37924" marT="0" marB="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85000"/>
                      </a:sys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5686766"/>
                  </a:ext>
                </a:extLst>
              </a:tr>
              <a:tr h="930538"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MA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5B9BD5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............................................................................................................................................................................................................................................</a:t>
                      </a:r>
                      <a:endParaRPr kumimoji="0" lang="fr-MA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5B9BD5">
                            <a:lumMod val="50000"/>
                          </a:srgbClr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7924" marR="37924" marT="0" marB="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مُلَخَّصُ </a:t>
                      </a:r>
                      <a:r>
                        <a:rPr lang="ar-MA" sz="18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ﭐلْجُزْءِ</a:t>
                      </a: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endParaRPr lang="fr-MA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7924" marR="37924" marT="0" marB="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85000"/>
                      </a:sys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7021215"/>
                  </a:ext>
                </a:extLst>
              </a:tr>
              <a:tr h="930538"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MA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5B9BD5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............................................................................................................................................................................................................................................</a:t>
                      </a:r>
                      <a:endParaRPr kumimoji="0" lang="fr-MA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5B9BD5">
                            <a:lumMod val="50000"/>
                          </a:srgbClr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7924" marR="37924" marT="0" marB="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مُعْجَمي </a:t>
                      </a:r>
                      <a:r>
                        <a:rPr lang="ar-MA" sz="18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ﭐلْجَديدُ</a:t>
                      </a:r>
                      <a:endParaRPr lang="fr-MA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7924" marR="37924" marT="0" marB="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85000"/>
                      </a:sys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66413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47431510"/>
      </p:ext>
    </p:extLst>
  </p:cSld>
  <p:clrMapOvr>
    <a:masterClrMapping/>
  </p:clrMapOvr>
  <p:transition spd="slow"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0ED08E-3444-7825-1E77-4499CD8095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226642F6-36A3-6909-E283-C930AACBA3A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7963B85-B73E-2248-FC3A-02C82460194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C614BC6-74E2-3CD7-C8CE-BDA6F0CAFB4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175890B-5769-16BD-5AE2-75327E77980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9FDFCBE-C956-02E1-C764-EA554CED08B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0DC7EE3-E644-6C53-ACF4-9FA7FC653EB6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 إثرائية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7573BE5-FAA0-2746-BFEE-4192A94150FC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F0B5212-62D6-9AA7-0E1E-28D8200E754B}"/>
              </a:ext>
            </a:extLst>
          </p:cNvPr>
          <p:cNvSpPr>
            <a:spLocks/>
          </p:cNvSpPr>
          <p:nvPr/>
        </p:nvSpPr>
        <p:spPr>
          <a:xfrm>
            <a:off x="4643606" y="131773"/>
            <a:ext cx="1444205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59BB4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0EBE12E-FCF1-F750-5E15-AE1E79BD70B8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ED97644-C03E-68D3-DC25-0E5C4BF4148C}"/>
              </a:ext>
            </a:extLst>
          </p:cNvPr>
          <p:cNvSpPr txBox="1"/>
          <p:nvPr/>
        </p:nvSpPr>
        <p:spPr>
          <a:xfrm>
            <a:off x="-309475" y="824337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سجلوا جذاذة القراءة التالية على دفاتركم  وقوموا بتعبئتها. </a:t>
            </a:r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2D51D24-26AD-B932-60B4-E4A777559F4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aphicFrame>
        <p:nvGraphicFramePr>
          <p:cNvPr id="11" name="Tableau 10">
            <a:extLst>
              <a:ext uri="{FF2B5EF4-FFF2-40B4-BE49-F238E27FC236}">
                <a16:creationId xmlns:a16="http://schemas.microsoft.com/office/drawing/2014/main" id="{44F2D74E-1433-1B99-EAD3-1D8F4BDD537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62258315"/>
              </p:ext>
            </p:extLst>
          </p:nvPr>
        </p:nvGraphicFramePr>
        <p:xfrm>
          <a:off x="594257" y="1979320"/>
          <a:ext cx="7677958" cy="4428261"/>
        </p:xfrm>
        <a:graphic>
          <a:graphicData uri="http://schemas.openxmlformats.org/drawingml/2006/table">
            <a:tbl>
              <a:tblPr firstRow="1" firstCol="1" bandRow="1"/>
              <a:tblGrid>
                <a:gridCol w="5501853">
                  <a:extLst>
                    <a:ext uri="{9D8B030D-6E8A-4147-A177-3AD203B41FA5}">
                      <a16:colId xmlns:a16="http://schemas.microsoft.com/office/drawing/2014/main" val="955859640"/>
                    </a:ext>
                  </a:extLst>
                </a:gridCol>
                <a:gridCol w="2176105">
                  <a:extLst>
                    <a:ext uri="{9D8B030D-6E8A-4147-A177-3AD203B41FA5}">
                      <a16:colId xmlns:a16="http://schemas.microsoft.com/office/drawing/2014/main" val="2781370982"/>
                    </a:ext>
                  </a:extLst>
                </a:gridCol>
              </a:tblGrid>
              <a:tr h="492494">
                <a:tc gridSpan="2">
                  <a:txBody>
                    <a:bodyPr/>
                    <a:lstStyle>
                      <a:lvl1pPr marL="0" algn="l" defTabSz="514337" rtl="0" eaLnBrk="1" latinLnBrk="0" hangingPunct="1">
                        <a:defRPr sz="1013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عُنْوانُ </a:t>
                      </a:r>
                      <a:r>
                        <a:rPr lang="ar-MA" sz="18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ﭐلْكِتابِ</a:t>
                      </a: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/ </a:t>
                      </a:r>
                      <a:r>
                        <a:rPr lang="ar-MA" sz="18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اﭐلْقِصَّةِ</a:t>
                      </a: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: .......................</a:t>
                      </a:r>
                      <a:endParaRPr lang="fr-MA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7924" marR="37924" marT="0" marB="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MA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7924" marR="37924" marT="0" marB="0" anchor="ctr"/>
                </a:tc>
                <a:extLst>
                  <a:ext uri="{0D108BD9-81ED-4DB2-BD59-A6C34878D82A}">
                    <a16:rowId xmlns:a16="http://schemas.microsoft.com/office/drawing/2014/main" val="553819832"/>
                  </a:ext>
                </a:extLst>
              </a:tr>
              <a:tr h="492494"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مِنَ </a:t>
                      </a:r>
                      <a:r>
                        <a:rPr lang="ar-MA" sz="18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ﭐلصّفْحَةِ</a:t>
                      </a: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..... إِلى </a:t>
                      </a:r>
                      <a:r>
                        <a:rPr lang="ar-MA" sz="18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ﭐلصَّفْحَةِ</a:t>
                      </a: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.....</a:t>
                      </a:r>
                      <a:endParaRPr lang="fr-MA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7924" marR="37924" marT="0" marB="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4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اَلْجُزْءُ الْأَوَّلُ</a:t>
                      </a:r>
                      <a:endParaRPr lang="fr-MA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7924" marR="37924" marT="0" marB="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40000"/>
                      </a:sys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7702333"/>
                  </a:ext>
                </a:extLst>
              </a:tr>
              <a:tr h="1041959"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....................................................................................................................................................................................................................................................................</a:t>
                      </a:r>
                      <a:endParaRPr lang="fr-MA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7924" marR="37924" marT="0" marB="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شَخْصِيّاتُ </a:t>
                      </a:r>
                      <a:r>
                        <a:rPr lang="ar-MA" sz="18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ٱلْقِصَّةِ</a:t>
                      </a:r>
                      <a:endParaRPr lang="fr-MA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7924" marR="37924" marT="0" marB="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4090607"/>
                  </a:ext>
                </a:extLst>
              </a:tr>
              <a:tr h="1041959"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....................................................................................................................................................................................................................................................................</a:t>
                      </a:r>
                      <a:endParaRPr lang="fr-MA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7924" marR="37924" marT="0" marB="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4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أَحْداثُ ٱلْجُزْءِ الْأَوَّلِ</a:t>
                      </a:r>
                      <a:endParaRPr lang="fr-MA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7924" marR="37924" marT="0" marB="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40000"/>
                      </a:sys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5686766"/>
                  </a:ext>
                </a:extLst>
              </a:tr>
              <a:tr h="1359355"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....................................................................................................................................................................................................................................................................</a:t>
                      </a:r>
                      <a:endParaRPr lang="fr-MA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7924" marR="37924" marT="0" marB="0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مُعْجَمي </a:t>
                      </a:r>
                      <a:r>
                        <a:rPr lang="ar-MA" sz="18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ﭐلْجَديدُ</a:t>
                      </a:r>
                      <a:endParaRPr lang="fr-MA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7924" marR="37924" marT="0" marB="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66413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43514202"/>
      </p:ext>
    </p:extLst>
  </p:cSld>
  <p:clrMapOvr>
    <a:masterClrMapping/>
  </p:clrMapOvr>
  <p:transition spd="slow">
    <p:fad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301C28-F626-07F7-C292-5DEB00BE59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2EC3464E-0A29-86D7-7665-1252AF0AFF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2600" y="1579026"/>
            <a:ext cx="5638800" cy="720000"/>
          </a:xfrm>
        </p:spPr>
        <p:txBody>
          <a:bodyPr/>
          <a:lstStyle/>
          <a:p>
            <a:r>
              <a:rPr lang="ar-SA" dirty="0"/>
              <a:t>اختــتام الحــصة</a:t>
            </a:r>
          </a:p>
        </p:txBody>
      </p:sp>
      <p:sp>
        <p:nvSpPr>
          <p:cNvPr id="5" name="Forme libre : forme 4">
            <a:extLst>
              <a:ext uri="{FF2B5EF4-FFF2-40B4-BE49-F238E27FC236}">
                <a16:creationId xmlns:a16="http://schemas.microsoft.com/office/drawing/2014/main" id="{62AB2E06-F632-4C3C-EAF2-85528EAFB1D6}"/>
              </a:ext>
            </a:extLst>
          </p:cNvPr>
          <p:cNvSpPr/>
          <p:nvPr/>
        </p:nvSpPr>
        <p:spPr>
          <a:xfrm>
            <a:off x="817678" y="2955833"/>
            <a:ext cx="7508644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CAF2F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FC4291C2-8344-7C59-2A5B-F16F031F4B1A}"/>
              </a:ext>
            </a:extLst>
          </p:cNvPr>
          <p:cNvSpPr/>
          <p:nvPr/>
        </p:nvSpPr>
        <p:spPr>
          <a:xfrm>
            <a:off x="817677" y="2955833"/>
            <a:ext cx="7508646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4732B98-3547-FBF8-D4B6-7A99686C82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19923" y="1654098"/>
            <a:ext cx="456592" cy="456592"/>
          </a:xfrm>
          <a:prstGeom prst="rect">
            <a:avLst/>
          </a:prstGeom>
          <a:ln>
            <a:noFill/>
          </a:ln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59FA1D78-11DA-A4C9-08B7-788CD86DF1E7}"/>
              </a:ext>
            </a:extLst>
          </p:cNvPr>
          <p:cNvSpPr txBox="1">
            <a:spLocks/>
          </p:cNvSpPr>
          <p:nvPr/>
        </p:nvSpPr>
        <p:spPr>
          <a:xfrm>
            <a:off x="1920240" y="3796310"/>
            <a:ext cx="5360798" cy="86713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ماذا تعلمتم اليوم؟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28938BAD-55D6-E7BE-5F46-933772C23A0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5258" y="2756504"/>
            <a:ext cx="642419" cy="739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597975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F236109-E9DB-2942-985C-1A574643F285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ماذا تعلمتم اليوم؟</a:t>
            </a:r>
            <a:endParaRPr lang="fr-FR"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cxnSp>
        <p:nvCxnSpPr>
          <p:cNvPr id="11" name="Connecteur droit avec flèche 10">
            <a:extLst>
              <a:ext uri="{FF2B5EF4-FFF2-40B4-BE49-F238E27FC236}">
                <a16:creationId xmlns:a16="http://schemas.microsoft.com/office/drawing/2014/main" id="{ED6D18CF-F5B0-45E9-3692-6F4C83E316A9}"/>
              </a:ext>
            </a:extLst>
          </p:cNvPr>
          <p:cNvCxnSpPr>
            <a:cxnSpLocks/>
            <a:stCxn id="28" idx="5"/>
            <a:endCxn id="12" idx="0"/>
          </p:cNvCxnSpPr>
          <p:nvPr/>
        </p:nvCxnSpPr>
        <p:spPr>
          <a:xfrm>
            <a:off x="5240833" y="3221314"/>
            <a:ext cx="1662997" cy="792696"/>
          </a:xfrm>
          <a:prstGeom prst="straightConnector1">
            <a:avLst/>
          </a:prstGeom>
          <a:noFill/>
          <a:ln w="38100" cap="rnd" cmpd="sng" algn="ctr">
            <a:solidFill>
              <a:srgbClr val="106585"/>
            </a:solidFill>
            <a:prstDash val="solid"/>
            <a:miter lim="800000"/>
            <a:tailEnd type="stealth"/>
          </a:ln>
          <a:effectLst/>
        </p:spPr>
      </p:cxn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FE68661F-5AB5-BB3D-12B2-255C06CE0FB8}"/>
              </a:ext>
            </a:extLst>
          </p:cNvPr>
          <p:cNvSpPr/>
          <p:nvPr/>
        </p:nvSpPr>
        <p:spPr>
          <a:xfrm>
            <a:off x="5380182" y="4014010"/>
            <a:ext cx="3047296" cy="1584000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راجَعْتُ 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مُكْتَسَبَاتي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 خِلالَ ٱلْأُسْبوعِ ٱلْأَوَّلِ: اَلْمُعْجَمُ – اَلْقِراءَةُ – اَلْصَّرْفُ وَ ٱلتَّحْويلُ – اَلْإِنْتاجُ ٱلْكِتابِيُّ</a:t>
            </a: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4E6B3CB0-16BA-71DD-9586-D6A7C0E0E3EF}"/>
              </a:ext>
            </a:extLst>
          </p:cNvPr>
          <p:cNvSpPr/>
          <p:nvPr/>
        </p:nvSpPr>
        <p:spPr>
          <a:xfrm>
            <a:off x="843877" y="4014010"/>
            <a:ext cx="3186982" cy="1584000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تَدَرَّبْتُ عَلى قِراءَةِ وَ فَهْمِ قِصَّةٍ وَ تَسْجيلِ مُعْطَياتِها.</a:t>
            </a:r>
          </a:p>
        </p:txBody>
      </p:sp>
      <p:cxnSp>
        <p:nvCxnSpPr>
          <p:cNvPr id="14" name="Connecteur droit avec flèche 13">
            <a:extLst>
              <a:ext uri="{FF2B5EF4-FFF2-40B4-BE49-F238E27FC236}">
                <a16:creationId xmlns:a16="http://schemas.microsoft.com/office/drawing/2014/main" id="{9D0A44DA-ABFA-B630-8C6F-29AEC0ADF311}"/>
              </a:ext>
            </a:extLst>
          </p:cNvPr>
          <p:cNvCxnSpPr>
            <a:cxnSpLocks/>
            <a:stCxn id="28" idx="3"/>
            <a:endCxn id="13" idx="0"/>
          </p:cNvCxnSpPr>
          <p:nvPr/>
        </p:nvCxnSpPr>
        <p:spPr>
          <a:xfrm flipH="1">
            <a:off x="2437368" y="3221314"/>
            <a:ext cx="1579867" cy="792696"/>
          </a:xfrm>
          <a:prstGeom prst="straightConnector1">
            <a:avLst/>
          </a:prstGeom>
          <a:noFill/>
          <a:ln w="38100" cap="rnd" cmpd="sng" algn="ctr">
            <a:solidFill>
              <a:srgbClr val="106585"/>
            </a:solidFill>
            <a:prstDash val="solid"/>
            <a:miter lim="800000"/>
            <a:tailEnd type="stealth"/>
          </a:ln>
          <a:effectLst/>
        </p:spPr>
      </p:cxnSp>
      <p:sp>
        <p:nvSpPr>
          <p:cNvPr id="28" name="Ellipse 27">
            <a:extLst>
              <a:ext uri="{FF2B5EF4-FFF2-40B4-BE49-F238E27FC236}">
                <a16:creationId xmlns:a16="http://schemas.microsoft.com/office/drawing/2014/main" id="{28AE9E5A-CE58-3E30-7F2F-C581A981A170}"/>
              </a:ext>
            </a:extLst>
          </p:cNvPr>
          <p:cNvSpPr/>
          <p:nvPr/>
        </p:nvSpPr>
        <p:spPr>
          <a:xfrm>
            <a:off x="3763819" y="1744300"/>
            <a:ext cx="1730430" cy="173043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rgbClr val="424D7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هَذِهِ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ٱلْحِصَّةِ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9" name="Espace réservé pour une image  14">
            <a:extLst>
              <a:ext uri="{FF2B5EF4-FFF2-40B4-BE49-F238E27FC236}">
                <a16:creationId xmlns:a16="http://schemas.microsoft.com/office/drawing/2014/main" id="{1042BCB3-7FAB-5D02-90CA-6E542BDAEE9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81613" y="680955"/>
            <a:ext cx="825128" cy="825128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AD330F1-8331-4705-C091-768D5CE8A25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645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62E48FEB-470C-9369-4384-37142BAAE2F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645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AB95EDEA-6E43-BDB9-DF3D-FF3C117023E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645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F86DE38B-90A9-E1C4-66DF-45D49B50793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6454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E0DA98D5-FB51-0555-F71C-FF18756E3496}"/>
              </a:ext>
            </a:extLst>
          </p:cNvPr>
          <p:cNvSpPr>
            <a:spLocks/>
          </p:cNvSpPr>
          <p:nvPr/>
        </p:nvSpPr>
        <p:spPr>
          <a:xfrm>
            <a:off x="6273272" y="1546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356F972-2B25-F40C-2964-CC1ADC5AC93C}"/>
              </a:ext>
            </a:extLst>
          </p:cNvPr>
          <p:cNvSpPr>
            <a:spLocks/>
          </p:cNvSpPr>
          <p:nvPr/>
        </p:nvSpPr>
        <p:spPr>
          <a:xfrm>
            <a:off x="3254040" y="1546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2671B2A-330F-914D-C1C8-655E38FD3ECA}"/>
              </a:ext>
            </a:extLst>
          </p:cNvPr>
          <p:cNvSpPr>
            <a:spLocks/>
          </p:cNvSpPr>
          <p:nvPr/>
        </p:nvSpPr>
        <p:spPr>
          <a:xfrm>
            <a:off x="4746851" y="1546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شكل و فهم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50BC96E-A84B-3008-D7E2-1AF1574C4CEA}"/>
              </a:ext>
            </a:extLst>
          </p:cNvPr>
          <p:cNvSpPr>
            <a:spLocks/>
          </p:cNvSpPr>
          <p:nvPr/>
        </p:nvSpPr>
        <p:spPr>
          <a:xfrm>
            <a:off x="1439193" y="1546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2388007632"/>
      </p:ext>
    </p:extLst>
  </p:cSld>
  <p:clrMapOvr>
    <a:masterClrMapping/>
  </p:clrMapOvr>
  <p:transition spd="slow">
    <p:fade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E05781-8A16-8C15-83C4-4858F64687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5">
            <a:extLst>
              <a:ext uri="{FF2B5EF4-FFF2-40B4-BE49-F238E27FC236}">
                <a16:creationId xmlns:a16="http://schemas.microsoft.com/office/drawing/2014/main" id="{45391736-672F-826E-81CF-D7FCBFDF88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228600" y="793237"/>
            <a:ext cx="7836055" cy="612000"/>
          </a:xfrm>
        </p:spPr>
        <p:txBody>
          <a:bodyPr>
            <a:noAutofit/>
          </a:bodyPr>
          <a:lstStyle/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وقت النجمة. الفائز بنجمة المشاركة بهدوء  هو (هي) صديقكم (صديقتكم)....... صفقوا له (لها).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</a:br>
            <a:r>
              <a:rPr lang="ar-MA" sz="240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يسجل الأستاذ اسم الفائز على لائحة. (يمكن أن تكون اللائحة معروضة على أحد جدران الفصل).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5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A427C96D-454D-F72B-F623-E8437758665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22027" r="21803"/>
          <a:stretch>
            <a:fillRect/>
          </a:stretch>
        </p:blipFill>
        <p:spPr>
          <a:xfrm>
            <a:off x="2835612" y="2166095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26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27A6DBD9-05D8-AAC4-0760-84CE01E3B6B0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32020" y="6126700"/>
            <a:ext cx="540000" cy="540000"/>
          </a:xfrm>
          <a:prstGeom prst="rect">
            <a:avLst/>
          </a:prstGeom>
        </p:spPr>
      </p:pic>
      <p:pic>
        <p:nvPicPr>
          <p:cNvPr id="28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684321D-C06B-72CE-1161-07E534BF1D26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30475" cy="83047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4D1F5D0E-5B30-6A18-26FA-C2F16ABB053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645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98E46FF-6726-6610-E36C-01E4B1EE77C3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645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EC9BFD4-A528-178D-D463-D22A815F9D24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645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033806B-C045-5DA1-0E62-0E8DA8E0A1D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6454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22F73AE-4279-86CE-C298-02FDA1757961}"/>
              </a:ext>
            </a:extLst>
          </p:cNvPr>
          <p:cNvSpPr>
            <a:spLocks/>
          </p:cNvSpPr>
          <p:nvPr/>
        </p:nvSpPr>
        <p:spPr>
          <a:xfrm>
            <a:off x="6273272" y="1546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B4BD88A-4FDD-8477-4ACD-0B8E2B5D3DE4}"/>
              </a:ext>
            </a:extLst>
          </p:cNvPr>
          <p:cNvSpPr>
            <a:spLocks/>
          </p:cNvSpPr>
          <p:nvPr/>
        </p:nvSpPr>
        <p:spPr>
          <a:xfrm>
            <a:off x="3254040" y="1546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721308E-72B6-5CFB-C943-0E534DDEBFE3}"/>
              </a:ext>
            </a:extLst>
          </p:cNvPr>
          <p:cNvSpPr>
            <a:spLocks/>
          </p:cNvSpPr>
          <p:nvPr/>
        </p:nvSpPr>
        <p:spPr>
          <a:xfrm>
            <a:off x="4746851" y="1546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شكل و فهم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D73D5E0-8527-6FCC-A57A-7F15EB15F08A}"/>
              </a:ext>
            </a:extLst>
          </p:cNvPr>
          <p:cNvSpPr>
            <a:spLocks/>
          </p:cNvSpPr>
          <p:nvPr/>
        </p:nvSpPr>
        <p:spPr>
          <a:xfrm>
            <a:off x="1439193" y="1546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416443054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7835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25"/>
                </p:tgtEl>
              </p:cMediaNode>
            </p:video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03E4E412-BA34-A468-613B-B92D20B42A4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01550" y="5994029"/>
            <a:ext cx="540000" cy="540000"/>
          </a:xfrm>
          <a:prstGeom prst="rect">
            <a:avLst/>
          </a:prstGeom>
        </p:spPr>
      </p:pic>
      <p:pic>
        <p:nvPicPr>
          <p:cNvPr id="4" name="اختتام الحصة4">
            <a:hlinkClick r:id="" action="ppaction://media"/>
            <a:extLst>
              <a:ext uri="{FF2B5EF4-FFF2-40B4-BE49-F238E27FC236}">
                <a16:creationId xmlns:a16="http://schemas.microsoft.com/office/drawing/2014/main" id="{65C1788F-2DD5-9699-9D65-6677A97DDDD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82138" y="1111178"/>
            <a:ext cx="8163098" cy="4591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555966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03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5">
            <a:extLst>
              <a:ext uri="{FF2B5EF4-FFF2-40B4-BE49-F238E27FC236}">
                <a16:creationId xmlns:a16="http://schemas.microsoft.com/office/drawing/2014/main" id="{543407B9-BC5B-E78E-F94C-9E303E3BD382}"/>
              </a:ext>
            </a:extLst>
          </p:cNvPr>
          <p:cNvSpPr txBox="1"/>
          <p:nvPr/>
        </p:nvSpPr>
        <p:spPr>
          <a:xfrm>
            <a:off x="1681258" y="1216761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بناء على إنجازات المتعلمين خلال الممارسة المستقلة </a:t>
            </a:r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27C299E1-63BA-99C2-93D8-D486020C5ABB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تسجل النسبة على صفحة اليوم من مذكرة الأستاذ.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BA360A63-E53D-DE4D-C1FB-EB7F826F3FAC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012D0BE9-B30F-B93E-076A-21228925345E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2FD6421B-C9B8-CD67-7097-F19D54E5898F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67853747"/>
      </p:ext>
    </p:extLst>
  </p:cSld>
  <p:clrMapOvr>
    <a:masterClrMapping/>
  </p:clrMapOvr>
  <p:transition spd="slow">
    <p:fade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heme/theme1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6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5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2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3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4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4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Office Theme 2013 - 2022">
  <a:themeElements>
    <a:clrScheme name="Office Theme 2013 -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 2013 -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 2013 -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1_Office Theme 2013 - 2022">
  <a:themeElements>
    <a:clrScheme name="Office Theme 2013 -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 2013 -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 2013 -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2_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5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02- معــــــــــ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9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0.xml><?xml version="1.0" encoding="utf-8"?>
<a:theme xmlns:a="http://schemas.openxmlformats.org/drawingml/2006/main" name="2_01- نشاط اعتيادي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1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2.xml><?xml version="1.0" encoding="utf-8"?>
<a:theme xmlns:a="http://schemas.openxmlformats.org/drawingml/2006/main" name="5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3.xml><?xml version="1.0" encoding="utf-8"?>
<a:theme xmlns:a="http://schemas.openxmlformats.org/drawingml/2006/main" name="2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4.xml><?xml version="1.0" encoding="utf-8"?>
<a:theme xmlns:a="http://schemas.openxmlformats.org/drawingml/2006/main" name="3_01- نشاط اعتيادي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5.xml><?xml version="1.0" encoding="utf-8"?>
<a:theme xmlns:a="http://schemas.openxmlformats.org/drawingml/2006/main" name="1_اختتام الحصة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6.xml><?xml version="1.0" encoding="utf-8"?>
<a:theme xmlns:a="http://schemas.openxmlformats.org/drawingml/2006/main" name="1_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7.xml><?xml version="1.0" encoding="utf-8"?>
<a:theme xmlns:a="http://schemas.openxmlformats.org/drawingml/2006/main" name="5_Env-Enseignant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8.xml><?xml version="1.0" encoding="utf-8"?>
<a:theme xmlns:a="http://schemas.openxmlformats.org/drawingml/2006/main" name="6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9.xml><?xml version="1.0" encoding="utf-8"?>
<a:theme xmlns:a="http://schemas.openxmlformats.org/drawingml/2006/main" name="Thème Office">
  <a:themeElements>
    <a:clrScheme name="Thème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0.xml><?xml version="1.0" encoding="utf-8"?>
<a:theme xmlns:a="http://schemas.openxmlformats.org/drawingml/2006/main" name="قراء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1.xml><?xml version="1.0" encoding="utf-8"?>
<a:theme xmlns:a="http://schemas.openxmlformats.org/drawingml/2006/main" name="4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2.xml><?xml version="1.0" encoding="utf-8"?>
<a:theme xmlns:a="http://schemas.openxmlformats.org/drawingml/2006/main" name="3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3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20079</TotalTime>
  <Words>1859</Words>
  <Application>Microsoft Office PowerPoint</Application>
  <PresentationFormat>Affichage à l'écran (4:3)</PresentationFormat>
  <Paragraphs>439</Paragraphs>
  <Slides>61</Slides>
  <Notes>9</Notes>
  <HiddenSlides>0</HiddenSlides>
  <MMClips>3</MMClips>
  <ScaleCrop>false</ScaleCrop>
  <HeadingPairs>
    <vt:vector size="8" baseType="variant">
      <vt:variant>
        <vt:lpstr>Polices utilisées</vt:lpstr>
      </vt:variant>
      <vt:variant>
        <vt:i4>13</vt:i4>
      </vt:variant>
      <vt:variant>
        <vt:lpstr>Thème</vt:lpstr>
      </vt:variant>
      <vt:variant>
        <vt:i4>33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61</vt:i4>
      </vt:variant>
    </vt:vector>
  </HeadingPairs>
  <TitlesOfParts>
    <vt:vector size="108" baseType="lpstr">
      <vt:lpstr>Abadi</vt:lpstr>
      <vt:lpstr>Arial</vt:lpstr>
      <vt:lpstr>Arial Rounded MT Bold</vt:lpstr>
      <vt:lpstr>Calibri</vt:lpstr>
      <vt:lpstr>Calibri Light</vt:lpstr>
      <vt:lpstr>Dosis</vt:lpstr>
      <vt:lpstr>Dosis ExtraBold</vt:lpstr>
      <vt:lpstr>Dosis Medium</vt:lpstr>
      <vt:lpstr>Dosis SemiBold</vt:lpstr>
      <vt:lpstr>Microsoft Uighur</vt:lpstr>
      <vt:lpstr>Modern Love</vt:lpstr>
      <vt:lpstr>Noto Sans Symbols</vt:lpstr>
      <vt:lpstr>Wingdings</vt:lpstr>
      <vt:lpstr>Conception personnalisée</vt:lpstr>
      <vt:lpstr>6_Conception personnalisée</vt:lpstr>
      <vt:lpstr>1_Conception personnalisée</vt:lpstr>
      <vt:lpstr>2_Conception personnalisée</vt:lpstr>
      <vt:lpstr>5_Conception personnalisée</vt:lpstr>
      <vt:lpstr>1</vt:lpstr>
      <vt:lpstr>2</vt:lpstr>
      <vt:lpstr>3_Conception personnalisée</vt:lpstr>
      <vt:lpstr>4</vt:lpstr>
      <vt:lpstr>4_Conception personnalisée</vt:lpstr>
      <vt:lpstr>ENSEIGNANT</vt:lpstr>
      <vt:lpstr>Office Theme 2013 - 2022</vt:lpstr>
      <vt:lpstr>1_Office Theme 2013 - 2022</vt:lpstr>
      <vt:lpstr>2_Simple Light</vt:lpstr>
      <vt:lpstr>01- نشاط اعتيادي</vt:lpstr>
      <vt:lpstr>02- معــــــــــجم</vt:lpstr>
      <vt:lpstr>03- استماع وتحدث</vt:lpstr>
      <vt:lpstr>اختتام الحصة</vt:lpstr>
      <vt:lpstr>00_Env-Enseignant</vt:lpstr>
      <vt:lpstr>2_01- نشاط اعتيادي</vt:lpstr>
      <vt:lpstr>1_Env-Enseignant</vt:lpstr>
      <vt:lpstr>5_Env-Apprenant_Tmplt</vt:lpstr>
      <vt:lpstr>2_Env-Enseignant</vt:lpstr>
      <vt:lpstr>3_01- نشاط اعتيادي</vt:lpstr>
      <vt:lpstr>1_اختتام الحصة</vt:lpstr>
      <vt:lpstr>1_03- استماع وتحدث</vt:lpstr>
      <vt:lpstr>5_Env-Enseignant</vt:lpstr>
      <vt:lpstr>6_Env-Enseignant</vt:lpstr>
      <vt:lpstr>Thème Office</vt:lpstr>
      <vt:lpstr>قراءة</vt:lpstr>
      <vt:lpstr>4_01- نشاط اعتيادي</vt:lpstr>
      <vt:lpstr>3_04- قراءة/ كتابة</vt:lpstr>
      <vt:lpstr>1_01- نشاط اعتيادي</vt:lpstr>
      <vt:lpstr>PDF</vt:lpstr>
      <vt:lpstr>Présentation PowerPoint</vt:lpstr>
      <vt:lpstr>Présentation PowerPoint</vt:lpstr>
      <vt:lpstr>تنظيم حصص الأسبوع الثالث</vt:lpstr>
      <vt:lpstr>هيكلة حصة اليوم السادس</vt:lpstr>
      <vt:lpstr>عند نهاية الحصة</vt:lpstr>
      <vt:lpstr>انشطة اعتيادية</vt:lpstr>
      <vt:lpstr>مرحبا بكم ، سننطلق في حصة اللغة العربية..</vt:lpstr>
      <vt:lpstr>قبل أن نبدأ حصة اليوم سأذكركم بشروط الحصول على نجمة السلوك الجيد.  في كل حصة سيفوز ثلاثة منكم بالنجمة</vt:lpstr>
      <vt:lpstr>ضعوا اللوحة والكراسة في القمطر.</vt:lpstr>
      <vt:lpstr> في حصة اليوم، ستقومون بقراءة جملة وفقرة بدقة واسترسال.</vt:lpstr>
      <vt:lpstr> انتبهوا لقراءتي؛ سأعين من بينكم من سيقرأ بعدي</vt:lpstr>
      <vt:lpstr> الآن، سأختار متعلمين للقراءة، يتناوب 3 متعلمين على القراءة (الفئة د)، </vt:lpstr>
      <vt:lpstr>Présentation PowerPoint</vt:lpstr>
      <vt:lpstr>Présentation PowerPoint</vt:lpstr>
      <vt:lpstr>مراجعة و توليف </vt:lpstr>
      <vt:lpstr>خذوا كراساتكم على الصفحة رقم 42 </vt:lpstr>
      <vt:lpstr>اقرؤوا النص التالي قراءة هامسة.  سأمر بين الصفوف لمراقبة قراءاتكم.</vt:lpstr>
      <vt:lpstr>حاولوا تجميع أكبر  قدر من المعلومات ، سأطرح عليكم بعدها مجموعة من الأسئلة.</vt:lpstr>
      <vt:lpstr>خذوا كراساتكم على الصفحة رقم  42  و أنجزوا بشكل فردي التمرين التالي:</vt:lpstr>
      <vt:lpstr>أُكْمِلُ خَريطَةَ كَلِمَةِ "اَلْعَريقُ"</vt:lpstr>
      <vt:lpstr>انتبهوا للتصحيح      </vt:lpstr>
      <vt:lpstr>أحسنتم ، الآن أجيبوا عن السؤالين التاليين  بشكل فردي :</vt:lpstr>
      <vt:lpstr>أُوَظِّفُ إِسْتْراتيجِيَّةَ ٱلْكَلِماتِ ٱلْمَفاتيحِ لِأُجيبَ عَنِ  السؤالين التاليين:</vt:lpstr>
      <vt:lpstr>انتبهوا للتصحيح نصحح السؤال الأول :</vt:lpstr>
      <vt:lpstr>انتبهوا للتصحيح نصحح السؤال الثاني :</vt:lpstr>
      <vt:lpstr>خذوا كراساتكم على الصفحة رقم  43  و أنجزوا بشكل فردي التمرين رقم 3:</vt:lpstr>
      <vt:lpstr>أَضْبِطُ ٱلْجُمَلَ بِٱلشَّكْلِ ٱلتّامِّ:</vt:lpstr>
      <vt:lpstr>انتبهوا للتصحيح  -ينقل الأستاذ الجمل على السبورة الجانبية ويعمل على نمذجة شكلها.</vt:lpstr>
      <vt:lpstr>أجيبوا بشكل فردي عن التمرينين رقم 4و5:</vt:lpstr>
      <vt:lpstr>التمرين رقم 4:أَسْتَخْرِجُ مِنَ النَّصِّ ثَلاثَةَ أَفْعالٍ في الْمُضارِعِ وَ أُوَظِّفُها في جُمَلٍ مُفيدَةٍ.</vt:lpstr>
      <vt:lpstr>انتبهوا للتصحيح  . </vt:lpstr>
      <vt:lpstr>التمرين رقم 5: ما ٱلَّذي يَدُلُّ عَلى حُبِّ ٱلْكاتِبِ لِوَطَنِهِ؟</vt:lpstr>
      <vt:lpstr>انتبهوا للتصحيح  . </vt:lpstr>
      <vt:lpstr> الآن أجيبوا عن التمرين رقم 6:</vt:lpstr>
      <vt:lpstr>أُحَدِّدُ نَوْعَ ٱلاِسْمِ في ٱلْكَلِماتِ ٱلتّالِيَةِ حَسَبَ ٱلتَّصْنيفِ ٱلْوارِدِ في ٱلْجَدْوَلِ:</vt:lpstr>
      <vt:lpstr>انتبهوا للتصحيح</vt:lpstr>
      <vt:lpstr> الآن أجيبوا عن التمرين رقم 7:</vt:lpstr>
      <vt:lpstr>أُحَوِّلُ ٱلْجَدْوَلَ حَسَبَ ٱلْمَطْلوبِ: -يرجى توجيه المتعلمين إلى استبدال "المضارع" بـــ "الماضي"  على كراساتهم.</vt:lpstr>
      <vt:lpstr>انتبهوا للتصحيح</vt:lpstr>
      <vt:lpstr> الآن أجيبوا عن التمرين رقم 8:</vt:lpstr>
      <vt:lpstr>السؤال الثامن: أَكْتُبُ فَقْرَةً أُقَدِّمُ  فيها أَحَدَ أَفْرادِ أُسْرَتي أَوْ صَديقي / صَديقَتي.</vt:lpstr>
      <vt:lpstr>انتبهوا للتصحيح ، سأقدم لكم نموذجا لفقرة أقدم فيها معلوماتٍ عَنْ صَديقي أَحْمَد</vt:lpstr>
      <vt:lpstr>قراءة إثرائية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اختــتام الحــصة</vt:lpstr>
      <vt:lpstr>ماذا تعلمتم اليوم؟</vt:lpstr>
      <vt:lpstr>وقت النجمة. الفائز بنجمة المشاركة بهدوء  هو (هي) صديقكم (صديقتكم)....... صفقوا له (لها). يسجل الأستاذ اسم الفائز على لائحة. (يمكن أن تكون اللائحة معروضة على أحد جدران الفصل).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EL HAMDOUNI BTIHAJ</cp:lastModifiedBy>
  <cp:revision>293</cp:revision>
  <dcterms:created xsi:type="dcterms:W3CDTF">2023-09-20T21:35:22Z</dcterms:created>
  <dcterms:modified xsi:type="dcterms:W3CDTF">2025-11-16T16:38:30Z</dcterms:modified>
</cp:coreProperties>
</file>