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7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8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9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1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2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3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4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5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6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7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8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9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20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21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2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2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146.xml" ContentType="application/vnd.openxmlformats-officedocument.presentationml.slideLayout+xml"/>
  <Override PartName="/ppt/theme/theme2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25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26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27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8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9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30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31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32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theme/theme33.xml" ContentType="application/vnd.openxmlformats-officedocument.theme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theme/theme34.xml" ContentType="application/vnd.openxmlformats-officedocument.theme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theme/theme35.xml" ContentType="application/vnd.openxmlformats-officedocument.theme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6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7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8.xml" ContentType="application/vnd.openxmlformats-officedocument.theme+xml"/>
  <Override PartName="/ppt/theme/theme3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6" r:id="rId1"/>
    <p:sldMasterId id="2147483989" r:id="rId2"/>
    <p:sldMasterId id="2147483738" r:id="rId3"/>
    <p:sldMasterId id="2147483752" r:id="rId4"/>
    <p:sldMasterId id="2147483755" r:id="rId5"/>
    <p:sldMasterId id="2147483795" r:id="rId6"/>
    <p:sldMasterId id="2147483761" r:id="rId7"/>
    <p:sldMasterId id="2147483818" r:id="rId8"/>
    <p:sldMasterId id="2147483770" r:id="rId9"/>
    <p:sldMasterId id="2147483777" r:id="rId10"/>
    <p:sldMasterId id="2147483787" r:id="rId11"/>
    <p:sldMasterId id="2147483704" r:id="rId12"/>
    <p:sldMasterId id="2147483707" r:id="rId13"/>
    <p:sldMasterId id="2147483710" r:id="rId14"/>
    <p:sldMasterId id="2147483728" r:id="rId15"/>
    <p:sldMasterId id="2147483716" r:id="rId16"/>
    <p:sldMasterId id="2147483720" r:id="rId17"/>
    <p:sldMasterId id="2147483713" r:id="rId18"/>
    <p:sldMasterId id="2147483674" r:id="rId19"/>
    <p:sldMasterId id="2147483723" r:id="rId20"/>
    <p:sldMasterId id="2147483686" r:id="rId21"/>
    <p:sldMasterId id="2147483699" r:id="rId22"/>
    <p:sldMasterId id="2147483732" r:id="rId23"/>
    <p:sldMasterId id="2147483726" r:id="rId24"/>
    <p:sldMasterId id="2147483864" r:id="rId25"/>
    <p:sldMasterId id="2147483887" r:id="rId26"/>
    <p:sldMasterId id="2147483910" r:id="rId27"/>
    <p:sldMasterId id="2147483919" r:id="rId28"/>
    <p:sldMasterId id="2147483965" r:id="rId29"/>
    <p:sldMasterId id="2147484012" r:id="rId30"/>
    <p:sldMasterId id="2147484027" r:id="rId31"/>
    <p:sldMasterId id="2147484055" r:id="rId32"/>
    <p:sldMasterId id="2147484072" r:id="rId33"/>
    <p:sldMasterId id="2147484096" r:id="rId34"/>
    <p:sldMasterId id="2147484108" r:id="rId35"/>
    <p:sldMasterId id="2147484131" r:id="rId36"/>
    <p:sldMasterId id="2147484157" r:id="rId37"/>
    <p:sldMasterId id="2147484172" r:id="rId38"/>
  </p:sldMasterIdLst>
  <p:notesMasterIdLst>
    <p:notesMasterId r:id="rId99"/>
  </p:notesMasterIdLst>
  <p:sldIdLst>
    <p:sldId id="2147482692" r:id="rId39"/>
    <p:sldId id="2147482483" r:id="rId40"/>
    <p:sldId id="2147482469" r:id="rId41"/>
    <p:sldId id="2147482727" r:id="rId42"/>
    <p:sldId id="2147482488" r:id="rId43"/>
    <p:sldId id="2147482691" r:id="rId44"/>
    <p:sldId id="2147482537" r:id="rId45"/>
    <p:sldId id="2147482730" r:id="rId46"/>
    <p:sldId id="2147482538" r:id="rId47"/>
    <p:sldId id="2147482540" r:id="rId48"/>
    <p:sldId id="2147482541" r:id="rId49"/>
    <p:sldId id="2147482607" r:id="rId50"/>
    <p:sldId id="2147482542" r:id="rId51"/>
    <p:sldId id="2147482543" r:id="rId52"/>
    <p:sldId id="2147482728" r:id="rId53"/>
    <p:sldId id="2147482608" r:id="rId54"/>
    <p:sldId id="2147482567" r:id="rId55"/>
    <p:sldId id="2147482552" r:id="rId56"/>
    <p:sldId id="2147482557" r:id="rId57"/>
    <p:sldId id="2147482560" r:id="rId58"/>
    <p:sldId id="2147482579" r:id="rId59"/>
    <p:sldId id="2147482636" r:id="rId60"/>
    <p:sldId id="2147482637" r:id="rId61"/>
    <p:sldId id="2147482561" r:id="rId62"/>
    <p:sldId id="2147482643" r:id="rId63"/>
    <p:sldId id="2147482644" r:id="rId64"/>
    <p:sldId id="2147482618" r:id="rId65"/>
    <p:sldId id="2147482619" r:id="rId66"/>
    <p:sldId id="2147482563" r:id="rId67"/>
    <p:sldId id="2147482564" r:id="rId68"/>
    <p:sldId id="2147482638" r:id="rId69"/>
    <p:sldId id="2147482639" r:id="rId70"/>
    <p:sldId id="2147482641" r:id="rId71"/>
    <p:sldId id="2147482640" r:id="rId72"/>
    <p:sldId id="2147482642" r:id="rId73"/>
    <p:sldId id="2147482729" r:id="rId74"/>
    <p:sldId id="2147482568" r:id="rId75"/>
    <p:sldId id="2147482649" r:id="rId76"/>
    <p:sldId id="2147482648" r:id="rId77"/>
    <p:sldId id="2147482582" r:id="rId78"/>
    <p:sldId id="2147482585" r:id="rId79"/>
    <p:sldId id="2147482586" r:id="rId80"/>
    <p:sldId id="2147482650" r:id="rId81"/>
    <p:sldId id="2147482651" r:id="rId82"/>
    <p:sldId id="2147482652" r:id="rId83"/>
    <p:sldId id="2147482653" r:id="rId84"/>
    <p:sldId id="2147482654" r:id="rId85"/>
    <p:sldId id="2147482655" r:id="rId86"/>
    <p:sldId id="2147482620" r:id="rId87"/>
    <p:sldId id="2147482645" r:id="rId88"/>
    <p:sldId id="2147482646" r:id="rId89"/>
    <p:sldId id="2147482647" r:id="rId90"/>
    <p:sldId id="2147482593" r:id="rId91"/>
    <p:sldId id="2147482594" r:id="rId92"/>
    <p:sldId id="2147482621" r:id="rId93"/>
    <p:sldId id="2147482614" r:id="rId94"/>
    <p:sldId id="2147482615" r:id="rId95"/>
    <p:sldId id="2147482726" r:id="rId96"/>
    <p:sldId id="2147482616" r:id="rId97"/>
    <p:sldId id="2147482487" r:id="rId98"/>
  </p:sldIdLst>
  <p:sldSz cx="9144000" cy="6858000" type="screen4x3"/>
  <p:notesSz cx="6858000" cy="9144000"/>
  <p:embeddedFontLst>
    <p:embeddedFont>
      <p:font typeface="Abadi" panose="020B0604020104020204" pitchFamily="34" charset="0"/>
      <p:regular r:id="rId100"/>
      <p:bold r:id="rId101"/>
      <p:italic r:id="rId102"/>
      <p:boldItalic r:id="rId103"/>
    </p:embeddedFont>
    <p:embeddedFont>
      <p:font typeface="Arial Rounded MT Bold" panose="020F0704030504030204" pitchFamily="34" charset="0"/>
      <p:regular r:id="rId104"/>
    </p:embeddedFont>
    <p:embeddedFont>
      <p:font typeface="Dosis" pitchFamily="2" charset="0"/>
      <p:regular r:id="rId105"/>
      <p:bold r:id="rId106"/>
    </p:embeddedFont>
    <p:embeddedFont>
      <p:font typeface="Dosis ExtraBold" pitchFamily="2" charset="0"/>
      <p:bold r:id="rId107"/>
    </p:embeddedFont>
    <p:embeddedFont>
      <p:font typeface="Dosis Medium" pitchFamily="2" charset="0"/>
      <p:regular r:id="rId108"/>
    </p:embeddedFont>
    <p:embeddedFont>
      <p:font typeface="Dosis SemiBold" pitchFamily="2" charset="0"/>
      <p:bold r:id="rId109"/>
    </p:embeddedFont>
    <p:embeddedFont>
      <p:font typeface="Microsoft Uighur" panose="02000000000000000000" pitchFamily="2" charset="-78"/>
      <p:regular r:id="rId110"/>
      <p:bold r:id="rId111"/>
    </p:embeddedFont>
    <p:embeddedFont>
      <p:font typeface="Modern Love" panose="04090805081005020601" pitchFamily="82" charset="0"/>
      <p:regular r:id="rId112"/>
    </p:embeddedFont>
    <p:embeddedFont>
      <p:font typeface="Noto Sans Symbols" panose="020B0604020202020204" charset="0"/>
      <p:regular r:id="rId113"/>
      <p:bold r:id="rId1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4FD"/>
    <a:srgbClr val="DBDAED"/>
    <a:srgbClr val="424D7B"/>
    <a:srgbClr val="D8EFF4"/>
    <a:srgbClr val="106585"/>
    <a:srgbClr val="FDFEFE"/>
    <a:srgbClr val="6A93B2"/>
    <a:srgbClr val="00ACA4"/>
    <a:srgbClr val="9299B1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3460" autoAdjust="0"/>
  </p:normalViewPr>
  <p:slideViewPr>
    <p:cSldViewPr snapToGrid="0">
      <p:cViewPr varScale="1">
        <p:scale>
          <a:sx n="70" d="100"/>
          <a:sy n="70" d="100"/>
        </p:scale>
        <p:origin x="922" y="34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theme" Target="theme/theme1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4.xml"/><Relationship Id="rId47" Type="http://schemas.openxmlformats.org/officeDocument/2006/relationships/slide" Target="slides/slide9.xml"/><Relationship Id="rId63" Type="http://schemas.openxmlformats.org/officeDocument/2006/relationships/slide" Target="slides/slide25.xml"/><Relationship Id="rId68" Type="http://schemas.openxmlformats.org/officeDocument/2006/relationships/slide" Target="slides/slide30.xml"/><Relationship Id="rId84" Type="http://schemas.openxmlformats.org/officeDocument/2006/relationships/slide" Target="slides/slide46.xml"/><Relationship Id="rId89" Type="http://schemas.openxmlformats.org/officeDocument/2006/relationships/slide" Target="slides/slide51.xml"/><Relationship Id="rId112" Type="http://schemas.openxmlformats.org/officeDocument/2006/relationships/font" Target="fonts/font13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8.fntdata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" Target="slides/slide15.xml"/><Relationship Id="rId58" Type="http://schemas.openxmlformats.org/officeDocument/2006/relationships/slide" Target="slides/slide20.xml"/><Relationship Id="rId74" Type="http://schemas.openxmlformats.org/officeDocument/2006/relationships/slide" Target="slides/slide36.xml"/><Relationship Id="rId79" Type="http://schemas.openxmlformats.org/officeDocument/2006/relationships/slide" Target="slides/slide41.xml"/><Relationship Id="rId102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2.xml"/><Relationship Id="rId95" Type="http://schemas.openxmlformats.org/officeDocument/2006/relationships/slide" Target="slides/slide57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5.xml"/><Relationship Id="rId48" Type="http://schemas.openxmlformats.org/officeDocument/2006/relationships/slide" Target="slides/slide10.xml"/><Relationship Id="rId64" Type="http://schemas.openxmlformats.org/officeDocument/2006/relationships/slide" Target="slides/slide26.xml"/><Relationship Id="rId69" Type="http://schemas.openxmlformats.org/officeDocument/2006/relationships/slide" Target="slides/slide31.xml"/><Relationship Id="rId113" Type="http://schemas.openxmlformats.org/officeDocument/2006/relationships/font" Target="fonts/font14.fntdata"/><Relationship Id="rId118" Type="http://schemas.openxmlformats.org/officeDocument/2006/relationships/tableStyles" Target="tableStyles.xml"/><Relationship Id="rId80" Type="http://schemas.openxmlformats.org/officeDocument/2006/relationships/slide" Target="slides/slide42.xml"/><Relationship Id="rId85" Type="http://schemas.openxmlformats.org/officeDocument/2006/relationships/slide" Target="slides/slide4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" Target="slides/slide21.xml"/><Relationship Id="rId103" Type="http://schemas.openxmlformats.org/officeDocument/2006/relationships/font" Target="fonts/font4.fntdata"/><Relationship Id="rId108" Type="http://schemas.openxmlformats.org/officeDocument/2006/relationships/font" Target="fonts/font9.fntdata"/><Relationship Id="rId54" Type="http://schemas.openxmlformats.org/officeDocument/2006/relationships/slide" Target="slides/slide16.xml"/><Relationship Id="rId70" Type="http://schemas.openxmlformats.org/officeDocument/2006/relationships/slide" Target="slides/slide32.xml"/><Relationship Id="rId75" Type="http://schemas.openxmlformats.org/officeDocument/2006/relationships/slide" Target="slides/slide37.xml"/><Relationship Id="rId91" Type="http://schemas.openxmlformats.org/officeDocument/2006/relationships/slide" Target="slides/slide53.xml"/><Relationship Id="rId96" Type="http://schemas.openxmlformats.org/officeDocument/2006/relationships/slide" Target="slides/slide5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11.xml"/><Relationship Id="rId114" Type="http://schemas.openxmlformats.org/officeDocument/2006/relationships/font" Target="fonts/font15.fntdata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6.xml"/><Relationship Id="rId52" Type="http://schemas.openxmlformats.org/officeDocument/2006/relationships/slide" Target="slides/slide14.xml"/><Relationship Id="rId60" Type="http://schemas.openxmlformats.org/officeDocument/2006/relationships/slide" Target="slides/slide22.xml"/><Relationship Id="rId65" Type="http://schemas.openxmlformats.org/officeDocument/2006/relationships/slide" Target="slides/slide27.xml"/><Relationship Id="rId73" Type="http://schemas.openxmlformats.org/officeDocument/2006/relationships/slide" Target="slides/slide35.xml"/><Relationship Id="rId78" Type="http://schemas.openxmlformats.org/officeDocument/2006/relationships/slide" Target="slides/slide40.xml"/><Relationship Id="rId81" Type="http://schemas.openxmlformats.org/officeDocument/2006/relationships/slide" Target="slides/slide43.xml"/><Relationship Id="rId86" Type="http://schemas.openxmlformats.org/officeDocument/2006/relationships/slide" Target="slides/slide48.xml"/><Relationship Id="rId94" Type="http://schemas.openxmlformats.org/officeDocument/2006/relationships/slide" Target="slides/slide56.xml"/><Relationship Id="rId99" Type="http://schemas.openxmlformats.org/officeDocument/2006/relationships/notesMaster" Target="notesMasters/notesMaster1.xml"/><Relationship Id="rId101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.xml"/><Relationship Id="rId109" Type="http://schemas.openxmlformats.org/officeDocument/2006/relationships/font" Target="fonts/font10.fntdata"/><Relationship Id="rId34" Type="http://schemas.openxmlformats.org/officeDocument/2006/relationships/slideMaster" Target="slideMasters/slideMaster34.xml"/><Relationship Id="rId50" Type="http://schemas.openxmlformats.org/officeDocument/2006/relationships/slide" Target="slides/slide12.xml"/><Relationship Id="rId55" Type="http://schemas.openxmlformats.org/officeDocument/2006/relationships/slide" Target="slides/slide17.xml"/><Relationship Id="rId76" Type="http://schemas.openxmlformats.org/officeDocument/2006/relationships/slide" Target="slides/slide38.xml"/><Relationship Id="rId97" Type="http://schemas.openxmlformats.org/officeDocument/2006/relationships/slide" Target="slides/slide59.xml"/><Relationship Id="rId104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3.xml"/><Relationship Id="rId92" Type="http://schemas.openxmlformats.org/officeDocument/2006/relationships/slide" Target="slides/slide54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2.xml"/><Relationship Id="rId45" Type="http://schemas.openxmlformats.org/officeDocument/2006/relationships/slide" Target="slides/slide7.xml"/><Relationship Id="rId66" Type="http://schemas.openxmlformats.org/officeDocument/2006/relationships/slide" Target="slides/slide28.xml"/><Relationship Id="rId87" Type="http://schemas.openxmlformats.org/officeDocument/2006/relationships/slide" Target="slides/slide49.xml"/><Relationship Id="rId110" Type="http://schemas.openxmlformats.org/officeDocument/2006/relationships/font" Target="fonts/font11.fntdata"/><Relationship Id="rId115" Type="http://schemas.openxmlformats.org/officeDocument/2006/relationships/presProps" Target="presProps.xml"/><Relationship Id="rId61" Type="http://schemas.openxmlformats.org/officeDocument/2006/relationships/slide" Target="slides/slide23.xml"/><Relationship Id="rId82" Type="http://schemas.openxmlformats.org/officeDocument/2006/relationships/slide" Target="slides/slide44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" Target="slides/slide18.xml"/><Relationship Id="rId77" Type="http://schemas.openxmlformats.org/officeDocument/2006/relationships/slide" Target="slides/slide39.xml"/><Relationship Id="rId100" Type="http://schemas.openxmlformats.org/officeDocument/2006/relationships/font" Target="fonts/font1.fntdata"/><Relationship Id="rId105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3.xml"/><Relationship Id="rId72" Type="http://schemas.openxmlformats.org/officeDocument/2006/relationships/slide" Target="slides/slide34.xml"/><Relationship Id="rId93" Type="http://schemas.openxmlformats.org/officeDocument/2006/relationships/slide" Target="slides/slide55.xml"/><Relationship Id="rId98" Type="http://schemas.openxmlformats.org/officeDocument/2006/relationships/slide" Target="slides/slide60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8.xml"/><Relationship Id="rId67" Type="http://schemas.openxmlformats.org/officeDocument/2006/relationships/slide" Target="slides/slide29.xml"/><Relationship Id="rId116" Type="http://schemas.openxmlformats.org/officeDocument/2006/relationships/viewProps" Target="view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3.xml"/><Relationship Id="rId62" Type="http://schemas.openxmlformats.org/officeDocument/2006/relationships/slide" Target="slides/slide24.xml"/><Relationship Id="rId83" Type="http://schemas.openxmlformats.org/officeDocument/2006/relationships/slide" Target="slides/slide45.xml"/><Relationship Id="rId88" Type="http://schemas.openxmlformats.org/officeDocument/2006/relationships/slide" Target="slides/slide50.xml"/><Relationship Id="rId111" Type="http://schemas.openxmlformats.org/officeDocument/2006/relationships/font" Target="fonts/font12.fntdata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" Target="slides/slide19.xml"/><Relationship Id="rId106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12/11/2025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D58E8-2453-468C-4754-ADC1DE0E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554794-81AB-10E8-48F5-9BEDDE32D3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C7DE387-7A4F-79FE-72B0-5E76EF6FD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152DD6-3856-D667-996F-7257323682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774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22.xml"/></Relationships>
</file>

<file path=ppt/slideLayouts/_rels/slideLayout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3.xml"/><Relationship Id="rId7" Type="http://schemas.openxmlformats.org/officeDocument/2006/relationships/image" Target="../media/image35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slideMaster" Target="../slideMasters/slideMaster22.xml"/><Relationship Id="rId9" Type="http://schemas.openxmlformats.org/officeDocument/2006/relationships/image" Target="../media/image37.svg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22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22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7" Type="http://schemas.openxmlformats.org/officeDocument/2006/relationships/image" Target="../media/image37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7" Type="http://schemas.openxmlformats.org/officeDocument/2006/relationships/image" Target="../media/image37.sv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2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5.png"/></Relationships>
</file>

<file path=ppt/slideLayouts/_rels/slideLayout1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5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5.png"/></Relationships>
</file>

<file path=ppt/slideLayouts/_rels/slideLayout1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6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8.xml"/><Relationship Id="rId4" Type="http://schemas.openxmlformats.org/officeDocument/2006/relationships/image" Target="../media/image5.png"/></Relationships>
</file>

<file path=ppt/slideLayouts/_rels/slideLayout2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8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9.xml"/><Relationship Id="rId4" Type="http://schemas.openxmlformats.org/officeDocument/2006/relationships/image" Target="../media/image5.png"/></Relationships>
</file>

<file path=ppt/slideLayouts/_rels/slideLayout2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9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5.png"/></Relationships>
</file>

<file path=ppt/slideLayouts/_rels/slideLayout2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1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microsoft.com/office/2007/relationships/hdphoto" Target="../media/hdphoto3.wdp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49.png"/><Relationship Id="rId5" Type="http://schemas.microsoft.com/office/2007/relationships/hdphoto" Target="../media/hdphoto4.wdp"/><Relationship Id="rId4" Type="http://schemas.openxmlformats.org/officeDocument/2006/relationships/image" Target="../media/image48.png"/></Relationships>
</file>

<file path=ppt/slideLayouts/_rels/slideLayout28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0.png"/><Relationship Id="rId7" Type="http://schemas.openxmlformats.org/officeDocument/2006/relationships/image" Target="../media/image51.pn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10" Type="http://schemas.microsoft.com/office/2007/relationships/hdphoto" Target="../media/hdphoto3.wdp"/><Relationship Id="rId4" Type="http://schemas.microsoft.com/office/2007/relationships/hdphoto" Target="../media/hdphoto5.wdp"/><Relationship Id="rId9" Type="http://schemas.openxmlformats.org/officeDocument/2006/relationships/image" Target="../media/image21.png"/></Relationships>
</file>

<file path=ppt/slideLayouts/_rels/slideLayout28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0.png"/><Relationship Id="rId7" Type="http://schemas.openxmlformats.org/officeDocument/2006/relationships/image" Target="../media/image51.pn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10" Type="http://schemas.microsoft.com/office/2007/relationships/hdphoto" Target="../media/hdphoto3.wdp"/><Relationship Id="rId4" Type="http://schemas.microsoft.com/office/2007/relationships/hdphoto" Target="../media/hdphoto5.wdp"/><Relationship Id="rId9" Type="http://schemas.openxmlformats.org/officeDocument/2006/relationships/image" Target="../media/image21.png"/></Relationships>
</file>

<file path=ppt/slideLayouts/_rels/slideLayout28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0.png"/><Relationship Id="rId7" Type="http://schemas.openxmlformats.org/officeDocument/2006/relationships/image" Target="../media/image51.pn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10" Type="http://schemas.microsoft.com/office/2007/relationships/hdphoto" Target="../media/hdphoto3.wdp"/><Relationship Id="rId4" Type="http://schemas.microsoft.com/office/2007/relationships/hdphoto" Target="../media/hdphoto5.wdp"/><Relationship Id="rId9" Type="http://schemas.openxmlformats.org/officeDocument/2006/relationships/image" Target="../media/image21.png"/></Relationships>
</file>

<file path=ppt/slideLayouts/_rels/slideLayout2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1.png"/><Relationship Id="rId5" Type="http://schemas.microsoft.com/office/2007/relationships/hdphoto" Target="../media/hdphoto2.wdp"/><Relationship Id="rId4" Type="http://schemas.openxmlformats.org/officeDocument/2006/relationships/image" Target="../media/image19.png"/><Relationship Id="rId9" Type="http://schemas.microsoft.com/office/2007/relationships/hdphoto" Target="../media/hdphoto3.wdp"/></Relationships>
</file>

<file path=ppt/slideLayouts/_rels/slideLayout2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1.png"/><Relationship Id="rId5" Type="http://schemas.microsoft.com/office/2007/relationships/hdphoto" Target="../media/hdphoto2.wdp"/><Relationship Id="rId4" Type="http://schemas.openxmlformats.org/officeDocument/2006/relationships/image" Target="../media/image19.png"/><Relationship Id="rId9" Type="http://schemas.microsoft.com/office/2007/relationships/hdphoto" Target="../media/hdphoto3.wdp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1.png"/><Relationship Id="rId5" Type="http://schemas.microsoft.com/office/2007/relationships/hdphoto" Target="../media/hdphoto2.wdp"/><Relationship Id="rId4" Type="http://schemas.openxmlformats.org/officeDocument/2006/relationships/image" Target="../media/image19.png"/><Relationship Id="rId9" Type="http://schemas.microsoft.com/office/2007/relationships/hdphoto" Target="../media/hdphoto3.wdp"/></Relationships>
</file>

<file path=ppt/slideLayouts/_rels/slideLayout2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51.png"/><Relationship Id="rId9" Type="http://schemas.microsoft.com/office/2007/relationships/hdphoto" Target="../media/hdphoto2.wdp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3.xml"/><Relationship Id="rId4" Type="http://schemas.openxmlformats.org/officeDocument/2006/relationships/image" Target="../media/image5.png"/></Relationships>
</file>

<file path=ppt/slideLayouts/_rels/slideLayout3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hdphoto" Target="../media/hdphoto1.wdp"/><Relationship Id="rId7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3.xml"/><Relationship Id="rId6" Type="http://schemas.microsoft.com/office/2007/relationships/hdphoto" Target="../media/hdphoto6.wdp"/><Relationship Id="rId5" Type="http://schemas.openxmlformats.org/officeDocument/2006/relationships/image" Target="../media/image52.png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Master" Target="../slideMasters/slideMaster33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4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5.xml"/><Relationship Id="rId4" Type="http://schemas.openxmlformats.org/officeDocument/2006/relationships/image" Target="../media/image5.png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6.xml"/><Relationship Id="rId4" Type="http://schemas.openxmlformats.org/officeDocument/2006/relationships/image" Target="../media/image5.png"/></Relationships>
</file>

<file path=ppt/slideLayouts/_rels/slideLayout3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hdphoto" Target="../media/hdphoto1.wdp"/><Relationship Id="rId7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6.xml"/><Relationship Id="rId6" Type="http://schemas.microsoft.com/office/2007/relationships/hdphoto" Target="../media/hdphoto6.wdp"/><Relationship Id="rId5" Type="http://schemas.openxmlformats.org/officeDocument/2006/relationships/image" Target="../media/image52.png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6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Master" Target="../slideMasters/slideMaster36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Master" Target="../slideMasters/slideMaster37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Master" Target="../slideMasters/slideMaster37.xml"/></Relationships>
</file>

<file path=ppt/slideLayouts/_rels/slideLayout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Master" Target="../slideMasters/slideMaster37.xml"/></Relationships>
</file>

<file path=ppt/slideLayouts/_rels/slideLayout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7.xml"/></Relationships>
</file>

<file path=ppt/slideLayouts/_rels/slideLayout3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7.xml"/></Relationships>
</file>

<file path=ppt/slideLayouts/_rels/slideLayout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7.xml"/></Relationships>
</file>

<file path=ppt/slideLayouts/_rels/slideLayout3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7.xml"/></Relationships>
</file>

<file path=ppt/slideLayouts/_rels/slideLayout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7.xml"/></Relationships>
</file>

<file path=ppt/slideLayouts/_rels/slideLayout3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7.xml"/></Relationships>
</file>

<file path=ppt/slideLayouts/_rels/slideLayout3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7.xml"/></Relationships>
</file>

<file path=ppt/slideLayouts/_rels/slideLayout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7.xml"/></Relationships>
</file>

<file path=ppt/slideLayouts/_rels/slideLayout3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7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8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1557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780079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91768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190186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46066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4115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97143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739836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45856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76121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6047032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78342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74625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7508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275675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289475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234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3989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33737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15089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3960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47067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09457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850963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40490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19727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315030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62968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63968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7037665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640645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4876353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32585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72021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5068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514300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37158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22446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022937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0409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5144602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98408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99048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79316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23524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204947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78926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35247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1292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625149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10625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052800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66945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41772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84229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1699475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06733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493516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94860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84301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83659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257283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3073075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267086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902203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12213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990379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73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565451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64162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058085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327744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096584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6702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93412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13628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77242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01443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94735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9986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244162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11703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09861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33309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84050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684704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324884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87439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50535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4412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06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850254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500241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7193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345721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16128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83895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43328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97667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80371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543215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52828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1061067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877219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5282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28927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11952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76721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1170284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50414748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60367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3963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79495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93046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573055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10426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34123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8011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90600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802666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002760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89205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914937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18067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967625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71162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87879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97386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5263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56709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765691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12327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595433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45361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06949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39058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8891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206135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99964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83128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978064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04296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750289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00791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025580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191202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6943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90558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7288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651762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50880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83380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73384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383592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02757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17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145041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793340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82207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0476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521368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8429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54916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2362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4189367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443168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5829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9340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709649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0978322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220950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80522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92810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917434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2558218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71883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24433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21320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017204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27511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164201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615676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62885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97050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6801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97659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451691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41141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5457288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08776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05510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980894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7791562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15440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14120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190391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66597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716997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41496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922767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9985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515482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200661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03049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45614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19128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308240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830707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407899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195069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1253327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165026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271944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88187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450645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24497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883027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7008117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30964284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95157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2811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817627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95194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833166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77692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1582337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649348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0863401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247220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84359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9616898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8545766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592610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720608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53764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95025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29459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826780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552539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029606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768694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68629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964711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546862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5857340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651486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7775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8469490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80545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500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638436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2169994"/>
            <a:ext cx="5040000" cy="3960000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2169994"/>
            <a:ext cx="2520000" cy="3960000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270900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5070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56120822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885887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3749085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01203326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4995295" y="5579413"/>
            <a:ext cx="1431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953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77849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900690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20732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401750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796311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1293496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7324181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8388795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60982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40430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4984035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0490913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0181413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9962571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375839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7883583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8308237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1880286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573898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2885181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587000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370804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1511291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966035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266585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278404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2558380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5227274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729444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598556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1654002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7575800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81278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2517002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1825717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7482924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0335015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4782286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1999603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4552048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6476381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1485979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577462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1816075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4306946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214768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980296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765897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55846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073058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2025064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6019398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5402581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1830953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2592502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969228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1858842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3070783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5842993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169585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106426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007341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3845616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7187702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2008329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90120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889332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3123544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555676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015435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5040201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487494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7317543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6939160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8038672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421729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9742706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0956520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637285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093692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046333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902482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8344958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708437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027830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808527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3279605"/>
      </p:ext>
    </p:extLst>
  </p:cSld>
  <p:clrMapOvr>
    <a:masterClrMapping/>
  </p:clrMapOvr>
  <p:transition spd="slow">
    <p:fad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23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8751116"/>
      </p:ext>
    </p:extLst>
  </p:cSld>
  <p:clrMapOvr>
    <a:masterClrMapping/>
  </p:clrMapOvr>
  <p:transition spd="slow">
    <p:fade/>
  </p:transition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59717"/>
      </p:ext>
    </p:extLst>
  </p:cSld>
  <p:clrMapOvr>
    <a:masterClrMapping/>
  </p:clrMapOvr>
  <p:transition spd="slow">
    <p:fade/>
  </p:transition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445958"/>
      </p:ext>
    </p:extLst>
  </p:cSld>
  <p:clrMapOvr>
    <a:masterClrMapping/>
  </p:clrMapOvr>
  <p:transition spd="slow">
    <p:fade/>
  </p:transition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601288"/>
      </p:ext>
    </p:extLst>
  </p:cSld>
  <p:clrMapOvr>
    <a:masterClrMapping/>
  </p:clrMapOvr>
  <p:transition spd="slow">
    <p:fade/>
  </p:transition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057295"/>
      </p:ext>
    </p:extLst>
  </p:cSld>
  <p:clrMapOvr>
    <a:masterClrMapping/>
  </p:clrMapOvr>
  <p:transition spd="slow">
    <p:fade/>
  </p:transition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2682953"/>
      </p:ext>
    </p:extLst>
  </p:cSld>
  <p:clrMapOvr>
    <a:masterClrMapping/>
  </p:clrMapOvr>
  <p:transition spd="slow">
    <p:fade/>
  </p:transition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81062236"/>
      </p:ext>
    </p:extLst>
  </p:cSld>
  <p:clrMapOvr>
    <a:masterClrMapping/>
  </p:clrMapOvr>
  <p:transition spd="slow">
    <p:fade/>
  </p:transition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49226468"/>
      </p:ext>
    </p:extLst>
  </p:cSld>
  <p:clrMapOvr>
    <a:masterClrMapping/>
  </p:clrMapOvr>
  <p:transition spd="slow">
    <p:fade/>
  </p:transition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830354"/>
      </p:ext>
    </p:extLst>
  </p:cSld>
  <p:clrMapOvr>
    <a:masterClrMapping/>
  </p:clrMapOvr>
  <p:transition spd="slow">
    <p:fade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7800578"/>
      </p:ext>
    </p:extLst>
  </p:cSld>
  <p:clrMapOvr>
    <a:masterClrMapping/>
  </p:clrMapOvr>
  <p:transition spd="slow">
    <p:fade/>
  </p:transition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9840"/>
      </p:ext>
    </p:extLst>
  </p:cSld>
  <p:clrMapOvr>
    <a:masterClrMapping/>
  </p:clrMapOvr>
  <p:transition spd="slow">
    <p:fade/>
  </p:transition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775088"/>
      </p:ext>
    </p:extLst>
  </p:cSld>
  <p:clrMapOvr>
    <a:masterClrMapping/>
  </p:clrMapOvr>
  <p:transition spd="slow">
    <p:fade/>
  </p:transition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333599"/>
      </p:ext>
    </p:extLst>
  </p:cSld>
  <p:clrMapOvr>
    <a:masterClrMapping/>
  </p:clrMapOvr>
  <p:transition spd="slow">
    <p:fade/>
  </p:transition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140752"/>
      </p:ext>
    </p:extLst>
  </p:cSld>
  <p:clrMapOvr>
    <a:masterClrMapping/>
  </p:clrMapOvr>
  <p:transition spd="slow">
    <p:fade/>
  </p:transition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513658"/>
      </p:ext>
    </p:extLst>
  </p:cSld>
  <p:clrMapOvr>
    <a:masterClrMapping/>
  </p:clrMapOvr>
  <p:transition spd="slow">
    <p:fade/>
  </p:transition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412306"/>
      </p:ext>
    </p:extLst>
  </p:cSld>
  <p:clrMapOvr>
    <a:masterClrMapping/>
  </p:clrMapOvr>
  <p:transition spd="slow">
    <p:fade/>
  </p:transition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998359"/>
      </p:ext>
    </p:extLst>
  </p:cSld>
  <p:clrMapOvr>
    <a:masterClrMapping/>
  </p:clrMapOvr>
  <p:transition spd="slow">
    <p:fade/>
  </p:transition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3909187"/>
      </p:ext>
    </p:extLst>
  </p:cSld>
  <p:clrMapOvr>
    <a:masterClrMapping/>
  </p:clrMapOvr>
  <p:transition spd="slow">
    <p:fade/>
  </p:transition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6845900"/>
      </p:ext>
    </p:extLst>
  </p:cSld>
  <p:clrMapOvr>
    <a:masterClrMapping/>
  </p:clrMapOvr>
  <p:transition spd="slow">
    <p:fade/>
  </p:transition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720150"/>
      </p:ext>
    </p:extLst>
  </p:cSld>
  <p:clrMapOvr>
    <a:masterClrMapping/>
  </p:clrMapOvr>
  <p:transition spd="slow">
    <p:fade/>
  </p:transition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7268604"/>
      </p:ext>
    </p:extLst>
  </p:cSld>
  <p:clrMapOvr>
    <a:masterClrMapping/>
  </p:clrMapOvr>
  <p:transition spd="slow">
    <p:fade/>
  </p:transition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3369036"/>
      </p:ext>
    </p:extLst>
  </p:cSld>
  <p:clrMapOvr>
    <a:masterClrMapping/>
  </p:clrMapOvr>
  <p:transition spd="slow">
    <p:fade/>
  </p:transition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681235"/>
      </p:ext>
    </p:extLst>
  </p:cSld>
  <p:clrMapOvr>
    <a:masterClrMapping/>
  </p:clrMapOvr>
  <p:transition spd="slow">
    <p:fade/>
  </p:transition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334589"/>
      </p:ext>
    </p:extLst>
  </p:cSld>
  <p:clrMapOvr>
    <a:masterClrMapping/>
  </p:clrMapOvr>
  <p:transition spd="slow">
    <p:fade/>
  </p:transition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3683787"/>
      </p:ext>
    </p:extLst>
  </p:cSld>
  <p:clrMapOvr>
    <a:masterClrMapping/>
  </p:clrMapOvr>
  <p:transition spd="slow">
    <p:fade/>
  </p:transition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550849"/>
      </p:ext>
    </p:extLst>
  </p:cSld>
  <p:clrMapOvr>
    <a:masterClrMapping/>
  </p:clrMapOvr>
  <p:transition spd="slow">
    <p:fade/>
  </p:transition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6565801"/>
      </p:ext>
    </p:extLst>
  </p:cSld>
  <p:clrMapOvr>
    <a:masterClrMapping/>
  </p:clrMapOvr>
  <p:transition spd="slow">
    <p:fade/>
  </p:transition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2685801"/>
      </p:ext>
    </p:extLst>
  </p:cSld>
  <p:clrMapOvr>
    <a:masterClrMapping/>
  </p:clrMapOvr>
  <p:transition spd="slow">
    <p:fade/>
  </p:transition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8473431"/>
      </p:ext>
    </p:extLst>
  </p:cSld>
  <p:clrMapOvr>
    <a:masterClrMapping/>
  </p:clrMapOvr>
  <p:transition spd="slow">
    <p:fade/>
  </p:transition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726680"/>
      </p:ext>
    </p:extLst>
  </p:cSld>
  <p:clrMapOvr>
    <a:masterClrMapping/>
  </p:clrMapOvr>
  <p:transition spd="slow">
    <p:fade/>
  </p:transition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802851"/>
      </p:ext>
    </p:extLst>
  </p:cSld>
  <p:clrMapOvr>
    <a:masterClrMapping/>
  </p:clrMapOvr>
  <p:transition spd="slow">
    <p:fade/>
  </p:transition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8364897"/>
      </p:ext>
    </p:extLst>
  </p:cSld>
  <p:clrMapOvr>
    <a:masterClrMapping/>
  </p:clrMapOvr>
  <p:transition spd="slow">
    <p:fade/>
  </p:transition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570278"/>
      </p:ext>
    </p:extLst>
  </p:cSld>
  <p:clrMapOvr>
    <a:masterClrMapping/>
  </p:clrMapOvr>
  <p:transition spd="slow">
    <p:fade/>
  </p:transition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507487"/>
      </p:ext>
    </p:extLst>
  </p:cSld>
  <p:clrMapOvr>
    <a:masterClrMapping/>
  </p:clrMapOvr>
  <p:transition spd="slow">
    <p:fade/>
  </p:transition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3410235"/>
      </p:ext>
    </p:extLst>
  </p:cSld>
  <p:clrMapOvr>
    <a:masterClrMapping/>
  </p:clrMapOvr>
  <p:transition spd="slow">
    <p:fade/>
  </p:transition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0657520"/>
      </p:ext>
    </p:extLst>
  </p:cSld>
  <p:clrMapOvr>
    <a:masterClrMapping/>
  </p:clrMapOvr>
  <p:transition spd="slow">
    <p:fade/>
  </p:transition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873686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image" Target="../media/image2.jpg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9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theme" Target="../theme/theme5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5" Type="http://schemas.openxmlformats.org/officeDocument/2006/relationships/image" Target="../media/image2.jpg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73.xml"/><Relationship Id="rId10" Type="http://schemas.openxmlformats.org/officeDocument/2006/relationships/image" Target="../media/image9.jpg"/><Relationship Id="rId4" Type="http://schemas.openxmlformats.org/officeDocument/2006/relationships/slideLayout" Target="../slideLayouts/slideLayout72.xml"/><Relationship Id="rId9" Type="http://schemas.openxmlformats.org/officeDocument/2006/relationships/theme" Target="../theme/theme7.xml"/><Relationship Id="rId14" Type="http://schemas.openxmlformats.org/officeDocument/2006/relationships/image" Target="../media/image13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16.bin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101.xml"/><Relationship Id="rId7" Type="http://schemas.openxmlformats.org/officeDocument/2006/relationships/theme" Target="../theme/theme9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103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102.xml"/><Relationship Id="rId9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109.xml"/><Relationship Id="rId15" Type="http://schemas.openxmlformats.org/officeDocument/2006/relationships/image" Target="../media/image13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image" Target="../media/image12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9.jp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4" Type="http://schemas.openxmlformats.org/officeDocument/2006/relationships/image" Target="../media/image22.jpe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heme" Target="../theme/theme13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4" Type="http://schemas.openxmlformats.org/officeDocument/2006/relationships/image" Target="../media/image23.jpe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4" Type="http://schemas.openxmlformats.org/officeDocument/2006/relationships/image" Target="../media/image24.jpe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5" Type="http://schemas.openxmlformats.org/officeDocument/2006/relationships/image" Target="../media/image25.jpe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26.jpe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heme" Target="../theme/theme17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27.jpeg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28.jpeg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5" Type="http://schemas.openxmlformats.org/officeDocument/2006/relationships/image" Target="../media/image29.jpeg"/><Relationship Id="rId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4" Type="http://schemas.openxmlformats.org/officeDocument/2006/relationships/image" Target="../media/image30.jpeg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theme" Target="../theme/theme21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31.jpeg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5" Type="http://schemas.openxmlformats.org/officeDocument/2006/relationships/theme" Target="../theme/theme22.xml"/><Relationship Id="rId4" Type="http://schemas.openxmlformats.org/officeDocument/2006/relationships/slideLayout" Target="../slideLayouts/slideLayout142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43.xml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146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9.xml"/><Relationship Id="rId18" Type="http://schemas.openxmlformats.org/officeDocument/2006/relationships/slideLayout" Target="../slideLayouts/slideLayout164.xml"/><Relationship Id="rId26" Type="http://schemas.openxmlformats.org/officeDocument/2006/relationships/image" Target="../media/image42.png"/><Relationship Id="rId3" Type="http://schemas.openxmlformats.org/officeDocument/2006/relationships/slideLayout" Target="../slideLayouts/slideLayout149.xml"/><Relationship Id="rId21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17" Type="http://schemas.openxmlformats.org/officeDocument/2006/relationships/slideLayout" Target="../slideLayouts/slideLayout163.xml"/><Relationship Id="rId25" Type="http://schemas.openxmlformats.org/officeDocument/2006/relationships/image" Target="../media/image41.png"/><Relationship Id="rId2" Type="http://schemas.openxmlformats.org/officeDocument/2006/relationships/slideLayout" Target="../slideLayouts/slideLayout148.xml"/><Relationship Id="rId16" Type="http://schemas.openxmlformats.org/officeDocument/2006/relationships/slideLayout" Target="../slideLayouts/slideLayout162.xml"/><Relationship Id="rId20" Type="http://schemas.openxmlformats.org/officeDocument/2006/relationships/slideLayout" Target="../slideLayouts/slideLayout166.xml"/><Relationship Id="rId29" Type="http://schemas.openxmlformats.org/officeDocument/2006/relationships/image" Target="../media/image45.png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24" Type="http://schemas.openxmlformats.org/officeDocument/2006/relationships/image" Target="../media/image16.bin"/><Relationship Id="rId5" Type="http://schemas.openxmlformats.org/officeDocument/2006/relationships/slideLayout" Target="../slideLayouts/slideLayout151.xml"/><Relationship Id="rId15" Type="http://schemas.openxmlformats.org/officeDocument/2006/relationships/slideLayout" Target="../slideLayouts/slideLayout161.xml"/><Relationship Id="rId23" Type="http://schemas.openxmlformats.org/officeDocument/2006/relationships/theme" Target="../theme/theme25.xml"/><Relationship Id="rId28" Type="http://schemas.openxmlformats.org/officeDocument/2006/relationships/image" Target="../media/image44.png"/><Relationship Id="rId10" Type="http://schemas.openxmlformats.org/officeDocument/2006/relationships/slideLayout" Target="../slideLayouts/slideLayout156.xml"/><Relationship Id="rId19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60.xml"/><Relationship Id="rId22" Type="http://schemas.openxmlformats.org/officeDocument/2006/relationships/slideLayout" Target="../slideLayouts/slideLayout168.xml"/><Relationship Id="rId27" Type="http://schemas.openxmlformats.org/officeDocument/2006/relationships/image" Target="../media/image43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slideLayout" Target="../slideLayouts/slideLayout181.xml"/><Relationship Id="rId18" Type="http://schemas.openxmlformats.org/officeDocument/2006/relationships/slideLayout" Target="../slideLayouts/slideLayout186.xml"/><Relationship Id="rId26" Type="http://schemas.openxmlformats.org/officeDocument/2006/relationships/image" Target="../media/image42.png"/><Relationship Id="rId3" Type="http://schemas.openxmlformats.org/officeDocument/2006/relationships/slideLayout" Target="../slideLayouts/slideLayout171.xml"/><Relationship Id="rId21" Type="http://schemas.openxmlformats.org/officeDocument/2006/relationships/slideLayout" Target="../slideLayouts/slideLayout189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17" Type="http://schemas.openxmlformats.org/officeDocument/2006/relationships/slideLayout" Target="../slideLayouts/slideLayout185.xml"/><Relationship Id="rId25" Type="http://schemas.openxmlformats.org/officeDocument/2006/relationships/image" Target="../media/image41.png"/><Relationship Id="rId2" Type="http://schemas.openxmlformats.org/officeDocument/2006/relationships/slideLayout" Target="../slideLayouts/slideLayout170.xml"/><Relationship Id="rId16" Type="http://schemas.openxmlformats.org/officeDocument/2006/relationships/slideLayout" Target="../slideLayouts/slideLayout184.xml"/><Relationship Id="rId20" Type="http://schemas.openxmlformats.org/officeDocument/2006/relationships/slideLayout" Target="../slideLayouts/slideLayout188.xml"/><Relationship Id="rId29" Type="http://schemas.openxmlformats.org/officeDocument/2006/relationships/image" Target="../media/image45.png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24" Type="http://schemas.openxmlformats.org/officeDocument/2006/relationships/image" Target="../media/image16.bin"/><Relationship Id="rId5" Type="http://schemas.openxmlformats.org/officeDocument/2006/relationships/slideLayout" Target="../slideLayouts/slideLayout173.xml"/><Relationship Id="rId15" Type="http://schemas.openxmlformats.org/officeDocument/2006/relationships/slideLayout" Target="../slideLayouts/slideLayout183.xml"/><Relationship Id="rId23" Type="http://schemas.openxmlformats.org/officeDocument/2006/relationships/theme" Target="../theme/theme26.xml"/><Relationship Id="rId28" Type="http://schemas.openxmlformats.org/officeDocument/2006/relationships/image" Target="../media/image44.png"/><Relationship Id="rId10" Type="http://schemas.openxmlformats.org/officeDocument/2006/relationships/slideLayout" Target="../slideLayouts/slideLayout178.xml"/><Relationship Id="rId19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slideLayout" Target="../slideLayouts/slideLayout182.xml"/><Relationship Id="rId22" Type="http://schemas.openxmlformats.org/officeDocument/2006/relationships/slideLayout" Target="../slideLayouts/slideLayout190.xml"/><Relationship Id="rId27" Type="http://schemas.openxmlformats.org/officeDocument/2006/relationships/image" Target="../media/image43.png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7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95.xml"/><Relationship Id="rId10" Type="http://schemas.openxmlformats.org/officeDocument/2006/relationships/image" Target="../media/image9.jpg"/><Relationship Id="rId4" Type="http://schemas.openxmlformats.org/officeDocument/2006/relationships/slideLayout" Target="../slideLayouts/slideLayout194.xml"/><Relationship Id="rId9" Type="http://schemas.openxmlformats.org/officeDocument/2006/relationships/theme" Target="../theme/theme27.xml"/><Relationship Id="rId14" Type="http://schemas.openxmlformats.org/officeDocument/2006/relationships/image" Target="../media/image13.pn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28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26" Type="http://schemas.openxmlformats.org/officeDocument/2006/relationships/image" Target="../media/image42.png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41.png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29" Type="http://schemas.openxmlformats.org/officeDocument/2006/relationships/image" Target="../media/image45.png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image" Target="../media/image16.bin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theme" Target="../theme/theme29.xml"/><Relationship Id="rId28" Type="http://schemas.openxmlformats.org/officeDocument/2006/relationships/image" Target="../media/image44.png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Relationship Id="rId27" Type="http://schemas.openxmlformats.org/officeDocument/2006/relationships/image" Target="../media/image43.png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2" Type="http://schemas.openxmlformats.org/officeDocument/2006/relationships/slideLayout" Target="../slideLayouts/slideLayout244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5" Type="http://schemas.openxmlformats.org/officeDocument/2006/relationships/theme" Target="../theme/theme30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slideLayout" Target="../slideLayouts/slideLayout269.xml"/><Relationship Id="rId18" Type="http://schemas.openxmlformats.org/officeDocument/2006/relationships/slideLayout" Target="../slideLayouts/slideLayout274.xml"/><Relationship Id="rId3" Type="http://schemas.openxmlformats.org/officeDocument/2006/relationships/slideLayout" Target="../slideLayouts/slideLayout259.xml"/><Relationship Id="rId21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17" Type="http://schemas.openxmlformats.org/officeDocument/2006/relationships/slideLayout" Target="../slideLayouts/slideLayout273.xml"/><Relationship Id="rId2" Type="http://schemas.openxmlformats.org/officeDocument/2006/relationships/slideLayout" Target="../slideLayouts/slideLayout258.xml"/><Relationship Id="rId16" Type="http://schemas.openxmlformats.org/officeDocument/2006/relationships/slideLayout" Target="../slideLayouts/slideLayout272.xml"/><Relationship Id="rId20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261.xml"/><Relationship Id="rId15" Type="http://schemas.openxmlformats.org/officeDocument/2006/relationships/slideLayout" Target="../slideLayouts/slideLayout271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266.xml"/><Relationship Id="rId19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slideLayout" Target="../slideLayouts/slideLayout270.xml"/><Relationship Id="rId22" Type="http://schemas.openxmlformats.org/officeDocument/2006/relationships/slideLayout" Target="../slideLayouts/slideLayout278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6.xml"/><Relationship Id="rId13" Type="http://schemas.openxmlformats.org/officeDocument/2006/relationships/slideLayout" Target="../slideLayouts/slideLayout291.xml"/><Relationship Id="rId3" Type="http://schemas.openxmlformats.org/officeDocument/2006/relationships/slideLayout" Target="../slideLayouts/slideLayout281.xml"/><Relationship Id="rId7" Type="http://schemas.openxmlformats.org/officeDocument/2006/relationships/slideLayout" Target="../slideLayouts/slideLayout285.xml"/><Relationship Id="rId12" Type="http://schemas.openxmlformats.org/officeDocument/2006/relationships/slideLayout" Target="../slideLayouts/slideLayout290.xml"/><Relationship Id="rId17" Type="http://schemas.openxmlformats.org/officeDocument/2006/relationships/image" Target="../media/image6.jpg"/><Relationship Id="rId2" Type="http://schemas.openxmlformats.org/officeDocument/2006/relationships/slideLayout" Target="../slideLayouts/slideLayout280.xml"/><Relationship Id="rId16" Type="http://schemas.openxmlformats.org/officeDocument/2006/relationships/theme" Target="../theme/theme32.xml"/><Relationship Id="rId1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4.xml"/><Relationship Id="rId11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83.xml"/><Relationship Id="rId1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7.xml"/><Relationship Id="rId14" Type="http://schemas.openxmlformats.org/officeDocument/2006/relationships/slideLayout" Target="../slideLayouts/slideLayout292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slideLayout" Target="../slideLayouts/slideLayout306.xml"/><Relationship Id="rId18" Type="http://schemas.openxmlformats.org/officeDocument/2006/relationships/slideLayout" Target="../slideLayouts/slideLayout311.xml"/><Relationship Id="rId3" Type="http://schemas.openxmlformats.org/officeDocument/2006/relationships/slideLayout" Target="../slideLayouts/slideLayout296.xml"/><Relationship Id="rId21" Type="http://schemas.openxmlformats.org/officeDocument/2006/relationships/slideLayout" Target="../slideLayouts/slideLayout314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17" Type="http://schemas.openxmlformats.org/officeDocument/2006/relationships/slideLayout" Target="../slideLayouts/slideLayout310.xml"/><Relationship Id="rId25" Type="http://schemas.openxmlformats.org/officeDocument/2006/relationships/image" Target="../media/image16.bin"/><Relationship Id="rId2" Type="http://schemas.openxmlformats.org/officeDocument/2006/relationships/slideLayout" Target="../slideLayouts/slideLayout295.xml"/><Relationship Id="rId16" Type="http://schemas.openxmlformats.org/officeDocument/2006/relationships/slideLayout" Target="../slideLayouts/slideLayout309.xml"/><Relationship Id="rId20" Type="http://schemas.openxmlformats.org/officeDocument/2006/relationships/slideLayout" Target="../slideLayouts/slideLayout313.xml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24" Type="http://schemas.openxmlformats.org/officeDocument/2006/relationships/theme" Target="../theme/theme33.xml"/><Relationship Id="rId5" Type="http://schemas.openxmlformats.org/officeDocument/2006/relationships/slideLayout" Target="../slideLayouts/slideLayout298.xml"/><Relationship Id="rId15" Type="http://schemas.openxmlformats.org/officeDocument/2006/relationships/slideLayout" Target="../slideLayouts/slideLayout308.xml"/><Relationship Id="rId23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03.xml"/><Relationship Id="rId19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slideLayout" Target="../slideLayouts/slideLayout307.xml"/><Relationship Id="rId22" Type="http://schemas.openxmlformats.org/officeDocument/2006/relationships/slideLayout" Target="../slideLayouts/slideLayout315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4.xml"/><Relationship Id="rId3" Type="http://schemas.openxmlformats.org/officeDocument/2006/relationships/slideLayout" Target="../slideLayouts/slideLayout319.xml"/><Relationship Id="rId7" Type="http://schemas.openxmlformats.org/officeDocument/2006/relationships/slideLayout" Target="../slideLayouts/slideLayout323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18.xml"/><Relationship Id="rId1" Type="http://schemas.openxmlformats.org/officeDocument/2006/relationships/slideLayout" Target="../slideLayouts/slideLayout317.xml"/><Relationship Id="rId6" Type="http://schemas.openxmlformats.org/officeDocument/2006/relationships/slideLayout" Target="../slideLayouts/slideLayout322.xml"/><Relationship Id="rId11" Type="http://schemas.openxmlformats.org/officeDocument/2006/relationships/slideLayout" Target="../slideLayouts/slideLayout327.xml"/><Relationship Id="rId5" Type="http://schemas.openxmlformats.org/officeDocument/2006/relationships/slideLayout" Target="../slideLayouts/slideLayout321.xml"/><Relationship Id="rId10" Type="http://schemas.openxmlformats.org/officeDocument/2006/relationships/slideLayout" Target="../slideLayouts/slideLayout326.xml"/><Relationship Id="rId4" Type="http://schemas.openxmlformats.org/officeDocument/2006/relationships/slideLayout" Target="../slideLayouts/slideLayout320.xml"/><Relationship Id="rId9" Type="http://schemas.openxmlformats.org/officeDocument/2006/relationships/slideLayout" Target="../slideLayouts/slideLayout325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5.xml"/><Relationship Id="rId13" Type="http://schemas.openxmlformats.org/officeDocument/2006/relationships/slideLayout" Target="../slideLayouts/slideLayout340.xml"/><Relationship Id="rId18" Type="http://schemas.openxmlformats.org/officeDocument/2006/relationships/slideLayout" Target="../slideLayouts/slideLayout345.xml"/><Relationship Id="rId3" Type="http://schemas.openxmlformats.org/officeDocument/2006/relationships/slideLayout" Target="../slideLayouts/slideLayout330.xml"/><Relationship Id="rId21" Type="http://schemas.openxmlformats.org/officeDocument/2006/relationships/slideLayout" Target="../slideLayouts/slideLayout348.xml"/><Relationship Id="rId7" Type="http://schemas.openxmlformats.org/officeDocument/2006/relationships/slideLayout" Target="../slideLayouts/slideLayout334.xml"/><Relationship Id="rId12" Type="http://schemas.openxmlformats.org/officeDocument/2006/relationships/slideLayout" Target="../slideLayouts/slideLayout339.xml"/><Relationship Id="rId17" Type="http://schemas.openxmlformats.org/officeDocument/2006/relationships/slideLayout" Target="../slideLayouts/slideLayout344.xml"/><Relationship Id="rId2" Type="http://schemas.openxmlformats.org/officeDocument/2006/relationships/slideLayout" Target="../slideLayouts/slideLayout329.xml"/><Relationship Id="rId16" Type="http://schemas.openxmlformats.org/officeDocument/2006/relationships/slideLayout" Target="../slideLayouts/slideLayout343.xml"/><Relationship Id="rId20" Type="http://schemas.openxmlformats.org/officeDocument/2006/relationships/slideLayout" Target="../slideLayouts/slideLayout347.xml"/><Relationship Id="rId1" Type="http://schemas.openxmlformats.org/officeDocument/2006/relationships/slideLayout" Target="../slideLayouts/slideLayout328.xml"/><Relationship Id="rId6" Type="http://schemas.openxmlformats.org/officeDocument/2006/relationships/slideLayout" Target="../slideLayouts/slideLayout333.xml"/><Relationship Id="rId11" Type="http://schemas.openxmlformats.org/officeDocument/2006/relationships/slideLayout" Target="../slideLayouts/slideLayout338.xml"/><Relationship Id="rId24" Type="http://schemas.openxmlformats.org/officeDocument/2006/relationships/image" Target="../media/image16.bin"/><Relationship Id="rId5" Type="http://schemas.openxmlformats.org/officeDocument/2006/relationships/slideLayout" Target="../slideLayouts/slideLayout332.xml"/><Relationship Id="rId15" Type="http://schemas.openxmlformats.org/officeDocument/2006/relationships/slideLayout" Target="../slideLayouts/slideLayout342.xml"/><Relationship Id="rId23" Type="http://schemas.openxmlformats.org/officeDocument/2006/relationships/theme" Target="../theme/theme35.xml"/><Relationship Id="rId10" Type="http://schemas.openxmlformats.org/officeDocument/2006/relationships/slideLayout" Target="../slideLayouts/slideLayout337.xml"/><Relationship Id="rId19" Type="http://schemas.openxmlformats.org/officeDocument/2006/relationships/slideLayout" Target="../slideLayouts/slideLayout346.xml"/><Relationship Id="rId4" Type="http://schemas.openxmlformats.org/officeDocument/2006/relationships/slideLayout" Target="../slideLayouts/slideLayout331.xml"/><Relationship Id="rId9" Type="http://schemas.openxmlformats.org/officeDocument/2006/relationships/slideLayout" Target="../slideLayouts/slideLayout336.xml"/><Relationship Id="rId14" Type="http://schemas.openxmlformats.org/officeDocument/2006/relationships/slideLayout" Target="../slideLayouts/slideLayout341.xml"/><Relationship Id="rId22" Type="http://schemas.openxmlformats.org/officeDocument/2006/relationships/slideLayout" Target="../slideLayouts/slideLayout349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7.xml"/><Relationship Id="rId13" Type="http://schemas.openxmlformats.org/officeDocument/2006/relationships/slideLayout" Target="../slideLayouts/slideLayout362.xml"/><Relationship Id="rId18" Type="http://schemas.openxmlformats.org/officeDocument/2006/relationships/slideLayout" Target="../slideLayouts/slideLayout367.xml"/><Relationship Id="rId26" Type="http://schemas.openxmlformats.org/officeDocument/2006/relationships/theme" Target="../theme/theme36.xml"/><Relationship Id="rId3" Type="http://schemas.openxmlformats.org/officeDocument/2006/relationships/slideLayout" Target="../slideLayouts/slideLayout352.xml"/><Relationship Id="rId21" Type="http://schemas.openxmlformats.org/officeDocument/2006/relationships/slideLayout" Target="../slideLayouts/slideLayout370.xml"/><Relationship Id="rId7" Type="http://schemas.openxmlformats.org/officeDocument/2006/relationships/slideLayout" Target="../slideLayouts/slideLayout356.xml"/><Relationship Id="rId12" Type="http://schemas.openxmlformats.org/officeDocument/2006/relationships/slideLayout" Target="../slideLayouts/slideLayout361.xml"/><Relationship Id="rId17" Type="http://schemas.openxmlformats.org/officeDocument/2006/relationships/slideLayout" Target="../slideLayouts/slideLayout366.xml"/><Relationship Id="rId25" Type="http://schemas.openxmlformats.org/officeDocument/2006/relationships/slideLayout" Target="../slideLayouts/slideLayout374.xml"/><Relationship Id="rId2" Type="http://schemas.openxmlformats.org/officeDocument/2006/relationships/slideLayout" Target="../slideLayouts/slideLayout351.xml"/><Relationship Id="rId16" Type="http://schemas.openxmlformats.org/officeDocument/2006/relationships/slideLayout" Target="../slideLayouts/slideLayout365.xml"/><Relationship Id="rId20" Type="http://schemas.openxmlformats.org/officeDocument/2006/relationships/slideLayout" Target="../slideLayouts/slideLayout369.xml"/><Relationship Id="rId1" Type="http://schemas.openxmlformats.org/officeDocument/2006/relationships/slideLayout" Target="../slideLayouts/slideLayout350.xml"/><Relationship Id="rId6" Type="http://schemas.openxmlformats.org/officeDocument/2006/relationships/slideLayout" Target="../slideLayouts/slideLayout355.xml"/><Relationship Id="rId11" Type="http://schemas.openxmlformats.org/officeDocument/2006/relationships/slideLayout" Target="../slideLayouts/slideLayout360.xml"/><Relationship Id="rId24" Type="http://schemas.openxmlformats.org/officeDocument/2006/relationships/slideLayout" Target="../slideLayouts/slideLayout373.xml"/><Relationship Id="rId5" Type="http://schemas.openxmlformats.org/officeDocument/2006/relationships/slideLayout" Target="../slideLayouts/slideLayout354.xml"/><Relationship Id="rId15" Type="http://schemas.openxmlformats.org/officeDocument/2006/relationships/slideLayout" Target="../slideLayouts/slideLayout364.xml"/><Relationship Id="rId23" Type="http://schemas.openxmlformats.org/officeDocument/2006/relationships/slideLayout" Target="../slideLayouts/slideLayout372.xml"/><Relationship Id="rId10" Type="http://schemas.openxmlformats.org/officeDocument/2006/relationships/slideLayout" Target="../slideLayouts/slideLayout359.xml"/><Relationship Id="rId19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53.xml"/><Relationship Id="rId9" Type="http://schemas.openxmlformats.org/officeDocument/2006/relationships/slideLayout" Target="../slideLayouts/slideLayout358.xml"/><Relationship Id="rId14" Type="http://schemas.openxmlformats.org/officeDocument/2006/relationships/slideLayout" Target="../slideLayouts/slideLayout363.xml"/><Relationship Id="rId22" Type="http://schemas.openxmlformats.org/officeDocument/2006/relationships/slideLayout" Target="../slideLayouts/slideLayout371.xml"/><Relationship Id="rId27" Type="http://schemas.openxmlformats.org/officeDocument/2006/relationships/image" Target="../media/image16.bin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13" Type="http://schemas.openxmlformats.org/officeDocument/2006/relationships/slideLayout" Target="../slideLayouts/slideLayout387.xml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slideLayout" Target="../slideLayouts/slideLayout386.xml"/><Relationship Id="rId2" Type="http://schemas.openxmlformats.org/officeDocument/2006/relationships/slideLayout" Target="../slideLayouts/slideLayout376.xml"/><Relationship Id="rId16" Type="http://schemas.openxmlformats.org/officeDocument/2006/relationships/image" Target="../media/image55.jpg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5" Type="http://schemas.openxmlformats.org/officeDocument/2006/relationships/theme" Target="../theme/theme37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Relationship Id="rId14" Type="http://schemas.openxmlformats.org/officeDocument/2006/relationships/slideLayout" Target="../slideLayouts/slideLayout388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6.xml"/><Relationship Id="rId13" Type="http://schemas.openxmlformats.org/officeDocument/2006/relationships/slideLayout" Target="../slideLayouts/slideLayout401.xml"/><Relationship Id="rId18" Type="http://schemas.openxmlformats.org/officeDocument/2006/relationships/slideLayout" Target="../slideLayouts/slideLayout406.xml"/><Relationship Id="rId3" Type="http://schemas.openxmlformats.org/officeDocument/2006/relationships/slideLayout" Target="../slideLayouts/slideLayout391.xml"/><Relationship Id="rId21" Type="http://schemas.openxmlformats.org/officeDocument/2006/relationships/slideLayout" Target="../slideLayouts/slideLayout409.xml"/><Relationship Id="rId7" Type="http://schemas.openxmlformats.org/officeDocument/2006/relationships/slideLayout" Target="../slideLayouts/slideLayout395.xml"/><Relationship Id="rId12" Type="http://schemas.openxmlformats.org/officeDocument/2006/relationships/slideLayout" Target="../slideLayouts/slideLayout400.xml"/><Relationship Id="rId17" Type="http://schemas.openxmlformats.org/officeDocument/2006/relationships/slideLayout" Target="../slideLayouts/slideLayout405.xml"/><Relationship Id="rId2" Type="http://schemas.openxmlformats.org/officeDocument/2006/relationships/slideLayout" Target="../slideLayouts/slideLayout390.xml"/><Relationship Id="rId16" Type="http://schemas.openxmlformats.org/officeDocument/2006/relationships/slideLayout" Target="../slideLayouts/slideLayout404.xml"/><Relationship Id="rId20" Type="http://schemas.openxmlformats.org/officeDocument/2006/relationships/slideLayout" Target="../slideLayouts/slideLayout408.xml"/><Relationship Id="rId1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94.xml"/><Relationship Id="rId11" Type="http://schemas.openxmlformats.org/officeDocument/2006/relationships/slideLayout" Target="../slideLayouts/slideLayout399.xml"/><Relationship Id="rId24" Type="http://schemas.openxmlformats.org/officeDocument/2006/relationships/image" Target="../media/image16.bin"/><Relationship Id="rId5" Type="http://schemas.openxmlformats.org/officeDocument/2006/relationships/slideLayout" Target="../slideLayouts/slideLayout393.xml"/><Relationship Id="rId15" Type="http://schemas.openxmlformats.org/officeDocument/2006/relationships/slideLayout" Target="../slideLayouts/slideLayout403.xml"/><Relationship Id="rId23" Type="http://schemas.openxmlformats.org/officeDocument/2006/relationships/theme" Target="../theme/theme38.xml"/><Relationship Id="rId10" Type="http://schemas.openxmlformats.org/officeDocument/2006/relationships/slideLayout" Target="../slideLayouts/slideLayout398.xml"/><Relationship Id="rId19" Type="http://schemas.openxmlformats.org/officeDocument/2006/relationships/slideLayout" Target="../slideLayouts/slideLayout407.xml"/><Relationship Id="rId4" Type="http://schemas.openxmlformats.org/officeDocument/2006/relationships/slideLayout" Target="../slideLayouts/slideLayout392.xml"/><Relationship Id="rId9" Type="http://schemas.openxmlformats.org/officeDocument/2006/relationships/slideLayout" Target="../slideLayouts/slideLayout397.xml"/><Relationship Id="rId14" Type="http://schemas.openxmlformats.org/officeDocument/2006/relationships/slideLayout" Target="../slideLayouts/slideLayout402.xml"/><Relationship Id="rId22" Type="http://schemas.openxmlformats.org/officeDocument/2006/relationships/slideLayout" Target="../slideLayouts/slideLayout4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37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98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833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  <p:sldLayoutId id="2147484004" r:id="rId15"/>
    <p:sldLayoutId id="2147484005" r:id="rId16"/>
    <p:sldLayoutId id="2147484006" r:id="rId17"/>
    <p:sldLayoutId id="2147484007" r:id="rId18"/>
    <p:sldLayoutId id="2147484008" r:id="rId19"/>
    <p:sldLayoutId id="2147484009" r:id="rId20"/>
    <p:sldLayoutId id="2147484010" r:id="rId21"/>
    <p:sldLayoutId id="2147484011" r:id="rId22"/>
    <p:sldLayoutId id="214748405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2190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8106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2823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1335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8137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9552" y="15209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142823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047879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60475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48929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90062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896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  <p:sldLayoutId id="21474840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42982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374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  <p:sldLayoutId id="2147483831" r:id="rId13"/>
    <p:sldLayoutId id="2147483832" r:id="rId14"/>
    <p:sldLayoutId id="2147483833" r:id="rId15"/>
    <p:sldLayoutId id="2147483834" r:id="rId16"/>
    <p:sldLayoutId id="2147483835" r:id="rId17"/>
    <p:sldLayoutId id="2147483836" r:id="rId18"/>
    <p:sldLayoutId id="2147483837" r:id="rId19"/>
    <p:sldLayoutId id="2147483838" r:id="rId20"/>
    <p:sldLayoutId id="2147483839" r:id="rId21"/>
    <p:sldLayoutId id="21474838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3930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2442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244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0659" y="16225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5913930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818986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37586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26040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064002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2"/>
            <a:ext cx="1260000" cy="28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422752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111489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405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2312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882" r:id="rId18"/>
    <p:sldLayoutId id="2147483883" r:id="rId19"/>
    <p:sldLayoutId id="2147483884" r:id="rId20"/>
    <p:sldLayoutId id="2147483885" r:id="rId21"/>
    <p:sldLayoutId id="214748388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6222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  <p:sldLayoutId id="2147483905" r:id="rId18"/>
    <p:sldLayoutId id="2147483906" r:id="rId19"/>
    <p:sldLayoutId id="2147483907" r:id="rId20"/>
    <p:sldLayoutId id="2147483908" r:id="rId21"/>
    <p:sldLayoutId id="21474839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341886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9804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  <p:sldLayoutId id="2147483931" r:id="rId12"/>
    <p:sldLayoutId id="2147483932" r:id="rId13"/>
    <p:sldLayoutId id="2147483933" r:id="rId14"/>
    <p:sldLayoutId id="2147483934" r:id="rId15"/>
    <p:sldLayoutId id="2147483935" r:id="rId16"/>
    <p:sldLayoutId id="2147483936" r:id="rId17"/>
    <p:sldLayoutId id="2147483937" r:id="rId18"/>
    <p:sldLayoutId id="2147483938" r:id="rId19"/>
    <p:sldLayoutId id="2147483939" r:id="rId20"/>
    <p:sldLayoutId id="2147483940" r:id="rId21"/>
    <p:sldLayoutId id="214748394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6733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0374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  <p:sldLayoutId id="2147484025" r:id="rId13"/>
    <p:sldLayoutId id="2147484026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41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  <p:sldLayoutId id="2147484042" r:id="rId15"/>
    <p:sldLayoutId id="2147484043" r:id="rId16"/>
    <p:sldLayoutId id="2147484044" r:id="rId17"/>
    <p:sldLayoutId id="2147484045" r:id="rId18"/>
    <p:sldLayoutId id="2147484046" r:id="rId19"/>
    <p:sldLayoutId id="2147484047" r:id="rId20"/>
    <p:sldLayoutId id="2147484048" r:id="rId21"/>
    <p:sldLayoutId id="21474840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513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  <p:sldLayoutId id="2147484068" r:id="rId13"/>
    <p:sldLayoutId id="2147484069" r:id="rId14"/>
    <p:sldLayoutId id="2147484070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746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  <p:sldLayoutId id="2147484084" r:id="rId12"/>
    <p:sldLayoutId id="2147484085" r:id="rId13"/>
    <p:sldLayoutId id="2147484086" r:id="rId14"/>
    <p:sldLayoutId id="2147484087" r:id="rId15"/>
    <p:sldLayoutId id="2147484088" r:id="rId16"/>
    <p:sldLayoutId id="2147484089" r:id="rId17"/>
    <p:sldLayoutId id="2147484090" r:id="rId18"/>
    <p:sldLayoutId id="2147484091" r:id="rId19"/>
    <p:sldLayoutId id="2147484092" r:id="rId20"/>
    <p:sldLayoutId id="2147484093" r:id="rId21"/>
    <p:sldLayoutId id="2147484094" r:id="rId22"/>
    <p:sldLayoutId id="214748409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8129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2005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9" r:id="rId1"/>
    <p:sldLayoutId id="2147484110" r:id="rId2"/>
    <p:sldLayoutId id="2147484111" r:id="rId3"/>
    <p:sldLayoutId id="2147484112" r:id="rId4"/>
    <p:sldLayoutId id="2147484113" r:id="rId5"/>
    <p:sldLayoutId id="2147484114" r:id="rId6"/>
    <p:sldLayoutId id="2147484115" r:id="rId7"/>
    <p:sldLayoutId id="2147484116" r:id="rId8"/>
    <p:sldLayoutId id="2147484117" r:id="rId9"/>
    <p:sldLayoutId id="2147484118" r:id="rId10"/>
    <p:sldLayoutId id="2147484119" r:id="rId11"/>
    <p:sldLayoutId id="2147484120" r:id="rId12"/>
    <p:sldLayoutId id="2147484121" r:id="rId13"/>
    <p:sldLayoutId id="2147484122" r:id="rId14"/>
    <p:sldLayoutId id="2147484123" r:id="rId15"/>
    <p:sldLayoutId id="2147484124" r:id="rId16"/>
    <p:sldLayoutId id="2147484125" r:id="rId17"/>
    <p:sldLayoutId id="2147484126" r:id="rId18"/>
    <p:sldLayoutId id="2147484127" r:id="rId19"/>
    <p:sldLayoutId id="2147484128" r:id="rId20"/>
    <p:sldLayoutId id="2147484129" r:id="rId21"/>
    <p:sldLayoutId id="214748413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7768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2" r:id="rId1"/>
    <p:sldLayoutId id="2147484133" r:id="rId2"/>
    <p:sldLayoutId id="2147484134" r:id="rId3"/>
    <p:sldLayoutId id="2147484135" r:id="rId4"/>
    <p:sldLayoutId id="2147484136" r:id="rId5"/>
    <p:sldLayoutId id="2147484137" r:id="rId6"/>
    <p:sldLayoutId id="2147484138" r:id="rId7"/>
    <p:sldLayoutId id="2147484139" r:id="rId8"/>
    <p:sldLayoutId id="2147484140" r:id="rId9"/>
    <p:sldLayoutId id="2147484141" r:id="rId10"/>
    <p:sldLayoutId id="2147484142" r:id="rId11"/>
    <p:sldLayoutId id="2147484143" r:id="rId12"/>
    <p:sldLayoutId id="2147484144" r:id="rId13"/>
    <p:sldLayoutId id="2147484145" r:id="rId14"/>
    <p:sldLayoutId id="2147484146" r:id="rId15"/>
    <p:sldLayoutId id="2147484147" r:id="rId16"/>
    <p:sldLayoutId id="2147484148" r:id="rId17"/>
    <p:sldLayoutId id="2147484149" r:id="rId18"/>
    <p:sldLayoutId id="2147484150" r:id="rId19"/>
    <p:sldLayoutId id="2147484151" r:id="rId20"/>
    <p:sldLayoutId id="2147484152" r:id="rId21"/>
    <p:sldLayoutId id="2147484153" r:id="rId22"/>
    <p:sldLayoutId id="2147484154" r:id="rId23"/>
    <p:sldLayoutId id="2147484155" r:id="rId24"/>
    <p:sldLayoutId id="2147484156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8898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8" r:id="rId1"/>
    <p:sldLayoutId id="2147484159" r:id="rId2"/>
    <p:sldLayoutId id="2147484160" r:id="rId3"/>
    <p:sldLayoutId id="2147484161" r:id="rId4"/>
    <p:sldLayoutId id="2147484162" r:id="rId5"/>
    <p:sldLayoutId id="2147484163" r:id="rId6"/>
    <p:sldLayoutId id="2147484164" r:id="rId7"/>
    <p:sldLayoutId id="2147484165" r:id="rId8"/>
    <p:sldLayoutId id="2147484166" r:id="rId9"/>
    <p:sldLayoutId id="2147484167" r:id="rId10"/>
    <p:sldLayoutId id="2147484168" r:id="rId11"/>
    <p:sldLayoutId id="2147484169" r:id="rId12"/>
    <p:sldLayoutId id="2147484170" r:id="rId13"/>
    <p:sldLayoutId id="214748417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72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3" r:id="rId1"/>
    <p:sldLayoutId id="2147484174" r:id="rId2"/>
    <p:sldLayoutId id="2147484175" r:id="rId3"/>
    <p:sldLayoutId id="2147484176" r:id="rId4"/>
    <p:sldLayoutId id="2147484177" r:id="rId5"/>
    <p:sldLayoutId id="2147484178" r:id="rId6"/>
    <p:sldLayoutId id="2147484179" r:id="rId7"/>
    <p:sldLayoutId id="2147484180" r:id="rId8"/>
    <p:sldLayoutId id="2147484181" r:id="rId9"/>
    <p:sldLayoutId id="2147484182" r:id="rId10"/>
    <p:sldLayoutId id="2147484183" r:id="rId11"/>
    <p:sldLayoutId id="2147484184" r:id="rId12"/>
    <p:sldLayoutId id="2147484185" r:id="rId13"/>
    <p:sldLayoutId id="2147484186" r:id="rId14"/>
    <p:sldLayoutId id="2147484187" r:id="rId15"/>
    <p:sldLayoutId id="2147484188" r:id="rId16"/>
    <p:sldLayoutId id="2147484189" r:id="rId17"/>
    <p:sldLayoutId id="2147484190" r:id="rId18"/>
    <p:sldLayoutId id="2147484191" r:id="rId19"/>
    <p:sldLayoutId id="2147484192" r:id="rId20"/>
    <p:sldLayoutId id="2147484193" r:id="rId21"/>
    <p:sldLayoutId id="21474841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3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gi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4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25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317.xml"/><Relationship Id="rId6" Type="http://schemas.openxmlformats.org/officeDocument/2006/relationships/image" Target="../media/image53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8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8.png"/><Relationship Id="rId7" Type="http://schemas.openxmlformats.org/officeDocument/2006/relationships/image" Target="../media/image73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0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7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81.png"/><Relationship Id="rId4" Type="http://schemas.openxmlformats.org/officeDocument/2006/relationships/image" Target="../media/image71.png"/><Relationship Id="rId9" Type="http://schemas.openxmlformats.org/officeDocument/2006/relationships/image" Target="../media/image6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82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83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84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8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83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8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8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70.gif"/><Relationship Id="rId1" Type="http://schemas.openxmlformats.org/officeDocument/2006/relationships/slideLayout" Target="../slideLayouts/slideLayout317.xml"/><Relationship Id="rId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8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6.xml"/><Relationship Id="rId6" Type="http://schemas.openxmlformats.org/officeDocument/2006/relationships/image" Target="../media/image83.png"/><Relationship Id="rId5" Type="http://schemas.openxmlformats.org/officeDocument/2006/relationships/image" Target="../media/image41.png"/><Relationship Id="rId4" Type="http://schemas.openxmlformats.org/officeDocument/2006/relationships/image" Target="../media/image7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8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6.xml"/><Relationship Id="rId6" Type="http://schemas.openxmlformats.org/officeDocument/2006/relationships/image" Target="../media/image83.png"/><Relationship Id="rId5" Type="http://schemas.openxmlformats.org/officeDocument/2006/relationships/image" Target="../media/image41.png"/><Relationship Id="rId4" Type="http://schemas.openxmlformats.org/officeDocument/2006/relationships/image" Target="../media/image7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88.png"/><Relationship Id="rId5" Type="http://schemas.openxmlformats.org/officeDocument/2006/relationships/image" Target="../media/image41.png"/><Relationship Id="rId4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9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89.png"/><Relationship Id="rId5" Type="http://schemas.openxmlformats.org/officeDocument/2006/relationships/image" Target="../media/image41.png"/><Relationship Id="rId4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8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90.png"/><Relationship Id="rId5" Type="http://schemas.openxmlformats.org/officeDocument/2006/relationships/image" Target="../media/image41.png"/><Relationship Id="rId4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88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41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88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41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88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313.xml"/><Relationship Id="rId6" Type="http://schemas.openxmlformats.org/officeDocument/2006/relationships/image" Target="../media/image41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73.png"/><Relationship Id="rId7" Type="http://schemas.openxmlformats.org/officeDocument/2006/relationships/image" Target="../media/image8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86.png"/><Relationship Id="rId5" Type="http://schemas.openxmlformats.org/officeDocument/2006/relationships/image" Target="../media/image41.png"/><Relationship Id="rId4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84.png"/><Relationship Id="rId5" Type="http://schemas.openxmlformats.org/officeDocument/2006/relationships/image" Target="../media/image41.png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8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93.png"/><Relationship Id="rId5" Type="http://schemas.openxmlformats.org/officeDocument/2006/relationships/image" Target="../media/image41.png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94.png"/><Relationship Id="rId5" Type="http://schemas.openxmlformats.org/officeDocument/2006/relationships/image" Target="../media/image41.png"/><Relationship Id="rId4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89.png"/><Relationship Id="rId5" Type="http://schemas.openxmlformats.org/officeDocument/2006/relationships/image" Target="../media/image41.png"/><Relationship Id="rId4" Type="http://schemas.openxmlformats.org/officeDocument/2006/relationships/image" Target="../media/image7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94.png"/><Relationship Id="rId5" Type="http://schemas.openxmlformats.org/officeDocument/2006/relationships/image" Target="../media/image41.png"/><Relationship Id="rId4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95.png"/><Relationship Id="rId5" Type="http://schemas.openxmlformats.org/officeDocument/2006/relationships/image" Target="../media/image41.png"/><Relationship Id="rId4" Type="http://schemas.openxmlformats.org/officeDocument/2006/relationships/image" Target="../media/image7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96.png"/><Relationship Id="rId5" Type="http://schemas.openxmlformats.org/officeDocument/2006/relationships/image" Target="../media/image41.png"/><Relationship Id="rId4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77.png"/><Relationship Id="rId5" Type="http://schemas.openxmlformats.org/officeDocument/2006/relationships/image" Target="../media/image41.png"/><Relationship Id="rId4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77.png"/><Relationship Id="rId5" Type="http://schemas.openxmlformats.org/officeDocument/2006/relationships/image" Target="../media/image41.png"/><Relationship Id="rId4" Type="http://schemas.openxmlformats.org/officeDocument/2006/relationships/image" Target="../media/image7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77.png"/><Relationship Id="rId5" Type="http://schemas.openxmlformats.org/officeDocument/2006/relationships/image" Target="../media/image41.png"/><Relationship Id="rId4" Type="http://schemas.openxmlformats.org/officeDocument/2006/relationships/image" Target="../media/image7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77.png"/><Relationship Id="rId5" Type="http://schemas.openxmlformats.org/officeDocument/2006/relationships/image" Target="../media/image41.png"/><Relationship Id="rId4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70.gif"/><Relationship Id="rId1" Type="http://schemas.openxmlformats.org/officeDocument/2006/relationships/slideLayout" Target="../slideLayouts/slideLayout317.xml"/><Relationship Id="rId4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77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7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9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9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9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image" Target="../media/image41.png"/><Relationship Id="rId7" Type="http://schemas.openxmlformats.org/officeDocument/2006/relationships/image" Target="../media/image9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8.png"/><Relationship Id="rId5" Type="http://schemas.openxmlformats.org/officeDocument/2006/relationships/image" Target="../media/image73.png"/><Relationship Id="rId10" Type="http://schemas.openxmlformats.org/officeDocument/2006/relationships/image" Target="../media/image77.png"/><Relationship Id="rId4" Type="http://schemas.openxmlformats.org/officeDocument/2006/relationships/image" Target="../media/image72.png"/><Relationship Id="rId9" Type="http://schemas.openxmlformats.org/officeDocument/2006/relationships/image" Target="../media/image101.jp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41.png"/><Relationship Id="rId7" Type="http://schemas.openxmlformats.org/officeDocument/2006/relationships/image" Target="../media/image103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2.bin"/><Relationship Id="rId5" Type="http://schemas.openxmlformats.org/officeDocument/2006/relationships/image" Target="../media/image73.png"/><Relationship Id="rId10" Type="http://schemas.openxmlformats.org/officeDocument/2006/relationships/image" Target="../media/image77.png"/><Relationship Id="rId4" Type="http://schemas.openxmlformats.org/officeDocument/2006/relationships/image" Target="../media/image72.png"/><Relationship Id="rId9" Type="http://schemas.openxmlformats.org/officeDocument/2006/relationships/image" Target="../media/image10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10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7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107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6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77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8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77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8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77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6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77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9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77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9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7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slideLayout" Target="../slideLayouts/slideLayout369.xml"/><Relationship Id="rId7" Type="http://schemas.openxmlformats.org/officeDocument/2006/relationships/image" Target="../media/image4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12.png"/><Relationship Id="rId5" Type="http://schemas.openxmlformats.org/officeDocument/2006/relationships/image" Target="../media/image63.gif"/><Relationship Id="rId10" Type="http://schemas.openxmlformats.org/officeDocument/2006/relationships/image" Target="../media/image44.png"/><Relationship Id="rId4" Type="http://schemas.openxmlformats.org/officeDocument/2006/relationships/image" Target="../media/image111.png"/><Relationship Id="rId9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13.png"/><Relationship Id="rId4" Type="http://schemas.openxmlformats.org/officeDocument/2006/relationships/image" Target="../media/image63.gif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9959548-FA3B-7288-A685-B1462A6B3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90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800" dirty="0"/>
              <a:t>تنظيم حصص الأسبوع الثالث</a:t>
            </a:r>
            <a:endParaRPr lang="fr-MA" sz="4800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الإملاء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1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2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افتتاح الحصة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استثمار الاستراتيجية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الصرف والتحويل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الثالث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996184" y="4561042"/>
            <a:ext cx="16097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صرف و تحويل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941700" y="3279307"/>
            <a:ext cx="162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نص: سِرُّ </a:t>
            </a:r>
            <a:r>
              <a:rPr lang="ar-MA" sz="22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ٱلْمَغارَةِ</a:t>
            </a: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r>
              <a:rPr lang="ar-MA" sz="22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ٱلْعَجيبَةِ</a:t>
            </a: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- 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(الحصة الثانية)</a:t>
            </a:r>
          </a:p>
          <a:p>
            <a:pPr marL="266700" marR="0" lvl="0" indent="-720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استراتيجية الكلمات المفاتيح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اَلْفِعْلُ الْمُضارِعُ وَ الْماضي.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278781" y="2908660"/>
            <a:ext cx="764121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503870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استراتيجية الكلمات المفاتيح باعتماد مطابقة الكلمات المترادفة.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-42628" y="4022136"/>
            <a:ext cx="7962628" cy="890781"/>
            <a:chOff x="715078" y="2851205"/>
            <a:chExt cx="7312467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10243" y="2851205"/>
              <a:ext cx="7017302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715078" y="3181599"/>
              <a:ext cx="580280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وتمييز الفعل المضارع و الماضي، وتوظيفهما في الإنتاج الشفهي والكتابي.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4872" y="1038207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الطلاقة.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43993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04D218F-9E56-9E30-5C84-10D1F53A9CAC}"/>
              </a:ext>
            </a:extLst>
          </p:cNvPr>
          <p:cNvSpPr txBox="1"/>
          <p:nvPr/>
        </p:nvSpPr>
        <p:spPr>
          <a:xfrm>
            <a:off x="477982" y="829250"/>
            <a:ext cx="70759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C0C317E2-8043-17F0-4939-0A1ACF745A6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0;p9">
            <a:extLst>
              <a:ext uri="{FF2B5EF4-FFF2-40B4-BE49-F238E27FC236}">
                <a16:creationId xmlns:a16="http://schemas.microsoft.com/office/drawing/2014/main" id="{D0905DE6-7F8F-8F35-11B1-458E59A34BB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1;p9">
            <a:extLst>
              <a:ext uri="{FF2B5EF4-FFF2-40B4-BE49-F238E27FC236}">
                <a16:creationId xmlns:a16="http://schemas.microsoft.com/office/drawing/2014/main" id="{472DDBF1-D63B-DE15-1820-5DC67E93077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8B75D447-CA2E-9686-2136-095814D895C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CF0F4BB8-336D-D15F-086B-2BC89B042AE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CA9FBE38-8B83-8E4C-FAFF-D6955589CB3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A7629104-BEB4-3696-7E58-AB20E28F515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0AB5BF9E-3278-FAF7-8CE6-F2F4AB57FAB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EC648C74-A1B3-32AE-248F-81E345A3ADAC}"/>
              </a:ext>
            </a:extLst>
          </p:cNvPr>
          <p:cNvSpPr/>
          <p:nvPr/>
        </p:nvSpPr>
        <p:spPr>
          <a:xfrm>
            <a:off x="591015" y="131773"/>
            <a:ext cx="1363929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F8880A77-4D80-E110-0C55-5D81FCB8D79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607CA0-B728-A76D-DBE5-26CA2FBFB6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754236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3771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Espace réservé pour une image  24">
            <a:extLst>
              <a:ext uri="{FF2B5EF4-FFF2-40B4-BE49-F238E27FC236}">
                <a16:creationId xmlns:a16="http://schemas.microsoft.com/office/drawing/2014/main" id="{B74E26EC-B180-4EDB-108A-9A0DD6A7899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5B5C7A-219F-CD57-9545-69003C753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432" y="4179307"/>
            <a:ext cx="1626521" cy="1530738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Google Shape;1333;p8">
            <a:extLst>
              <a:ext uri="{FF2B5EF4-FFF2-40B4-BE49-F238E27FC236}">
                <a16:creationId xmlns:a16="http://schemas.microsoft.com/office/drawing/2014/main" id="{FC7FB12E-5B46-0B0E-DB77-3A77AC04B115}"/>
              </a:ext>
            </a:extLst>
          </p:cNvPr>
          <p:cNvSpPr txBox="1"/>
          <p:nvPr/>
        </p:nvSpPr>
        <p:spPr>
          <a:xfrm>
            <a:off x="401444" y="2377259"/>
            <a:ext cx="616076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كَيْ أَسْتَأْذِنَ لِأَخْذِ ٱلْكَلِمَةِ:  أَلْزَمُ مَكاني ثُمَّ أَرْفَعُ أُصْبُعي لِلْإجابَةِ.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C166DA4-2C05-E696-8875-3CBB473D33B7}"/>
              </a:ext>
            </a:extLst>
          </p:cNvPr>
          <p:cNvSpPr/>
          <p:nvPr/>
        </p:nvSpPr>
        <p:spPr>
          <a:xfrm>
            <a:off x="6562208" y="1904928"/>
            <a:ext cx="1466670" cy="153073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E9D95E04-C51E-2B25-3B77-2933F02C25ED}"/>
              </a:ext>
            </a:extLst>
          </p:cNvPr>
          <p:cNvSpPr txBox="1"/>
          <p:nvPr/>
        </p:nvSpPr>
        <p:spPr>
          <a:xfrm>
            <a:off x="64391" y="4652308"/>
            <a:ext cx="616076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أُشارِكُ  دونَ ٱلْخَوْفِ مِنَ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ٱلْخَطَأِ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799129AB-57A1-0574-3D7C-EFD5AD5CA2D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80D6D003-AD65-03CA-CF0B-A96C051905B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871BF543-DE5A-B30A-3CED-85B4F3AC829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E147FE1F-5D21-8195-026C-5CFF1A0C202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303;p9">
            <a:extLst>
              <a:ext uri="{FF2B5EF4-FFF2-40B4-BE49-F238E27FC236}">
                <a16:creationId xmlns:a16="http://schemas.microsoft.com/office/drawing/2014/main" id="{F6D934A2-A57D-E887-96ED-CD9DD2CE66B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304;p9">
            <a:extLst>
              <a:ext uri="{FF2B5EF4-FFF2-40B4-BE49-F238E27FC236}">
                <a16:creationId xmlns:a16="http://schemas.microsoft.com/office/drawing/2014/main" id="{1C6897E3-7FE8-52CD-ABBF-B812990D31F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FA87E5C5-E0AB-AC3F-B6FE-0724BF55BDA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1306;p9">
            <a:extLst>
              <a:ext uri="{FF2B5EF4-FFF2-40B4-BE49-F238E27FC236}">
                <a16:creationId xmlns:a16="http://schemas.microsoft.com/office/drawing/2014/main" id="{CA921E64-5C9A-8E06-D360-92577A49128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3B08AE8F-F26F-FA2D-FF83-64271F9137E9}"/>
              </a:ext>
            </a:extLst>
          </p:cNvPr>
          <p:cNvSpPr/>
          <p:nvPr/>
        </p:nvSpPr>
        <p:spPr>
          <a:xfrm>
            <a:off x="591015" y="131773"/>
            <a:ext cx="1363929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93990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1B735-0A23-EE0A-7222-BC97BE834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94685CE-61E2-8935-E9E4-FF29DBD68E0B}"/>
              </a:ext>
            </a:extLst>
          </p:cNvPr>
          <p:cNvSpPr txBox="1"/>
          <p:nvPr/>
        </p:nvSpPr>
        <p:spPr>
          <a:xfrm>
            <a:off x="-224700" y="816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46D6FE6-BF2B-36AA-B1B5-8FD15D9FDFA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4937D413-362C-5F6E-BB09-6FB8846149C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1;p9">
            <a:extLst>
              <a:ext uri="{FF2B5EF4-FFF2-40B4-BE49-F238E27FC236}">
                <a16:creationId xmlns:a16="http://schemas.microsoft.com/office/drawing/2014/main" id="{7F7C457A-99FA-F697-4D2B-AB8ECBBB2B1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85F6D4D8-57B7-6D6B-FBF2-1CEAFF5DF3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6228A1EE-9378-662B-AE2D-9CBE6567A63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BDF19050-AD94-629B-514D-EF117F7DE8A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3C499499-C19A-9A87-F0C2-0095D8BEEC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F556E7E5-2F63-44E2-24F3-80922153342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5" name="Google Shape;1307;p9">
            <a:extLst>
              <a:ext uri="{FF2B5EF4-FFF2-40B4-BE49-F238E27FC236}">
                <a16:creationId xmlns:a16="http://schemas.microsoft.com/office/drawing/2014/main" id="{B164602D-D8F1-D942-8C54-CCF28608B29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3E6ACCF4-72E3-D138-CF6D-9F030769C0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8FF21B6-4CC6-D5BC-9C85-72C2F51E859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8A1301A0-2F3E-DDD2-6B1E-E3F099109C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9648" y="738187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47377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A9D6C63-60B9-654C-BC4D-7CA39E1D4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حصة اليوم، ستقومون بقراءة جملة وفقرة جديدة بدقة واسترسال.</a:t>
            </a:r>
            <a:endParaRPr lang="fr-FR" sz="2400" dirty="0"/>
          </a:p>
        </p:txBody>
      </p:sp>
      <p:pic>
        <p:nvPicPr>
          <p:cNvPr id="10" name="Google Shape;1299;p9">
            <a:extLst>
              <a:ext uri="{FF2B5EF4-FFF2-40B4-BE49-F238E27FC236}">
                <a16:creationId xmlns:a16="http://schemas.microsoft.com/office/drawing/2014/main" id="{36CE71FA-7143-2C4B-C8E8-FA716CB4E80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0;p9">
            <a:extLst>
              <a:ext uri="{FF2B5EF4-FFF2-40B4-BE49-F238E27FC236}">
                <a16:creationId xmlns:a16="http://schemas.microsoft.com/office/drawing/2014/main" id="{9636BFAD-B008-D5B4-AFFF-ECF69B92345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1;p9">
            <a:extLst>
              <a:ext uri="{FF2B5EF4-FFF2-40B4-BE49-F238E27FC236}">
                <a16:creationId xmlns:a16="http://schemas.microsoft.com/office/drawing/2014/main" id="{9F044A8E-8811-2865-734B-91D784C1C16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D1CC41D1-DF02-8642-B618-579AA64E22D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79F88587-3C12-F7A0-4660-3985A5FBA68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A126FFB2-C841-08EE-A980-F3F05F2E058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F522B883-B18A-F349-FF47-AD7D0CE95A2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BE67861A-8426-D9A1-3FEE-04AB3DD351F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48DFF896-ADFF-C110-6C69-537B73EFA417}"/>
              </a:ext>
            </a:extLst>
          </p:cNvPr>
          <p:cNvSpPr/>
          <p:nvPr/>
        </p:nvSpPr>
        <p:spPr>
          <a:xfrm>
            <a:off x="628430" y="131773"/>
            <a:ext cx="1326514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Espace réservé pour une image  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3458C3D-4BE6-61D4-BDEB-F4EE814D07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9D78C42-3381-1588-79E3-EE5F2A0A2474}"/>
              </a:ext>
            </a:extLst>
          </p:cNvPr>
          <p:cNvSpPr/>
          <p:nvPr/>
        </p:nvSpPr>
        <p:spPr>
          <a:xfrm>
            <a:off x="628430" y="3007964"/>
            <a:ext cx="3229682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عَراقَةَ ٱ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تّاريخِ</a:t>
            </a:r>
          </a:p>
        </p:txBody>
      </p:sp>
      <p:sp>
        <p:nvSpPr>
          <p:cNvPr id="3" name="Google Shape;1360;p13">
            <a:extLst>
              <a:ext uri="{FF2B5EF4-FFF2-40B4-BE49-F238E27FC236}">
                <a16:creationId xmlns:a16="http://schemas.microsoft.com/office/drawing/2014/main" id="{940BEC9C-E7B2-DBC5-88AD-8CB843D0E5B4}"/>
              </a:ext>
            </a:extLst>
          </p:cNvPr>
          <p:cNvSpPr/>
          <p:nvPr/>
        </p:nvSpPr>
        <p:spPr>
          <a:xfrm>
            <a:off x="628430" y="4330377"/>
            <a:ext cx="7979640" cy="78104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66666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هُنا تَعْكِسُ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ٱلْعاداتُ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</a:t>
            </a:r>
            <a:r>
              <a:rPr lang="ar-MA" sz="4400" b="1" kern="0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تَّقاليدُ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أَصالَةَ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</a:t>
            </a:r>
            <a:r>
              <a:rPr lang="ar-MA" sz="4400" b="1" kern="0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تُّراث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2246200-5221-DE04-F450-E4CA1000AAC7}"/>
              </a:ext>
            </a:extLst>
          </p:cNvPr>
          <p:cNvSpPr/>
          <p:nvPr/>
        </p:nvSpPr>
        <p:spPr>
          <a:xfrm>
            <a:off x="7240183" y="3001949"/>
            <a:ext cx="1378177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تَتَـآلَـفُ</a:t>
            </a:r>
            <a:endParaRPr kumimoji="0" lang="fr-FR" sz="4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C04BCE8-4F7C-14F7-F322-06F553D62644}"/>
              </a:ext>
            </a:extLst>
          </p:cNvPr>
          <p:cNvSpPr/>
          <p:nvPr/>
        </p:nvSpPr>
        <p:spPr>
          <a:xfrm>
            <a:off x="5673372" y="3001949"/>
            <a:ext cx="1378177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ثَّقافَةِ</a:t>
            </a:r>
            <a:endParaRPr kumimoji="0" lang="fr-FR" sz="4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B9160A3-B31D-0ED9-7B7E-5F101C45CE5E}"/>
              </a:ext>
            </a:extLst>
          </p:cNvPr>
          <p:cNvSpPr/>
          <p:nvPr/>
        </p:nvSpPr>
        <p:spPr>
          <a:xfrm>
            <a:off x="4088765" y="3001949"/>
            <a:ext cx="1330571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اَلْأَعْراقُ</a:t>
            </a:r>
            <a:endParaRPr kumimoji="0" lang="fr-FR" sz="4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21856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4439F-69A7-557A-570F-60B37024F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358;p13">
            <a:extLst>
              <a:ext uri="{FF2B5EF4-FFF2-40B4-BE49-F238E27FC236}">
                <a16:creationId xmlns:a16="http://schemas.microsoft.com/office/drawing/2014/main" id="{5FABA72F-4C84-BAE4-D165-AE2B70FC55B6}"/>
              </a:ext>
            </a:extLst>
          </p:cNvPr>
          <p:cNvSpPr txBox="1">
            <a:spLocks/>
          </p:cNvSpPr>
          <p:nvPr/>
        </p:nvSpPr>
        <p:spPr>
          <a:xfrm>
            <a:off x="3470990" y="771779"/>
            <a:ext cx="410848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00000"/>
              </a:lnSpc>
              <a:buClr>
                <a:srgbClr val="A5A5A5"/>
              </a:buClr>
              <a:buFont typeface="Arial"/>
              <a:buNone/>
            </a:pPr>
            <a:r>
              <a:rPr lang="ar-MA" sz="2400" b="1" kern="0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انتبهوا لقراءتي؛ سأعين من بينكم من سيقرأ بعدي</a:t>
            </a:r>
            <a:endParaRPr lang="ar-MA" sz="2400" kern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358;p13">
            <a:extLst>
              <a:ext uri="{FF2B5EF4-FFF2-40B4-BE49-F238E27FC236}">
                <a16:creationId xmlns:a16="http://schemas.microsoft.com/office/drawing/2014/main" id="{234FFDE9-1677-729F-9CB4-A4D96F1B0644}"/>
              </a:ext>
            </a:extLst>
          </p:cNvPr>
          <p:cNvSpPr txBox="1">
            <a:spLocks/>
          </p:cNvSpPr>
          <p:nvPr/>
        </p:nvSpPr>
        <p:spPr>
          <a:xfrm>
            <a:off x="2744431" y="771779"/>
            <a:ext cx="483503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00000"/>
              </a:lnSpc>
              <a:buClr>
                <a:srgbClr val="A5A5A5"/>
              </a:buClr>
              <a:buFont typeface="Arial"/>
              <a:buNone/>
            </a:pPr>
            <a:r>
              <a:rPr lang="ar-MA" sz="2400" b="1" kern="0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انتبهوا لقراءتي؛ سأعين من بينكم من سيقرأ بعدي</a:t>
            </a:r>
            <a:endParaRPr lang="ar-MA" sz="2400" kern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E3C2E464-B2EC-EFDB-2FB7-D5FF4A39B51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497C6994-E8BA-B522-4492-CAF2131AC5E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A86DD44B-4787-D091-E6AE-B5868F5BD8C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B43AA9D7-F4DA-D3B2-3CD0-CB3604E04C1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3D0ADA7C-5133-90E7-A304-5D43DA1B616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304;p9">
            <a:extLst>
              <a:ext uri="{FF2B5EF4-FFF2-40B4-BE49-F238E27FC236}">
                <a16:creationId xmlns:a16="http://schemas.microsoft.com/office/drawing/2014/main" id="{8589F4D8-0792-64CB-9DA5-2936323289B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2161783B-40D2-211C-196A-EE426B2EDE6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0" name="Google Shape;1306;p9">
            <a:extLst>
              <a:ext uri="{FF2B5EF4-FFF2-40B4-BE49-F238E27FC236}">
                <a16:creationId xmlns:a16="http://schemas.microsoft.com/office/drawing/2014/main" id="{25553D24-A84B-9B15-323F-468024880BE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31" name="Google Shape;1307;p9">
            <a:extLst>
              <a:ext uri="{FF2B5EF4-FFF2-40B4-BE49-F238E27FC236}">
                <a16:creationId xmlns:a16="http://schemas.microsoft.com/office/drawing/2014/main" id="{36DAE2AC-C4D2-76E9-4B1F-D975321A64CE}"/>
              </a:ext>
            </a:extLst>
          </p:cNvPr>
          <p:cNvSpPr/>
          <p:nvPr/>
        </p:nvSpPr>
        <p:spPr>
          <a:xfrm>
            <a:off x="628430" y="131773"/>
            <a:ext cx="1326514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EBF91B-3D6F-5172-9168-3C766189AA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30D5B3C-4C08-0EC2-E44F-6988A9660AB6}"/>
              </a:ext>
            </a:extLst>
          </p:cNvPr>
          <p:cNvSpPr/>
          <p:nvPr/>
        </p:nvSpPr>
        <p:spPr>
          <a:xfrm>
            <a:off x="628430" y="3007964"/>
            <a:ext cx="3229682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عَراقَةَ ٱ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تّاريخِ</a:t>
            </a:r>
          </a:p>
        </p:txBody>
      </p:sp>
      <p:sp>
        <p:nvSpPr>
          <p:cNvPr id="14" name="Google Shape;1360;p13">
            <a:extLst>
              <a:ext uri="{FF2B5EF4-FFF2-40B4-BE49-F238E27FC236}">
                <a16:creationId xmlns:a16="http://schemas.microsoft.com/office/drawing/2014/main" id="{B866353D-B883-5192-5181-A8D54621FEFE}"/>
              </a:ext>
            </a:extLst>
          </p:cNvPr>
          <p:cNvSpPr/>
          <p:nvPr/>
        </p:nvSpPr>
        <p:spPr>
          <a:xfrm>
            <a:off x="628430" y="4330377"/>
            <a:ext cx="7979640" cy="78104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66666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هُنا تَعْكِسُ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ٱلْعاداتُ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</a:t>
            </a:r>
            <a:r>
              <a:rPr lang="ar-MA" sz="4400" b="1" kern="0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تَّقاليدُ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أَصالَةَ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</a:t>
            </a:r>
            <a:r>
              <a:rPr lang="ar-MA" sz="4400" b="1" kern="0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تُّراث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931F78D-DF1B-1DB3-DA71-9A732D9F2362}"/>
              </a:ext>
            </a:extLst>
          </p:cNvPr>
          <p:cNvSpPr/>
          <p:nvPr/>
        </p:nvSpPr>
        <p:spPr>
          <a:xfrm>
            <a:off x="7240183" y="3001949"/>
            <a:ext cx="1378177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تَتَـآلَـفُ</a:t>
            </a:r>
            <a:endParaRPr kumimoji="0" lang="fr-FR" sz="4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8AFC5F9-EEE1-6901-B020-5E1FF0445F0A}"/>
              </a:ext>
            </a:extLst>
          </p:cNvPr>
          <p:cNvSpPr/>
          <p:nvPr/>
        </p:nvSpPr>
        <p:spPr>
          <a:xfrm>
            <a:off x="5673372" y="3001949"/>
            <a:ext cx="1378177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ثَّقافَةِ</a:t>
            </a:r>
            <a:endParaRPr kumimoji="0" lang="fr-FR" sz="4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03968DE-8C60-020F-F70D-52D5002E628C}"/>
              </a:ext>
            </a:extLst>
          </p:cNvPr>
          <p:cNvSpPr/>
          <p:nvPr/>
        </p:nvSpPr>
        <p:spPr>
          <a:xfrm>
            <a:off x="4088765" y="3001949"/>
            <a:ext cx="1330571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اَلْأَعْراقُ</a:t>
            </a:r>
            <a:endParaRPr kumimoji="0" lang="fr-FR" sz="4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54522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B750C-566F-2040-9E7F-0E1118F5E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58;p13">
            <a:extLst>
              <a:ext uri="{FF2B5EF4-FFF2-40B4-BE49-F238E27FC236}">
                <a16:creationId xmlns:a16="http://schemas.microsoft.com/office/drawing/2014/main" id="{6D169592-68FB-23C0-840A-DF753E1EEB86}"/>
              </a:ext>
            </a:extLst>
          </p:cNvPr>
          <p:cNvSpPr txBox="1">
            <a:spLocks/>
          </p:cNvSpPr>
          <p:nvPr/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00000"/>
              </a:lnSpc>
              <a:buClr>
                <a:srgbClr val="A5A5A5"/>
              </a:buClr>
              <a:buFont typeface="Arial"/>
              <a:buNone/>
            </a:pPr>
            <a:r>
              <a:rPr lang="ar-MA" sz="2400" b="1" kern="0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الآن، سأختار متعلمين للقراءة، </a:t>
            </a:r>
            <a:r>
              <a:rPr lang="ar-MA" sz="2400" i="1" kern="0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يتناوب 3 متعلمين على القراءة (الفئة د)، </a:t>
            </a:r>
            <a:endParaRPr lang="ar-MA" sz="2400" kern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F1AD190A-286F-82CB-46D1-D2FC404631D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0;p9">
            <a:extLst>
              <a:ext uri="{FF2B5EF4-FFF2-40B4-BE49-F238E27FC236}">
                <a16:creationId xmlns:a16="http://schemas.microsoft.com/office/drawing/2014/main" id="{FA57A7BF-7FDB-7F5F-EE71-D72F5D71E23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1C305CD2-BDB9-2490-6C77-60B764B9AD7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2;p9">
            <a:extLst>
              <a:ext uri="{FF2B5EF4-FFF2-40B4-BE49-F238E27FC236}">
                <a16:creationId xmlns:a16="http://schemas.microsoft.com/office/drawing/2014/main" id="{575A04B0-B5A6-69AA-0A5B-724CD78A61E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303;p9">
            <a:extLst>
              <a:ext uri="{FF2B5EF4-FFF2-40B4-BE49-F238E27FC236}">
                <a16:creationId xmlns:a16="http://schemas.microsoft.com/office/drawing/2014/main" id="{65DD768D-9944-7A77-9AA5-99E18918397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7B3C2B52-0FD5-058D-AD90-23E56091F87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33BF9B4F-893E-046A-8172-B0C379FA9AA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92BE9494-6640-E1DE-71C0-BFECB9C7720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A63684BF-E8B1-2136-D58E-7ED2CA4B1440}"/>
              </a:ext>
            </a:extLst>
          </p:cNvPr>
          <p:cNvSpPr/>
          <p:nvPr/>
        </p:nvSpPr>
        <p:spPr>
          <a:xfrm>
            <a:off x="628430" y="131773"/>
            <a:ext cx="1326514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5" name="Espace réservé pour une image  44">
            <a:extLst>
              <a:ext uri="{FF2B5EF4-FFF2-40B4-BE49-F238E27FC236}">
                <a16:creationId xmlns:a16="http://schemas.microsoft.com/office/drawing/2014/main" id="{404DF0EA-11CB-34F4-1570-747B7A2541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A2CCBCD-783F-6D8F-2661-6CD425E4F004}"/>
              </a:ext>
            </a:extLst>
          </p:cNvPr>
          <p:cNvSpPr/>
          <p:nvPr/>
        </p:nvSpPr>
        <p:spPr>
          <a:xfrm>
            <a:off x="628430" y="3007964"/>
            <a:ext cx="3229682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عَراقَةَ ٱ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تّاريخِ</a:t>
            </a:r>
          </a:p>
        </p:txBody>
      </p:sp>
      <p:sp>
        <p:nvSpPr>
          <p:cNvPr id="5" name="Google Shape;1360;p13">
            <a:extLst>
              <a:ext uri="{FF2B5EF4-FFF2-40B4-BE49-F238E27FC236}">
                <a16:creationId xmlns:a16="http://schemas.microsoft.com/office/drawing/2014/main" id="{659A8A91-9254-33D8-0F74-4FF9B7C76046}"/>
              </a:ext>
            </a:extLst>
          </p:cNvPr>
          <p:cNvSpPr/>
          <p:nvPr/>
        </p:nvSpPr>
        <p:spPr>
          <a:xfrm>
            <a:off x="628430" y="4330377"/>
            <a:ext cx="7979640" cy="78104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66666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هُنا تَعْكِسُ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ٱلْعاداتُ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</a:t>
            </a:r>
            <a:r>
              <a:rPr lang="ar-MA" sz="4400" b="1" kern="0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تَّقاليدُ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أَصالَةَ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</a:t>
            </a:r>
            <a:r>
              <a:rPr lang="ar-MA" sz="4400" b="1" kern="0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تُّراث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15649E9-75A0-5576-582B-ED75F610A9DF}"/>
              </a:ext>
            </a:extLst>
          </p:cNvPr>
          <p:cNvSpPr/>
          <p:nvPr/>
        </p:nvSpPr>
        <p:spPr>
          <a:xfrm>
            <a:off x="7240183" y="3001949"/>
            <a:ext cx="1378177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تَتَـآلَـفُ</a:t>
            </a:r>
            <a:endParaRPr kumimoji="0" lang="fr-FR" sz="4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CC1A170-42E6-13AC-E371-D10955EC7089}"/>
              </a:ext>
            </a:extLst>
          </p:cNvPr>
          <p:cNvSpPr/>
          <p:nvPr/>
        </p:nvSpPr>
        <p:spPr>
          <a:xfrm>
            <a:off x="5673372" y="3001949"/>
            <a:ext cx="1378177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ثَّقافَةِ</a:t>
            </a:r>
            <a:endParaRPr kumimoji="0" lang="fr-FR" sz="4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E7757C1-C245-9430-7FAD-3A89AC374F7D}"/>
              </a:ext>
            </a:extLst>
          </p:cNvPr>
          <p:cNvSpPr/>
          <p:nvPr/>
        </p:nvSpPr>
        <p:spPr>
          <a:xfrm>
            <a:off x="4088765" y="3001949"/>
            <a:ext cx="1330571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اَلْأَعْراقُ</a:t>
            </a:r>
            <a:endParaRPr kumimoji="0" lang="fr-FR" sz="4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63530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A3EEA-9CA1-E317-7739-864993603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5020227-DAAB-BD4B-BCAC-F1D1CB3E8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جيدا لقراءتي.</a:t>
            </a:r>
            <a:endParaRPr lang="fr-FR" sz="2400" dirty="0"/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D582203C-54E3-029C-57A5-6FD75216EC2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0;p9">
            <a:extLst>
              <a:ext uri="{FF2B5EF4-FFF2-40B4-BE49-F238E27FC236}">
                <a16:creationId xmlns:a16="http://schemas.microsoft.com/office/drawing/2014/main" id="{21FEEF78-0809-7834-5D6E-F45FEF8FEDB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1;p9">
            <a:extLst>
              <a:ext uri="{FF2B5EF4-FFF2-40B4-BE49-F238E27FC236}">
                <a16:creationId xmlns:a16="http://schemas.microsoft.com/office/drawing/2014/main" id="{B605DFD4-49C8-8E5D-77C6-8BDCBBA362B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2;p9">
            <a:extLst>
              <a:ext uri="{FF2B5EF4-FFF2-40B4-BE49-F238E27FC236}">
                <a16:creationId xmlns:a16="http://schemas.microsoft.com/office/drawing/2014/main" id="{C4E1D021-7207-6909-517A-2BA0455968E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303;p9">
            <a:extLst>
              <a:ext uri="{FF2B5EF4-FFF2-40B4-BE49-F238E27FC236}">
                <a16:creationId xmlns:a16="http://schemas.microsoft.com/office/drawing/2014/main" id="{485DCC3E-D8EA-6391-A77C-A878F792713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304;p9">
            <a:extLst>
              <a:ext uri="{FF2B5EF4-FFF2-40B4-BE49-F238E27FC236}">
                <a16:creationId xmlns:a16="http://schemas.microsoft.com/office/drawing/2014/main" id="{A9CBC8DF-0FA6-829C-482A-89277A281CA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1" name="Google Shape;1305;p9">
            <a:extLst>
              <a:ext uri="{FF2B5EF4-FFF2-40B4-BE49-F238E27FC236}">
                <a16:creationId xmlns:a16="http://schemas.microsoft.com/office/drawing/2014/main" id="{68D1DA14-E799-A1CA-CDB2-40FA135A429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Google Shape;1306;p9">
            <a:extLst>
              <a:ext uri="{FF2B5EF4-FFF2-40B4-BE49-F238E27FC236}">
                <a16:creationId xmlns:a16="http://schemas.microsoft.com/office/drawing/2014/main" id="{ADC5C46E-E7E6-A5D1-2EE3-FF081F26CB2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3" name="Google Shape;1307;p9">
            <a:extLst>
              <a:ext uri="{FF2B5EF4-FFF2-40B4-BE49-F238E27FC236}">
                <a16:creationId xmlns:a16="http://schemas.microsoft.com/office/drawing/2014/main" id="{8984D2FB-9C58-DCE4-420B-1C7DD5F692DF}"/>
              </a:ext>
            </a:extLst>
          </p:cNvPr>
          <p:cNvSpPr/>
          <p:nvPr/>
        </p:nvSpPr>
        <p:spPr>
          <a:xfrm>
            <a:off x="546410" y="131773"/>
            <a:ext cx="1408534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5" name="Espace réservé pour une image  41">
            <a:extLst>
              <a:ext uri="{FF2B5EF4-FFF2-40B4-BE49-F238E27FC236}">
                <a16:creationId xmlns:a16="http://schemas.microsoft.com/office/drawing/2014/main" id="{90937747-739B-712D-A4E6-C711A82754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FC69EC6-E093-841C-1F17-6BB4F01801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360" y="1429475"/>
            <a:ext cx="8687553" cy="529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80972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3460C-2BB4-2813-CD0B-ADDF58AC1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1408;p15">
            <a:extLst>
              <a:ext uri="{FF2B5EF4-FFF2-40B4-BE49-F238E27FC236}">
                <a16:creationId xmlns:a16="http://schemas.microsoft.com/office/drawing/2014/main" id="{54852354-C421-7636-7048-190E93F263C0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00000"/>
              </a:lnSpc>
              <a:buClr>
                <a:srgbClr val="A5A5A5"/>
              </a:buClr>
            </a:pPr>
            <a:r>
              <a:rPr lang="ar-MA" sz="2400" b="1" kern="0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الآن، من سمع اسمه يتقدم لقراءة النص مثلي. </a:t>
            </a:r>
            <a:r>
              <a:rPr lang="ar-MA" sz="2400" i="1" kern="0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(3 متعلمين الفئة ج وب)</a:t>
            </a:r>
            <a:endParaRPr lang="ar-MA" sz="2400" kern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Google Shape;1299;p9">
            <a:extLst>
              <a:ext uri="{FF2B5EF4-FFF2-40B4-BE49-F238E27FC236}">
                <a16:creationId xmlns:a16="http://schemas.microsoft.com/office/drawing/2014/main" id="{FA41E43A-9501-B59E-DEA7-8C56FFDD099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669F4BAC-8EAB-D590-E429-7187D4ABA8F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EFBFABE2-1347-AFE4-E697-D1C64553D05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2;p9">
            <a:extLst>
              <a:ext uri="{FF2B5EF4-FFF2-40B4-BE49-F238E27FC236}">
                <a16:creationId xmlns:a16="http://schemas.microsoft.com/office/drawing/2014/main" id="{E38BA981-89E2-2BF8-D23D-49BE82AB73A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303;p9">
            <a:extLst>
              <a:ext uri="{FF2B5EF4-FFF2-40B4-BE49-F238E27FC236}">
                <a16:creationId xmlns:a16="http://schemas.microsoft.com/office/drawing/2014/main" id="{102DA8F5-E27D-9D1C-D086-34E29EED47A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8" name="Google Shape;1304;p9">
            <a:extLst>
              <a:ext uri="{FF2B5EF4-FFF2-40B4-BE49-F238E27FC236}">
                <a16:creationId xmlns:a16="http://schemas.microsoft.com/office/drawing/2014/main" id="{6725672D-9CE7-2A33-C2CF-7E3A4B63C4A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9" name="Google Shape;1305;p9">
            <a:extLst>
              <a:ext uri="{FF2B5EF4-FFF2-40B4-BE49-F238E27FC236}">
                <a16:creationId xmlns:a16="http://schemas.microsoft.com/office/drawing/2014/main" id="{DB65C0F1-229C-6CCD-B471-2DF4A7DFD9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0" name="Google Shape;1306;p9">
            <a:extLst>
              <a:ext uri="{FF2B5EF4-FFF2-40B4-BE49-F238E27FC236}">
                <a16:creationId xmlns:a16="http://schemas.microsoft.com/office/drawing/2014/main" id="{E0501BE6-ACDF-1895-ED0B-4BA9BF5CDBD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31" name="Google Shape;1307;p9">
            <a:extLst>
              <a:ext uri="{FF2B5EF4-FFF2-40B4-BE49-F238E27FC236}">
                <a16:creationId xmlns:a16="http://schemas.microsoft.com/office/drawing/2014/main" id="{2B979758-D69B-F879-EAD4-A10429C34718}"/>
              </a:ext>
            </a:extLst>
          </p:cNvPr>
          <p:cNvSpPr/>
          <p:nvPr/>
        </p:nvSpPr>
        <p:spPr>
          <a:xfrm>
            <a:off x="632373" y="131773"/>
            <a:ext cx="1322571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091B5D8-2E0C-CF87-6B24-C2C4923084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360" y="1429475"/>
            <a:ext cx="8687553" cy="5291787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A8A6F4F-7774-4231-91F3-923EA6F77DE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pour une image  44">
            <a:extLst>
              <a:ext uri="{FF2B5EF4-FFF2-40B4-BE49-F238E27FC236}">
                <a16:creationId xmlns:a16="http://schemas.microsoft.com/office/drawing/2014/main" id="{93C8D825-ECCC-FA28-9EEC-3E4E6F4D09F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76649" y="8364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12420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E20C0-B0D8-B6BB-A91B-D2B2FC761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7EC6AFC-6272-2B71-F358-2EAB4C8EEC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8F533984-0903-DA34-CFE7-501FE05B80FF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DD2ECEF-1D64-303C-1564-0A116A96B7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6F2C1720-479C-A7B0-9656-4B27620CBACE}"/>
              </a:ext>
            </a:extLst>
          </p:cNvPr>
          <p:cNvSpPr txBox="1">
            <a:spLocks/>
          </p:cNvSpPr>
          <p:nvPr/>
        </p:nvSpPr>
        <p:spPr>
          <a:xfrm>
            <a:off x="581331" y="976217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قراءة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D83F271-D690-062B-CE83-17A55EF0616E}"/>
              </a:ext>
            </a:extLst>
          </p:cNvPr>
          <p:cNvSpPr/>
          <p:nvPr/>
        </p:nvSpPr>
        <p:spPr>
          <a:xfrm>
            <a:off x="5063306" y="1145153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528E62DA-6577-D0A8-DDA3-3893EE50E1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515" y="1627206"/>
            <a:ext cx="703488" cy="703488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205ACF09-7E3F-8C2E-D033-86652776D892}"/>
              </a:ext>
            </a:extLst>
          </p:cNvPr>
          <p:cNvSpPr txBox="1">
            <a:spLocks/>
          </p:cNvSpPr>
          <p:nvPr/>
        </p:nvSpPr>
        <p:spPr>
          <a:xfrm>
            <a:off x="1169972" y="2909525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نص: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سِرُّ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ٱلْمَغارَةِ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ٱلْعَجيبَةِ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(الحصة الثانية)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استراتيجية الكلمات المفاتيح</a:t>
            </a:r>
          </a:p>
        </p:txBody>
      </p:sp>
    </p:spTree>
    <p:extLst>
      <p:ext uri="{BB962C8B-B14F-4D97-AF65-F5344CB8AC3E}">
        <p14:creationId xmlns:p14="http://schemas.microsoft.com/office/powerpoint/2010/main" val="15201125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FF99C287-66CA-4310-E426-CF0527960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، سأقرأ الجزء الأول من النص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856BC47-34AB-8DF8-EAFF-5DC0CCC0CEC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61A03A-F213-D175-7707-5D0B53DD1542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ADAA5F06-4ADA-B297-165F-E82ED013E2A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6A49FD9B-323A-7AD2-91F6-F96853BF2B7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2F93B7F0-11FD-391F-7B50-A13D19D09AA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C9DD1344-2920-3530-7D46-F56B5BED48C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81E6B728-8DC7-D89D-EA9A-4CE4962DF0C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6FC149F5-57D3-81B9-D4A2-7143FD1AA15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70509FF9-294A-BD86-0D98-61BBE4971C99}"/>
              </a:ext>
            </a:extLst>
          </p:cNvPr>
          <p:cNvSpPr/>
          <p:nvPr/>
        </p:nvSpPr>
        <p:spPr>
          <a:xfrm>
            <a:off x="577566" y="131773"/>
            <a:ext cx="1377378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2285492-FEF0-F3A3-E60A-A4B14C97EC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41">
            <a:extLst>
              <a:ext uri="{FF2B5EF4-FFF2-40B4-BE49-F238E27FC236}">
                <a16:creationId xmlns:a16="http://schemas.microsoft.com/office/drawing/2014/main" id="{A205FE17-BEFC-054F-B512-E264131A3B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F9EF9C-3E4E-9A40-09EA-1EABD7EC6D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0369" y="1990905"/>
            <a:ext cx="3010217" cy="411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الآن؛ سأعين 3 تلاميذ لقراءة فقرات الجزء الثاني – تابعوا 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57B5736-AA49-1B33-4277-940B95D1FF9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F545369-52E8-C188-AA59-1D13BD37A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F55182-57DA-9606-F7B3-2DBD9A001224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14A9B511-9662-92B2-E56D-053B1AA2920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93495C8E-0DAA-AC8F-EA3F-F41C57EDD2C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416D7487-095F-E42C-B748-34C752C45D2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8657B4F2-D023-2E85-8B41-C427286DF0C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BCB27FFB-F71B-7E36-2DED-3EFE87A180F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9BA897AC-66D8-5968-4D48-05CE391161A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4A3F80B3-FF7C-40A0-3E5E-5ECE2EB354E2}"/>
              </a:ext>
            </a:extLst>
          </p:cNvPr>
          <p:cNvSpPr/>
          <p:nvPr/>
        </p:nvSpPr>
        <p:spPr>
          <a:xfrm>
            <a:off x="577566" y="131773"/>
            <a:ext cx="1377378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2BEE83E-8A00-F888-CCF5-B1A90D05F7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Espace réservé pour une image  41">
            <a:extLst>
              <a:ext uri="{FF2B5EF4-FFF2-40B4-BE49-F238E27FC236}">
                <a16:creationId xmlns:a16="http://schemas.microsoft.com/office/drawing/2014/main" id="{6DC43E29-DEF5-16CF-C5A1-330F97CEC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8B67AB-0D6D-C241-30A6-2D0818808F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7020" y="1901017"/>
            <a:ext cx="2942309" cy="405716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49D8F-5385-0A6D-CDEC-3A7FC4BA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313F29-59F7-8E41-889D-EBBEE4622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كَيْفَ كانَتْ قِراءَةُ زَميلِكُمْ/زَميلَتِكُمْ؟</a:t>
            </a:r>
            <a:endParaRPr lang="fr-FR" sz="2400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9F5372D-5202-F489-C39D-217CD041AE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957513"/>
              </p:ext>
            </p:extLst>
          </p:nvPr>
        </p:nvGraphicFramePr>
        <p:xfrm>
          <a:off x="433116" y="2849423"/>
          <a:ext cx="8277768" cy="320040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كانَ صَوْتُهُ مَسْموعاً وَواضِحاً؟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كانتْ قِراءَتُهُ مُسْتَرْسَلَةً؟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ٱحْتَرَمَ قَواعِدِ </a:t>
                      </a:r>
                      <a:r>
                        <a:rPr lang="ar-MA" sz="2400" b="1" kern="1200" dirty="0" err="1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ٱلْوَقْفِ</a:t>
                      </a: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نَبْرَةُ صَوْتِهِ تَتَغَيَّرُ حَسَبَ مَواقِفِ ٱلنَّصِّ؟</a:t>
                      </a:r>
                      <a:endParaRPr lang="fr-FR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  <p:sp>
        <p:nvSpPr>
          <p:cNvPr id="6" name="TextBox 7">
            <a:extLst>
              <a:ext uri="{FF2B5EF4-FFF2-40B4-BE49-F238E27FC236}">
                <a16:creationId xmlns:a16="http://schemas.microsoft.com/office/drawing/2014/main" id="{4E1F5281-0AE5-381F-909D-DE1E173BF78E}"/>
              </a:ext>
            </a:extLst>
          </p:cNvPr>
          <p:cNvSpPr txBox="1"/>
          <p:nvPr/>
        </p:nvSpPr>
        <p:spPr>
          <a:xfrm>
            <a:off x="958231" y="2253106"/>
            <a:ext cx="7711551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7416AB-7FD0-071F-EE45-88F322279E08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8E7B1F0-C645-BE92-D24E-331B771C495E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3B9C0C-57D2-0BAA-DBF0-1D9E1ED4A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10F273-8D9C-0CAE-92F7-DFBACF600D45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7" name="Google Shape;1301;p9">
            <a:extLst>
              <a:ext uri="{FF2B5EF4-FFF2-40B4-BE49-F238E27FC236}">
                <a16:creationId xmlns:a16="http://schemas.microsoft.com/office/drawing/2014/main" id="{EA0C9541-3441-CC13-3A19-E26DD8F4107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302;p9">
            <a:extLst>
              <a:ext uri="{FF2B5EF4-FFF2-40B4-BE49-F238E27FC236}">
                <a16:creationId xmlns:a16="http://schemas.microsoft.com/office/drawing/2014/main" id="{58C05ECF-5616-EFAE-4DC4-CFE38EB4761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BF2A7C44-CB26-0ADD-6183-0FDF34215B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9AE13B88-ABA3-9CD0-9002-EA271C91CD2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25F374B2-F6F6-9CB1-CF24-419C6C18ED4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026C3C14-8338-C4B8-E9E4-D7CB3E07B9F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E988DE9-DE05-6A74-EC10-1D0E3650CCCC}"/>
              </a:ext>
            </a:extLst>
          </p:cNvPr>
          <p:cNvSpPr/>
          <p:nvPr/>
        </p:nvSpPr>
        <p:spPr>
          <a:xfrm>
            <a:off x="632183" y="131773"/>
            <a:ext cx="1322761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B988B36-A377-8A22-6DEC-316ECF0C38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41">
            <a:extLst>
              <a:ext uri="{FF2B5EF4-FFF2-40B4-BE49-F238E27FC236}">
                <a16:creationId xmlns:a16="http://schemas.microsoft.com/office/drawing/2014/main" id="{A5151C22-8761-32D2-C56E-D335041AB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2079" cy="812078"/>
          </a:xfrm>
        </p:spPr>
      </p:pic>
    </p:spTree>
    <p:extLst>
      <p:ext uri="{BB962C8B-B14F-4D97-AF65-F5344CB8AC3E}">
        <p14:creationId xmlns:p14="http://schemas.microsoft.com/office/powerpoint/2010/main" val="122449410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A8729-9934-235A-8F5A-B32729D3C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68457-398D-384E-A8F8-262ED1801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 على ألواحكم أُتِمّوا مَلْأَ خَريطَةَ كَلِمَةِ "قَديمٌ"</a:t>
            </a:r>
            <a:endParaRPr lang="fr-FR" sz="2400" dirty="0"/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CC979C46-0E6E-D5E5-6A81-A7FC2B05884E}"/>
              </a:ext>
            </a:extLst>
          </p:cNvPr>
          <p:cNvSpPr/>
          <p:nvPr/>
        </p:nvSpPr>
        <p:spPr>
          <a:xfrm>
            <a:off x="427953" y="1449658"/>
            <a:ext cx="8288095" cy="989339"/>
          </a:xfrm>
          <a:custGeom>
            <a:avLst/>
            <a:gdLst>
              <a:gd name="connsiteX0" fmla="*/ 0 w 8288095"/>
              <a:gd name="connsiteY0" fmla="*/ 164893 h 989339"/>
              <a:gd name="connsiteX1" fmla="*/ 164893 w 8288095"/>
              <a:gd name="connsiteY1" fmla="*/ 0 h 989339"/>
              <a:gd name="connsiteX2" fmla="*/ 8123202 w 8288095"/>
              <a:gd name="connsiteY2" fmla="*/ 0 h 989339"/>
              <a:gd name="connsiteX3" fmla="*/ 8288095 w 8288095"/>
              <a:gd name="connsiteY3" fmla="*/ 164893 h 989339"/>
              <a:gd name="connsiteX4" fmla="*/ 8288095 w 8288095"/>
              <a:gd name="connsiteY4" fmla="*/ 824446 h 989339"/>
              <a:gd name="connsiteX5" fmla="*/ 8123202 w 8288095"/>
              <a:gd name="connsiteY5" fmla="*/ 989339 h 989339"/>
              <a:gd name="connsiteX6" fmla="*/ 164893 w 8288095"/>
              <a:gd name="connsiteY6" fmla="*/ 989339 h 989339"/>
              <a:gd name="connsiteX7" fmla="*/ 0 w 8288095"/>
              <a:gd name="connsiteY7" fmla="*/ 824446 h 989339"/>
              <a:gd name="connsiteX8" fmla="*/ 0 w 8288095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88095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3391541" y="132882"/>
                  <a:pt x="5766367" y="-84951"/>
                  <a:pt x="8123202" y="0"/>
                </a:cubicBezTo>
                <a:cubicBezTo>
                  <a:pt x="8205629" y="8438"/>
                  <a:pt x="8285475" y="88304"/>
                  <a:pt x="8288095" y="164893"/>
                </a:cubicBezTo>
                <a:cubicBezTo>
                  <a:pt x="8342400" y="457259"/>
                  <a:pt x="8314137" y="691398"/>
                  <a:pt x="8288095" y="824446"/>
                </a:cubicBezTo>
                <a:cubicBezTo>
                  <a:pt x="8302906" y="917271"/>
                  <a:pt x="8220131" y="977277"/>
                  <a:pt x="8123202" y="989339"/>
                </a:cubicBezTo>
                <a:cubicBezTo>
                  <a:pt x="4395893" y="1076978"/>
                  <a:pt x="2001296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أُتِمُّ مَلْأَ خَريطَةَ كَلِمَةِ "قَديمٌ"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C6FE5F2-9D18-FFD1-410F-C60F60CFD358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C8AA764-7FB1-450D-4975-C2BE5D801D8B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58EB85-F638-4AFE-DFD9-AFF93B9B6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05150203-AEB5-1DE1-7ED1-88C053CD2DF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5" name="Google Shape;1301;p9">
            <a:extLst>
              <a:ext uri="{FF2B5EF4-FFF2-40B4-BE49-F238E27FC236}">
                <a16:creationId xmlns:a16="http://schemas.microsoft.com/office/drawing/2014/main" id="{C1569EB4-3D8E-04F9-6796-1487AA43930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302;p9">
            <a:extLst>
              <a:ext uri="{FF2B5EF4-FFF2-40B4-BE49-F238E27FC236}">
                <a16:creationId xmlns:a16="http://schemas.microsoft.com/office/drawing/2014/main" id="{E88346B7-1723-8617-12A6-13D9026FE7C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1303;p9">
            <a:extLst>
              <a:ext uri="{FF2B5EF4-FFF2-40B4-BE49-F238E27FC236}">
                <a16:creationId xmlns:a16="http://schemas.microsoft.com/office/drawing/2014/main" id="{26CD3F0C-0D96-CE7E-E436-966F9D88B6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9" name="Google Shape;1304;p9">
            <a:extLst>
              <a:ext uri="{FF2B5EF4-FFF2-40B4-BE49-F238E27FC236}">
                <a16:creationId xmlns:a16="http://schemas.microsoft.com/office/drawing/2014/main" id="{1C464812-BAB7-2A23-087B-C8472D9443F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40" name="Google Shape;1305;p9">
            <a:extLst>
              <a:ext uri="{FF2B5EF4-FFF2-40B4-BE49-F238E27FC236}">
                <a16:creationId xmlns:a16="http://schemas.microsoft.com/office/drawing/2014/main" id="{705143FF-BE10-6E88-36F0-3FFE98F6FA5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1" name="Google Shape;1306;p9">
            <a:extLst>
              <a:ext uri="{FF2B5EF4-FFF2-40B4-BE49-F238E27FC236}">
                <a16:creationId xmlns:a16="http://schemas.microsoft.com/office/drawing/2014/main" id="{4EE5F8C7-07B7-4CED-1CAE-075299A493A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42" name="Google Shape;1307;p9">
            <a:extLst>
              <a:ext uri="{FF2B5EF4-FFF2-40B4-BE49-F238E27FC236}">
                <a16:creationId xmlns:a16="http://schemas.microsoft.com/office/drawing/2014/main" id="{31AA29EE-9874-B546-F6A5-25A15D9C7082}"/>
              </a:ext>
            </a:extLst>
          </p:cNvPr>
          <p:cNvSpPr/>
          <p:nvPr/>
        </p:nvSpPr>
        <p:spPr>
          <a:xfrm>
            <a:off x="426479" y="131773"/>
            <a:ext cx="152846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59AE7376-5676-8F37-AAF1-A87A4BE130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58270F7-8AEE-3E5B-CAD9-F47B9EDE1F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34E1DE-9B6B-66D9-BCD3-1A101249466C}"/>
              </a:ext>
            </a:extLst>
          </p:cNvPr>
          <p:cNvGrpSpPr/>
          <p:nvPr/>
        </p:nvGrpSpPr>
        <p:grpSpPr>
          <a:xfrm>
            <a:off x="426479" y="2628516"/>
            <a:ext cx="8291041" cy="2909274"/>
            <a:chOff x="426479" y="2628516"/>
            <a:chExt cx="8291041" cy="290927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FF218C5-3F40-AF1F-5A52-09774DC40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479" y="2628516"/>
              <a:ext cx="8291041" cy="2909274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38489E73-6270-8DAE-BC54-963816528BB6}"/>
                </a:ext>
              </a:extLst>
            </p:cNvPr>
            <p:cNvSpPr txBox="1"/>
            <p:nvPr/>
          </p:nvSpPr>
          <p:spPr>
            <a:xfrm>
              <a:off x="3850037" y="3765693"/>
              <a:ext cx="1399319" cy="679524"/>
            </a:xfrm>
            <a:prstGeom prst="flowChartConnector">
              <a:avLst/>
            </a:prstGeom>
            <a:solidFill>
              <a:srgbClr val="DBDAED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قَديمٌ</a:t>
              </a:r>
              <a:endPara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241628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43A60-B65D-4E2D-13E5-430BFA87C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3076D9-A638-2444-A197-0215F9BAE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ارفعوا ألواحكم 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4F53401-4048-27A9-0DC9-ECE3C2E9925A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4B882D-DFAC-E5A5-A34D-14E9E39FD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210AB5BC-33E1-8937-66BA-E252C76A69F0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5" name="Google Shape;1301;p9">
            <a:extLst>
              <a:ext uri="{FF2B5EF4-FFF2-40B4-BE49-F238E27FC236}">
                <a16:creationId xmlns:a16="http://schemas.microsoft.com/office/drawing/2014/main" id="{8C18C9B8-ADD6-4772-D5B3-570A9538A53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1302;p9">
            <a:extLst>
              <a:ext uri="{FF2B5EF4-FFF2-40B4-BE49-F238E27FC236}">
                <a16:creationId xmlns:a16="http://schemas.microsoft.com/office/drawing/2014/main" id="{1234170F-6E77-74DE-6B80-F56126F8A84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1303;p9">
            <a:extLst>
              <a:ext uri="{FF2B5EF4-FFF2-40B4-BE49-F238E27FC236}">
                <a16:creationId xmlns:a16="http://schemas.microsoft.com/office/drawing/2014/main" id="{28C9C933-6D6E-B5BE-438B-89812BAB55C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8" name="Google Shape;1304;p9">
            <a:extLst>
              <a:ext uri="{FF2B5EF4-FFF2-40B4-BE49-F238E27FC236}">
                <a16:creationId xmlns:a16="http://schemas.microsoft.com/office/drawing/2014/main" id="{2DF00073-E6FE-6405-C0E0-A0FDBBB635F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49" name="Google Shape;1305;p9">
            <a:extLst>
              <a:ext uri="{FF2B5EF4-FFF2-40B4-BE49-F238E27FC236}">
                <a16:creationId xmlns:a16="http://schemas.microsoft.com/office/drawing/2014/main" id="{55277D69-8E51-AE21-023F-863DE99FAA3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0" name="Google Shape;1306;p9">
            <a:extLst>
              <a:ext uri="{FF2B5EF4-FFF2-40B4-BE49-F238E27FC236}">
                <a16:creationId xmlns:a16="http://schemas.microsoft.com/office/drawing/2014/main" id="{3DD7DAFA-CD72-1BB9-F480-228A8B51B8F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51" name="Google Shape;1307;p9">
            <a:extLst>
              <a:ext uri="{FF2B5EF4-FFF2-40B4-BE49-F238E27FC236}">
                <a16:creationId xmlns:a16="http://schemas.microsoft.com/office/drawing/2014/main" id="{46EB5E9F-EC6A-6296-BD7A-DC117F85AD4B}"/>
              </a:ext>
            </a:extLst>
          </p:cNvPr>
          <p:cNvSpPr/>
          <p:nvPr/>
        </p:nvSpPr>
        <p:spPr>
          <a:xfrm>
            <a:off x="632183" y="131773"/>
            <a:ext cx="1322761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759AD3EE-1298-36B7-1814-0100AD5810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CC86EB-816D-7883-8882-EEA73B7A0189}"/>
              </a:ext>
            </a:extLst>
          </p:cNvPr>
          <p:cNvGrpSpPr/>
          <p:nvPr/>
        </p:nvGrpSpPr>
        <p:grpSpPr>
          <a:xfrm>
            <a:off x="426479" y="2628516"/>
            <a:ext cx="8291041" cy="2909274"/>
            <a:chOff x="426479" y="2628516"/>
            <a:chExt cx="8291041" cy="290927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A4EF773-5313-8D4E-48F2-30AC0CC413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479" y="2628516"/>
              <a:ext cx="8291041" cy="2909274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8BF17E6-E0D5-0DC8-B67B-8A6A6F1CDCA6}"/>
                </a:ext>
              </a:extLst>
            </p:cNvPr>
            <p:cNvSpPr txBox="1"/>
            <p:nvPr/>
          </p:nvSpPr>
          <p:spPr>
            <a:xfrm>
              <a:off x="3850037" y="3765693"/>
              <a:ext cx="1399319" cy="679524"/>
            </a:xfrm>
            <a:prstGeom prst="flowChartConnector">
              <a:avLst/>
            </a:prstGeom>
            <a:solidFill>
              <a:srgbClr val="DBDAED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قَديمٌ</a:t>
              </a:r>
              <a:endParaRPr kumimoji="0" lang="fr-MA" sz="4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968B6E92-7816-6112-410F-CE62815EC2A0}"/>
              </a:ext>
            </a:extLst>
          </p:cNvPr>
          <p:cNvSpPr/>
          <p:nvPr/>
        </p:nvSpPr>
        <p:spPr>
          <a:xfrm>
            <a:off x="427953" y="1449658"/>
            <a:ext cx="8288095" cy="989339"/>
          </a:xfrm>
          <a:custGeom>
            <a:avLst/>
            <a:gdLst>
              <a:gd name="connsiteX0" fmla="*/ 0 w 8288095"/>
              <a:gd name="connsiteY0" fmla="*/ 164893 h 989339"/>
              <a:gd name="connsiteX1" fmla="*/ 164893 w 8288095"/>
              <a:gd name="connsiteY1" fmla="*/ 0 h 989339"/>
              <a:gd name="connsiteX2" fmla="*/ 8123202 w 8288095"/>
              <a:gd name="connsiteY2" fmla="*/ 0 h 989339"/>
              <a:gd name="connsiteX3" fmla="*/ 8288095 w 8288095"/>
              <a:gd name="connsiteY3" fmla="*/ 164893 h 989339"/>
              <a:gd name="connsiteX4" fmla="*/ 8288095 w 8288095"/>
              <a:gd name="connsiteY4" fmla="*/ 824446 h 989339"/>
              <a:gd name="connsiteX5" fmla="*/ 8123202 w 8288095"/>
              <a:gd name="connsiteY5" fmla="*/ 989339 h 989339"/>
              <a:gd name="connsiteX6" fmla="*/ 164893 w 8288095"/>
              <a:gd name="connsiteY6" fmla="*/ 989339 h 989339"/>
              <a:gd name="connsiteX7" fmla="*/ 0 w 8288095"/>
              <a:gd name="connsiteY7" fmla="*/ 824446 h 989339"/>
              <a:gd name="connsiteX8" fmla="*/ 0 w 8288095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88095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3391541" y="132882"/>
                  <a:pt x="5766367" y="-84951"/>
                  <a:pt x="8123202" y="0"/>
                </a:cubicBezTo>
                <a:cubicBezTo>
                  <a:pt x="8205629" y="8438"/>
                  <a:pt x="8285475" y="88304"/>
                  <a:pt x="8288095" y="164893"/>
                </a:cubicBezTo>
                <a:cubicBezTo>
                  <a:pt x="8342400" y="457259"/>
                  <a:pt x="8314137" y="691398"/>
                  <a:pt x="8288095" y="824446"/>
                </a:cubicBezTo>
                <a:cubicBezTo>
                  <a:pt x="8302906" y="917271"/>
                  <a:pt x="8220131" y="977277"/>
                  <a:pt x="8123202" y="989339"/>
                </a:cubicBezTo>
                <a:cubicBezTo>
                  <a:pt x="4395893" y="1076978"/>
                  <a:pt x="2001296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أُتِمُّ مَلْأَ خَريطَةَ كَلِمَةِ "قَديمٌ"</a:t>
            </a:r>
          </a:p>
        </p:txBody>
      </p:sp>
      <p:sp>
        <p:nvSpPr>
          <p:cNvPr id="13" name="Rectangle à coins arrondis 8">
            <a:extLst>
              <a:ext uri="{FF2B5EF4-FFF2-40B4-BE49-F238E27FC236}">
                <a16:creationId xmlns:a16="http://schemas.microsoft.com/office/drawing/2014/main" id="{69AD0F87-774C-1845-F3D6-AFE29825F391}"/>
              </a:ext>
            </a:extLst>
          </p:cNvPr>
          <p:cNvSpPr/>
          <p:nvPr/>
        </p:nvSpPr>
        <p:spPr>
          <a:xfrm>
            <a:off x="5960716" y="3723618"/>
            <a:ext cx="1527079" cy="763674"/>
          </a:xfrm>
          <a:custGeom>
            <a:avLst/>
            <a:gdLst>
              <a:gd name="connsiteX0" fmla="*/ 0 w 1527079"/>
              <a:gd name="connsiteY0" fmla="*/ 127282 h 763674"/>
              <a:gd name="connsiteX1" fmla="*/ 127282 w 1527079"/>
              <a:gd name="connsiteY1" fmla="*/ 0 h 763674"/>
              <a:gd name="connsiteX2" fmla="*/ 1399797 w 1527079"/>
              <a:gd name="connsiteY2" fmla="*/ 0 h 763674"/>
              <a:gd name="connsiteX3" fmla="*/ 1527079 w 1527079"/>
              <a:gd name="connsiteY3" fmla="*/ 127282 h 763674"/>
              <a:gd name="connsiteX4" fmla="*/ 1527079 w 1527079"/>
              <a:gd name="connsiteY4" fmla="*/ 636392 h 763674"/>
              <a:gd name="connsiteX5" fmla="*/ 1399797 w 1527079"/>
              <a:gd name="connsiteY5" fmla="*/ 763674 h 763674"/>
              <a:gd name="connsiteX6" fmla="*/ 127282 w 1527079"/>
              <a:gd name="connsiteY6" fmla="*/ 763674 h 763674"/>
              <a:gd name="connsiteX7" fmla="*/ 0 w 1527079"/>
              <a:gd name="connsiteY7" fmla="*/ 636392 h 763674"/>
              <a:gd name="connsiteX8" fmla="*/ 0 w 1527079"/>
              <a:gd name="connsiteY8" fmla="*/ 127282 h 7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7079" h="763674" extrusionOk="0">
                <a:moveTo>
                  <a:pt x="0" y="127282"/>
                </a:moveTo>
                <a:cubicBezTo>
                  <a:pt x="-11187" y="50086"/>
                  <a:pt x="44691" y="4615"/>
                  <a:pt x="127282" y="0"/>
                </a:cubicBezTo>
                <a:cubicBezTo>
                  <a:pt x="440368" y="37269"/>
                  <a:pt x="991067" y="-41082"/>
                  <a:pt x="1399797" y="0"/>
                </a:cubicBezTo>
                <a:cubicBezTo>
                  <a:pt x="1462766" y="7155"/>
                  <a:pt x="1526529" y="60025"/>
                  <a:pt x="1527079" y="127282"/>
                </a:cubicBezTo>
                <a:cubicBezTo>
                  <a:pt x="1513303" y="367589"/>
                  <a:pt x="1520950" y="472982"/>
                  <a:pt x="1527079" y="636392"/>
                </a:cubicBezTo>
                <a:cubicBezTo>
                  <a:pt x="1528248" y="706827"/>
                  <a:pt x="1472863" y="757973"/>
                  <a:pt x="1399797" y="763674"/>
                </a:cubicBezTo>
                <a:cubicBezTo>
                  <a:pt x="1014515" y="803472"/>
                  <a:pt x="281065" y="690088"/>
                  <a:pt x="127282" y="763674"/>
                </a:cubicBezTo>
                <a:cubicBezTo>
                  <a:pt x="55627" y="750712"/>
                  <a:pt x="-3802" y="711971"/>
                  <a:pt x="0" y="636392"/>
                </a:cubicBezTo>
                <a:cubicBezTo>
                  <a:pt x="-21039" y="400358"/>
                  <a:pt x="-36908" y="379842"/>
                  <a:pt x="0" y="127282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عَتيقُ</a:t>
            </a:r>
          </a:p>
        </p:txBody>
      </p:sp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EAA14FE2-B0D6-0123-82AF-4D5AB46D27FE}"/>
              </a:ext>
            </a:extLst>
          </p:cNvPr>
          <p:cNvSpPr/>
          <p:nvPr/>
        </p:nvSpPr>
        <p:spPr>
          <a:xfrm>
            <a:off x="771948" y="3723618"/>
            <a:ext cx="1527079" cy="763674"/>
          </a:xfrm>
          <a:custGeom>
            <a:avLst/>
            <a:gdLst>
              <a:gd name="connsiteX0" fmla="*/ 0 w 1527079"/>
              <a:gd name="connsiteY0" fmla="*/ 127282 h 763674"/>
              <a:gd name="connsiteX1" fmla="*/ 127282 w 1527079"/>
              <a:gd name="connsiteY1" fmla="*/ 0 h 763674"/>
              <a:gd name="connsiteX2" fmla="*/ 1399797 w 1527079"/>
              <a:gd name="connsiteY2" fmla="*/ 0 h 763674"/>
              <a:gd name="connsiteX3" fmla="*/ 1527079 w 1527079"/>
              <a:gd name="connsiteY3" fmla="*/ 127282 h 763674"/>
              <a:gd name="connsiteX4" fmla="*/ 1527079 w 1527079"/>
              <a:gd name="connsiteY4" fmla="*/ 636392 h 763674"/>
              <a:gd name="connsiteX5" fmla="*/ 1399797 w 1527079"/>
              <a:gd name="connsiteY5" fmla="*/ 763674 h 763674"/>
              <a:gd name="connsiteX6" fmla="*/ 127282 w 1527079"/>
              <a:gd name="connsiteY6" fmla="*/ 763674 h 763674"/>
              <a:gd name="connsiteX7" fmla="*/ 0 w 1527079"/>
              <a:gd name="connsiteY7" fmla="*/ 636392 h 763674"/>
              <a:gd name="connsiteX8" fmla="*/ 0 w 1527079"/>
              <a:gd name="connsiteY8" fmla="*/ 127282 h 7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7079" h="763674" extrusionOk="0">
                <a:moveTo>
                  <a:pt x="0" y="127282"/>
                </a:moveTo>
                <a:cubicBezTo>
                  <a:pt x="-11187" y="50086"/>
                  <a:pt x="44691" y="4615"/>
                  <a:pt x="127282" y="0"/>
                </a:cubicBezTo>
                <a:cubicBezTo>
                  <a:pt x="440368" y="37269"/>
                  <a:pt x="991067" y="-41082"/>
                  <a:pt x="1399797" y="0"/>
                </a:cubicBezTo>
                <a:cubicBezTo>
                  <a:pt x="1462766" y="7155"/>
                  <a:pt x="1526529" y="60025"/>
                  <a:pt x="1527079" y="127282"/>
                </a:cubicBezTo>
                <a:cubicBezTo>
                  <a:pt x="1513303" y="367589"/>
                  <a:pt x="1520950" y="472982"/>
                  <a:pt x="1527079" y="636392"/>
                </a:cubicBezTo>
                <a:cubicBezTo>
                  <a:pt x="1528248" y="706827"/>
                  <a:pt x="1472863" y="757973"/>
                  <a:pt x="1399797" y="763674"/>
                </a:cubicBezTo>
                <a:cubicBezTo>
                  <a:pt x="1014515" y="803472"/>
                  <a:pt x="281065" y="690088"/>
                  <a:pt x="127282" y="763674"/>
                </a:cubicBezTo>
                <a:cubicBezTo>
                  <a:pt x="55627" y="750712"/>
                  <a:pt x="-3802" y="711971"/>
                  <a:pt x="0" y="636392"/>
                </a:cubicBezTo>
                <a:cubicBezTo>
                  <a:pt x="-21039" y="400358"/>
                  <a:pt x="-36908" y="379842"/>
                  <a:pt x="0" y="127282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جَديدٌ</a:t>
            </a:r>
          </a:p>
        </p:txBody>
      </p:sp>
      <p:sp>
        <p:nvSpPr>
          <p:cNvPr id="15" name="Rectangle à coins arrondis 8">
            <a:extLst>
              <a:ext uri="{FF2B5EF4-FFF2-40B4-BE49-F238E27FC236}">
                <a16:creationId xmlns:a16="http://schemas.microsoft.com/office/drawing/2014/main" id="{965A06BA-D65A-3908-1D41-6DE32642A012}"/>
              </a:ext>
            </a:extLst>
          </p:cNvPr>
          <p:cNvSpPr/>
          <p:nvPr/>
        </p:nvSpPr>
        <p:spPr>
          <a:xfrm>
            <a:off x="3034051" y="2665326"/>
            <a:ext cx="1793760" cy="763674"/>
          </a:xfrm>
          <a:custGeom>
            <a:avLst/>
            <a:gdLst>
              <a:gd name="connsiteX0" fmla="*/ 0 w 1793760"/>
              <a:gd name="connsiteY0" fmla="*/ 127282 h 763674"/>
              <a:gd name="connsiteX1" fmla="*/ 127282 w 1793760"/>
              <a:gd name="connsiteY1" fmla="*/ 0 h 763674"/>
              <a:gd name="connsiteX2" fmla="*/ 1666478 w 1793760"/>
              <a:gd name="connsiteY2" fmla="*/ 0 h 763674"/>
              <a:gd name="connsiteX3" fmla="*/ 1793760 w 1793760"/>
              <a:gd name="connsiteY3" fmla="*/ 127282 h 763674"/>
              <a:gd name="connsiteX4" fmla="*/ 1793760 w 1793760"/>
              <a:gd name="connsiteY4" fmla="*/ 636392 h 763674"/>
              <a:gd name="connsiteX5" fmla="*/ 1666478 w 1793760"/>
              <a:gd name="connsiteY5" fmla="*/ 763674 h 763674"/>
              <a:gd name="connsiteX6" fmla="*/ 127282 w 1793760"/>
              <a:gd name="connsiteY6" fmla="*/ 763674 h 763674"/>
              <a:gd name="connsiteX7" fmla="*/ 0 w 1793760"/>
              <a:gd name="connsiteY7" fmla="*/ 636392 h 763674"/>
              <a:gd name="connsiteX8" fmla="*/ 0 w 1793760"/>
              <a:gd name="connsiteY8" fmla="*/ 127282 h 7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93760" h="763674" extrusionOk="0">
                <a:moveTo>
                  <a:pt x="0" y="127282"/>
                </a:moveTo>
                <a:cubicBezTo>
                  <a:pt x="-11187" y="50086"/>
                  <a:pt x="44691" y="4615"/>
                  <a:pt x="127282" y="0"/>
                </a:cubicBezTo>
                <a:cubicBezTo>
                  <a:pt x="647227" y="-30855"/>
                  <a:pt x="1458902" y="-106311"/>
                  <a:pt x="1666478" y="0"/>
                </a:cubicBezTo>
                <a:cubicBezTo>
                  <a:pt x="1729447" y="7155"/>
                  <a:pt x="1793210" y="60025"/>
                  <a:pt x="1793760" y="127282"/>
                </a:cubicBezTo>
                <a:cubicBezTo>
                  <a:pt x="1779984" y="367589"/>
                  <a:pt x="1787631" y="472982"/>
                  <a:pt x="1793760" y="636392"/>
                </a:cubicBezTo>
                <a:cubicBezTo>
                  <a:pt x="1794929" y="706827"/>
                  <a:pt x="1739544" y="757973"/>
                  <a:pt x="1666478" y="763674"/>
                </a:cubicBezTo>
                <a:cubicBezTo>
                  <a:pt x="1212168" y="848927"/>
                  <a:pt x="866654" y="765863"/>
                  <a:pt x="127282" y="763674"/>
                </a:cubicBezTo>
                <a:cubicBezTo>
                  <a:pt x="55627" y="750712"/>
                  <a:pt x="-3802" y="711971"/>
                  <a:pt x="0" y="636392"/>
                </a:cubicBezTo>
                <a:cubicBezTo>
                  <a:pt x="-21039" y="400358"/>
                  <a:pt x="-36908" y="379842"/>
                  <a:pt x="0" y="127282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صِفَةٌ/اِسْمٌ</a:t>
            </a:r>
          </a:p>
        </p:txBody>
      </p: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EE24968C-64ED-B3E4-54FA-47E61BE53CB5}"/>
              </a:ext>
            </a:extLst>
          </p:cNvPr>
          <p:cNvSpPr/>
          <p:nvPr/>
        </p:nvSpPr>
        <p:spPr>
          <a:xfrm>
            <a:off x="1278750" y="4774116"/>
            <a:ext cx="6541891" cy="763674"/>
          </a:xfrm>
          <a:custGeom>
            <a:avLst/>
            <a:gdLst>
              <a:gd name="connsiteX0" fmla="*/ 0 w 6541891"/>
              <a:gd name="connsiteY0" fmla="*/ 127282 h 763674"/>
              <a:gd name="connsiteX1" fmla="*/ 127282 w 6541891"/>
              <a:gd name="connsiteY1" fmla="*/ 0 h 763674"/>
              <a:gd name="connsiteX2" fmla="*/ 6414609 w 6541891"/>
              <a:gd name="connsiteY2" fmla="*/ 0 h 763674"/>
              <a:gd name="connsiteX3" fmla="*/ 6541891 w 6541891"/>
              <a:gd name="connsiteY3" fmla="*/ 127282 h 763674"/>
              <a:gd name="connsiteX4" fmla="*/ 6541891 w 6541891"/>
              <a:gd name="connsiteY4" fmla="*/ 636392 h 763674"/>
              <a:gd name="connsiteX5" fmla="*/ 6414609 w 6541891"/>
              <a:gd name="connsiteY5" fmla="*/ 763674 h 763674"/>
              <a:gd name="connsiteX6" fmla="*/ 127282 w 6541891"/>
              <a:gd name="connsiteY6" fmla="*/ 763674 h 763674"/>
              <a:gd name="connsiteX7" fmla="*/ 0 w 6541891"/>
              <a:gd name="connsiteY7" fmla="*/ 636392 h 763674"/>
              <a:gd name="connsiteX8" fmla="*/ 0 w 6541891"/>
              <a:gd name="connsiteY8" fmla="*/ 127282 h 7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1891" h="763674" extrusionOk="0">
                <a:moveTo>
                  <a:pt x="0" y="127282"/>
                </a:moveTo>
                <a:cubicBezTo>
                  <a:pt x="-11187" y="50086"/>
                  <a:pt x="44691" y="4615"/>
                  <a:pt x="127282" y="0"/>
                </a:cubicBezTo>
                <a:cubicBezTo>
                  <a:pt x="1801814" y="132882"/>
                  <a:pt x="5141239" y="-84951"/>
                  <a:pt x="6414609" y="0"/>
                </a:cubicBezTo>
                <a:cubicBezTo>
                  <a:pt x="6477578" y="7155"/>
                  <a:pt x="6541341" y="60025"/>
                  <a:pt x="6541891" y="127282"/>
                </a:cubicBezTo>
                <a:cubicBezTo>
                  <a:pt x="6528115" y="367589"/>
                  <a:pt x="6535762" y="472982"/>
                  <a:pt x="6541891" y="636392"/>
                </a:cubicBezTo>
                <a:cubicBezTo>
                  <a:pt x="6543060" y="706827"/>
                  <a:pt x="6487675" y="757973"/>
                  <a:pt x="6414609" y="763674"/>
                </a:cubicBezTo>
                <a:cubicBezTo>
                  <a:pt x="4522859" y="851313"/>
                  <a:pt x="795928" y="690995"/>
                  <a:pt x="127282" y="763674"/>
                </a:cubicBezTo>
                <a:cubicBezTo>
                  <a:pt x="55627" y="750712"/>
                  <a:pt x="-3802" y="711971"/>
                  <a:pt x="0" y="636392"/>
                </a:cubicBezTo>
                <a:cubicBezTo>
                  <a:pt x="-21039" y="400358"/>
                  <a:pt x="-36908" y="379842"/>
                  <a:pt x="0" y="127282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أَدْهَشَني جَمالُ سورٍ قَديمٍ في مَدينَةِ مَرّاكُشَ.</a:t>
            </a:r>
          </a:p>
        </p:txBody>
      </p:sp>
      <p:pic>
        <p:nvPicPr>
          <p:cNvPr id="17" name="Espace réservé pour une image  1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442301D-DA6E-2536-8A9A-A199F8BA6D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716346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8AE10F6-52E7-7760-AFE8-047EC55B5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200" y="1829042"/>
            <a:ext cx="3192947" cy="436830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C498568-6E02-E128-CECB-A45545E245F1}"/>
              </a:ext>
            </a:extLst>
          </p:cNvPr>
          <p:cNvSpPr/>
          <p:nvPr/>
        </p:nvSpPr>
        <p:spPr>
          <a:xfrm>
            <a:off x="3590373" y="2578100"/>
            <a:ext cx="2768600" cy="584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EE03FF4-90F2-F4AF-822F-CC9A15E006FB}"/>
              </a:ext>
            </a:extLst>
          </p:cNvPr>
          <p:cNvSpPr txBox="1"/>
          <p:nvPr/>
        </p:nvSpPr>
        <p:spPr>
          <a:xfrm>
            <a:off x="-298950" y="86881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ننتقل لاستثمار النص على كراساتكم .خذوا الصفحة 37 و أجيبوا عن السؤال التالي: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C341E7-D295-E244-C2A2-D201AA7DA7F7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0C0D893-3F30-EEA8-5869-67BA988AD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B7FA7E7-6F5A-1130-DE03-2821EFA17953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2" name="Google Shape;1301;p9">
            <a:extLst>
              <a:ext uri="{FF2B5EF4-FFF2-40B4-BE49-F238E27FC236}">
                <a16:creationId xmlns:a16="http://schemas.microsoft.com/office/drawing/2014/main" id="{CCD04D8C-F7E6-21E6-CAF9-378A2150637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2;p9">
            <a:extLst>
              <a:ext uri="{FF2B5EF4-FFF2-40B4-BE49-F238E27FC236}">
                <a16:creationId xmlns:a16="http://schemas.microsoft.com/office/drawing/2014/main" id="{D2317DCF-1BF1-11E8-3C48-5BDFAAED4E7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303;p9">
            <a:extLst>
              <a:ext uri="{FF2B5EF4-FFF2-40B4-BE49-F238E27FC236}">
                <a16:creationId xmlns:a16="http://schemas.microsoft.com/office/drawing/2014/main" id="{238B9B6B-6711-4155-2767-2A72974F664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7B67C776-60AC-F70F-5724-D5EAF6BF81B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C0AA08E3-1FD6-43DF-BE0D-CCB6A6A180B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88F28B86-F3FA-04A0-C1E9-DDEDC4081EA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E60BA052-B42D-BC79-B1AD-42C7075341CD}"/>
              </a:ext>
            </a:extLst>
          </p:cNvPr>
          <p:cNvSpPr/>
          <p:nvPr/>
        </p:nvSpPr>
        <p:spPr>
          <a:xfrm>
            <a:off x="632183" y="131773"/>
            <a:ext cx="1322761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B461681-94A4-E78B-EA62-BD09D66079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41">
            <a:extLst>
              <a:ext uri="{FF2B5EF4-FFF2-40B4-BE49-F238E27FC236}">
                <a16:creationId xmlns:a16="http://schemas.microsoft.com/office/drawing/2014/main" id="{937E2F16-1A3A-E71D-1031-D57FFE7191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2079" cy="812078"/>
          </a:xfrm>
        </p:spPr>
      </p:pic>
    </p:spTree>
    <p:extLst>
      <p:ext uri="{BB962C8B-B14F-4D97-AF65-F5344CB8AC3E}">
        <p14:creationId xmlns:p14="http://schemas.microsoft.com/office/powerpoint/2010/main" val="41640124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C9ACB-B33A-117A-023B-D29016CFA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B04F9B-0171-F212-5AC9-7224C0F14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17" y="828000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أَسْتَخْرِجُ مِنَ ٱلنَّصِّ كَلِماتٍ أَوْ عِباراتٍ تُفيدُ ٱلْمَعْنى نَفْسَهُ.</a:t>
            </a:r>
            <a:br>
              <a:rPr lang="ar-MA" sz="24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-يرجى توجيه المتعلمين إلى استبدال كلمة "</a:t>
            </a:r>
            <a:r>
              <a:rPr lang="ar-MA" sz="2400" i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أجدادما</a:t>
            </a:r>
            <a:r>
              <a:rPr lang="ar-MA" sz="2400" i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 بكلمة "يَتَكَيَّفُ"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A59DD84-029A-FD5F-C0F3-100AD196A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514" y="3568408"/>
            <a:ext cx="8184827" cy="1715140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991A8042-FA1B-A036-B37C-7743440DFD10}"/>
              </a:ext>
            </a:extLst>
          </p:cNvPr>
          <p:cNvGrpSpPr/>
          <p:nvPr/>
        </p:nvGrpSpPr>
        <p:grpSpPr>
          <a:xfrm>
            <a:off x="1166493" y="1666964"/>
            <a:ext cx="7317427" cy="2704213"/>
            <a:chOff x="1022804" y="1552664"/>
            <a:chExt cx="7317427" cy="2704213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22DA930-595E-6142-013E-00B84A40D15C}"/>
                </a:ext>
              </a:extLst>
            </p:cNvPr>
            <p:cNvSpPr txBox="1"/>
            <p:nvPr/>
          </p:nvSpPr>
          <p:spPr>
            <a:xfrm>
              <a:off x="1022804" y="1552664"/>
              <a:ext cx="6852871" cy="1600438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أَسْتَخْرِجُ مِنَ ٱلنَّصِّ "سِرُّ </a:t>
              </a:r>
              <a:r>
                <a:rPr kumimoji="0" lang="ar-MA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ٱلْمَغارَةِ</a:t>
              </a: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ٱلْعَجيبَةِ</a:t>
              </a: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" كَلِماتٍ أَوْ عِباراتٍ تُفيدُ ٱلْمَعْنى نَفْسَهُ.</a:t>
              </a: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C92CFAE-A582-38DB-7453-347D2B6F6B28}"/>
                </a:ext>
              </a:extLst>
            </p:cNvPr>
            <p:cNvGrpSpPr/>
            <p:nvPr/>
          </p:nvGrpSpPr>
          <p:grpSpPr>
            <a:xfrm>
              <a:off x="7140455" y="3429000"/>
              <a:ext cx="1199776" cy="827877"/>
              <a:chOff x="7140455" y="3429000"/>
              <a:chExt cx="1199776" cy="827877"/>
            </a:xfrm>
          </p:grpSpPr>
          <p:sp>
            <p:nvSpPr>
              <p:cNvPr id="25" name="Titre 1">
                <a:extLst>
                  <a:ext uri="{FF2B5EF4-FFF2-40B4-BE49-F238E27FC236}">
                    <a16:creationId xmlns:a16="http://schemas.microsoft.com/office/drawing/2014/main" id="{7376A107-DD3F-2C88-82B3-072DE00D5D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40455" y="3644877"/>
                <a:ext cx="1199776" cy="612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lIns="91440" tIns="45720" rIns="91440" bIns="45720" rtlCol="0" anchor="ctr">
                <a:noAutofit/>
              </a:bodyPr>
              <a:lstStyle>
                <a:lvl1pPr algn="r" defTabSz="514337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fr-MA" sz="1600" b="0" kern="1200" dirty="0">
                    <a:solidFill>
                      <a:srgbClr val="757575"/>
                    </a:solidFill>
                    <a:latin typeface="Dosis Medium" pitchFamily="2" charset="0"/>
                    <a:ea typeface="+mn-ea"/>
                    <a:cs typeface="+mn-cs"/>
                  </a:defRPr>
                </a:lvl1pPr>
              </a:lstStyle>
              <a:p>
                <a:pPr marL="0" marR="0" lvl="0" indent="0" algn="r" defTabSz="514337" rtl="1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Microsoft Uighur" panose="02000000000000000000" pitchFamily="2" charset="-78"/>
                  </a:rPr>
                  <a:t>يَتَكَيَّفُ:</a:t>
                </a:r>
                <a:endParaRPr kumimoji="0" lang="fr-FR" sz="3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9295FDA-B6AC-E7D0-AF59-098B530AE30A}"/>
                  </a:ext>
                </a:extLst>
              </p:cNvPr>
              <p:cNvSpPr/>
              <p:nvPr/>
            </p:nvSpPr>
            <p:spPr>
              <a:xfrm>
                <a:off x="8064500" y="3429000"/>
                <a:ext cx="275731" cy="2158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6DC9795-86CC-BFFF-4EDA-79AF3D32790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9E6FDA-9CA3-A726-9908-D01E6F66E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86145E4-C02A-5BCC-191B-EC712594626A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99447628-0BF6-91BA-BE51-A09280DE224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2;p9">
            <a:extLst>
              <a:ext uri="{FF2B5EF4-FFF2-40B4-BE49-F238E27FC236}">
                <a16:creationId xmlns:a16="http://schemas.microsoft.com/office/drawing/2014/main" id="{C7C8B37B-04D3-C829-2997-49F08603813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303;p9">
            <a:extLst>
              <a:ext uri="{FF2B5EF4-FFF2-40B4-BE49-F238E27FC236}">
                <a16:creationId xmlns:a16="http://schemas.microsoft.com/office/drawing/2014/main" id="{5C8770F4-725F-DF75-F02C-30F2F822A6A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304;p9">
            <a:extLst>
              <a:ext uri="{FF2B5EF4-FFF2-40B4-BE49-F238E27FC236}">
                <a16:creationId xmlns:a16="http://schemas.microsoft.com/office/drawing/2014/main" id="{7C875EA8-C101-7ADF-11BF-182CC946AAC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1" name="Google Shape;1305;p9">
            <a:extLst>
              <a:ext uri="{FF2B5EF4-FFF2-40B4-BE49-F238E27FC236}">
                <a16:creationId xmlns:a16="http://schemas.microsoft.com/office/drawing/2014/main" id="{ED3D35CB-36C3-6B49-2DBD-E0B6F5FD0E6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2" name="Google Shape;1306;p9">
            <a:extLst>
              <a:ext uri="{FF2B5EF4-FFF2-40B4-BE49-F238E27FC236}">
                <a16:creationId xmlns:a16="http://schemas.microsoft.com/office/drawing/2014/main" id="{0B21A039-EFD3-27F1-33C4-BD176F17F1B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7" name="Google Shape;1307;p9">
            <a:extLst>
              <a:ext uri="{FF2B5EF4-FFF2-40B4-BE49-F238E27FC236}">
                <a16:creationId xmlns:a16="http://schemas.microsoft.com/office/drawing/2014/main" id="{99007B07-3BB0-D807-BE7F-47EC04725748}"/>
              </a:ext>
            </a:extLst>
          </p:cNvPr>
          <p:cNvSpPr/>
          <p:nvPr/>
        </p:nvSpPr>
        <p:spPr>
          <a:xfrm>
            <a:off x="632183" y="131773"/>
            <a:ext cx="1322761" cy="313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89980743-1A4B-C72F-80A5-BA4B4C0C22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41">
            <a:extLst>
              <a:ext uri="{FF2B5EF4-FFF2-40B4-BE49-F238E27FC236}">
                <a16:creationId xmlns:a16="http://schemas.microsoft.com/office/drawing/2014/main" id="{8CD26697-D562-1B03-BA27-C015F0193B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2079" cy="812078"/>
          </a:xfrm>
        </p:spPr>
      </p:pic>
    </p:spTree>
    <p:extLst>
      <p:ext uri="{BB962C8B-B14F-4D97-AF65-F5344CB8AC3E}">
        <p14:creationId xmlns:p14="http://schemas.microsoft.com/office/powerpoint/2010/main" val="19496185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DE3D2-CEB5-088C-028F-90687ACB1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C9097C-60CA-E42E-6DCC-84285B86D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17" y="828000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8312C7-49FC-2331-1B8C-A3FF9D8EA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514" y="3568408"/>
            <a:ext cx="8184827" cy="171514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5F4C1E1D-76DB-92C5-F7A4-2864701A233A}"/>
              </a:ext>
            </a:extLst>
          </p:cNvPr>
          <p:cNvGrpSpPr/>
          <p:nvPr/>
        </p:nvGrpSpPr>
        <p:grpSpPr>
          <a:xfrm>
            <a:off x="1166493" y="1666964"/>
            <a:ext cx="7317427" cy="2704213"/>
            <a:chOff x="1022804" y="1552664"/>
            <a:chExt cx="7317427" cy="2704213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522FB94-8BD8-F5FA-F09B-F080350659B3}"/>
                </a:ext>
              </a:extLst>
            </p:cNvPr>
            <p:cNvSpPr txBox="1"/>
            <p:nvPr/>
          </p:nvSpPr>
          <p:spPr>
            <a:xfrm>
              <a:off x="1022804" y="1552664"/>
              <a:ext cx="6852871" cy="1600438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أَسْتَخْرِجُ مِنَ ٱلنَّصِّ "سِرُّ </a:t>
              </a:r>
              <a:r>
                <a:rPr kumimoji="0" lang="ar-MA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ٱلْمَغارَةِ</a:t>
              </a: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ٱلْعَجيبَةِ</a:t>
              </a: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" كَلِماتٍ أَوْ عِباراتٍ تُفيدُ ٱلْمَعْنى نَفْسَهُ.</a:t>
              </a: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F78754-9272-5D4F-E05D-B8E0C62E1D0F}"/>
                </a:ext>
              </a:extLst>
            </p:cNvPr>
            <p:cNvGrpSpPr/>
            <p:nvPr/>
          </p:nvGrpSpPr>
          <p:grpSpPr>
            <a:xfrm>
              <a:off x="7140455" y="3429000"/>
              <a:ext cx="1199776" cy="827877"/>
              <a:chOff x="7140455" y="3429000"/>
              <a:chExt cx="1199776" cy="827877"/>
            </a:xfrm>
          </p:grpSpPr>
          <p:sp>
            <p:nvSpPr>
              <p:cNvPr id="11" name="Titre 1">
                <a:extLst>
                  <a:ext uri="{FF2B5EF4-FFF2-40B4-BE49-F238E27FC236}">
                    <a16:creationId xmlns:a16="http://schemas.microsoft.com/office/drawing/2014/main" id="{3ABC2053-9201-ED44-4A61-808F63E8BAB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40455" y="3644877"/>
                <a:ext cx="1199776" cy="612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lIns="91440" tIns="45720" rIns="91440" bIns="45720" rtlCol="0" anchor="ctr">
                <a:noAutofit/>
              </a:bodyPr>
              <a:lstStyle>
                <a:lvl1pPr algn="r" defTabSz="514337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fr-MA" sz="1600" b="0" kern="1200" dirty="0">
                    <a:solidFill>
                      <a:srgbClr val="757575"/>
                    </a:solidFill>
                    <a:latin typeface="Dosis Medium" pitchFamily="2" charset="0"/>
                    <a:ea typeface="+mn-ea"/>
                    <a:cs typeface="+mn-cs"/>
                  </a:defRPr>
                </a:lvl1pPr>
              </a:lstStyle>
              <a:p>
                <a:pPr marL="0" marR="0" lvl="0" indent="0" algn="r" defTabSz="514337" rtl="1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Dosis Medium" pitchFamily="2" charset="0"/>
                    <a:ea typeface="+mn-ea"/>
                    <a:cs typeface="Microsoft Uighur" panose="02000000000000000000" pitchFamily="2" charset="-78"/>
                  </a:rPr>
                  <a:t>يَتَكَيَّفُ:</a:t>
                </a:r>
                <a:endParaRPr kumimoji="0" lang="fr-FR" sz="3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92C046C-B6FD-D646-66C6-65E99DB7D40D}"/>
                  </a:ext>
                </a:extLst>
              </p:cNvPr>
              <p:cNvSpPr/>
              <p:nvPr/>
            </p:nvSpPr>
            <p:spPr>
              <a:xfrm>
                <a:off x="8064500" y="3429000"/>
                <a:ext cx="275731" cy="2158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916E42A4-E561-80E2-058D-F6A01ECD6B41}"/>
              </a:ext>
            </a:extLst>
          </p:cNvPr>
          <p:cNvSpPr/>
          <p:nvPr/>
        </p:nvSpPr>
        <p:spPr>
          <a:xfrm>
            <a:off x="6137438" y="3568408"/>
            <a:ext cx="1564352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480" marR="0" lvl="0" indent="-22860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يَتَأَقْلَمُ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1E1285-3BA2-7EA6-B74D-E545540A048A}"/>
              </a:ext>
            </a:extLst>
          </p:cNvPr>
          <p:cNvSpPr/>
          <p:nvPr/>
        </p:nvSpPr>
        <p:spPr>
          <a:xfrm>
            <a:off x="2035987" y="3543300"/>
            <a:ext cx="1815940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480" marR="0" lvl="0" indent="-22860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مَلاذٌ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08ECE54-A1A4-1638-4B48-45DC8CB90C72}"/>
              </a:ext>
            </a:extLst>
          </p:cNvPr>
          <p:cNvSpPr/>
          <p:nvPr/>
        </p:nvSpPr>
        <p:spPr>
          <a:xfrm>
            <a:off x="4677811" y="4425663"/>
            <a:ext cx="2606331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480" marR="0" lvl="0" indent="-22860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اَلْقِدَمُ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B8C6AF-8F48-E89A-E584-5D520CADE39B}"/>
              </a:ext>
            </a:extLst>
          </p:cNvPr>
          <p:cNvSpPr/>
          <p:nvPr/>
        </p:nvSpPr>
        <p:spPr>
          <a:xfrm>
            <a:off x="-903769" y="4491514"/>
            <a:ext cx="2606331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480" marR="0" lvl="0" indent="-22860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مُبْدِعينَ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397376E-6D88-1D88-6815-220CB09F4B52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F39E17-B0CF-2A4A-B7FD-8260FA7D6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DE6ADED4-EBC8-44C8-F67A-A9A07A1A1012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25" name="Google Shape;1301;p9">
            <a:extLst>
              <a:ext uri="{FF2B5EF4-FFF2-40B4-BE49-F238E27FC236}">
                <a16:creationId xmlns:a16="http://schemas.microsoft.com/office/drawing/2014/main" id="{464DDCD9-33EF-613B-21C8-1C177413C31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2;p9">
            <a:extLst>
              <a:ext uri="{FF2B5EF4-FFF2-40B4-BE49-F238E27FC236}">
                <a16:creationId xmlns:a16="http://schemas.microsoft.com/office/drawing/2014/main" id="{C8CC8DDE-2C48-8626-A693-EA48609B9BF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303;p9">
            <a:extLst>
              <a:ext uri="{FF2B5EF4-FFF2-40B4-BE49-F238E27FC236}">
                <a16:creationId xmlns:a16="http://schemas.microsoft.com/office/drawing/2014/main" id="{1139CD1D-2743-ECCA-C350-ECC6D6812A3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8" name="Google Shape;1304;p9">
            <a:extLst>
              <a:ext uri="{FF2B5EF4-FFF2-40B4-BE49-F238E27FC236}">
                <a16:creationId xmlns:a16="http://schemas.microsoft.com/office/drawing/2014/main" id="{6BF53708-F6EA-2B11-6124-B777A496786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9" name="Google Shape;1305;p9">
            <a:extLst>
              <a:ext uri="{FF2B5EF4-FFF2-40B4-BE49-F238E27FC236}">
                <a16:creationId xmlns:a16="http://schemas.microsoft.com/office/drawing/2014/main" id="{0C02C4E9-FC89-9325-1474-D2B620A34BA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0" name="Google Shape;1306;p9">
            <a:extLst>
              <a:ext uri="{FF2B5EF4-FFF2-40B4-BE49-F238E27FC236}">
                <a16:creationId xmlns:a16="http://schemas.microsoft.com/office/drawing/2014/main" id="{D95675FB-94D2-C794-26C9-F24932232E9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31" name="Google Shape;1307;p9">
            <a:extLst>
              <a:ext uri="{FF2B5EF4-FFF2-40B4-BE49-F238E27FC236}">
                <a16:creationId xmlns:a16="http://schemas.microsoft.com/office/drawing/2014/main" id="{85DE10E8-9F53-F344-D5C6-714A991C0C94}"/>
              </a:ext>
            </a:extLst>
          </p:cNvPr>
          <p:cNvSpPr/>
          <p:nvPr/>
        </p:nvSpPr>
        <p:spPr>
          <a:xfrm>
            <a:off x="632183" y="131773"/>
            <a:ext cx="1322761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889192D-BAB4-2894-D5E9-E652278F97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41">
            <a:extLst>
              <a:ext uri="{FF2B5EF4-FFF2-40B4-BE49-F238E27FC236}">
                <a16:creationId xmlns:a16="http://schemas.microsoft.com/office/drawing/2014/main" id="{0E531799-D8D6-8039-D270-C7B362ED0A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2079" cy="812078"/>
          </a:xfrm>
        </p:spPr>
      </p:pic>
    </p:spTree>
    <p:extLst>
      <p:ext uri="{BB962C8B-B14F-4D97-AF65-F5344CB8AC3E}">
        <p14:creationId xmlns:p14="http://schemas.microsoft.com/office/powerpoint/2010/main" val="37916481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2" grpId="0"/>
      <p:bldP spid="2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6B5DD-1D59-F0A8-3D41-DDF0C7437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684D64-630B-AD46-86ED-5A7F72DDA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الآن؛ ستعملون على توظيف استراتيجية الكلمات المفاتيح للإجابة عن أسئلَةِ الفهم.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28E75EC-6401-D1AD-F064-B0EF0D45E4D0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261AF4-44B1-CE50-D3B3-3D97593CC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66BE3AB-0592-C52A-1655-58220F4119C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0233DCF5-A48C-A6DC-2028-51208A4C502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BB2BC13D-F45D-484E-3F52-EEFA1CA5995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1BBD76C5-BF83-1B05-3D0C-60986A97519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3C7BB21B-9805-9ED8-5E7F-79F59CD2112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D792204E-5390-6948-2645-0C1DAB9831B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BA4F62A4-D0B8-CFDD-99BB-36D15091581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A4999D0F-5E74-3D33-0261-138621AC3898}"/>
              </a:ext>
            </a:extLst>
          </p:cNvPr>
          <p:cNvSpPr/>
          <p:nvPr/>
        </p:nvSpPr>
        <p:spPr>
          <a:xfrm>
            <a:off x="632373" y="131773"/>
            <a:ext cx="1322571" cy="283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4FEF259-8608-69C3-26AE-182B8BD00A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C1F61F-79E4-B7F4-ABDB-FFC81E9435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3836" y="2068286"/>
            <a:ext cx="2833997" cy="387042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165938-2FFB-4691-F093-E88B2623CC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2028" y="2068286"/>
            <a:ext cx="2806883" cy="387042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B13A4C6E-3652-E884-3CAB-F1C58DC696F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" name="Espace réservé pour une image  41">
            <a:extLst>
              <a:ext uri="{FF2B5EF4-FFF2-40B4-BE49-F238E27FC236}">
                <a16:creationId xmlns:a16="http://schemas.microsoft.com/office/drawing/2014/main" id="{60A10EBD-4D39-DAE8-9F2B-81F961539F9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2079" cy="81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75278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F4433-BFB3-DBA0-B853-671380454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7EB65-242B-01D0-6A53-782092F63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يذكرنا بخطوات استراتيجية الكلمات المفاتيح 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CB4D07-65C4-DCDF-EF92-411AB0057C66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84CAAED-06B9-C12F-5ECC-622C461C5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12E6A73-E7C3-92C0-1EC7-E2C9A0650F39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EB427DD1-C7C2-E17A-5729-B0DD88BD136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7B89A3CF-5A49-865A-8D22-FCC819BA492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C2E1BFB5-F59C-F029-7728-579E0BC4C62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C087BF5D-A9D0-A4EE-882B-C8A9D9815B4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99F8C381-168B-603B-7034-A004D7EC46E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52DED9C9-8BCD-0CE9-B85D-C464DE7FCA5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ADCBBDFE-0435-31CF-01CC-1EFFBA5809E7}"/>
              </a:ext>
            </a:extLst>
          </p:cNvPr>
          <p:cNvSpPr/>
          <p:nvPr/>
        </p:nvSpPr>
        <p:spPr>
          <a:xfrm>
            <a:off x="632373" y="131773"/>
            <a:ext cx="1322571" cy="283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DF00E6C-9C2F-9740-0810-A6597803BF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4B67EA25-19A3-A8A3-6A19-6856C0CE90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BA570D-50F5-DE56-3820-C2CB590476E9}"/>
              </a:ext>
            </a:extLst>
          </p:cNvPr>
          <p:cNvSpPr txBox="1"/>
          <p:nvPr/>
        </p:nvSpPr>
        <p:spPr>
          <a:xfrm>
            <a:off x="1502382" y="3279560"/>
            <a:ext cx="6458261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ٱلْكَلِماتِ ٱلْمَفاتيحِ</a:t>
            </a:r>
          </a:p>
        </p:txBody>
      </p:sp>
    </p:spTree>
    <p:extLst>
      <p:ext uri="{BB962C8B-B14F-4D97-AF65-F5344CB8AC3E}">
        <p14:creationId xmlns:p14="http://schemas.microsoft.com/office/powerpoint/2010/main" val="308827505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20948-E0C5-A05C-C4B4-2BF081703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98C6B5-0982-D03A-AD74-D93F76671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الخطوات؟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408356-0024-2838-E351-AF14F7D20018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0C5415-7093-8064-FB0B-E3F5B6CFC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9FBD8ED-3BF4-C65D-92C4-C2C3DE16833D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C5C750EC-C68A-E712-3201-1B35DA22639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B16007BB-396A-4912-CA33-C163F9414BD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039F8CC4-72DE-5898-C578-AE4AEEA7682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9AC84C46-8EE2-F0F6-08EB-1C591AC33DD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BF75B503-2B60-BC49-7C12-C85CBC1C73C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48093AF9-3DA1-C2AC-DAC4-19E63A07308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20F4551F-F51E-5E91-032D-1E874860698F}"/>
              </a:ext>
            </a:extLst>
          </p:cNvPr>
          <p:cNvSpPr/>
          <p:nvPr/>
        </p:nvSpPr>
        <p:spPr>
          <a:xfrm>
            <a:off x="536959" y="96921"/>
            <a:ext cx="1448316" cy="359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E0EB4541-289D-4E67-981E-C9AA7FFB1D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9FFFE0B-1332-0CE7-5DFB-AF8877DB47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5202" y="1881739"/>
            <a:ext cx="5654566" cy="4220261"/>
          </a:xfrm>
          <a:prstGeom prst="rect">
            <a:avLst/>
          </a:prstGeom>
        </p:spPr>
      </p:pic>
      <p:pic>
        <p:nvPicPr>
          <p:cNvPr id="7" name="Espace réservé pour une image  41">
            <a:extLst>
              <a:ext uri="{FF2B5EF4-FFF2-40B4-BE49-F238E27FC236}">
                <a16:creationId xmlns:a16="http://schemas.microsoft.com/office/drawing/2014/main" id="{71608E5A-DB05-2D6C-606A-A6186862696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95738" y="738112"/>
            <a:ext cx="812079" cy="81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9696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FFEAB-A283-1914-8F85-67DF6A4A2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A765B0-3C17-9082-380B-5A80D40AF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من يقرأ السؤال؟  اكتبوا الجواب على ألواحكم.  أمامكم دقيقة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à coins arrondis 8">
            <a:extLst>
              <a:ext uri="{FF2B5EF4-FFF2-40B4-BE49-F238E27FC236}">
                <a16:creationId xmlns:a16="http://schemas.microsoft.com/office/drawing/2014/main" id="{C21221EB-F805-7CB5-FF67-F5BE4EE29BF2}"/>
              </a:ext>
            </a:extLst>
          </p:cNvPr>
          <p:cNvSpPr/>
          <p:nvPr/>
        </p:nvSpPr>
        <p:spPr>
          <a:xfrm>
            <a:off x="706196" y="3148517"/>
            <a:ext cx="7731608" cy="989339"/>
          </a:xfrm>
          <a:custGeom>
            <a:avLst/>
            <a:gdLst>
              <a:gd name="connsiteX0" fmla="*/ 0 w 7731608"/>
              <a:gd name="connsiteY0" fmla="*/ 164893 h 989339"/>
              <a:gd name="connsiteX1" fmla="*/ 164893 w 7731608"/>
              <a:gd name="connsiteY1" fmla="*/ 0 h 989339"/>
              <a:gd name="connsiteX2" fmla="*/ 7566715 w 7731608"/>
              <a:gd name="connsiteY2" fmla="*/ 0 h 989339"/>
              <a:gd name="connsiteX3" fmla="*/ 7731608 w 7731608"/>
              <a:gd name="connsiteY3" fmla="*/ 164893 h 989339"/>
              <a:gd name="connsiteX4" fmla="*/ 7731608 w 7731608"/>
              <a:gd name="connsiteY4" fmla="*/ 824446 h 989339"/>
              <a:gd name="connsiteX5" fmla="*/ 7566715 w 7731608"/>
              <a:gd name="connsiteY5" fmla="*/ 989339 h 989339"/>
              <a:gd name="connsiteX6" fmla="*/ 164893 w 7731608"/>
              <a:gd name="connsiteY6" fmla="*/ 989339 h 989339"/>
              <a:gd name="connsiteX7" fmla="*/ 0 w 7731608"/>
              <a:gd name="connsiteY7" fmla="*/ 824446 h 989339"/>
              <a:gd name="connsiteX8" fmla="*/ 0 w 7731608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31608" h="989339" fill="none" extrusionOk="0">
                <a:moveTo>
                  <a:pt x="0" y="164893"/>
                </a:moveTo>
                <a:cubicBezTo>
                  <a:pt x="-7054" y="72684"/>
                  <a:pt x="87684" y="11334"/>
                  <a:pt x="164893" y="0"/>
                </a:cubicBezTo>
                <a:cubicBezTo>
                  <a:pt x="2728224" y="130954"/>
                  <a:pt x="4806967" y="43574"/>
                  <a:pt x="7566715" y="0"/>
                </a:cubicBezTo>
                <a:cubicBezTo>
                  <a:pt x="7662268" y="6909"/>
                  <a:pt x="7735652" y="78778"/>
                  <a:pt x="7731608" y="164893"/>
                </a:cubicBezTo>
                <a:cubicBezTo>
                  <a:pt x="7674830" y="347693"/>
                  <a:pt x="7714361" y="653267"/>
                  <a:pt x="7731608" y="824446"/>
                </a:cubicBezTo>
                <a:cubicBezTo>
                  <a:pt x="7723386" y="916864"/>
                  <a:pt x="7645201" y="980657"/>
                  <a:pt x="7566715" y="989339"/>
                </a:cubicBezTo>
                <a:cubicBezTo>
                  <a:pt x="5699353" y="1144536"/>
                  <a:pt x="3102741" y="1152359"/>
                  <a:pt x="164893" y="989339"/>
                </a:cubicBezTo>
                <a:cubicBezTo>
                  <a:pt x="74321" y="982635"/>
                  <a:pt x="-9956" y="921328"/>
                  <a:pt x="0" y="824446"/>
                </a:cubicBezTo>
                <a:cubicBezTo>
                  <a:pt x="2285" y="695186"/>
                  <a:pt x="-19969" y="476382"/>
                  <a:pt x="0" y="164893"/>
                </a:cubicBezTo>
                <a:close/>
              </a:path>
              <a:path w="7731608" h="989339" stroke="0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3121762" y="132882"/>
                  <a:pt x="4180433" y="-84951"/>
                  <a:pt x="7566715" y="0"/>
                </a:cubicBezTo>
                <a:cubicBezTo>
                  <a:pt x="7649142" y="8438"/>
                  <a:pt x="7728988" y="88304"/>
                  <a:pt x="7731608" y="164893"/>
                </a:cubicBezTo>
                <a:cubicBezTo>
                  <a:pt x="7785913" y="457259"/>
                  <a:pt x="7757650" y="691398"/>
                  <a:pt x="7731608" y="824446"/>
                </a:cubicBezTo>
                <a:cubicBezTo>
                  <a:pt x="7746419" y="917271"/>
                  <a:pt x="7663644" y="977277"/>
                  <a:pt x="7566715" y="989339"/>
                </a:cubicBezTo>
                <a:cubicBezTo>
                  <a:pt x="6268135" y="1076978"/>
                  <a:pt x="1595627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solidFill>
            <a:sysClr val="window" lastClr="FFFFFF"/>
          </a:solidFill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وَجدَ ٱلْعُلَماءُ إِلى جانبِ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ٱلْعِظامِ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ٱلْبَشَرِيَّةِ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ٱلْقَديمَةِ؟</a:t>
            </a: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54288581-C203-5BA2-F456-A99D52E46D78}"/>
              </a:ext>
            </a:extLst>
          </p:cNvPr>
          <p:cNvSpPr/>
          <p:nvPr/>
        </p:nvSpPr>
        <p:spPr>
          <a:xfrm>
            <a:off x="2875776" y="4273075"/>
            <a:ext cx="1696224" cy="989339"/>
          </a:xfrm>
          <a:custGeom>
            <a:avLst/>
            <a:gdLst>
              <a:gd name="connsiteX0" fmla="*/ 0 w 1696224"/>
              <a:gd name="connsiteY0" fmla="*/ 164893 h 989339"/>
              <a:gd name="connsiteX1" fmla="*/ 164893 w 1696224"/>
              <a:gd name="connsiteY1" fmla="*/ 0 h 989339"/>
              <a:gd name="connsiteX2" fmla="*/ 1531331 w 1696224"/>
              <a:gd name="connsiteY2" fmla="*/ 0 h 989339"/>
              <a:gd name="connsiteX3" fmla="*/ 1696224 w 1696224"/>
              <a:gd name="connsiteY3" fmla="*/ 164893 h 989339"/>
              <a:gd name="connsiteX4" fmla="*/ 1696224 w 1696224"/>
              <a:gd name="connsiteY4" fmla="*/ 824446 h 989339"/>
              <a:gd name="connsiteX5" fmla="*/ 1531331 w 1696224"/>
              <a:gd name="connsiteY5" fmla="*/ 989339 h 989339"/>
              <a:gd name="connsiteX6" fmla="*/ 164893 w 1696224"/>
              <a:gd name="connsiteY6" fmla="*/ 989339 h 989339"/>
              <a:gd name="connsiteX7" fmla="*/ 0 w 1696224"/>
              <a:gd name="connsiteY7" fmla="*/ 824446 h 989339"/>
              <a:gd name="connsiteX8" fmla="*/ 0 w 1696224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622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429764" y="64000"/>
                  <a:pt x="961428" y="-61625"/>
                  <a:pt x="1531331" y="0"/>
                </a:cubicBezTo>
                <a:cubicBezTo>
                  <a:pt x="1613758" y="8438"/>
                  <a:pt x="1693604" y="88304"/>
                  <a:pt x="1696224" y="164893"/>
                </a:cubicBezTo>
                <a:cubicBezTo>
                  <a:pt x="1750529" y="457259"/>
                  <a:pt x="1722266" y="691398"/>
                  <a:pt x="1696224" y="824446"/>
                </a:cubicBezTo>
                <a:cubicBezTo>
                  <a:pt x="1711035" y="917271"/>
                  <a:pt x="1628260" y="977277"/>
                  <a:pt x="1531331" y="989339"/>
                </a:cubicBezTo>
                <a:cubicBezTo>
                  <a:pt x="1287629" y="1010023"/>
                  <a:pt x="675096" y="1009349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rtl="1">
              <a:defRPr/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F80D26-77A0-ECDF-AE65-F3A034566616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FE4EEA-B651-0292-8298-666E3A70F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9583CE4-72BD-8FE1-4A18-12AEB24664D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29B8B6BC-D02A-1C3C-772C-55AD57549E5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19F9ACCF-63E5-310F-F300-1CE4FC6FB84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3316A3F9-7EAC-5B93-B2D2-6A13C128F96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15D407FE-E7A8-6378-F73B-2CAB3BA41B5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F3D28C43-9EBB-7198-9DCD-D82E554BD1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A8CCB1CB-FCE5-A785-79E5-7CB2501E696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BAC251B2-F15B-4647-94B9-CE8699EF1BCC}"/>
              </a:ext>
            </a:extLst>
          </p:cNvPr>
          <p:cNvSpPr/>
          <p:nvPr/>
        </p:nvSpPr>
        <p:spPr>
          <a:xfrm>
            <a:off x="578117" y="131773"/>
            <a:ext cx="1376827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0B1F38-B4B4-E812-C7F0-553FAE9C9D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F04038F-F0F1-2FEE-9DEB-63CDF32972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5187588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AAF11-2A74-9FA8-E48E-1C9A229EB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126668-6314-CD5F-DFC8-83205BD94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الجواب التام؟  من يشرح كيف وجد الجواب؟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808091-F7C6-9BDF-E179-673B42996949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C38CDBA-6639-A12B-777E-693CD3AB6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89B18E5-8B42-5986-AFF9-AFD89D304C89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B7FC6BB6-C67A-5782-C4E2-7B8D69EBC0E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FE3FF3CD-F2E6-F00A-3F4F-24CAA966A60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22C212C8-3E10-B8DD-FB00-FB035691C7F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9473C60D-D1D1-544B-D180-051FA2A4538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A0F67584-9561-198A-E142-AB6C2B05B4B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CA3D90C4-634F-D862-E4C7-7BE8D14A947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05307E5A-32CD-92CD-D734-5A1FA236E886}"/>
              </a:ext>
            </a:extLst>
          </p:cNvPr>
          <p:cNvSpPr/>
          <p:nvPr/>
        </p:nvSpPr>
        <p:spPr>
          <a:xfrm>
            <a:off x="632183" y="131772"/>
            <a:ext cx="1322761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4B9EFB6-E5EE-5C77-B4B1-416B65D686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85039672-5E5B-C238-17A2-A6139EB1D757}"/>
              </a:ext>
            </a:extLst>
          </p:cNvPr>
          <p:cNvSpPr/>
          <p:nvPr/>
        </p:nvSpPr>
        <p:spPr>
          <a:xfrm>
            <a:off x="1037063" y="4579688"/>
            <a:ext cx="7111189" cy="989339"/>
          </a:xfrm>
          <a:custGeom>
            <a:avLst/>
            <a:gdLst>
              <a:gd name="connsiteX0" fmla="*/ 0 w 7111189"/>
              <a:gd name="connsiteY0" fmla="*/ 164893 h 989339"/>
              <a:gd name="connsiteX1" fmla="*/ 164893 w 7111189"/>
              <a:gd name="connsiteY1" fmla="*/ 0 h 989339"/>
              <a:gd name="connsiteX2" fmla="*/ 6946296 w 7111189"/>
              <a:gd name="connsiteY2" fmla="*/ 0 h 989339"/>
              <a:gd name="connsiteX3" fmla="*/ 7111189 w 7111189"/>
              <a:gd name="connsiteY3" fmla="*/ 164893 h 989339"/>
              <a:gd name="connsiteX4" fmla="*/ 7111189 w 7111189"/>
              <a:gd name="connsiteY4" fmla="*/ 824446 h 989339"/>
              <a:gd name="connsiteX5" fmla="*/ 6946296 w 7111189"/>
              <a:gd name="connsiteY5" fmla="*/ 989339 h 989339"/>
              <a:gd name="connsiteX6" fmla="*/ 164893 w 7111189"/>
              <a:gd name="connsiteY6" fmla="*/ 989339 h 989339"/>
              <a:gd name="connsiteX7" fmla="*/ 0 w 7111189"/>
              <a:gd name="connsiteY7" fmla="*/ 824446 h 989339"/>
              <a:gd name="connsiteX8" fmla="*/ 0 w 7111189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11189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267898" y="132882"/>
                  <a:pt x="3595741" y="-84951"/>
                  <a:pt x="6946296" y="0"/>
                </a:cubicBezTo>
                <a:cubicBezTo>
                  <a:pt x="7028723" y="8438"/>
                  <a:pt x="7108569" y="88304"/>
                  <a:pt x="7111189" y="164893"/>
                </a:cubicBezTo>
                <a:cubicBezTo>
                  <a:pt x="7165494" y="457259"/>
                  <a:pt x="7137231" y="691398"/>
                  <a:pt x="7111189" y="824446"/>
                </a:cubicBezTo>
                <a:cubicBezTo>
                  <a:pt x="7126000" y="917271"/>
                  <a:pt x="7043225" y="977277"/>
                  <a:pt x="6946296" y="989339"/>
                </a:cubicBezTo>
                <a:cubicBezTo>
                  <a:pt x="5319916" y="1076978"/>
                  <a:pt x="2135011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rtl="1"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أَدَواتٌ حَجَرِيَّةٌ بَسيطَةٌ.</a:t>
            </a:r>
          </a:p>
        </p:txBody>
      </p:sp>
      <p:sp>
        <p:nvSpPr>
          <p:cNvPr id="7" name="Rectangle à coins arrondis 8">
            <a:extLst>
              <a:ext uri="{FF2B5EF4-FFF2-40B4-BE49-F238E27FC236}">
                <a16:creationId xmlns:a16="http://schemas.microsoft.com/office/drawing/2014/main" id="{86D26360-8494-DC61-1C8E-E847385C6518}"/>
              </a:ext>
            </a:extLst>
          </p:cNvPr>
          <p:cNvSpPr/>
          <p:nvPr/>
        </p:nvSpPr>
        <p:spPr>
          <a:xfrm>
            <a:off x="706196" y="3148517"/>
            <a:ext cx="7731608" cy="989339"/>
          </a:xfrm>
          <a:custGeom>
            <a:avLst/>
            <a:gdLst>
              <a:gd name="connsiteX0" fmla="*/ 0 w 7731608"/>
              <a:gd name="connsiteY0" fmla="*/ 164893 h 989339"/>
              <a:gd name="connsiteX1" fmla="*/ 164893 w 7731608"/>
              <a:gd name="connsiteY1" fmla="*/ 0 h 989339"/>
              <a:gd name="connsiteX2" fmla="*/ 7566715 w 7731608"/>
              <a:gd name="connsiteY2" fmla="*/ 0 h 989339"/>
              <a:gd name="connsiteX3" fmla="*/ 7731608 w 7731608"/>
              <a:gd name="connsiteY3" fmla="*/ 164893 h 989339"/>
              <a:gd name="connsiteX4" fmla="*/ 7731608 w 7731608"/>
              <a:gd name="connsiteY4" fmla="*/ 824446 h 989339"/>
              <a:gd name="connsiteX5" fmla="*/ 7566715 w 7731608"/>
              <a:gd name="connsiteY5" fmla="*/ 989339 h 989339"/>
              <a:gd name="connsiteX6" fmla="*/ 164893 w 7731608"/>
              <a:gd name="connsiteY6" fmla="*/ 989339 h 989339"/>
              <a:gd name="connsiteX7" fmla="*/ 0 w 7731608"/>
              <a:gd name="connsiteY7" fmla="*/ 824446 h 989339"/>
              <a:gd name="connsiteX8" fmla="*/ 0 w 7731608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31608" h="989339" fill="none" extrusionOk="0">
                <a:moveTo>
                  <a:pt x="0" y="164893"/>
                </a:moveTo>
                <a:cubicBezTo>
                  <a:pt x="-7054" y="72684"/>
                  <a:pt x="87684" y="11334"/>
                  <a:pt x="164893" y="0"/>
                </a:cubicBezTo>
                <a:cubicBezTo>
                  <a:pt x="2728224" y="130954"/>
                  <a:pt x="4806967" y="43574"/>
                  <a:pt x="7566715" y="0"/>
                </a:cubicBezTo>
                <a:cubicBezTo>
                  <a:pt x="7662268" y="6909"/>
                  <a:pt x="7735652" y="78778"/>
                  <a:pt x="7731608" y="164893"/>
                </a:cubicBezTo>
                <a:cubicBezTo>
                  <a:pt x="7674830" y="347693"/>
                  <a:pt x="7714361" y="653267"/>
                  <a:pt x="7731608" y="824446"/>
                </a:cubicBezTo>
                <a:cubicBezTo>
                  <a:pt x="7723386" y="916864"/>
                  <a:pt x="7645201" y="980657"/>
                  <a:pt x="7566715" y="989339"/>
                </a:cubicBezTo>
                <a:cubicBezTo>
                  <a:pt x="5699353" y="1144536"/>
                  <a:pt x="3102741" y="1152359"/>
                  <a:pt x="164893" y="989339"/>
                </a:cubicBezTo>
                <a:cubicBezTo>
                  <a:pt x="74321" y="982635"/>
                  <a:pt x="-9956" y="921328"/>
                  <a:pt x="0" y="824446"/>
                </a:cubicBezTo>
                <a:cubicBezTo>
                  <a:pt x="2285" y="695186"/>
                  <a:pt x="-19969" y="476382"/>
                  <a:pt x="0" y="164893"/>
                </a:cubicBezTo>
                <a:close/>
              </a:path>
              <a:path w="7731608" h="989339" stroke="0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3121762" y="132882"/>
                  <a:pt x="4180433" y="-84951"/>
                  <a:pt x="7566715" y="0"/>
                </a:cubicBezTo>
                <a:cubicBezTo>
                  <a:pt x="7649142" y="8438"/>
                  <a:pt x="7728988" y="88304"/>
                  <a:pt x="7731608" y="164893"/>
                </a:cubicBezTo>
                <a:cubicBezTo>
                  <a:pt x="7785913" y="457259"/>
                  <a:pt x="7757650" y="691398"/>
                  <a:pt x="7731608" y="824446"/>
                </a:cubicBezTo>
                <a:cubicBezTo>
                  <a:pt x="7746419" y="917271"/>
                  <a:pt x="7663644" y="977277"/>
                  <a:pt x="7566715" y="989339"/>
                </a:cubicBezTo>
                <a:cubicBezTo>
                  <a:pt x="6268135" y="1076978"/>
                  <a:pt x="1595627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solidFill>
            <a:sysClr val="window" lastClr="FFFFFF"/>
          </a:solidFill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وَجدَ ٱلْعُلَماءُ إِلى جانبِ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ٱلْعِظامِ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ٱلْبَشَرِيَّةِ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ٱلْقَديمَةِ؟</a:t>
            </a: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19BA58-5F79-AAEC-2972-79B2BD4D8F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99984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AC13F-4BF2-2D72-BF05-A4E7DA53A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620A99-20EA-E34E-AD1E-5482E5F9A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بسرعة أجيبوا عن السؤال على ألواحكم – بعبارة مقتضبة.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A6C80B3-D71A-E327-99C3-B5086B4944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482E6FF-B8FC-A351-EDCF-D7614C748D42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7" name="Google Shape;1301;p9">
            <a:extLst>
              <a:ext uri="{FF2B5EF4-FFF2-40B4-BE49-F238E27FC236}">
                <a16:creationId xmlns:a16="http://schemas.microsoft.com/office/drawing/2014/main" id="{48EFD385-A325-E9FF-ADFE-B3BFB701FC1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302;p9">
            <a:extLst>
              <a:ext uri="{FF2B5EF4-FFF2-40B4-BE49-F238E27FC236}">
                <a16:creationId xmlns:a16="http://schemas.microsoft.com/office/drawing/2014/main" id="{84F385FB-A7DF-A30C-D749-BDDB0827F7D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8559B9C1-EF15-EECE-DAF8-E676CC9EFAB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0E066B6F-E738-CC5C-2AD8-21003710A96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9E1EE046-3C13-D3FC-A54B-42DC2F6D221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C461E346-C740-E71B-5250-C5994DE76B4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F8C8DB69-740B-601A-4055-6A118514177F}"/>
              </a:ext>
            </a:extLst>
          </p:cNvPr>
          <p:cNvSpPr/>
          <p:nvPr/>
        </p:nvSpPr>
        <p:spPr>
          <a:xfrm>
            <a:off x="632373" y="131773"/>
            <a:ext cx="1322571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951A3AC-7C06-62BD-B905-53AD6D0CBF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1781C0E-6073-76D6-A4D1-6E82854114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8195824F-BD40-ECB0-4020-7DDA5257377D}"/>
              </a:ext>
            </a:extLst>
          </p:cNvPr>
          <p:cNvSpPr/>
          <p:nvPr/>
        </p:nvSpPr>
        <p:spPr>
          <a:xfrm>
            <a:off x="666771" y="2589242"/>
            <a:ext cx="7707478" cy="989339"/>
          </a:xfrm>
          <a:custGeom>
            <a:avLst/>
            <a:gdLst>
              <a:gd name="connsiteX0" fmla="*/ 0 w 7707478"/>
              <a:gd name="connsiteY0" fmla="*/ 164893 h 989339"/>
              <a:gd name="connsiteX1" fmla="*/ 164893 w 7707478"/>
              <a:gd name="connsiteY1" fmla="*/ 0 h 989339"/>
              <a:gd name="connsiteX2" fmla="*/ 7542585 w 7707478"/>
              <a:gd name="connsiteY2" fmla="*/ 0 h 989339"/>
              <a:gd name="connsiteX3" fmla="*/ 7707478 w 7707478"/>
              <a:gd name="connsiteY3" fmla="*/ 164893 h 989339"/>
              <a:gd name="connsiteX4" fmla="*/ 7707478 w 7707478"/>
              <a:gd name="connsiteY4" fmla="*/ 824446 h 989339"/>
              <a:gd name="connsiteX5" fmla="*/ 7542585 w 7707478"/>
              <a:gd name="connsiteY5" fmla="*/ 989339 h 989339"/>
              <a:gd name="connsiteX6" fmla="*/ 164893 w 7707478"/>
              <a:gd name="connsiteY6" fmla="*/ 989339 h 989339"/>
              <a:gd name="connsiteX7" fmla="*/ 0 w 7707478"/>
              <a:gd name="connsiteY7" fmla="*/ 824446 h 989339"/>
              <a:gd name="connsiteX8" fmla="*/ 0 w 7707478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07478" h="989339" fill="none" extrusionOk="0">
                <a:moveTo>
                  <a:pt x="0" y="164893"/>
                </a:moveTo>
                <a:cubicBezTo>
                  <a:pt x="-7054" y="72684"/>
                  <a:pt x="87684" y="11334"/>
                  <a:pt x="164893" y="0"/>
                </a:cubicBezTo>
                <a:cubicBezTo>
                  <a:pt x="1060883" y="130954"/>
                  <a:pt x="4162739" y="43574"/>
                  <a:pt x="7542585" y="0"/>
                </a:cubicBezTo>
                <a:cubicBezTo>
                  <a:pt x="7638138" y="6909"/>
                  <a:pt x="7711522" y="78778"/>
                  <a:pt x="7707478" y="164893"/>
                </a:cubicBezTo>
                <a:cubicBezTo>
                  <a:pt x="7650700" y="347693"/>
                  <a:pt x="7690231" y="653267"/>
                  <a:pt x="7707478" y="824446"/>
                </a:cubicBezTo>
                <a:cubicBezTo>
                  <a:pt x="7699256" y="916864"/>
                  <a:pt x="7621071" y="980657"/>
                  <a:pt x="7542585" y="989339"/>
                </a:cubicBezTo>
                <a:cubicBezTo>
                  <a:pt x="5407295" y="1144536"/>
                  <a:pt x="976888" y="1152359"/>
                  <a:pt x="164893" y="989339"/>
                </a:cubicBezTo>
                <a:cubicBezTo>
                  <a:pt x="74321" y="982635"/>
                  <a:pt x="-9956" y="921328"/>
                  <a:pt x="0" y="824446"/>
                </a:cubicBezTo>
                <a:cubicBezTo>
                  <a:pt x="2285" y="695186"/>
                  <a:pt x="-19969" y="476382"/>
                  <a:pt x="0" y="164893"/>
                </a:cubicBezTo>
                <a:close/>
              </a:path>
              <a:path w="7707478" h="989339" stroke="0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952916" y="132882"/>
                  <a:pt x="5748947" y="-84951"/>
                  <a:pt x="7542585" y="0"/>
                </a:cubicBezTo>
                <a:cubicBezTo>
                  <a:pt x="7625012" y="8438"/>
                  <a:pt x="7704858" y="88304"/>
                  <a:pt x="7707478" y="164893"/>
                </a:cubicBezTo>
                <a:cubicBezTo>
                  <a:pt x="7761783" y="457259"/>
                  <a:pt x="7733520" y="691398"/>
                  <a:pt x="7707478" y="824446"/>
                </a:cubicBezTo>
                <a:cubicBezTo>
                  <a:pt x="7722289" y="917271"/>
                  <a:pt x="7639514" y="977277"/>
                  <a:pt x="7542585" y="989339"/>
                </a:cubicBezTo>
                <a:cubicBezTo>
                  <a:pt x="6644499" y="1076978"/>
                  <a:pt x="3615265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solidFill>
            <a:sysClr val="window" lastClr="FFFFFF"/>
          </a:solidFill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أَذْكُرُ ثَلاثةَ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ٱسْتِخْداماتٍ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لِلْأَدَواتِ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ٱلْحَجَرِيَّةِ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عُثِرَ عَلَيْها.</a:t>
            </a:r>
          </a:p>
        </p:txBody>
      </p:sp>
    </p:spTree>
    <p:extLst>
      <p:ext uri="{BB962C8B-B14F-4D97-AF65-F5344CB8AC3E}">
        <p14:creationId xmlns:p14="http://schemas.microsoft.com/office/powerpoint/2010/main" val="116703880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857FD-8414-4E62-5B64-515113790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1C94D52-63C4-873B-9CCD-1BE5418CEED2}"/>
              </a:ext>
            </a:extLst>
          </p:cNvPr>
          <p:cNvSpPr txBox="1"/>
          <p:nvPr/>
        </p:nvSpPr>
        <p:spPr>
          <a:xfrm>
            <a:off x="-401159" y="81780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الجواب التام؟  من يشرح كيف وجد الجواب؟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1CF651-23F0-B2E7-D19B-475BF6FB9AF2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B4090E4-3538-4526-6A6A-B93EEAB87B1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169C91A-082C-6C0D-5496-D0E8B3B8F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591BCA5-CCE0-56A7-04B2-F947DD8C81A0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21" name="Google Shape;1301;p9">
            <a:extLst>
              <a:ext uri="{FF2B5EF4-FFF2-40B4-BE49-F238E27FC236}">
                <a16:creationId xmlns:a16="http://schemas.microsoft.com/office/drawing/2014/main" id="{818C31EF-6629-5D08-52E7-6B210066345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302;p9">
            <a:extLst>
              <a:ext uri="{FF2B5EF4-FFF2-40B4-BE49-F238E27FC236}">
                <a16:creationId xmlns:a16="http://schemas.microsoft.com/office/drawing/2014/main" id="{47A62DE7-6CDE-7AFA-2676-5A189513322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303;p9">
            <a:extLst>
              <a:ext uri="{FF2B5EF4-FFF2-40B4-BE49-F238E27FC236}">
                <a16:creationId xmlns:a16="http://schemas.microsoft.com/office/drawing/2014/main" id="{2F31B90C-A2D7-A64B-18CA-0A22E7FB30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304;p9">
            <a:extLst>
              <a:ext uri="{FF2B5EF4-FFF2-40B4-BE49-F238E27FC236}">
                <a16:creationId xmlns:a16="http://schemas.microsoft.com/office/drawing/2014/main" id="{95023FC9-4164-3EAD-4E3C-14D7E3370A9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5" name="Google Shape;1305;p9">
            <a:extLst>
              <a:ext uri="{FF2B5EF4-FFF2-40B4-BE49-F238E27FC236}">
                <a16:creationId xmlns:a16="http://schemas.microsoft.com/office/drawing/2014/main" id="{5395C43B-A797-3F9F-2899-F0920007BA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1306;p9">
            <a:extLst>
              <a:ext uri="{FF2B5EF4-FFF2-40B4-BE49-F238E27FC236}">
                <a16:creationId xmlns:a16="http://schemas.microsoft.com/office/drawing/2014/main" id="{02D0E87E-8498-8E66-4AD8-51D89E4B031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7" name="Google Shape;1307;p9">
            <a:extLst>
              <a:ext uri="{FF2B5EF4-FFF2-40B4-BE49-F238E27FC236}">
                <a16:creationId xmlns:a16="http://schemas.microsoft.com/office/drawing/2014/main" id="{812E1132-E6C5-2E1F-BB93-7277936A302A}"/>
              </a:ext>
            </a:extLst>
          </p:cNvPr>
          <p:cNvSpPr/>
          <p:nvPr/>
        </p:nvSpPr>
        <p:spPr>
          <a:xfrm>
            <a:off x="632183" y="131773"/>
            <a:ext cx="1322761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DF21561-CA8A-AB02-1A86-E3C44BB577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à coins arrondis 8">
            <a:extLst>
              <a:ext uri="{FF2B5EF4-FFF2-40B4-BE49-F238E27FC236}">
                <a16:creationId xmlns:a16="http://schemas.microsoft.com/office/drawing/2014/main" id="{EF012C3C-1837-5C4B-014D-5578130CC049}"/>
              </a:ext>
            </a:extLst>
          </p:cNvPr>
          <p:cNvSpPr/>
          <p:nvPr/>
        </p:nvSpPr>
        <p:spPr>
          <a:xfrm>
            <a:off x="6391896" y="3899016"/>
            <a:ext cx="2136879" cy="989339"/>
          </a:xfrm>
          <a:custGeom>
            <a:avLst/>
            <a:gdLst>
              <a:gd name="connsiteX0" fmla="*/ 0 w 2136879"/>
              <a:gd name="connsiteY0" fmla="*/ 354460 h 989339"/>
              <a:gd name="connsiteX1" fmla="*/ 354460 w 2136879"/>
              <a:gd name="connsiteY1" fmla="*/ 0 h 989339"/>
              <a:gd name="connsiteX2" fmla="*/ 1782419 w 2136879"/>
              <a:gd name="connsiteY2" fmla="*/ 0 h 989339"/>
              <a:gd name="connsiteX3" fmla="*/ 2136879 w 2136879"/>
              <a:gd name="connsiteY3" fmla="*/ 354460 h 989339"/>
              <a:gd name="connsiteX4" fmla="*/ 2136879 w 2136879"/>
              <a:gd name="connsiteY4" fmla="*/ 634879 h 989339"/>
              <a:gd name="connsiteX5" fmla="*/ 1782419 w 2136879"/>
              <a:gd name="connsiteY5" fmla="*/ 989339 h 989339"/>
              <a:gd name="connsiteX6" fmla="*/ 354460 w 2136879"/>
              <a:gd name="connsiteY6" fmla="*/ 989339 h 989339"/>
              <a:gd name="connsiteX7" fmla="*/ 0 w 2136879"/>
              <a:gd name="connsiteY7" fmla="*/ 634879 h 989339"/>
              <a:gd name="connsiteX8" fmla="*/ 0 w 2136879"/>
              <a:gd name="connsiteY8" fmla="*/ 354460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879" h="989339" fill="none" extrusionOk="0">
                <a:moveTo>
                  <a:pt x="0" y="354460"/>
                </a:moveTo>
                <a:cubicBezTo>
                  <a:pt x="-10970" y="156923"/>
                  <a:pt x="162134" y="2811"/>
                  <a:pt x="354460" y="0"/>
                </a:cubicBezTo>
                <a:cubicBezTo>
                  <a:pt x="922268" y="-120098"/>
                  <a:pt x="1544471" y="-4888"/>
                  <a:pt x="1782419" y="0"/>
                </a:cubicBezTo>
                <a:cubicBezTo>
                  <a:pt x="1998830" y="31805"/>
                  <a:pt x="2141276" y="164083"/>
                  <a:pt x="2136879" y="354460"/>
                </a:cubicBezTo>
                <a:cubicBezTo>
                  <a:pt x="2135210" y="454933"/>
                  <a:pt x="2138670" y="565730"/>
                  <a:pt x="2136879" y="634879"/>
                </a:cubicBezTo>
                <a:cubicBezTo>
                  <a:pt x="2134520" y="831029"/>
                  <a:pt x="1961805" y="978039"/>
                  <a:pt x="1782419" y="989339"/>
                </a:cubicBezTo>
                <a:cubicBezTo>
                  <a:pt x="1342779" y="878343"/>
                  <a:pt x="771256" y="1074340"/>
                  <a:pt x="354460" y="989339"/>
                </a:cubicBezTo>
                <a:cubicBezTo>
                  <a:pt x="160924" y="959210"/>
                  <a:pt x="-31609" y="849098"/>
                  <a:pt x="0" y="634879"/>
                </a:cubicBezTo>
                <a:cubicBezTo>
                  <a:pt x="-15992" y="536571"/>
                  <a:pt x="-22603" y="451734"/>
                  <a:pt x="0" y="354460"/>
                </a:cubicBezTo>
                <a:close/>
              </a:path>
              <a:path w="2136879" h="989339" stroke="0" extrusionOk="0">
                <a:moveTo>
                  <a:pt x="0" y="354460"/>
                </a:moveTo>
                <a:cubicBezTo>
                  <a:pt x="-29674" y="140394"/>
                  <a:pt x="126320" y="12152"/>
                  <a:pt x="354460" y="0"/>
                </a:cubicBezTo>
                <a:cubicBezTo>
                  <a:pt x="509866" y="-15335"/>
                  <a:pt x="1584669" y="-74269"/>
                  <a:pt x="1782419" y="0"/>
                </a:cubicBezTo>
                <a:cubicBezTo>
                  <a:pt x="1967469" y="10462"/>
                  <a:pt x="2134035" y="174419"/>
                  <a:pt x="2136879" y="354460"/>
                </a:cubicBezTo>
                <a:cubicBezTo>
                  <a:pt x="2122617" y="419591"/>
                  <a:pt x="2154720" y="565540"/>
                  <a:pt x="2136879" y="634879"/>
                </a:cubicBezTo>
                <a:cubicBezTo>
                  <a:pt x="2146074" y="831733"/>
                  <a:pt x="1991497" y="961937"/>
                  <a:pt x="1782419" y="989339"/>
                </a:cubicBezTo>
                <a:cubicBezTo>
                  <a:pt x="1231189" y="1108184"/>
                  <a:pt x="751950" y="1114045"/>
                  <a:pt x="354460" y="989339"/>
                </a:cubicBezTo>
                <a:cubicBezTo>
                  <a:pt x="154995" y="954031"/>
                  <a:pt x="-7340" y="840843"/>
                  <a:pt x="0" y="634879"/>
                </a:cubicBezTo>
                <a:cubicBezTo>
                  <a:pt x="6395" y="606148"/>
                  <a:pt x="3747" y="458074"/>
                  <a:pt x="0" y="35446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5828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rtl="1"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إِشْعالُ </a:t>
            </a:r>
            <a:r>
              <a:rPr lang="ar-MA" sz="4400" b="1" kern="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ٱلنّارِ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1B37C000-7BC9-91E1-C6AD-7154060B4DCD}"/>
              </a:ext>
            </a:extLst>
          </p:cNvPr>
          <p:cNvSpPr/>
          <p:nvPr/>
        </p:nvSpPr>
        <p:spPr>
          <a:xfrm>
            <a:off x="666771" y="2589242"/>
            <a:ext cx="7707478" cy="989339"/>
          </a:xfrm>
          <a:custGeom>
            <a:avLst/>
            <a:gdLst>
              <a:gd name="connsiteX0" fmla="*/ 0 w 7707478"/>
              <a:gd name="connsiteY0" fmla="*/ 164893 h 989339"/>
              <a:gd name="connsiteX1" fmla="*/ 164893 w 7707478"/>
              <a:gd name="connsiteY1" fmla="*/ 0 h 989339"/>
              <a:gd name="connsiteX2" fmla="*/ 7542585 w 7707478"/>
              <a:gd name="connsiteY2" fmla="*/ 0 h 989339"/>
              <a:gd name="connsiteX3" fmla="*/ 7707478 w 7707478"/>
              <a:gd name="connsiteY3" fmla="*/ 164893 h 989339"/>
              <a:gd name="connsiteX4" fmla="*/ 7707478 w 7707478"/>
              <a:gd name="connsiteY4" fmla="*/ 824446 h 989339"/>
              <a:gd name="connsiteX5" fmla="*/ 7542585 w 7707478"/>
              <a:gd name="connsiteY5" fmla="*/ 989339 h 989339"/>
              <a:gd name="connsiteX6" fmla="*/ 164893 w 7707478"/>
              <a:gd name="connsiteY6" fmla="*/ 989339 h 989339"/>
              <a:gd name="connsiteX7" fmla="*/ 0 w 7707478"/>
              <a:gd name="connsiteY7" fmla="*/ 824446 h 989339"/>
              <a:gd name="connsiteX8" fmla="*/ 0 w 7707478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07478" h="989339" fill="none" extrusionOk="0">
                <a:moveTo>
                  <a:pt x="0" y="164893"/>
                </a:moveTo>
                <a:cubicBezTo>
                  <a:pt x="-7054" y="72684"/>
                  <a:pt x="87684" y="11334"/>
                  <a:pt x="164893" y="0"/>
                </a:cubicBezTo>
                <a:cubicBezTo>
                  <a:pt x="1060883" y="130954"/>
                  <a:pt x="4162739" y="43574"/>
                  <a:pt x="7542585" y="0"/>
                </a:cubicBezTo>
                <a:cubicBezTo>
                  <a:pt x="7638138" y="6909"/>
                  <a:pt x="7711522" y="78778"/>
                  <a:pt x="7707478" y="164893"/>
                </a:cubicBezTo>
                <a:cubicBezTo>
                  <a:pt x="7650700" y="347693"/>
                  <a:pt x="7690231" y="653267"/>
                  <a:pt x="7707478" y="824446"/>
                </a:cubicBezTo>
                <a:cubicBezTo>
                  <a:pt x="7699256" y="916864"/>
                  <a:pt x="7621071" y="980657"/>
                  <a:pt x="7542585" y="989339"/>
                </a:cubicBezTo>
                <a:cubicBezTo>
                  <a:pt x="5407295" y="1144536"/>
                  <a:pt x="976888" y="1152359"/>
                  <a:pt x="164893" y="989339"/>
                </a:cubicBezTo>
                <a:cubicBezTo>
                  <a:pt x="74321" y="982635"/>
                  <a:pt x="-9956" y="921328"/>
                  <a:pt x="0" y="824446"/>
                </a:cubicBezTo>
                <a:cubicBezTo>
                  <a:pt x="2285" y="695186"/>
                  <a:pt x="-19969" y="476382"/>
                  <a:pt x="0" y="164893"/>
                </a:cubicBezTo>
                <a:close/>
              </a:path>
              <a:path w="7707478" h="989339" stroke="0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952916" y="132882"/>
                  <a:pt x="5748947" y="-84951"/>
                  <a:pt x="7542585" y="0"/>
                </a:cubicBezTo>
                <a:cubicBezTo>
                  <a:pt x="7625012" y="8438"/>
                  <a:pt x="7704858" y="88304"/>
                  <a:pt x="7707478" y="164893"/>
                </a:cubicBezTo>
                <a:cubicBezTo>
                  <a:pt x="7761783" y="457259"/>
                  <a:pt x="7733520" y="691398"/>
                  <a:pt x="7707478" y="824446"/>
                </a:cubicBezTo>
                <a:cubicBezTo>
                  <a:pt x="7722289" y="917271"/>
                  <a:pt x="7639514" y="977277"/>
                  <a:pt x="7542585" y="989339"/>
                </a:cubicBezTo>
                <a:cubicBezTo>
                  <a:pt x="6644499" y="1076978"/>
                  <a:pt x="3615265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solidFill>
            <a:sysClr val="window" lastClr="FFFFFF"/>
          </a:solidFill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أَذْكُرُ ثَلاثةَ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ٱسْتِخْداماتٍ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لِلْأَدَواتِ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ٱلْحَجَرِيَّةِ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عُثِرَ عَلَيْها.</a:t>
            </a:r>
          </a:p>
        </p:txBody>
      </p:sp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30C76FE0-6F94-63E9-C21A-239A233BCFEC}"/>
              </a:ext>
            </a:extLst>
          </p:cNvPr>
          <p:cNvSpPr/>
          <p:nvPr/>
        </p:nvSpPr>
        <p:spPr>
          <a:xfrm>
            <a:off x="3994364" y="3936009"/>
            <a:ext cx="2246222" cy="989339"/>
          </a:xfrm>
          <a:custGeom>
            <a:avLst/>
            <a:gdLst>
              <a:gd name="connsiteX0" fmla="*/ 0 w 2246222"/>
              <a:gd name="connsiteY0" fmla="*/ 354460 h 989339"/>
              <a:gd name="connsiteX1" fmla="*/ 354460 w 2246222"/>
              <a:gd name="connsiteY1" fmla="*/ 0 h 989339"/>
              <a:gd name="connsiteX2" fmla="*/ 1891762 w 2246222"/>
              <a:gd name="connsiteY2" fmla="*/ 0 h 989339"/>
              <a:gd name="connsiteX3" fmla="*/ 2246222 w 2246222"/>
              <a:gd name="connsiteY3" fmla="*/ 354460 h 989339"/>
              <a:gd name="connsiteX4" fmla="*/ 2246222 w 2246222"/>
              <a:gd name="connsiteY4" fmla="*/ 634879 h 989339"/>
              <a:gd name="connsiteX5" fmla="*/ 1891762 w 2246222"/>
              <a:gd name="connsiteY5" fmla="*/ 989339 h 989339"/>
              <a:gd name="connsiteX6" fmla="*/ 354460 w 2246222"/>
              <a:gd name="connsiteY6" fmla="*/ 989339 h 989339"/>
              <a:gd name="connsiteX7" fmla="*/ 0 w 2246222"/>
              <a:gd name="connsiteY7" fmla="*/ 634879 h 989339"/>
              <a:gd name="connsiteX8" fmla="*/ 0 w 2246222"/>
              <a:gd name="connsiteY8" fmla="*/ 354460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46222" h="989339" fill="none" extrusionOk="0">
                <a:moveTo>
                  <a:pt x="0" y="354460"/>
                </a:moveTo>
                <a:cubicBezTo>
                  <a:pt x="-10970" y="156923"/>
                  <a:pt x="162134" y="2811"/>
                  <a:pt x="354460" y="0"/>
                </a:cubicBezTo>
                <a:cubicBezTo>
                  <a:pt x="917192" y="-124554"/>
                  <a:pt x="1378411" y="121211"/>
                  <a:pt x="1891762" y="0"/>
                </a:cubicBezTo>
                <a:cubicBezTo>
                  <a:pt x="2108173" y="31805"/>
                  <a:pt x="2250619" y="164083"/>
                  <a:pt x="2246222" y="354460"/>
                </a:cubicBezTo>
                <a:cubicBezTo>
                  <a:pt x="2244553" y="454933"/>
                  <a:pt x="2248013" y="565730"/>
                  <a:pt x="2246222" y="634879"/>
                </a:cubicBezTo>
                <a:cubicBezTo>
                  <a:pt x="2243863" y="831029"/>
                  <a:pt x="2071148" y="978039"/>
                  <a:pt x="1891762" y="989339"/>
                </a:cubicBezTo>
                <a:cubicBezTo>
                  <a:pt x="1641717" y="1104225"/>
                  <a:pt x="702721" y="1057032"/>
                  <a:pt x="354460" y="989339"/>
                </a:cubicBezTo>
                <a:cubicBezTo>
                  <a:pt x="160924" y="959210"/>
                  <a:pt x="-31609" y="849098"/>
                  <a:pt x="0" y="634879"/>
                </a:cubicBezTo>
                <a:cubicBezTo>
                  <a:pt x="-15992" y="536571"/>
                  <a:pt x="-22603" y="451734"/>
                  <a:pt x="0" y="354460"/>
                </a:cubicBezTo>
                <a:close/>
              </a:path>
              <a:path w="2246222" h="989339" stroke="0" extrusionOk="0">
                <a:moveTo>
                  <a:pt x="0" y="354460"/>
                </a:moveTo>
                <a:cubicBezTo>
                  <a:pt x="-29674" y="140394"/>
                  <a:pt x="126320" y="12152"/>
                  <a:pt x="354460" y="0"/>
                </a:cubicBezTo>
                <a:cubicBezTo>
                  <a:pt x="1080772" y="102832"/>
                  <a:pt x="1318685" y="-127517"/>
                  <a:pt x="1891762" y="0"/>
                </a:cubicBezTo>
                <a:cubicBezTo>
                  <a:pt x="2076812" y="10462"/>
                  <a:pt x="2243378" y="174419"/>
                  <a:pt x="2246222" y="354460"/>
                </a:cubicBezTo>
                <a:cubicBezTo>
                  <a:pt x="2231960" y="419591"/>
                  <a:pt x="2264063" y="565540"/>
                  <a:pt x="2246222" y="634879"/>
                </a:cubicBezTo>
                <a:cubicBezTo>
                  <a:pt x="2255417" y="831733"/>
                  <a:pt x="2100840" y="961937"/>
                  <a:pt x="1891762" y="989339"/>
                </a:cubicBezTo>
                <a:cubicBezTo>
                  <a:pt x="1320481" y="1055905"/>
                  <a:pt x="859045" y="954096"/>
                  <a:pt x="354460" y="989339"/>
                </a:cubicBezTo>
                <a:cubicBezTo>
                  <a:pt x="154995" y="954031"/>
                  <a:pt x="-7340" y="840843"/>
                  <a:pt x="0" y="634879"/>
                </a:cubicBezTo>
                <a:cubicBezTo>
                  <a:pt x="6395" y="606148"/>
                  <a:pt x="3747" y="458074"/>
                  <a:pt x="0" y="35446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5828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rtl="1"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صُنْعُ ٱلطَّعامِ.</a:t>
            </a:r>
          </a:p>
        </p:txBody>
      </p:sp>
      <p:sp>
        <p:nvSpPr>
          <p:cNvPr id="11" name="Rectangle à coins arrondis 8">
            <a:extLst>
              <a:ext uri="{FF2B5EF4-FFF2-40B4-BE49-F238E27FC236}">
                <a16:creationId xmlns:a16="http://schemas.microsoft.com/office/drawing/2014/main" id="{218514D6-E80C-E1E0-73F6-66F0C7FE2C17}"/>
              </a:ext>
            </a:extLst>
          </p:cNvPr>
          <p:cNvSpPr/>
          <p:nvPr/>
        </p:nvSpPr>
        <p:spPr>
          <a:xfrm>
            <a:off x="947854" y="3936009"/>
            <a:ext cx="2895200" cy="989339"/>
          </a:xfrm>
          <a:custGeom>
            <a:avLst/>
            <a:gdLst>
              <a:gd name="connsiteX0" fmla="*/ 0 w 2895200"/>
              <a:gd name="connsiteY0" fmla="*/ 354460 h 989339"/>
              <a:gd name="connsiteX1" fmla="*/ 354460 w 2895200"/>
              <a:gd name="connsiteY1" fmla="*/ 0 h 989339"/>
              <a:gd name="connsiteX2" fmla="*/ 2540740 w 2895200"/>
              <a:gd name="connsiteY2" fmla="*/ 0 h 989339"/>
              <a:gd name="connsiteX3" fmla="*/ 2895200 w 2895200"/>
              <a:gd name="connsiteY3" fmla="*/ 354460 h 989339"/>
              <a:gd name="connsiteX4" fmla="*/ 2895200 w 2895200"/>
              <a:gd name="connsiteY4" fmla="*/ 634879 h 989339"/>
              <a:gd name="connsiteX5" fmla="*/ 2540740 w 2895200"/>
              <a:gd name="connsiteY5" fmla="*/ 989339 h 989339"/>
              <a:gd name="connsiteX6" fmla="*/ 354460 w 2895200"/>
              <a:gd name="connsiteY6" fmla="*/ 989339 h 989339"/>
              <a:gd name="connsiteX7" fmla="*/ 0 w 2895200"/>
              <a:gd name="connsiteY7" fmla="*/ 634879 h 989339"/>
              <a:gd name="connsiteX8" fmla="*/ 0 w 2895200"/>
              <a:gd name="connsiteY8" fmla="*/ 354460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5200" h="989339" fill="none" extrusionOk="0">
                <a:moveTo>
                  <a:pt x="0" y="354460"/>
                </a:moveTo>
                <a:cubicBezTo>
                  <a:pt x="-10970" y="156923"/>
                  <a:pt x="162134" y="2811"/>
                  <a:pt x="354460" y="0"/>
                </a:cubicBezTo>
                <a:cubicBezTo>
                  <a:pt x="881275" y="130954"/>
                  <a:pt x="1972697" y="43574"/>
                  <a:pt x="2540740" y="0"/>
                </a:cubicBezTo>
                <a:cubicBezTo>
                  <a:pt x="2757151" y="31805"/>
                  <a:pt x="2899597" y="164083"/>
                  <a:pt x="2895200" y="354460"/>
                </a:cubicBezTo>
                <a:cubicBezTo>
                  <a:pt x="2893531" y="454933"/>
                  <a:pt x="2896991" y="565730"/>
                  <a:pt x="2895200" y="634879"/>
                </a:cubicBezTo>
                <a:cubicBezTo>
                  <a:pt x="2892841" y="831029"/>
                  <a:pt x="2720126" y="978039"/>
                  <a:pt x="2540740" y="989339"/>
                </a:cubicBezTo>
                <a:cubicBezTo>
                  <a:pt x="1759020" y="1144536"/>
                  <a:pt x="1173357" y="1152359"/>
                  <a:pt x="354460" y="989339"/>
                </a:cubicBezTo>
                <a:cubicBezTo>
                  <a:pt x="160924" y="959210"/>
                  <a:pt x="-31609" y="849098"/>
                  <a:pt x="0" y="634879"/>
                </a:cubicBezTo>
                <a:cubicBezTo>
                  <a:pt x="-15992" y="536571"/>
                  <a:pt x="-22603" y="451734"/>
                  <a:pt x="0" y="354460"/>
                </a:cubicBezTo>
                <a:close/>
              </a:path>
              <a:path w="2895200" h="989339" stroke="0" extrusionOk="0">
                <a:moveTo>
                  <a:pt x="0" y="354460"/>
                </a:moveTo>
                <a:cubicBezTo>
                  <a:pt x="-29674" y="140394"/>
                  <a:pt x="126320" y="12152"/>
                  <a:pt x="354460" y="0"/>
                </a:cubicBezTo>
                <a:cubicBezTo>
                  <a:pt x="1056458" y="132882"/>
                  <a:pt x="1593563" y="-84951"/>
                  <a:pt x="2540740" y="0"/>
                </a:cubicBezTo>
                <a:cubicBezTo>
                  <a:pt x="2725790" y="10462"/>
                  <a:pt x="2892356" y="174419"/>
                  <a:pt x="2895200" y="354460"/>
                </a:cubicBezTo>
                <a:cubicBezTo>
                  <a:pt x="2880938" y="419591"/>
                  <a:pt x="2913041" y="565540"/>
                  <a:pt x="2895200" y="634879"/>
                </a:cubicBezTo>
                <a:cubicBezTo>
                  <a:pt x="2904395" y="831733"/>
                  <a:pt x="2749818" y="961937"/>
                  <a:pt x="2540740" y="989339"/>
                </a:cubicBezTo>
                <a:cubicBezTo>
                  <a:pt x="1969967" y="1076978"/>
                  <a:pt x="1262453" y="916660"/>
                  <a:pt x="354460" y="989339"/>
                </a:cubicBezTo>
                <a:cubicBezTo>
                  <a:pt x="154995" y="954031"/>
                  <a:pt x="-7340" y="840843"/>
                  <a:pt x="0" y="634879"/>
                </a:cubicBezTo>
                <a:cubicBezTo>
                  <a:pt x="6395" y="606148"/>
                  <a:pt x="3747" y="458074"/>
                  <a:pt x="0" y="35446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35828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rtl="1"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اَلدِّفاعُ عَنِ </a:t>
            </a:r>
            <a:r>
              <a:rPr lang="ar-MA" sz="4400" b="1" kern="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ٱلنَّفْسِ</a:t>
            </a: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5" name="Espace réservé pour une image  14" descr="Une image contenant sourire, Visage huma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6E2A6043-B57F-1DFD-A324-FE419828C2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80869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43E5D-C9FB-2E16-B9A9-5CE9857BE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DF9081-E9A7-7B66-9701-5A185B234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بمفردكم وعلى كراساتكم  الصفحة رقم 36. أجيبوا عن السؤالين  5 و 6:.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49A0FBD-5125-F35C-DCEE-C2EBC876C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2FDBAD0-39D8-76AD-807C-79EF997B130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7" name="Google Shape;1301;p9">
            <a:extLst>
              <a:ext uri="{FF2B5EF4-FFF2-40B4-BE49-F238E27FC236}">
                <a16:creationId xmlns:a16="http://schemas.microsoft.com/office/drawing/2014/main" id="{AAA45359-758F-1547-A543-3D652EC7439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302;p9">
            <a:extLst>
              <a:ext uri="{FF2B5EF4-FFF2-40B4-BE49-F238E27FC236}">
                <a16:creationId xmlns:a16="http://schemas.microsoft.com/office/drawing/2014/main" id="{643FDB07-9715-B74F-CC83-D6D7067CCB8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20E2F180-65C2-BB30-B74A-2F795D47563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BDE1E7FC-70EC-44AD-6216-52F782627A2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8024654A-9894-CA65-391E-A00CB3D3038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66643AB0-DD00-6F83-9DF3-28A0C0CC759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EB71DD9E-5C5D-8187-4F98-0D7F51E16650}"/>
              </a:ext>
            </a:extLst>
          </p:cNvPr>
          <p:cNvSpPr/>
          <p:nvPr/>
        </p:nvSpPr>
        <p:spPr>
          <a:xfrm>
            <a:off x="632373" y="131773"/>
            <a:ext cx="1322571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1B3F8DE-36A6-4052-6E2B-405BDA4CC6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1A5EE5-23CA-FE4E-8A08-8801A71C52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512" y="1860344"/>
            <a:ext cx="3160012" cy="44377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FF5D90A-98DA-34E0-C3F0-FBFA869FB72B}"/>
              </a:ext>
            </a:extLst>
          </p:cNvPr>
          <p:cNvSpPr/>
          <p:nvPr/>
        </p:nvSpPr>
        <p:spPr>
          <a:xfrm>
            <a:off x="3319211" y="5042518"/>
            <a:ext cx="2768600" cy="105948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E3831B-77DA-DB2E-A98F-664B8C7D2A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77006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2B7D7-A7A3-81FC-F3EA-7A3AD4A09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0E107CB-B3CF-023C-E8D7-E957E21C708A}"/>
              </a:ext>
            </a:extLst>
          </p:cNvPr>
          <p:cNvSpPr txBox="1"/>
          <p:nvPr/>
        </p:nvSpPr>
        <p:spPr>
          <a:xfrm>
            <a:off x="-401159" y="81780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من يقرأ السؤال الخامس؟ أمامكم دقيقتين  للإجابة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92F3CE7-8BA3-6446-75A9-A83A51AB373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3D004E-6181-658A-229B-9EC07B3F0DA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EF4CAF-C399-487F-7422-AF2AA7A3F2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0CBC21BD-9C28-233A-9212-47AC0276DBF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1" name="Google Shape;1301;p9">
            <a:extLst>
              <a:ext uri="{FF2B5EF4-FFF2-40B4-BE49-F238E27FC236}">
                <a16:creationId xmlns:a16="http://schemas.microsoft.com/office/drawing/2014/main" id="{BA262AB8-E535-E77F-DBEA-4D2ADD62007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302;p9">
            <a:extLst>
              <a:ext uri="{FF2B5EF4-FFF2-40B4-BE49-F238E27FC236}">
                <a16:creationId xmlns:a16="http://schemas.microsoft.com/office/drawing/2014/main" id="{F3C9E199-214F-A7AB-E176-D248ED4BB35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303;p9">
            <a:extLst>
              <a:ext uri="{FF2B5EF4-FFF2-40B4-BE49-F238E27FC236}">
                <a16:creationId xmlns:a16="http://schemas.microsoft.com/office/drawing/2014/main" id="{4B06926E-6E15-13C9-462A-22BB8FF5CB0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304;p9">
            <a:extLst>
              <a:ext uri="{FF2B5EF4-FFF2-40B4-BE49-F238E27FC236}">
                <a16:creationId xmlns:a16="http://schemas.microsoft.com/office/drawing/2014/main" id="{26CD55B9-19BD-69CE-E1A5-F1816978A7B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5" name="Google Shape;1305;p9">
            <a:extLst>
              <a:ext uri="{FF2B5EF4-FFF2-40B4-BE49-F238E27FC236}">
                <a16:creationId xmlns:a16="http://schemas.microsoft.com/office/drawing/2014/main" id="{4D4B9384-55B2-84B4-2923-32B2E67F018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1306;p9">
            <a:extLst>
              <a:ext uri="{FF2B5EF4-FFF2-40B4-BE49-F238E27FC236}">
                <a16:creationId xmlns:a16="http://schemas.microsoft.com/office/drawing/2014/main" id="{8970E92C-A519-B86D-DFA9-0B6A6BFA1A6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7" name="Google Shape;1307;p9">
            <a:extLst>
              <a:ext uri="{FF2B5EF4-FFF2-40B4-BE49-F238E27FC236}">
                <a16:creationId xmlns:a16="http://schemas.microsoft.com/office/drawing/2014/main" id="{4940EE33-F5DC-5447-DBFF-8BD7DA9E61D3}"/>
              </a:ext>
            </a:extLst>
          </p:cNvPr>
          <p:cNvSpPr/>
          <p:nvPr/>
        </p:nvSpPr>
        <p:spPr>
          <a:xfrm>
            <a:off x="632183" y="131773"/>
            <a:ext cx="1322761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AA6C2A7-6019-3BEA-701F-B0AFE747C6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C2CC24B7-AE2C-A4A0-FA25-E658625E9478}"/>
              </a:ext>
            </a:extLst>
          </p:cNvPr>
          <p:cNvSpPr/>
          <p:nvPr/>
        </p:nvSpPr>
        <p:spPr>
          <a:xfrm>
            <a:off x="666770" y="2589242"/>
            <a:ext cx="8053483" cy="989339"/>
          </a:xfrm>
          <a:custGeom>
            <a:avLst/>
            <a:gdLst>
              <a:gd name="connsiteX0" fmla="*/ 0 w 8053483"/>
              <a:gd name="connsiteY0" fmla="*/ 164893 h 989339"/>
              <a:gd name="connsiteX1" fmla="*/ 164893 w 8053483"/>
              <a:gd name="connsiteY1" fmla="*/ 0 h 989339"/>
              <a:gd name="connsiteX2" fmla="*/ 7888590 w 8053483"/>
              <a:gd name="connsiteY2" fmla="*/ 0 h 989339"/>
              <a:gd name="connsiteX3" fmla="*/ 8053483 w 8053483"/>
              <a:gd name="connsiteY3" fmla="*/ 164893 h 989339"/>
              <a:gd name="connsiteX4" fmla="*/ 8053483 w 8053483"/>
              <a:gd name="connsiteY4" fmla="*/ 824446 h 989339"/>
              <a:gd name="connsiteX5" fmla="*/ 7888590 w 8053483"/>
              <a:gd name="connsiteY5" fmla="*/ 989339 h 989339"/>
              <a:gd name="connsiteX6" fmla="*/ 164893 w 8053483"/>
              <a:gd name="connsiteY6" fmla="*/ 989339 h 989339"/>
              <a:gd name="connsiteX7" fmla="*/ 0 w 8053483"/>
              <a:gd name="connsiteY7" fmla="*/ 824446 h 989339"/>
              <a:gd name="connsiteX8" fmla="*/ 0 w 8053483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53483" h="989339" fill="none" extrusionOk="0">
                <a:moveTo>
                  <a:pt x="0" y="164893"/>
                </a:moveTo>
                <a:cubicBezTo>
                  <a:pt x="-7054" y="72684"/>
                  <a:pt x="87684" y="11334"/>
                  <a:pt x="164893" y="0"/>
                </a:cubicBezTo>
                <a:cubicBezTo>
                  <a:pt x="1849798" y="130954"/>
                  <a:pt x="5728440" y="43574"/>
                  <a:pt x="7888590" y="0"/>
                </a:cubicBezTo>
                <a:cubicBezTo>
                  <a:pt x="7984143" y="6909"/>
                  <a:pt x="8057527" y="78778"/>
                  <a:pt x="8053483" y="164893"/>
                </a:cubicBezTo>
                <a:cubicBezTo>
                  <a:pt x="7996705" y="347693"/>
                  <a:pt x="8036236" y="653267"/>
                  <a:pt x="8053483" y="824446"/>
                </a:cubicBezTo>
                <a:cubicBezTo>
                  <a:pt x="8045261" y="916864"/>
                  <a:pt x="7967076" y="980657"/>
                  <a:pt x="7888590" y="989339"/>
                </a:cubicBezTo>
                <a:cubicBezTo>
                  <a:pt x="6402340" y="1144536"/>
                  <a:pt x="3654610" y="1152359"/>
                  <a:pt x="164893" y="989339"/>
                </a:cubicBezTo>
                <a:cubicBezTo>
                  <a:pt x="74321" y="982635"/>
                  <a:pt x="-9956" y="921328"/>
                  <a:pt x="0" y="824446"/>
                </a:cubicBezTo>
                <a:cubicBezTo>
                  <a:pt x="2285" y="695186"/>
                  <a:pt x="-19969" y="476382"/>
                  <a:pt x="0" y="164893"/>
                </a:cubicBezTo>
                <a:close/>
              </a:path>
              <a:path w="8053483" h="989339" stroke="0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589702" y="132882"/>
                  <a:pt x="4189212" y="-84951"/>
                  <a:pt x="7888590" y="0"/>
                </a:cubicBezTo>
                <a:cubicBezTo>
                  <a:pt x="7971017" y="8438"/>
                  <a:pt x="8050863" y="88304"/>
                  <a:pt x="8053483" y="164893"/>
                </a:cubicBezTo>
                <a:cubicBezTo>
                  <a:pt x="8107788" y="457259"/>
                  <a:pt x="8079525" y="691398"/>
                  <a:pt x="8053483" y="824446"/>
                </a:cubicBezTo>
                <a:cubicBezTo>
                  <a:pt x="8068294" y="917271"/>
                  <a:pt x="7985519" y="977277"/>
                  <a:pt x="7888590" y="989339"/>
                </a:cubicBezTo>
                <a:cubicBezTo>
                  <a:pt x="5032069" y="1076978"/>
                  <a:pt x="3953637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solidFill>
            <a:sysClr val="window" lastClr="FFFFFF"/>
          </a:solidFill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ٱلَّذي يُبَيِّنُ ذَكاءَ وَ بَراعَةَ أَجْدادِنا في ٱلزَّمَنِ ٱلْبَعيدِ؟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17570E-3DC8-7DCF-C137-A59CD90EA2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0180598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4B2BA-E5D0-DA20-7DA5-F3E147578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395FE89-DDE2-E40F-000F-5B254157648F}"/>
              </a:ext>
            </a:extLst>
          </p:cNvPr>
          <p:cNvSpPr txBox="1"/>
          <p:nvPr/>
        </p:nvSpPr>
        <p:spPr>
          <a:xfrm>
            <a:off x="-401159" y="81780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الجواب التام؟  من يشرح كيف وجد الجواب؟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E6FD4C0-3BF2-6A05-94EB-B38F8D71D4CE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3E27B09-46C7-349E-FB35-2BB0C9D38D4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0ACFC9-8B8C-AC6B-A859-6D04E8E42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FC4D0E5-A53F-8E14-D4AB-01CEE5505DFB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1" name="Google Shape;1301;p9">
            <a:extLst>
              <a:ext uri="{FF2B5EF4-FFF2-40B4-BE49-F238E27FC236}">
                <a16:creationId xmlns:a16="http://schemas.microsoft.com/office/drawing/2014/main" id="{D499C9B5-D916-F224-3A66-2B7401B3236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302;p9">
            <a:extLst>
              <a:ext uri="{FF2B5EF4-FFF2-40B4-BE49-F238E27FC236}">
                <a16:creationId xmlns:a16="http://schemas.microsoft.com/office/drawing/2014/main" id="{8AEF596F-DD77-77E1-E53F-DAA65F1C949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303;p9">
            <a:extLst>
              <a:ext uri="{FF2B5EF4-FFF2-40B4-BE49-F238E27FC236}">
                <a16:creationId xmlns:a16="http://schemas.microsoft.com/office/drawing/2014/main" id="{1243E9FD-1ED1-34A4-50DF-4E315C81889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304;p9">
            <a:extLst>
              <a:ext uri="{FF2B5EF4-FFF2-40B4-BE49-F238E27FC236}">
                <a16:creationId xmlns:a16="http://schemas.microsoft.com/office/drawing/2014/main" id="{9DED1D5A-AE4E-07F1-DBAA-C7DDDC7346D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5" name="Google Shape;1305;p9">
            <a:extLst>
              <a:ext uri="{FF2B5EF4-FFF2-40B4-BE49-F238E27FC236}">
                <a16:creationId xmlns:a16="http://schemas.microsoft.com/office/drawing/2014/main" id="{C20EDF77-3A0D-E227-9875-CCE9D19E7FE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1306;p9">
            <a:extLst>
              <a:ext uri="{FF2B5EF4-FFF2-40B4-BE49-F238E27FC236}">
                <a16:creationId xmlns:a16="http://schemas.microsoft.com/office/drawing/2014/main" id="{19C05103-9BF9-9E3A-E970-33683EFA264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7" name="Google Shape;1307;p9">
            <a:extLst>
              <a:ext uri="{FF2B5EF4-FFF2-40B4-BE49-F238E27FC236}">
                <a16:creationId xmlns:a16="http://schemas.microsoft.com/office/drawing/2014/main" id="{83684A12-3ECD-72CA-60DC-1A82D49FD84B}"/>
              </a:ext>
            </a:extLst>
          </p:cNvPr>
          <p:cNvSpPr/>
          <p:nvPr/>
        </p:nvSpPr>
        <p:spPr>
          <a:xfrm>
            <a:off x="632183" y="131773"/>
            <a:ext cx="1322761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9C1436-AA01-F919-8D15-8ABFF51C07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D3B54D59-1676-37F9-B910-91338CD4937D}"/>
              </a:ext>
            </a:extLst>
          </p:cNvPr>
          <p:cNvSpPr/>
          <p:nvPr/>
        </p:nvSpPr>
        <p:spPr>
          <a:xfrm>
            <a:off x="666770" y="2589242"/>
            <a:ext cx="8053483" cy="989339"/>
          </a:xfrm>
          <a:custGeom>
            <a:avLst/>
            <a:gdLst>
              <a:gd name="connsiteX0" fmla="*/ 0 w 8053483"/>
              <a:gd name="connsiteY0" fmla="*/ 164893 h 989339"/>
              <a:gd name="connsiteX1" fmla="*/ 164893 w 8053483"/>
              <a:gd name="connsiteY1" fmla="*/ 0 h 989339"/>
              <a:gd name="connsiteX2" fmla="*/ 7888590 w 8053483"/>
              <a:gd name="connsiteY2" fmla="*/ 0 h 989339"/>
              <a:gd name="connsiteX3" fmla="*/ 8053483 w 8053483"/>
              <a:gd name="connsiteY3" fmla="*/ 164893 h 989339"/>
              <a:gd name="connsiteX4" fmla="*/ 8053483 w 8053483"/>
              <a:gd name="connsiteY4" fmla="*/ 824446 h 989339"/>
              <a:gd name="connsiteX5" fmla="*/ 7888590 w 8053483"/>
              <a:gd name="connsiteY5" fmla="*/ 989339 h 989339"/>
              <a:gd name="connsiteX6" fmla="*/ 164893 w 8053483"/>
              <a:gd name="connsiteY6" fmla="*/ 989339 h 989339"/>
              <a:gd name="connsiteX7" fmla="*/ 0 w 8053483"/>
              <a:gd name="connsiteY7" fmla="*/ 824446 h 989339"/>
              <a:gd name="connsiteX8" fmla="*/ 0 w 8053483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53483" h="989339" fill="none" extrusionOk="0">
                <a:moveTo>
                  <a:pt x="0" y="164893"/>
                </a:moveTo>
                <a:cubicBezTo>
                  <a:pt x="-7054" y="72684"/>
                  <a:pt x="87684" y="11334"/>
                  <a:pt x="164893" y="0"/>
                </a:cubicBezTo>
                <a:cubicBezTo>
                  <a:pt x="1849798" y="130954"/>
                  <a:pt x="5728440" y="43574"/>
                  <a:pt x="7888590" y="0"/>
                </a:cubicBezTo>
                <a:cubicBezTo>
                  <a:pt x="7984143" y="6909"/>
                  <a:pt x="8057527" y="78778"/>
                  <a:pt x="8053483" y="164893"/>
                </a:cubicBezTo>
                <a:cubicBezTo>
                  <a:pt x="7996705" y="347693"/>
                  <a:pt x="8036236" y="653267"/>
                  <a:pt x="8053483" y="824446"/>
                </a:cubicBezTo>
                <a:cubicBezTo>
                  <a:pt x="8045261" y="916864"/>
                  <a:pt x="7967076" y="980657"/>
                  <a:pt x="7888590" y="989339"/>
                </a:cubicBezTo>
                <a:cubicBezTo>
                  <a:pt x="6402340" y="1144536"/>
                  <a:pt x="3654610" y="1152359"/>
                  <a:pt x="164893" y="989339"/>
                </a:cubicBezTo>
                <a:cubicBezTo>
                  <a:pt x="74321" y="982635"/>
                  <a:pt x="-9956" y="921328"/>
                  <a:pt x="0" y="824446"/>
                </a:cubicBezTo>
                <a:cubicBezTo>
                  <a:pt x="2285" y="695186"/>
                  <a:pt x="-19969" y="476382"/>
                  <a:pt x="0" y="164893"/>
                </a:cubicBezTo>
                <a:close/>
              </a:path>
              <a:path w="8053483" h="989339" stroke="0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589702" y="132882"/>
                  <a:pt x="4189212" y="-84951"/>
                  <a:pt x="7888590" y="0"/>
                </a:cubicBezTo>
                <a:cubicBezTo>
                  <a:pt x="7971017" y="8438"/>
                  <a:pt x="8050863" y="88304"/>
                  <a:pt x="8053483" y="164893"/>
                </a:cubicBezTo>
                <a:cubicBezTo>
                  <a:pt x="8107788" y="457259"/>
                  <a:pt x="8079525" y="691398"/>
                  <a:pt x="8053483" y="824446"/>
                </a:cubicBezTo>
                <a:cubicBezTo>
                  <a:pt x="8068294" y="917271"/>
                  <a:pt x="7985519" y="977277"/>
                  <a:pt x="7888590" y="989339"/>
                </a:cubicBezTo>
                <a:cubicBezTo>
                  <a:pt x="5032069" y="1076978"/>
                  <a:pt x="3953637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solidFill>
            <a:sysClr val="window" lastClr="FFFFFF"/>
          </a:solidFill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ٱلَّذي يُبَيِّنُ ذَكاءَ وَ بَراعَةَ أَجْدادِنا في ٱلزَّمَنِ ٱلْبَعيدِ؟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9B99E4-A2E1-04DA-3E72-B0A2E8D22B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2344350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99AE1-4EC9-6C17-4E33-706F5408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E6E8CBD-F486-287D-D059-E96412AA5974}"/>
              </a:ext>
            </a:extLst>
          </p:cNvPr>
          <p:cNvSpPr txBox="1"/>
          <p:nvPr/>
        </p:nvSpPr>
        <p:spPr>
          <a:xfrm>
            <a:off x="-401159" y="81780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من يقرأ السؤال السادس؟ أمامكم دقيقتين  للإجابة 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1EBF60F-EDFE-9B3E-777B-5DFD4247225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8E3943F-FC5E-BA8A-D97B-1B3B8A7C5F1F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2DF81AF-304F-1F4B-CD60-6CAFEC79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C3004560-FE10-97CA-F582-5A51C03AE13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1" name="Google Shape;1301;p9">
            <a:extLst>
              <a:ext uri="{FF2B5EF4-FFF2-40B4-BE49-F238E27FC236}">
                <a16:creationId xmlns:a16="http://schemas.microsoft.com/office/drawing/2014/main" id="{93E1C64F-C97E-8E95-4821-03E7F06CAE7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302;p9">
            <a:extLst>
              <a:ext uri="{FF2B5EF4-FFF2-40B4-BE49-F238E27FC236}">
                <a16:creationId xmlns:a16="http://schemas.microsoft.com/office/drawing/2014/main" id="{D6DBB081-29C6-BA72-EA29-423FBDF23D4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303;p9">
            <a:extLst>
              <a:ext uri="{FF2B5EF4-FFF2-40B4-BE49-F238E27FC236}">
                <a16:creationId xmlns:a16="http://schemas.microsoft.com/office/drawing/2014/main" id="{A2513817-8934-2685-8306-B42B77BBDAD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304;p9">
            <a:extLst>
              <a:ext uri="{FF2B5EF4-FFF2-40B4-BE49-F238E27FC236}">
                <a16:creationId xmlns:a16="http://schemas.microsoft.com/office/drawing/2014/main" id="{CAC3EC6F-C599-7158-31FF-3637188E0C3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5" name="Google Shape;1305;p9">
            <a:extLst>
              <a:ext uri="{FF2B5EF4-FFF2-40B4-BE49-F238E27FC236}">
                <a16:creationId xmlns:a16="http://schemas.microsoft.com/office/drawing/2014/main" id="{ED06958A-7721-375B-3B76-BEB08F29913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1306;p9">
            <a:extLst>
              <a:ext uri="{FF2B5EF4-FFF2-40B4-BE49-F238E27FC236}">
                <a16:creationId xmlns:a16="http://schemas.microsoft.com/office/drawing/2014/main" id="{65C2565F-62EB-62CA-33A9-B92240D5D42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7" name="Google Shape;1307;p9">
            <a:extLst>
              <a:ext uri="{FF2B5EF4-FFF2-40B4-BE49-F238E27FC236}">
                <a16:creationId xmlns:a16="http://schemas.microsoft.com/office/drawing/2014/main" id="{08D9C04C-127A-D26F-2788-587FB5AD8F51}"/>
              </a:ext>
            </a:extLst>
          </p:cNvPr>
          <p:cNvSpPr/>
          <p:nvPr/>
        </p:nvSpPr>
        <p:spPr>
          <a:xfrm>
            <a:off x="578117" y="131773"/>
            <a:ext cx="1376827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43ADEB1-CC4A-36A0-76A1-D414ABC02B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D889D86E-18AA-813D-AF6E-9E2A7605C3CF}"/>
              </a:ext>
            </a:extLst>
          </p:cNvPr>
          <p:cNvSpPr/>
          <p:nvPr/>
        </p:nvSpPr>
        <p:spPr>
          <a:xfrm>
            <a:off x="666770" y="2589242"/>
            <a:ext cx="8053483" cy="989339"/>
          </a:xfrm>
          <a:custGeom>
            <a:avLst/>
            <a:gdLst>
              <a:gd name="connsiteX0" fmla="*/ 0 w 8053483"/>
              <a:gd name="connsiteY0" fmla="*/ 164893 h 989339"/>
              <a:gd name="connsiteX1" fmla="*/ 164893 w 8053483"/>
              <a:gd name="connsiteY1" fmla="*/ 0 h 989339"/>
              <a:gd name="connsiteX2" fmla="*/ 7888590 w 8053483"/>
              <a:gd name="connsiteY2" fmla="*/ 0 h 989339"/>
              <a:gd name="connsiteX3" fmla="*/ 8053483 w 8053483"/>
              <a:gd name="connsiteY3" fmla="*/ 164893 h 989339"/>
              <a:gd name="connsiteX4" fmla="*/ 8053483 w 8053483"/>
              <a:gd name="connsiteY4" fmla="*/ 824446 h 989339"/>
              <a:gd name="connsiteX5" fmla="*/ 7888590 w 8053483"/>
              <a:gd name="connsiteY5" fmla="*/ 989339 h 989339"/>
              <a:gd name="connsiteX6" fmla="*/ 164893 w 8053483"/>
              <a:gd name="connsiteY6" fmla="*/ 989339 h 989339"/>
              <a:gd name="connsiteX7" fmla="*/ 0 w 8053483"/>
              <a:gd name="connsiteY7" fmla="*/ 824446 h 989339"/>
              <a:gd name="connsiteX8" fmla="*/ 0 w 8053483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53483" h="989339" fill="none" extrusionOk="0">
                <a:moveTo>
                  <a:pt x="0" y="164893"/>
                </a:moveTo>
                <a:cubicBezTo>
                  <a:pt x="-7054" y="72684"/>
                  <a:pt x="87684" y="11334"/>
                  <a:pt x="164893" y="0"/>
                </a:cubicBezTo>
                <a:cubicBezTo>
                  <a:pt x="1849798" y="130954"/>
                  <a:pt x="5728440" y="43574"/>
                  <a:pt x="7888590" y="0"/>
                </a:cubicBezTo>
                <a:cubicBezTo>
                  <a:pt x="7984143" y="6909"/>
                  <a:pt x="8057527" y="78778"/>
                  <a:pt x="8053483" y="164893"/>
                </a:cubicBezTo>
                <a:cubicBezTo>
                  <a:pt x="7996705" y="347693"/>
                  <a:pt x="8036236" y="653267"/>
                  <a:pt x="8053483" y="824446"/>
                </a:cubicBezTo>
                <a:cubicBezTo>
                  <a:pt x="8045261" y="916864"/>
                  <a:pt x="7967076" y="980657"/>
                  <a:pt x="7888590" y="989339"/>
                </a:cubicBezTo>
                <a:cubicBezTo>
                  <a:pt x="6402340" y="1144536"/>
                  <a:pt x="3654610" y="1152359"/>
                  <a:pt x="164893" y="989339"/>
                </a:cubicBezTo>
                <a:cubicBezTo>
                  <a:pt x="74321" y="982635"/>
                  <a:pt x="-9956" y="921328"/>
                  <a:pt x="0" y="824446"/>
                </a:cubicBezTo>
                <a:cubicBezTo>
                  <a:pt x="2285" y="695186"/>
                  <a:pt x="-19969" y="476382"/>
                  <a:pt x="0" y="164893"/>
                </a:cubicBezTo>
                <a:close/>
              </a:path>
              <a:path w="8053483" h="989339" stroke="0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589702" y="132882"/>
                  <a:pt x="4189212" y="-84951"/>
                  <a:pt x="7888590" y="0"/>
                </a:cubicBezTo>
                <a:cubicBezTo>
                  <a:pt x="7971017" y="8438"/>
                  <a:pt x="8050863" y="88304"/>
                  <a:pt x="8053483" y="164893"/>
                </a:cubicBezTo>
                <a:cubicBezTo>
                  <a:pt x="8107788" y="457259"/>
                  <a:pt x="8079525" y="691398"/>
                  <a:pt x="8053483" y="824446"/>
                </a:cubicBezTo>
                <a:cubicBezTo>
                  <a:pt x="8068294" y="917271"/>
                  <a:pt x="7985519" y="977277"/>
                  <a:pt x="7888590" y="989339"/>
                </a:cubicBezTo>
                <a:cubicBezTo>
                  <a:pt x="5032069" y="1076978"/>
                  <a:pt x="3953637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solidFill>
            <a:sysClr val="window" lastClr="FFFFFF"/>
          </a:solidFill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كَيْفَ أَضاءَ هَذا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ٱلاِكْتِشافُ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تاريخَ ٱلإِنْسانِ؟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B42C57-BC60-EEC1-F6D7-E3D17E987C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0778259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FDD0D-39C9-7BBF-4C51-BD2DEABDB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7B2AAE0-5405-55F1-AB1B-03EBB698F3B2}"/>
              </a:ext>
            </a:extLst>
          </p:cNvPr>
          <p:cNvSpPr txBox="1"/>
          <p:nvPr/>
        </p:nvSpPr>
        <p:spPr>
          <a:xfrm>
            <a:off x="-401159" y="81780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الجواب التام؟  من يشرح كيف وجد الجواب؟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5D3A3A9-22C4-4E56-B94C-D8C2402C8136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9E97F4C-792B-F277-E845-641A31E7393D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733564-60D3-6C03-3352-DEDF3DAC5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77F917C1-1253-B438-5BE6-15D289CCC100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1" name="Google Shape;1301;p9">
            <a:extLst>
              <a:ext uri="{FF2B5EF4-FFF2-40B4-BE49-F238E27FC236}">
                <a16:creationId xmlns:a16="http://schemas.microsoft.com/office/drawing/2014/main" id="{1D1F652B-8709-7997-6DE6-9CA49B7AE70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302;p9">
            <a:extLst>
              <a:ext uri="{FF2B5EF4-FFF2-40B4-BE49-F238E27FC236}">
                <a16:creationId xmlns:a16="http://schemas.microsoft.com/office/drawing/2014/main" id="{0996D0F9-4CEC-5CBA-1BC8-855DC667C20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303;p9">
            <a:extLst>
              <a:ext uri="{FF2B5EF4-FFF2-40B4-BE49-F238E27FC236}">
                <a16:creationId xmlns:a16="http://schemas.microsoft.com/office/drawing/2014/main" id="{802821BC-8FBA-8980-7AA7-288FDB00E5A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304;p9">
            <a:extLst>
              <a:ext uri="{FF2B5EF4-FFF2-40B4-BE49-F238E27FC236}">
                <a16:creationId xmlns:a16="http://schemas.microsoft.com/office/drawing/2014/main" id="{3F6BD030-8F4A-1176-A06D-B2A967B6E79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5" name="Google Shape;1305;p9">
            <a:extLst>
              <a:ext uri="{FF2B5EF4-FFF2-40B4-BE49-F238E27FC236}">
                <a16:creationId xmlns:a16="http://schemas.microsoft.com/office/drawing/2014/main" id="{708DDB78-6457-5AF5-5055-2B52C07CCA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1306;p9">
            <a:extLst>
              <a:ext uri="{FF2B5EF4-FFF2-40B4-BE49-F238E27FC236}">
                <a16:creationId xmlns:a16="http://schemas.microsoft.com/office/drawing/2014/main" id="{8D48A3AD-0D84-1071-6178-E579C4068B8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7" name="Google Shape;1307;p9">
            <a:extLst>
              <a:ext uri="{FF2B5EF4-FFF2-40B4-BE49-F238E27FC236}">
                <a16:creationId xmlns:a16="http://schemas.microsoft.com/office/drawing/2014/main" id="{4D6941B3-6013-33B4-7F0A-A531BE4B7FC6}"/>
              </a:ext>
            </a:extLst>
          </p:cNvPr>
          <p:cNvSpPr/>
          <p:nvPr/>
        </p:nvSpPr>
        <p:spPr>
          <a:xfrm>
            <a:off x="632183" y="131773"/>
            <a:ext cx="1322761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AEB2D59-1B55-7EF3-7B55-3C9CCF6E52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4A2A7DDA-47CD-1022-9C00-FC9F5F0E4AE8}"/>
              </a:ext>
            </a:extLst>
          </p:cNvPr>
          <p:cNvSpPr/>
          <p:nvPr/>
        </p:nvSpPr>
        <p:spPr>
          <a:xfrm>
            <a:off x="666770" y="2589242"/>
            <a:ext cx="8053483" cy="989339"/>
          </a:xfrm>
          <a:custGeom>
            <a:avLst/>
            <a:gdLst>
              <a:gd name="connsiteX0" fmla="*/ 0 w 8053483"/>
              <a:gd name="connsiteY0" fmla="*/ 164893 h 989339"/>
              <a:gd name="connsiteX1" fmla="*/ 164893 w 8053483"/>
              <a:gd name="connsiteY1" fmla="*/ 0 h 989339"/>
              <a:gd name="connsiteX2" fmla="*/ 7888590 w 8053483"/>
              <a:gd name="connsiteY2" fmla="*/ 0 h 989339"/>
              <a:gd name="connsiteX3" fmla="*/ 8053483 w 8053483"/>
              <a:gd name="connsiteY3" fmla="*/ 164893 h 989339"/>
              <a:gd name="connsiteX4" fmla="*/ 8053483 w 8053483"/>
              <a:gd name="connsiteY4" fmla="*/ 824446 h 989339"/>
              <a:gd name="connsiteX5" fmla="*/ 7888590 w 8053483"/>
              <a:gd name="connsiteY5" fmla="*/ 989339 h 989339"/>
              <a:gd name="connsiteX6" fmla="*/ 164893 w 8053483"/>
              <a:gd name="connsiteY6" fmla="*/ 989339 h 989339"/>
              <a:gd name="connsiteX7" fmla="*/ 0 w 8053483"/>
              <a:gd name="connsiteY7" fmla="*/ 824446 h 989339"/>
              <a:gd name="connsiteX8" fmla="*/ 0 w 8053483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53483" h="989339" fill="none" extrusionOk="0">
                <a:moveTo>
                  <a:pt x="0" y="164893"/>
                </a:moveTo>
                <a:cubicBezTo>
                  <a:pt x="-7054" y="72684"/>
                  <a:pt x="87684" y="11334"/>
                  <a:pt x="164893" y="0"/>
                </a:cubicBezTo>
                <a:cubicBezTo>
                  <a:pt x="1849798" y="130954"/>
                  <a:pt x="5728440" y="43574"/>
                  <a:pt x="7888590" y="0"/>
                </a:cubicBezTo>
                <a:cubicBezTo>
                  <a:pt x="7984143" y="6909"/>
                  <a:pt x="8057527" y="78778"/>
                  <a:pt x="8053483" y="164893"/>
                </a:cubicBezTo>
                <a:cubicBezTo>
                  <a:pt x="7996705" y="347693"/>
                  <a:pt x="8036236" y="653267"/>
                  <a:pt x="8053483" y="824446"/>
                </a:cubicBezTo>
                <a:cubicBezTo>
                  <a:pt x="8045261" y="916864"/>
                  <a:pt x="7967076" y="980657"/>
                  <a:pt x="7888590" y="989339"/>
                </a:cubicBezTo>
                <a:cubicBezTo>
                  <a:pt x="6402340" y="1144536"/>
                  <a:pt x="3654610" y="1152359"/>
                  <a:pt x="164893" y="989339"/>
                </a:cubicBezTo>
                <a:cubicBezTo>
                  <a:pt x="74321" y="982635"/>
                  <a:pt x="-9956" y="921328"/>
                  <a:pt x="0" y="824446"/>
                </a:cubicBezTo>
                <a:cubicBezTo>
                  <a:pt x="2285" y="695186"/>
                  <a:pt x="-19969" y="476382"/>
                  <a:pt x="0" y="164893"/>
                </a:cubicBezTo>
                <a:close/>
              </a:path>
              <a:path w="8053483" h="989339" stroke="0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589702" y="132882"/>
                  <a:pt x="4189212" y="-84951"/>
                  <a:pt x="7888590" y="0"/>
                </a:cubicBezTo>
                <a:cubicBezTo>
                  <a:pt x="7971017" y="8438"/>
                  <a:pt x="8050863" y="88304"/>
                  <a:pt x="8053483" y="164893"/>
                </a:cubicBezTo>
                <a:cubicBezTo>
                  <a:pt x="8107788" y="457259"/>
                  <a:pt x="8079525" y="691398"/>
                  <a:pt x="8053483" y="824446"/>
                </a:cubicBezTo>
                <a:cubicBezTo>
                  <a:pt x="8068294" y="917271"/>
                  <a:pt x="7985519" y="977277"/>
                  <a:pt x="7888590" y="989339"/>
                </a:cubicBezTo>
                <a:cubicBezTo>
                  <a:pt x="5032069" y="1076978"/>
                  <a:pt x="3953637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solidFill>
            <a:sysClr val="window" lastClr="FFFFFF"/>
          </a:solidFill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كَيْفَ أَضاءَ هَذا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ٱلاِكْتِشافُ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تاريخَ ٱلإِنْسانِ؟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E1FAC6-230C-E0EA-0BD1-B6D183C224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3004816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1FC5D-341E-7F97-6177-8FFB9142E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8FC3EA6C-AB7F-070F-3E56-CD7A802BBE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167DF209-F025-7D15-4199-D97FA6F044C3}"/>
              </a:ext>
            </a:extLst>
          </p:cNvPr>
          <p:cNvSpPr txBox="1"/>
          <p:nvPr/>
        </p:nvSpPr>
        <p:spPr>
          <a:xfrm>
            <a:off x="5552779" y="1807373"/>
            <a:ext cx="16289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صرف و تحويل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EE179A-2691-C0A7-B8FF-60D4AB27BC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06AB55D6-178F-615C-1379-BCAFE01DB3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515" y="1627206"/>
            <a:ext cx="703488" cy="703488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2631DF5-DED2-1E2A-7760-B7A937FA6406}"/>
              </a:ext>
            </a:extLst>
          </p:cNvPr>
          <p:cNvSpPr txBox="1">
            <a:spLocks/>
          </p:cNvSpPr>
          <p:nvPr/>
        </p:nvSpPr>
        <p:spPr>
          <a:xfrm>
            <a:off x="1982586" y="2995435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6000"/>
            </a:pPr>
            <a:r>
              <a:rPr lang="ar-MA" sz="3200" b="1" dirty="0">
                <a:cs typeface="Microsoft Uighur" panose="02000000000000000000" pitchFamily="2" charset="-78"/>
              </a:rPr>
              <a:t>الفعل المضارع و الماضي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D1C22D6-5A2C-BE1F-AB07-0DD474926E4E}"/>
              </a:ext>
            </a:extLst>
          </p:cNvPr>
          <p:cNvSpPr txBox="1">
            <a:spLocks/>
          </p:cNvSpPr>
          <p:nvPr/>
        </p:nvSpPr>
        <p:spPr>
          <a:xfrm>
            <a:off x="358785" y="981593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cs typeface="Microsoft Uighur" panose="02000000000000000000" pitchFamily="2" charset="-78"/>
                <a:sym typeface="Arial"/>
              </a:rPr>
              <a:t>صرف و تحويل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6600205-F2AC-94E3-11FB-755092563D0C}"/>
              </a:ext>
            </a:extLst>
          </p:cNvPr>
          <p:cNvSpPr/>
          <p:nvPr/>
        </p:nvSpPr>
        <p:spPr>
          <a:xfrm>
            <a:off x="5552779" y="1097216"/>
            <a:ext cx="455730" cy="455730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568720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EB648-858D-D44A-A8F0-8BA7E36CE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بأقسام الكلمة؟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BD64C1-C371-3AEC-1269-A968D1EB4AB9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C2390D-07FC-41B6-B6B3-2ABEE43AF8F9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5EB32702-F1BD-1139-5895-E8FFB8CC65F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BD7822F8-E70E-35F7-98E0-F675FEA9F62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D92262F8-919C-E15D-DB9D-CBC85D5450B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0524B5F5-2FA1-62BD-05E6-9A44FA032F6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52444ED5-398F-1F90-A40B-002EF518351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E2B4B6AF-B264-E354-4E45-A5B77EF8BB3E}"/>
              </a:ext>
            </a:extLst>
          </p:cNvPr>
          <p:cNvSpPr/>
          <p:nvPr/>
        </p:nvSpPr>
        <p:spPr>
          <a:xfrm>
            <a:off x="632183" y="131773"/>
            <a:ext cx="1322761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3808CAA-212F-401D-1003-AAA60D5BAB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8B37BEAB-1A5D-B89B-18D5-2227804B30B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DBA4666F-6B18-46F3-FDD9-D84B4E3BA46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5127C098-96A4-457A-D619-4D1EBE043F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17">
            <a:extLst>
              <a:ext uri="{FF2B5EF4-FFF2-40B4-BE49-F238E27FC236}">
                <a16:creationId xmlns:a16="http://schemas.microsoft.com/office/drawing/2014/main" id="{CC97A266-A537-746A-2DA0-3323F291F665}"/>
              </a:ext>
            </a:extLst>
          </p:cNvPr>
          <p:cNvSpPr/>
          <p:nvPr/>
        </p:nvSpPr>
        <p:spPr>
          <a:xfrm>
            <a:off x="552135" y="3243621"/>
            <a:ext cx="7892079" cy="644718"/>
          </a:xfr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5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أَقْسامُ ٱلْكَلِمَةِ</a:t>
            </a:r>
            <a:endParaRPr lang="fr-MA" sz="5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512105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464CC-19F1-D608-0FEB-3678A2D5B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A735C6-533A-1028-B52E-A8761D646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تنقسم الكلمة إلى :اسم و فعل و حرف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A42B15C-A79D-0177-E2C7-293D03902C4E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759D69F-7A3B-F0C0-7BB1-32360CB4A524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84439197-2A70-9849-18CE-28397E03F07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3A2760C0-60D6-D6E8-E28F-41FD91B2E4A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DAE76CD6-6BC2-EFA6-C7BB-3CAD01725F0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E9703608-5378-D9B5-FB12-8E6CA29DA4E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77A5FC63-0E13-2F22-A590-20CED519BE9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D4A9BA6C-776F-A744-4827-4E2DE969AE96}"/>
              </a:ext>
            </a:extLst>
          </p:cNvPr>
          <p:cNvSpPr/>
          <p:nvPr/>
        </p:nvSpPr>
        <p:spPr>
          <a:xfrm>
            <a:off x="632373" y="131773"/>
            <a:ext cx="1322571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793EEA7-A1FC-387D-C12F-B0549D427B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61FC22D8-F29B-F27B-122B-8D293F3C7D6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E0889262-016B-87D6-DDE0-38975DBBA77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 : coins arrondis 17">
            <a:extLst>
              <a:ext uri="{FF2B5EF4-FFF2-40B4-BE49-F238E27FC236}">
                <a16:creationId xmlns:a16="http://schemas.microsoft.com/office/drawing/2014/main" id="{9FF951C3-4A72-423F-1064-74AF1CDA83DE}"/>
              </a:ext>
            </a:extLst>
          </p:cNvPr>
          <p:cNvSpPr/>
          <p:nvPr/>
        </p:nvSpPr>
        <p:spPr>
          <a:xfrm>
            <a:off x="625961" y="1950079"/>
            <a:ext cx="7892079" cy="644718"/>
          </a:xfr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أَقْسامُ ٱلْكَلِمَةِ</a:t>
            </a:r>
          </a:p>
        </p:txBody>
      </p:sp>
      <p:sp>
        <p:nvSpPr>
          <p:cNvPr id="8" name="ZoneTexte 22">
            <a:extLst>
              <a:ext uri="{FF2B5EF4-FFF2-40B4-BE49-F238E27FC236}">
                <a16:creationId xmlns:a16="http://schemas.microsoft.com/office/drawing/2014/main" id="{2E9B6B30-7D54-19B4-1DB8-C35BFE5E495B}"/>
              </a:ext>
            </a:extLst>
          </p:cNvPr>
          <p:cNvSpPr txBox="1"/>
          <p:nvPr/>
        </p:nvSpPr>
        <p:spPr>
          <a:xfrm>
            <a:off x="6245238" y="3627392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 rtl="1">
              <a:defRPr sz="44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اِسْمٌ</a:t>
            </a:r>
            <a:endParaRPr lang="fr-MA" dirty="0"/>
          </a:p>
        </p:txBody>
      </p:sp>
      <p:sp>
        <p:nvSpPr>
          <p:cNvPr id="11" name="ZoneTexte 23">
            <a:extLst>
              <a:ext uri="{FF2B5EF4-FFF2-40B4-BE49-F238E27FC236}">
                <a16:creationId xmlns:a16="http://schemas.microsoft.com/office/drawing/2014/main" id="{1B2FDB7D-41D3-9C8D-CF93-41BB7EDD2B1C}"/>
              </a:ext>
            </a:extLst>
          </p:cNvPr>
          <p:cNvSpPr txBox="1"/>
          <p:nvPr/>
        </p:nvSpPr>
        <p:spPr>
          <a:xfrm>
            <a:off x="3696552" y="3627393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4400" dirty="0">
                <a:solidFill>
                  <a:srgbClr val="C00000"/>
                </a:solidFill>
              </a:rPr>
              <a:t>فِعْلٌ</a:t>
            </a:r>
          </a:p>
        </p:txBody>
      </p:sp>
      <p:sp>
        <p:nvSpPr>
          <p:cNvPr id="14" name="ZoneTexte 24">
            <a:extLst>
              <a:ext uri="{FF2B5EF4-FFF2-40B4-BE49-F238E27FC236}">
                <a16:creationId xmlns:a16="http://schemas.microsoft.com/office/drawing/2014/main" id="{54050A49-43A3-9AFF-E848-3282B9805EA3}"/>
              </a:ext>
            </a:extLst>
          </p:cNvPr>
          <p:cNvSpPr txBox="1"/>
          <p:nvPr/>
        </p:nvSpPr>
        <p:spPr>
          <a:xfrm>
            <a:off x="1147867" y="3650481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4400" dirty="0">
                <a:solidFill>
                  <a:srgbClr val="C00000"/>
                </a:solidFill>
              </a:rPr>
              <a:t>حَرْفٌ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0DB060-C6E1-3D7E-6397-9B4AFBC2CCF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656158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4C014-F84A-5238-7A09-77280AF0C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F0ABD2-A71F-EED4-A34A-92333E7F9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درس اليوم ستتعلمون كيف تميزون بين زمني الفعل : المضارع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والماضي.انتبهوا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77EA263-99E2-0FA0-2AE1-4B29F081FC1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3746569-46B4-A0A5-7559-87C49DDC6EF2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B36054D5-F847-F0E1-2340-BA0178B802C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FE321ECD-43D7-1B6F-2316-91FD39B3A2D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EF4253B3-44F7-9F63-3394-217466CF18F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521DF783-2232-E5ED-BC54-AB1F1FFEDC4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AE1EC64F-5F15-04CB-8963-E17CC4F9C18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6A977F8D-E408-5067-4E22-24631C5FE60F}"/>
              </a:ext>
            </a:extLst>
          </p:cNvPr>
          <p:cNvSpPr/>
          <p:nvPr/>
        </p:nvSpPr>
        <p:spPr>
          <a:xfrm>
            <a:off x="632183" y="131773"/>
            <a:ext cx="1322761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4909DB3-D7B7-61C0-F7F1-6CB992B9DD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2A1114C1-7FE2-C0BC-8FC8-AE2BEF108EF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45E74EC1-18A5-8C8E-4A0D-F5B5D2F9B06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 : coins arrondis 17">
            <a:extLst>
              <a:ext uri="{FF2B5EF4-FFF2-40B4-BE49-F238E27FC236}">
                <a16:creationId xmlns:a16="http://schemas.microsoft.com/office/drawing/2014/main" id="{13B45DEA-0CC4-78AA-9747-7584C6155A0D}"/>
              </a:ext>
            </a:extLst>
          </p:cNvPr>
          <p:cNvSpPr/>
          <p:nvPr/>
        </p:nvSpPr>
        <p:spPr>
          <a:xfrm>
            <a:off x="694944" y="3251607"/>
            <a:ext cx="7892079" cy="644718"/>
          </a:xfr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ٱلْمُضارِعُ وَ ٱلْماضي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3241FD-AD67-6DE8-C646-57327B961CA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851084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95BCF-1299-F43F-BC40-83EEDAE38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225B94-7C05-124D-AC3A-922E66563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685800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مميزات كل من الفعل المضارع والفعل الماضي.  من يقرأ؟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ECA3457B-5B11-E18F-5CEE-C959A5AEC34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445BBE13-4561-4932-38F9-70BF8F84720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D18BFD1E-99EB-DE21-0BAF-F7640AEAB37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D918D969-268B-8F2C-8030-0131FD3ABEE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A60AA0DF-7F35-5040-8BFD-2AA714BB5AB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964C4E4C-1BE3-2D0D-03B3-EBF4A665DB0F}"/>
              </a:ext>
            </a:extLst>
          </p:cNvPr>
          <p:cNvSpPr/>
          <p:nvPr/>
        </p:nvSpPr>
        <p:spPr>
          <a:xfrm>
            <a:off x="632373" y="131773"/>
            <a:ext cx="1322571" cy="283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5EA4BD6-CE17-FEFC-C7C7-2D2AD248D1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Google Shape;1300;p9">
            <a:extLst>
              <a:ext uri="{FF2B5EF4-FFF2-40B4-BE49-F238E27FC236}">
                <a16:creationId xmlns:a16="http://schemas.microsoft.com/office/drawing/2014/main" id="{C8ED5D92-F3BE-6888-FB33-BB2BFA1DBFF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301;p9">
            <a:extLst>
              <a:ext uri="{FF2B5EF4-FFF2-40B4-BE49-F238E27FC236}">
                <a16:creationId xmlns:a16="http://schemas.microsoft.com/office/drawing/2014/main" id="{0B04DC13-EC99-DC4C-57C1-56A8E74B048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8387A9B5-3EBE-EC25-341A-E400255D1D1B}"/>
              </a:ext>
            </a:extLst>
          </p:cNvPr>
          <p:cNvGrpSpPr/>
          <p:nvPr/>
        </p:nvGrpSpPr>
        <p:grpSpPr>
          <a:xfrm>
            <a:off x="4711512" y="1958436"/>
            <a:ext cx="4048024" cy="4427715"/>
            <a:chOff x="2215647" y="1384009"/>
            <a:chExt cx="6610648" cy="504273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83907FB-0A4C-2877-4D82-9B39D7D46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15647" y="1384009"/>
              <a:ext cx="6610648" cy="5042737"/>
            </a:xfrm>
            <a:prstGeom prst="rect">
              <a:avLst/>
            </a:prstGeom>
          </p:spPr>
        </p:pic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772C40D-CF68-4537-8330-C01F2B4E75B4}"/>
                </a:ext>
              </a:extLst>
            </p:cNvPr>
            <p:cNvSpPr/>
            <p:nvPr/>
          </p:nvSpPr>
          <p:spPr>
            <a:xfrm>
              <a:off x="2868812" y="2636249"/>
              <a:ext cx="5304316" cy="466725"/>
            </a:xfrm>
            <a:prstGeom prst="roundRect">
              <a:avLst/>
            </a:prstGeom>
            <a:noFill/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200" b="1" dirty="0">
                  <a:solidFill>
                    <a:srgbClr val="FF0000"/>
                  </a:solidFill>
                  <a:cs typeface="Microsoft Uighur" panose="02000000000000000000" pitchFamily="2" charset="-78"/>
                </a:rPr>
                <a:t>اَلْماضي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1750C2D1-2402-F91A-5948-05B534AD17F9}"/>
              </a:ext>
            </a:extLst>
          </p:cNvPr>
          <p:cNvGrpSpPr/>
          <p:nvPr/>
        </p:nvGrpSpPr>
        <p:grpSpPr>
          <a:xfrm>
            <a:off x="523976" y="1909652"/>
            <a:ext cx="4048024" cy="4427715"/>
            <a:chOff x="2215647" y="1384009"/>
            <a:chExt cx="6610648" cy="504273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E0D526E-831D-442B-065D-4EFD390BC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15647" y="1384009"/>
              <a:ext cx="6610648" cy="5042737"/>
            </a:xfrm>
            <a:prstGeom prst="rect">
              <a:avLst/>
            </a:prstGeom>
          </p:spPr>
        </p:pic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AA44934-5DBD-B38F-11D8-DFD01D1F5E8D}"/>
                </a:ext>
              </a:extLst>
            </p:cNvPr>
            <p:cNvSpPr/>
            <p:nvPr/>
          </p:nvSpPr>
          <p:spPr>
            <a:xfrm>
              <a:off x="2868812" y="2636249"/>
              <a:ext cx="5304316" cy="466725"/>
            </a:xfrm>
            <a:prstGeom prst="roundRect">
              <a:avLst/>
            </a:prstGeom>
            <a:noFill/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200" b="1" dirty="0">
                  <a:solidFill>
                    <a:srgbClr val="FF0000"/>
                  </a:solidFill>
                  <a:cs typeface="Microsoft Uighur" panose="02000000000000000000" pitchFamily="2" charset="-78"/>
                </a:rPr>
                <a:t>اَلْمُضارِعُ</a:t>
              </a:r>
            </a:p>
          </p:txBody>
        </p:sp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5FCF140-FE45-764A-C6AD-A6B200412482}"/>
              </a:ext>
            </a:extLst>
          </p:cNvPr>
          <p:cNvSpPr/>
          <p:nvPr/>
        </p:nvSpPr>
        <p:spPr>
          <a:xfrm>
            <a:off x="5111477" y="3853287"/>
            <a:ext cx="3422796" cy="409802"/>
          </a:xfrm>
          <a:prstGeom prst="roundRect">
            <a:avLst/>
          </a:prstGeom>
          <a:noFill/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cs typeface="Microsoft Uighur" panose="02000000000000000000" pitchFamily="2" charset="-78"/>
              </a:rPr>
              <a:t>اَلْفِعْلُ ٱلْماضي يَدُلُّ عَلى حَدَثٍ وَقَعَ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cs typeface="Microsoft Uighur" panose="02000000000000000000" pitchFamily="2" charset="-78"/>
              </a:rPr>
              <a:t>وَٱنْتَهى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BCCFAD6-FE99-0FFB-E9EA-833BBC8B519F}"/>
              </a:ext>
            </a:extLst>
          </p:cNvPr>
          <p:cNvSpPr/>
          <p:nvPr/>
        </p:nvSpPr>
        <p:spPr>
          <a:xfrm>
            <a:off x="717312" y="3906901"/>
            <a:ext cx="3706866" cy="409802"/>
          </a:xfrm>
          <a:prstGeom prst="roundRect">
            <a:avLst/>
          </a:prstGeom>
          <a:noFill/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cs typeface="Microsoft Uighur" panose="02000000000000000000" pitchFamily="2" charset="-78"/>
              </a:rPr>
              <a:t>اَلْفِعْلُ ٱلْمُضارِعُ يَدُلُّ عَلى حُصولِ حَدَثٍ في ٱلزَّمَنِ ٱلْحاضِرِ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cs typeface="Microsoft Uighur" panose="02000000000000000000" pitchFamily="2" charset="-78"/>
              </a:rPr>
              <a:t>وَٱسْتِمْرارِهِ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EA22B05-D223-06C5-DDDE-DD89ADAEB891}"/>
              </a:ext>
            </a:extLst>
          </p:cNvPr>
          <p:cNvSpPr/>
          <p:nvPr/>
        </p:nvSpPr>
        <p:spPr>
          <a:xfrm>
            <a:off x="632373" y="5211316"/>
            <a:ext cx="3706866" cy="409802"/>
          </a:xfrm>
          <a:prstGeom prst="roundRect">
            <a:avLst/>
          </a:prstGeom>
          <a:noFill/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Uighur" panose="02000000000000000000" pitchFamily="2" charset="-78"/>
              </a:rPr>
              <a:t>يَبْدَأُ ٱلْفِعْلُ ٱلْمُضارِعُ بِأَحَدِ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cs typeface="Microsoft Uighur" panose="02000000000000000000" pitchFamily="2" charset="-78"/>
              </a:rPr>
              <a:t>ٱلْحُروفِ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Uighur" panose="02000000000000000000" pitchFamily="2" charset="-78"/>
              </a:rPr>
              <a:t> ٱلتّالِيَةِ: </a:t>
            </a:r>
            <a:r>
              <a:rPr lang="ar-MA" sz="3200" b="1" dirty="0">
                <a:solidFill>
                  <a:srgbClr val="FF0000"/>
                </a:solidFill>
                <a:cs typeface="Microsoft Uighur" panose="02000000000000000000" pitchFamily="2" charset="-78"/>
              </a:rPr>
              <a:t>أ ـــ نـــ يـــ -تـــ </a:t>
            </a:r>
          </a:p>
          <a:p>
            <a:pPr algn="ctr" rtl="1"/>
            <a:r>
              <a:rPr lang="ar-MA" sz="3200" b="1" dirty="0">
                <a:solidFill>
                  <a:schemeClr val="tx1"/>
                </a:solidFill>
                <a:cs typeface="Microsoft Uighur" panose="02000000000000000000" pitchFamily="2" charset="-78"/>
              </a:rPr>
              <a:t>وَتُسَمّى حُروفَ </a:t>
            </a:r>
            <a:r>
              <a:rPr lang="ar-MA" sz="3200" b="1" dirty="0" err="1">
                <a:solidFill>
                  <a:schemeClr val="tx1"/>
                </a:solidFill>
                <a:cs typeface="Microsoft Uighur" panose="02000000000000000000" pitchFamily="2" charset="-78"/>
              </a:rPr>
              <a:t>ٱلْمُضارَعَةِ</a:t>
            </a:r>
            <a:r>
              <a:rPr lang="ar-MA" sz="3200" b="1" dirty="0">
                <a:solidFill>
                  <a:schemeClr val="tx1"/>
                </a:solidFill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D4BF04-C17E-CA4F-919C-DAC660E6CE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795131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4B7D0-12EA-9CDA-8400-47CEDC487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D7A9-A2A3-3341-83C4-277F4C004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 و اكتبوا 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الرقم المناسب لزمن الفعل في الجمل التالية: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1AC0F9-1554-CC1E-9B43-F382FC626C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F00F3113-C651-CB9C-3AFA-5923CF9F179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99184BB2-14BA-7885-69A8-9540887CAAD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948D5483-5511-9AB5-F6C3-4C8DA741604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327DE858-7171-0B24-9D89-9AA224329BA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CA495E06-CFD8-77BA-1CAE-0E57C137AE9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EB0006F4-728F-5241-429E-89F1A989E5D3}"/>
              </a:ext>
            </a:extLst>
          </p:cNvPr>
          <p:cNvSpPr/>
          <p:nvPr/>
        </p:nvSpPr>
        <p:spPr>
          <a:xfrm>
            <a:off x="632373" y="131773"/>
            <a:ext cx="1322571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C935BA1-B021-1C35-C1A5-D95C9FB499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D1AA2C9E-4EFE-6A62-7B5C-F5B7BDA42FB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A33AE2DA-6FD1-91C7-BD70-348193CED93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60203E66-1804-E652-93ED-3FC689DD8759}"/>
              </a:ext>
            </a:extLst>
          </p:cNvPr>
          <p:cNvGrpSpPr/>
          <p:nvPr/>
        </p:nvGrpSpPr>
        <p:grpSpPr>
          <a:xfrm>
            <a:off x="5372007" y="1964718"/>
            <a:ext cx="1778176" cy="786532"/>
            <a:chOff x="5372007" y="1964718"/>
            <a:chExt cx="1778176" cy="786532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51BDDD7-1A9C-D444-E111-CCA0C37F7AE0}"/>
                </a:ext>
              </a:extLst>
            </p:cNvPr>
            <p:cNvSpPr/>
            <p:nvPr/>
          </p:nvSpPr>
          <p:spPr>
            <a:xfrm>
              <a:off x="5372007" y="1964718"/>
              <a:ext cx="1424769" cy="786532"/>
            </a:xfrm>
            <a:prstGeom prst="roundRect">
              <a:avLst/>
            </a:prstGeom>
            <a:solidFill>
              <a:srgbClr val="D8EF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ماضٍ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9918585D-A661-6A04-73EB-E14CA49DB57A}"/>
                </a:ext>
              </a:extLst>
            </p:cNvPr>
            <p:cNvSpPr/>
            <p:nvPr/>
          </p:nvSpPr>
          <p:spPr>
            <a:xfrm>
              <a:off x="6610183" y="2087984"/>
              <a:ext cx="540000" cy="54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chemeClr val="tx1"/>
                  </a:solidFill>
                  <a:cs typeface="Microsoft Uighur" panose="02000000000000000000" pitchFamily="2" charset="-78"/>
                </a:rPr>
                <a:t>1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A62D69A-CA0F-19A2-F9A6-68DFEA8A7C86}"/>
              </a:ext>
            </a:extLst>
          </p:cNvPr>
          <p:cNvGrpSpPr/>
          <p:nvPr/>
        </p:nvGrpSpPr>
        <p:grpSpPr>
          <a:xfrm>
            <a:off x="2490993" y="1964718"/>
            <a:ext cx="1729113" cy="786532"/>
            <a:chOff x="2490993" y="1964718"/>
            <a:chExt cx="1729113" cy="786532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91BECC4-A6A2-69D4-25F7-9271898C7678}"/>
                </a:ext>
              </a:extLst>
            </p:cNvPr>
            <p:cNvSpPr/>
            <p:nvPr/>
          </p:nvSpPr>
          <p:spPr>
            <a:xfrm>
              <a:off x="2490993" y="1964718"/>
              <a:ext cx="1424769" cy="786532"/>
            </a:xfrm>
            <a:prstGeom prst="roundRect">
              <a:avLst/>
            </a:prstGeom>
            <a:solidFill>
              <a:srgbClr val="D8EF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مُضارِعٌ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CB02F58-C118-492C-2EED-03CEA064FE4F}"/>
                </a:ext>
              </a:extLst>
            </p:cNvPr>
            <p:cNvSpPr/>
            <p:nvPr/>
          </p:nvSpPr>
          <p:spPr>
            <a:xfrm>
              <a:off x="3680106" y="2087984"/>
              <a:ext cx="540000" cy="54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chemeClr val="tx1"/>
                  </a:solidFill>
                  <a:cs typeface="Microsoft Uighur" panose="02000000000000000000" pitchFamily="2" charset="-78"/>
                </a:rPr>
                <a:t>2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3" name="Titre 1">
            <a:extLst>
              <a:ext uri="{FF2B5EF4-FFF2-40B4-BE49-F238E27FC236}">
                <a16:creationId xmlns:a16="http://schemas.microsoft.com/office/drawing/2014/main" id="{44FA95B1-0AEE-2228-B5F4-E15E8A9E923C}"/>
              </a:ext>
            </a:extLst>
          </p:cNvPr>
          <p:cNvSpPr txBox="1">
            <a:spLocks/>
          </p:cNvSpPr>
          <p:nvPr/>
        </p:nvSpPr>
        <p:spPr>
          <a:xfrm>
            <a:off x="689752" y="3667031"/>
            <a:ext cx="7764495" cy="1125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يَزورُ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ٱلسُّيّاحُ صَوْمَعَةَ حَسّانَ في مَدينَةِ ٱلرِّباطِ. </a:t>
            </a:r>
            <a:endParaRPr lang="fr-FR" sz="5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39800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426F8-1D31-219E-CCFC-A70C8B8F7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DBFC25-5878-4445-ACB3-F0328B75C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يشرح لنا كيف للتوصل للجواب الصحيح؟ 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F73B2D2-1D8F-35E4-FEDA-DAD71C481C7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BD62195-12A9-A25A-7ACC-59D7E6EF133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FD2AFDC6-76DF-D9C3-45FB-397BC3B1143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72987F50-92B9-AF25-3FC4-EE642BA9F6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53EE25F4-F514-4F97-A379-5B06AEFEE4F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13320F1C-2697-DF06-07A1-79E6EC701B9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A61D0CE6-27C2-3E67-57C3-B5F06DC67E4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75AEB0D2-227B-B3F0-9246-6FD82CBCE245}"/>
              </a:ext>
            </a:extLst>
          </p:cNvPr>
          <p:cNvSpPr/>
          <p:nvPr/>
        </p:nvSpPr>
        <p:spPr>
          <a:xfrm>
            <a:off x="632183" y="131773"/>
            <a:ext cx="1322761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1D7287D-B706-D97E-3E86-8D359805D6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65D940A0-69E5-85CD-2BED-351F3E744DC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FEDE2A7B-BB6D-2091-6BB8-280389DDA3D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BFEB927B-A628-9196-3785-5ED61F7A2B05}"/>
              </a:ext>
            </a:extLst>
          </p:cNvPr>
          <p:cNvGrpSpPr/>
          <p:nvPr/>
        </p:nvGrpSpPr>
        <p:grpSpPr>
          <a:xfrm>
            <a:off x="2490993" y="1964718"/>
            <a:ext cx="1729113" cy="786532"/>
            <a:chOff x="2490993" y="1964718"/>
            <a:chExt cx="1729113" cy="78653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597D4E4-ECCF-EDB6-BBA4-283F01BB6A0D}"/>
                </a:ext>
              </a:extLst>
            </p:cNvPr>
            <p:cNvSpPr/>
            <p:nvPr/>
          </p:nvSpPr>
          <p:spPr>
            <a:xfrm>
              <a:off x="2490993" y="1964718"/>
              <a:ext cx="1424769" cy="786532"/>
            </a:xfrm>
            <a:prstGeom prst="roundRect">
              <a:avLst/>
            </a:prstGeom>
            <a:solidFill>
              <a:srgbClr val="D8EF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مُضارِعٌ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B6AC88E9-9322-5B68-A34A-45EBC6A3653B}"/>
                </a:ext>
              </a:extLst>
            </p:cNvPr>
            <p:cNvSpPr/>
            <p:nvPr/>
          </p:nvSpPr>
          <p:spPr>
            <a:xfrm>
              <a:off x="3680106" y="2087984"/>
              <a:ext cx="540000" cy="54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chemeClr val="tx1"/>
                  </a:solidFill>
                  <a:cs typeface="Microsoft Uighur" panose="02000000000000000000" pitchFamily="2" charset="-78"/>
                </a:rPr>
                <a:t>2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11F91176-22D1-17CE-141C-2A63DCF4168D}"/>
              </a:ext>
            </a:extLst>
          </p:cNvPr>
          <p:cNvSpPr txBox="1">
            <a:spLocks/>
          </p:cNvSpPr>
          <p:nvPr/>
        </p:nvSpPr>
        <p:spPr>
          <a:xfrm>
            <a:off x="689752" y="3667031"/>
            <a:ext cx="7764495" cy="1125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يَزورُ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ٱلسُّيّاحُ صَوْمَعَةَ حَسّانَ في مَدينَةِ ٱلرِّباطِ. </a:t>
            </a:r>
            <a:endParaRPr lang="fr-FR" sz="5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188DE43-B2A6-D99C-B04A-03A23EC892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2941135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F66EE-C770-E0F9-848E-5D7F4C9AB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F5D9B-1466-6545-CB97-2A46B4A90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 و اكتبوا 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الرقم المناسب لزمن الفعل في الجمل التالية: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C1027D-EDB7-38DA-06BE-B5C0AAB5A4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B428F5B0-0819-1255-6AF4-ADBA24B71B2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5261A79C-F7B3-50E4-F8C0-9E30CA6572D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78EFD585-836E-DA7B-0AB7-3816343631B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9E93EF96-78A6-6F18-D32A-B1CC81A0727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F6CC734C-952F-24D3-DD70-496496EC0DB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026274F2-EAC0-F695-F33A-619550A7A0C0}"/>
              </a:ext>
            </a:extLst>
          </p:cNvPr>
          <p:cNvSpPr/>
          <p:nvPr/>
        </p:nvSpPr>
        <p:spPr>
          <a:xfrm>
            <a:off x="632373" y="131773"/>
            <a:ext cx="1322571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C44492B9-7899-BFD8-4B47-DA17F48415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9A688948-F602-00A6-6749-08B68780838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9B3357FA-2F9C-7D6E-8120-0FA9FCC58A4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A32FEAE-C6CE-C946-BD5E-04075B4B60D3}"/>
              </a:ext>
            </a:extLst>
          </p:cNvPr>
          <p:cNvGrpSpPr/>
          <p:nvPr/>
        </p:nvGrpSpPr>
        <p:grpSpPr>
          <a:xfrm>
            <a:off x="5372007" y="1964718"/>
            <a:ext cx="1778176" cy="786532"/>
            <a:chOff x="5372007" y="1964718"/>
            <a:chExt cx="1778176" cy="786532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BC6671-A366-B73B-86EE-04F51C28741F}"/>
                </a:ext>
              </a:extLst>
            </p:cNvPr>
            <p:cNvSpPr/>
            <p:nvPr/>
          </p:nvSpPr>
          <p:spPr>
            <a:xfrm>
              <a:off x="5372007" y="1964718"/>
              <a:ext cx="1424769" cy="786532"/>
            </a:xfrm>
            <a:prstGeom prst="roundRect">
              <a:avLst/>
            </a:prstGeom>
            <a:solidFill>
              <a:srgbClr val="D8EF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ماضٍ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B120B9F9-B822-9E04-DC3F-E9A7A34912E9}"/>
                </a:ext>
              </a:extLst>
            </p:cNvPr>
            <p:cNvSpPr/>
            <p:nvPr/>
          </p:nvSpPr>
          <p:spPr>
            <a:xfrm>
              <a:off x="6610183" y="2087984"/>
              <a:ext cx="540000" cy="54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D065753-25EE-1143-AEC7-6F6AC8DCCA76}"/>
              </a:ext>
            </a:extLst>
          </p:cNvPr>
          <p:cNvGrpSpPr/>
          <p:nvPr/>
        </p:nvGrpSpPr>
        <p:grpSpPr>
          <a:xfrm>
            <a:off x="2490993" y="1964718"/>
            <a:ext cx="1729113" cy="786532"/>
            <a:chOff x="2490993" y="1964718"/>
            <a:chExt cx="1729113" cy="786532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47099AC-493A-EB9C-EA48-3D9553BCCC9E}"/>
                </a:ext>
              </a:extLst>
            </p:cNvPr>
            <p:cNvSpPr/>
            <p:nvPr/>
          </p:nvSpPr>
          <p:spPr>
            <a:xfrm>
              <a:off x="2490993" y="1964718"/>
              <a:ext cx="1424769" cy="786532"/>
            </a:xfrm>
            <a:prstGeom prst="roundRect">
              <a:avLst/>
            </a:prstGeom>
            <a:solidFill>
              <a:srgbClr val="D8EF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مُضارِعٌ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C223463-C330-906F-189C-0A9396D237AA}"/>
                </a:ext>
              </a:extLst>
            </p:cNvPr>
            <p:cNvSpPr/>
            <p:nvPr/>
          </p:nvSpPr>
          <p:spPr>
            <a:xfrm>
              <a:off x="3680106" y="2087984"/>
              <a:ext cx="540000" cy="54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Titre 1">
            <a:extLst>
              <a:ext uri="{FF2B5EF4-FFF2-40B4-BE49-F238E27FC236}">
                <a16:creationId xmlns:a16="http://schemas.microsoft.com/office/drawing/2014/main" id="{FF6F9AF3-7BDD-121A-5712-304B83171F1B}"/>
              </a:ext>
            </a:extLst>
          </p:cNvPr>
          <p:cNvSpPr txBox="1">
            <a:spLocks/>
          </p:cNvSpPr>
          <p:nvPr/>
        </p:nvSpPr>
        <p:spPr>
          <a:xfrm>
            <a:off x="689752" y="3667031"/>
            <a:ext cx="7764495" cy="1125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وَرِثَ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ٱلْحِرَفِيّونَ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صِناعَةَ ٱلزَّرابِيِّ عَنْ أَجْدادِهِمْ.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01533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4134F-FB83-79B0-F2F5-85A169F70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BB6D0CC9-6CE6-4842-DDD2-26E16E11733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1DCCACFF-9B6F-1CDB-7E3F-0EE54096525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6C3D2172-9DF0-3ECA-FCAC-90CCA863A53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0B93611A-5AC5-EB27-10A0-DEF4E668A76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BC8416A1-26EF-627F-5E7A-BC40D133F98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726F0A02-241F-C5BF-8698-0F9532E6EE41}"/>
              </a:ext>
            </a:extLst>
          </p:cNvPr>
          <p:cNvSpPr/>
          <p:nvPr/>
        </p:nvSpPr>
        <p:spPr>
          <a:xfrm>
            <a:off x="632373" y="131773"/>
            <a:ext cx="1322571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288A5E9-A588-759E-3FE9-42E01BE285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216442F9-FE2F-B14A-913A-166D170FB4D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246842A7-08FE-3C66-8143-D8C82C90EBE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871A89-1697-A868-4935-245E7CB36DF2}"/>
              </a:ext>
            </a:extLst>
          </p:cNvPr>
          <p:cNvGrpSpPr/>
          <p:nvPr/>
        </p:nvGrpSpPr>
        <p:grpSpPr>
          <a:xfrm>
            <a:off x="5372007" y="1964718"/>
            <a:ext cx="1778176" cy="786532"/>
            <a:chOff x="5372007" y="1964718"/>
            <a:chExt cx="1778176" cy="786532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4D6C078-6069-16E5-3500-316410A7DEE5}"/>
                </a:ext>
              </a:extLst>
            </p:cNvPr>
            <p:cNvSpPr/>
            <p:nvPr/>
          </p:nvSpPr>
          <p:spPr>
            <a:xfrm>
              <a:off x="5372007" y="1964718"/>
              <a:ext cx="1424769" cy="786532"/>
            </a:xfrm>
            <a:prstGeom prst="roundRect">
              <a:avLst/>
            </a:prstGeom>
            <a:solidFill>
              <a:srgbClr val="D8EF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ماضٍ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604DFDE9-FD2E-D4D0-D5B2-91832317447F}"/>
                </a:ext>
              </a:extLst>
            </p:cNvPr>
            <p:cNvSpPr/>
            <p:nvPr/>
          </p:nvSpPr>
          <p:spPr>
            <a:xfrm>
              <a:off x="6610183" y="2087984"/>
              <a:ext cx="540000" cy="54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Titre 1">
            <a:extLst>
              <a:ext uri="{FF2B5EF4-FFF2-40B4-BE49-F238E27FC236}">
                <a16:creationId xmlns:a16="http://schemas.microsoft.com/office/drawing/2014/main" id="{AE2A4855-FE71-3B24-D645-04D56C2363A3}"/>
              </a:ext>
            </a:extLst>
          </p:cNvPr>
          <p:cNvSpPr txBox="1">
            <a:spLocks/>
          </p:cNvSpPr>
          <p:nvPr/>
        </p:nvSpPr>
        <p:spPr>
          <a:xfrm>
            <a:off x="689752" y="3667031"/>
            <a:ext cx="7764495" cy="1125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وَرِثَ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ٱلْحِرَفِيّونَ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صِناعَةَ ٱلزَّرابِيِّ عَنْ أَجْدادِهِمْ.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A99F74EB-478B-4E91-D382-D9044CD49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يشرح لنا كيف للتوصل للجواب الصحيح؟ 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FAA7F5-ADF1-F9C0-D6B1-A8919E8D07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5601692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7A97D-6D5D-0838-4FE3-418525BB7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AFA4B7-8A52-7113-AA17-804D54F5F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 و اكتبوا 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الرقم المناسب لزمن الفعل في الجمل التالية: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CF7994-FD09-4CF2-893D-1026350975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0E619CF4-E4FD-C251-10CB-98467384C17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6E7AB6B8-1C83-0272-06DD-EC60E754346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CEF21AE3-6AB1-732F-45D4-3FC866F3FCA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8902D521-AA0E-9752-4843-159AD553C10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EE5010D9-C296-0587-7828-C274E490270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8DA58BB4-91D1-3122-96B4-636BA53D2D9D}"/>
              </a:ext>
            </a:extLst>
          </p:cNvPr>
          <p:cNvSpPr/>
          <p:nvPr/>
        </p:nvSpPr>
        <p:spPr>
          <a:xfrm>
            <a:off x="632373" y="131773"/>
            <a:ext cx="1322571" cy="283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1971F36-6A2B-5D02-97F7-8899A03584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FB62E454-B771-319F-CC4D-053EF422DB1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F9B15F3A-0689-4AF7-14AD-32E65873080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A61D82C-2DE4-732C-F528-224528600E3E}"/>
              </a:ext>
            </a:extLst>
          </p:cNvPr>
          <p:cNvGrpSpPr/>
          <p:nvPr/>
        </p:nvGrpSpPr>
        <p:grpSpPr>
          <a:xfrm>
            <a:off x="5372007" y="1964718"/>
            <a:ext cx="1778176" cy="786532"/>
            <a:chOff x="5372007" y="1964718"/>
            <a:chExt cx="1778176" cy="786532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827188E-09C8-3FC8-A335-6719596F6333}"/>
                </a:ext>
              </a:extLst>
            </p:cNvPr>
            <p:cNvSpPr/>
            <p:nvPr/>
          </p:nvSpPr>
          <p:spPr>
            <a:xfrm>
              <a:off x="5372007" y="1964718"/>
              <a:ext cx="1424769" cy="786532"/>
            </a:xfrm>
            <a:prstGeom prst="roundRect">
              <a:avLst/>
            </a:prstGeom>
            <a:solidFill>
              <a:srgbClr val="D8EF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ماضٍ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55020721-FB0D-1372-0C20-040B5F1CDEF7}"/>
                </a:ext>
              </a:extLst>
            </p:cNvPr>
            <p:cNvSpPr/>
            <p:nvPr/>
          </p:nvSpPr>
          <p:spPr>
            <a:xfrm>
              <a:off x="6610183" y="2087984"/>
              <a:ext cx="540000" cy="54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9169353-1920-DF46-2929-380899776234}"/>
              </a:ext>
            </a:extLst>
          </p:cNvPr>
          <p:cNvGrpSpPr/>
          <p:nvPr/>
        </p:nvGrpSpPr>
        <p:grpSpPr>
          <a:xfrm>
            <a:off x="2490993" y="1964718"/>
            <a:ext cx="1729113" cy="786532"/>
            <a:chOff x="2490993" y="1964718"/>
            <a:chExt cx="1729113" cy="786532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8BECE004-D972-2581-96DF-4A0AC7E01D62}"/>
                </a:ext>
              </a:extLst>
            </p:cNvPr>
            <p:cNvSpPr/>
            <p:nvPr/>
          </p:nvSpPr>
          <p:spPr>
            <a:xfrm>
              <a:off x="2490993" y="1964718"/>
              <a:ext cx="1424769" cy="786532"/>
            </a:xfrm>
            <a:prstGeom prst="roundRect">
              <a:avLst/>
            </a:prstGeom>
            <a:solidFill>
              <a:srgbClr val="D8EF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مُضارِعٌ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08095D1B-E180-D876-C2E0-088D176770C9}"/>
                </a:ext>
              </a:extLst>
            </p:cNvPr>
            <p:cNvSpPr/>
            <p:nvPr/>
          </p:nvSpPr>
          <p:spPr>
            <a:xfrm>
              <a:off x="3680106" y="2087984"/>
              <a:ext cx="540000" cy="54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Titre 1">
            <a:extLst>
              <a:ext uri="{FF2B5EF4-FFF2-40B4-BE49-F238E27FC236}">
                <a16:creationId xmlns:a16="http://schemas.microsoft.com/office/drawing/2014/main" id="{262EA1FF-D6AA-5EED-73FE-5CD5A56C0EA6}"/>
              </a:ext>
            </a:extLst>
          </p:cNvPr>
          <p:cNvSpPr txBox="1">
            <a:spLocks/>
          </p:cNvSpPr>
          <p:nvPr/>
        </p:nvSpPr>
        <p:spPr>
          <a:xfrm>
            <a:off x="689752" y="3667031"/>
            <a:ext cx="7764495" cy="1125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يَعْرِضُ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مَتْحَفُ مُحَمَّدٍ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ٱلسّادِسِ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أَعْمالاً فَنِّيَّةً رائِعَةً.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12745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E046D-AB00-43B8-CA2C-8C6D0CBFC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2640CB79-C963-5663-8D9D-DA5973BCCAA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662E7255-C8B4-A686-0E2E-1C36428EDC3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55B84C29-C4FC-D7C9-B480-1FA30F4726F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F58C2551-F623-2B02-3961-F87E9CD6DC9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D42BD9FA-AA10-0F0D-9229-480EE433E69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860AEB66-27C2-223A-9C69-C4A80BBE5164}"/>
              </a:ext>
            </a:extLst>
          </p:cNvPr>
          <p:cNvSpPr/>
          <p:nvPr/>
        </p:nvSpPr>
        <p:spPr>
          <a:xfrm>
            <a:off x="632373" y="131773"/>
            <a:ext cx="1322571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B848EC2-3057-A04D-7051-47CD24BCDD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50B8CF98-E0A6-A25C-9A4F-2A82F91112B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85A5F2A4-D845-D0CB-E48F-79974602032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1F4ECD-F885-55B3-9EA0-BC76C0D3124C}"/>
              </a:ext>
            </a:extLst>
          </p:cNvPr>
          <p:cNvGrpSpPr/>
          <p:nvPr/>
        </p:nvGrpSpPr>
        <p:grpSpPr>
          <a:xfrm>
            <a:off x="2490993" y="1964718"/>
            <a:ext cx="1729113" cy="786532"/>
            <a:chOff x="2490993" y="1964718"/>
            <a:chExt cx="1729113" cy="786532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E284838-0B45-FDDC-C020-C35D4FE5D660}"/>
                </a:ext>
              </a:extLst>
            </p:cNvPr>
            <p:cNvSpPr/>
            <p:nvPr/>
          </p:nvSpPr>
          <p:spPr>
            <a:xfrm>
              <a:off x="2490993" y="1964718"/>
              <a:ext cx="1424769" cy="786532"/>
            </a:xfrm>
            <a:prstGeom prst="roundRect">
              <a:avLst/>
            </a:prstGeom>
            <a:solidFill>
              <a:srgbClr val="D8EF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مُضارِعٌ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990654BA-CB19-B75E-14AD-A00432BD9FFF}"/>
                </a:ext>
              </a:extLst>
            </p:cNvPr>
            <p:cNvSpPr/>
            <p:nvPr/>
          </p:nvSpPr>
          <p:spPr>
            <a:xfrm>
              <a:off x="3680106" y="2087984"/>
              <a:ext cx="540000" cy="54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Titre 1">
            <a:extLst>
              <a:ext uri="{FF2B5EF4-FFF2-40B4-BE49-F238E27FC236}">
                <a16:creationId xmlns:a16="http://schemas.microsoft.com/office/drawing/2014/main" id="{5269C405-191D-E22E-0EA2-472D51456EFF}"/>
              </a:ext>
            </a:extLst>
          </p:cNvPr>
          <p:cNvSpPr txBox="1">
            <a:spLocks/>
          </p:cNvSpPr>
          <p:nvPr/>
        </p:nvSpPr>
        <p:spPr>
          <a:xfrm>
            <a:off x="689752" y="3667031"/>
            <a:ext cx="7764495" cy="1125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يَعْرِضُ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مَتْحَفُ مُحَمَّدٍ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ٱلسّادِسِ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أَعْمالاً فَنِّيَّةً رائِعَةً.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819DACD5-7B5D-1B5E-33D7-EA58493C0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يشرح لنا كيف للتوصل للجواب الصحيح؟ 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1947B-8B39-4ABC-1E3D-1E93309E84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3084344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94BCD-649B-D063-B45D-91FF623A1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CD50F946-F561-6C1A-5799-302AD42B45E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AED41E83-1E33-C392-1C59-C3E3347955D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6EDDD70A-8C28-11C0-ADEE-99DFC7DAFBE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C328360A-4648-15DF-A232-68399540D32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97793C55-F537-DDC0-695A-D076B579779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DA62F796-FB28-C1E9-7FD2-AA63649A9F08}"/>
              </a:ext>
            </a:extLst>
          </p:cNvPr>
          <p:cNvSpPr/>
          <p:nvPr/>
        </p:nvSpPr>
        <p:spPr>
          <a:xfrm>
            <a:off x="632373" y="131773"/>
            <a:ext cx="1322571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ABCE146-99C4-330F-7D48-AD6F5C6E89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D8971C0D-03C0-C69B-223F-89EFA415846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CFC46A03-D9A5-36B8-D5FD-81C12DDD7A9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2D6E09AA-7080-16EB-A8AE-8FEB23075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منكم يختار صورة ويعبر عنها بجملة تضم فعلا مضارعا.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567B363-8F5B-FC95-4AB9-E52CF6F34A8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359" r="22134"/>
          <a:stretch/>
        </p:blipFill>
        <p:spPr>
          <a:xfrm>
            <a:off x="2929418" y="4245228"/>
            <a:ext cx="1730956" cy="217432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3D20FB-B65E-884D-3BB7-4324AF6E7C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24" y="1431112"/>
            <a:ext cx="3224344" cy="260653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22F074C-C73F-A241-529A-FE17D10EA0D6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669" y="1704227"/>
            <a:ext cx="1896704" cy="21359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7CCE85C-678F-2788-823C-68167CFC35A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15" t="10620" r="3715" b="48562"/>
          <a:stretch/>
        </p:blipFill>
        <p:spPr>
          <a:xfrm>
            <a:off x="5975098" y="3887990"/>
            <a:ext cx="2530170" cy="2531566"/>
          </a:xfrm>
          <a:prstGeom prst="rect">
            <a:avLst/>
          </a:prstGeom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19E863-D714-24D2-F296-7CE02640D4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806683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76863-D6DF-4FC8-DAC2-5C3CDB7DA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B617CE68-E88D-0B5F-6CF8-ADEE278AAA7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8FC05BCF-1362-1AE6-F176-5C1D2E71227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9D79BFA3-9924-234A-1CBB-9E65C453E89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F94F251A-500E-135A-B292-3056CD4586E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B83E1028-23D8-51E4-44F0-BF9D6D483B2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39C001EE-6DF2-745C-15C1-A81C60EB79AC}"/>
              </a:ext>
            </a:extLst>
          </p:cNvPr>
          <p:cNvSpPr/>
          <p:nvPr/>
        </p:nvSpPr>
        <p:spPr>
          <a:xfrm>
            <a:off x="632373" y="131773"/>
            <a:ext cx="1322571" cy="27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A8EC99D-6EDD-F4F3-4C8F-805E7EDAC9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6324E8F8-F44A-43CD-B4D2-EFA54CF1B20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7576D96F-8DB0-0D82-1416-B86A4C59B61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96DB20A7-6939-9F42-AF4D-DA6470BBD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منكم يختار صورة ويعبر عنها بجملة تضم فعلا ماضيا.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3562FED-D1C3-7DB9-A23B-2F8D8A6256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57" y="1535851"/>
            <a:ext cx="1734114" cy="24433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3A06221-89BA-07CC-A80A-FDE66CFADC2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34" t="4954" r="7602" b="56513"/>
          <a:stretch/>
        </p:blipFill>
        <p:spPr>
          <a:xfrm>
            <a:off x="2220779" y="3507828"/>
            <a:ext cx="2989583" cy="287877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AB62D-7EC0-A168-2B4D-DD8CD1D71E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625" y="1788882"/>
            <a:ext cx="2813671" cy="227135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6AB0123-FA0E-A4D5-5C08-274761C891D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5" t="2094" r="66854" b="64405"/>
          <a:stretch/>
        </p:blipFill>
        <p:spPr>
          <a:xfrm>
            <a:off x="5990690" y="4209366"/>
            <a:ext cx="2813671" cy="2177240"/>
          </a:xfrm>
          <a:prstGeom prst="rect">
            <a:avLst/>
          </a:prstGeom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6E32C3-22AF-8AC1-8CD7-0786FDA316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796210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D1329-1F31-6333-2186-3D797C6AE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5D6B3B-0044-609D-87D1-EA85BD268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685800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مميزات كل من الفعل المضارع والفعل الماضي.  من يقرأ؟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227646DC-38A8-ECE9-A832-36927C56E93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5F1F6654-F5F2-B325-E387-6ABB49B814F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7BE6FC73-35A4-9741-87BF-FB3DBE9FB9A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E2D5C074-F462-3FE3-3B33-51510FA1105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55CC41F7-27A4-82C0-32E6-06827E4F38B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6496026A-683F-1D14-3C68-26046B7D879A}"/>
              </a:ext>
            </a:extLst>
          </p:cNvPr>
          <p:cNvSpPr/>
          <p:nvPr/>
        </p:nvSpPr>
        <p:spPr>
          <a:xfrm>
            <a:off x="632373" y="131773"/>
            <a:ext cx="1322571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3698532-BA81-95DD-1DBA-6003D40A71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Google Shape;1300;p9">
            <a:extLst>
              <a:ext uri="{FF2B5EF4-FFF2-40B4-BE49-F238E27FC236}">
                <a16:creationId xmlns:a16="http://schemas.microsoft.com/office/drawing/2014/main" id="{51564E92-913B-5F14-81C3-92025EC0C72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301;p9">
            <a:extLst>
              <a:ext uri="{FF2B5EF4-FFF2-40B4-BE49-F238E27FC236}">
                <a16:creationId xmlns:a16="http://schemas.microsoft.com/office/drawing/2014/main" id="{EC9DCC65-82B0-FF8F-239E-344BCEBF607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7DA6A5-582D-38F2-B5A9-8C2C278F06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AECE94-D065-FA4A-FE1C-68BF1409A52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043" t="14593" r="9533" b="49826"/>
          <a:stretch>
            <a:fillRect/>
          </a:stretch>
        </p:blipFill>
        <p:spPr>
          <a:xfrm>
            <a:off x="1031581" y="1848227"/>
            <a:ext cx="7001276" cy="422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69358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6DA34-FB10-BDFB-A46D-8F06C7183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17674D-BDC3-30E6-80C1-2B01DC14C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ثنائيات. أجيبوا عن التمرين التالي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66D39F-51FD-AE8D-0833-04BEF7946A6D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4B218D7-9D0C-0379-B95F-D496E8880123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5EB0E268-E8AC-D82C-7A7B-C796F3D0F55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CE4FFC2A-AC75-17C3-4F54-B1A2BB7DDFD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6BA45407-EEBF-7F29-932B-B0040ECF6F0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453813E4-B735-8791-1956-A185A1381E7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5F67D1EF-CF70-DBC8-E9E4-C50B9790F88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6724144F-AD9D-5B59-42D9-98E5E51B7C4A}"/>
              </a:ext>
            </a:extLst>
          </p:cNvPr>
          <p:cNvSpPr/>
          <p:nvPr/>
        </p:nvSpPr>
        <p:spPr>
          <a:xfrm>
            <a:off x="578117" y="131773"/>
            <a:ext cx="1376827" cy="305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5EA84BF-BAD5-2BDD-B7EF-F1B4615620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D5ADDDB1-0056-7611-E980-4A676110B80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D5EAE7CF-E62A-CB94-4AD2-F251195EE12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51A21BC-F4D6-A363-D634-A9EB03F3DA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5563" y="1798787"/>
            <a:ext cx="3285224" cy="4538881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AC26330-DEAA-ACEC-3FD0-1E89987C4861}"/>
              </a:ext>
            </a:extLst>
          </p:cNvPr>
          <p:cNvSpPr/>
          <p:nvPr/>
        </p:nvSpPr>
        <p:spPr>
          <a:xfrm>
            <a:off x="3066585" y="4265343"/>
            <a:ext cx="2853289" cy="7081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5A1DE1E-AFD8-4B4D-8D86-54C72DA9B7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845935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57ACA-FA00-9563-9B20-E5208FFF3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3143EA-55DD-28AD-6141-6E57B07BA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ثنائيات. أجيبوا عن التمرين التالي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F3EBC8-68CC-7CAD-279A-458510C1CEEE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9E6B26E-EA18-9125-0F61-6FF9A8CB2BB6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D1942D98-0525-DA77-8FE8-075E7E1D004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00D150AC-411F-60E9-1D45-761AE9C3704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98820EF2-66AA-AE33-3B79-C133899D979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680995B4-BB58-DB39-AA71-45134F9AF3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57963A04-4B04-BA5B-050C-0CF03756295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39EE2803-E564-7CA7-3BB7-615C98DF8A07}"/>
              </a:ext>
            </a:extLst>
          </p:cNvPr>
          <p:cNvSpPr/>
          <p:nvPr/>
        </p:nvSpPr>
        <p:spPr>
          <a:xfrm>
            <a:off x="578117" y="131773"/>
            <a:ext cx="1376827" cy="305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8B3958A-2972-E29C-3E07-63D00382E7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B1EB10AC-E033-6419-99DD-54AD46F2A49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6E9C4908-CA65-D918-84D6-3520EE3D0C1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BB94D832-5184-ABB5-C6EC-78B702B0C46C}"/>
              </a:ext>
            </a:extLst>
          </p:cNvPr>
          <p:cNvSpPr/>
          <p:nvPr/>
        </p:nvSpPr>
        <p:spPr>
          <a:xfrm>
            <a:off x="89050" y="1704227"/>
            <a:ext cx="8965899" cy="989339"/>
          </a:xfrm>
          <a:custGeom>
            <a:avLst/>
            <a:gdLst>
              <a:gd name="connsiteX0" fmla="*/ 0 w 8965899"/>
              <a:gd name="connsiteY0" fmla="*/ 164893 h 989339"/>
              <a:gd name="connsiteX1" fmla="*/ 164893 w 8965899"/>
              <a:gd name="connsiteY1" fmla="*/ 0 h 989339"/>
              <a:gd name="connsiteX2" fmla="*/ 8801006 w 8965899"/>
              <a:gd name="connsiteY2" fmla="*/ 0 h 989339"/>
              <a:gd name="connsiteX3" fmla="*/ 8965899 w 8965899"/>
              <a:gd name="connsiteY3" fmla="*/ 164893 h 989339"/>
              <a:gd name="connsiteX4" fmla="*/ 8965899 w 8965899"/>
              <a:gd name="connsiteY4" fmla="*/ 824446 h 989339"/>
              <a:gd name="connsiteX5" fmla="*/ 8801006 w 8965899"/>
              <a:gd name="connsiteY5" fmla="*/ 989339 h 989339"/>
              <a:gd name="connsiteX6" fmla="*/ 164893 w 8965899"/>
              <a:gd name="connsiteY6" fmla="*/ 989339 h 989339"/>
              <a:gd name="connsiteX7" fmla="*/ 0 w 8965899"/>
              <a:gd name="connsiteY7" fmla="*/ 824446 h 989339"/>
              <a:gd name="connsiteX8" fmla="*/ 0 w 8965899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5899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069545" y="132882"/>
                  <a:pt x="6529311" y="-84951"/>
                  <a:pt x="8801006" y="0"/>
                </a:cubicBezTo>
                <a:cubicBezTo>
                  <a:pt x="8883433" y="8438"/>
                  <a:pt x="8963279" y="88304"/>
                  <a:pt x="8965899" y="164893"/>
                </a:cubicBezTo>
                <a:cubicBezTo>
                  <a:pt x="9020204" y="457259"/>
                  <a:pt x="8991941" y="691398"/>
                  <a:pt x="8965899" y="824446"/>
                </a:cubicBezTo>
                <a:cubicBezTo>
                  <a:pt x="8980710" y="917271"/>
                  <a:pt x="8897935" y="977277"/>
                  <a:pt x="8801006" y="989339"/>
                </a:cubicBezTo>
                <a:cubicBezTo>
                  <a:pt x="4614342" y="1076978"/>
                  <a:pt x="3289615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rtl="1">
              <a:defRPr/>
            </a:pPr>
            <a:endParaRPr lang="ar-MA" sz="44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ٱلْفَقْرَةَ ٱلأُولى مِنَ ٱلنَّصِّ وَأسْتَخْرِجُ ٱلأَفْعالَ ٱلْوارِدَةَ فيها ثُمَّ أَصَنِّفُها في ٱلْجَدْوَلِ:</a:t>
            </a:r>
            <a:endParaRPr lang="ar-MA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C668D59-3584-2F64-3DF3-D0997375E7DA}"/>
              </a:ext>
            </a:extLst>
          </p:cNvPr>
          <p:cNvGrpSpPr/>
          <p:nvPr/>
        </p:nvGrpSpPr>
        <p:grpSpPr>
          <a:xfrm>
            <a:off x="380110" y="3359219"/>
            <a:ext cx="8383779" cy="2488080"/>
            <a:chOff x="380110" y="3359219"/>
            <a:chExt cx="8383779" cy="248808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9C0A9D9-AA37-5B28-0D3E-A0A8137F4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0110" y="3359219"/>
              <a:ext cx="8383779" cy="2488080"/>
            </a:xfrm>
            <a:prstGeom prst="rect">
              <a:avLst/>
            </a:prstGeom>
          </p:spPr>
        </p:pic>
        <p:sp>
          <p:nvSpPr>
            <p:cNvPr id="12" name="Rectangle à coins arrondis 8">
              <a:extLst>
                <a:ext uri="{FF2B5EF4-FFF2-40B4-BE49-F238E27FC236}">
                  <a16:creationId xmlns:a16="http://schemas.microsoft.com/office/drawing/2014/main" id="{37E990F7-CEA6-C0FC-2DDB-F23AE0730903}"/>
                </a:ext>
              </a:extLst>
            </p:cNvPr>
            <p:cNvSpPr/>
            <p:nvPr/>
          </p:nvSpPr>
          <p:spPr>
            <a:xfrm>
              <a:off x="5695782" y="3483350"/>
              <a:ext cx="2082614" cy="989339"/>
            </a:xfrm>
            <a:custGeom>
              <a:avLst/>
              <a:gdLst>
                <a:gd name="connsiteX0" fmla="*/ 0 w 2082614"/>
                <a:gd name="connsiteY0" fmla="*/ 164893 h 989339"/>
                <a:gd name="connsiteX1" fmla="*/ 164893 w 2082614"/>
                <a:gd name="connsiteY1" fmla="*/ 0 h 989339"/>
                <a:gd name="connsiteX2" fmla="*/ 1917721 w 2082614"/>
                <a:gd name="connsiteY2" fmla="*/ 0 h 989339"/>
                <a:gd name="connsiteX3" fmla="*/ 2082614 w 2082614"/>
                <a:gd name="connsiteY3" fmla="*/ 164893 h 989339"/>
                <a:gd name="connsiteX4" fmla="*/ 2082614 w 2082614"/>
                <a:gd name="connsiteY4" fmla="*/ 824446 h 989339"/>
                <a:gd name="connsiteX5" fmla="*/ 1917721 w 2082614"/>
                <a:gd name="connsiteY5" fmla="*/ 989339 h 989339"/>
                <a:gd name="connsiteX6" fmla="*/ 164893 w 2082614"/>
                <a:gd name="connsiteY6" fmla="*/ 989339 h 989339"/>
                <a:gd name="connsiteX7" fmla="*/ 0 w 2082614"/>
                <a:gd name="connsiteY7" fmla="*/ 824446 h 989339"/>
                <a:gd name="connsiteX8" fmla="*/ 0 w 2082614"/>
                <a:gd name="connsiteY8" fmla="*/ 164893 h 98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82614" h="989339" fill="none" extrusionOk="0">
                  <a:moveTo>
                    <a:pt x="0" y="164893"/>
                  </a:moveTo>
                  <a:cubicBezTo>
                    <a:pt x="-7054" y="72684"/>
                    <a:pt x="87684" y="11334"/>
                    <a:pt x="164893" y="0"/>
                  </a:cubicBezTo>
                  <a:cubicBezTo>
                    <a:pt x="622344" y="24054"/>
                    <a:pt x="1730088" y="9720"/>
                    <a:pt x="1917721" y="0"/>
                  </a:cubicBezTo>
                  <a:cubicBezTo>
                    <a:pt x="2013274" y="6909"/>
                    <a:pt x="2086658" y="78778"/>
                    <a:pt x="2082614" y="164893"/>
                  </a:cubicBezTo>
                  <a:cubicBezTo>
                    <a:pt x="2025836" y="347693"/>
                    <a:pt x="2065367" y="653267"/>
                    <a:pt x="2082614" y="824446"/>
                  </a:cubicBezTo>
                  <a:cubicBezTo>
                    <a:pt x="2074392" y="916864"/>
                    <a:pt x="1996207" y="980657"/>
                    <a:pt x="1917721" y="989339"/>
                  </a:cubicBezTo>
                  <a:cubicBezTo>
                    <a:pt x="1524823" y="1051389"/>
                    <a:pt x="425703" y="859851"/>
                    <a:pt x="164893" y="989339"/>
                  </a:cubicBezTo>
                  <a:cubicBezTo>
                    <a:pt x="74321" y="982635"/>
                    <a:pt x="-9956" y="921328"/>
                    <a:pt x="0" y="824446"/>
                  </a:cubicBezTo>
                  <a:cubicBezTo>
                    <a:pt x="2285" y="695186"/>
                    <a:pt x="-19969" y="476382"/>
                    <a:pt x="0" y="164893"/>
                  </a:cubicBezTo>
                  <a:close/>
                </a:path>
                <a:path w="2082614" h="989339" stroke="0" extrusionOk="0">
                  <a:moveTo>
                    <a:pt x="0" y="164893"/>
                  </a:moveTo>
                  <a:cubicBezTo>
                    <a:pt x="-14218" y="65055"/>
                    <a:pt x="59208" y="5486"/>
                    <a:pt x="164893" y="0"/>
                  </a:cubicBezTo>
                  <a:cubicBezTo>
                    <a:pt x="807926" y="-20856"/>
                    <a:pt x="1236357" y="69036"/>
                    <a:pt x="1917721" y="0"/>
                  </a:cubicBezTo>
                  <a:cubicBezTo>
                    <a:pt x="2000148" y="8438"/>
                    <a:pt x="2079994" y="88304"/>
                    <a:pt x="2082614" y="164893"/>
                  </a:cubicBezTo>
                  <a:cubicBezTo>
                    <a:pt x="2136919" y="457259"/>
                    <a:pt x="2108656" y="691398"/>
                    <a:pt x="2082614" y="824446"/>
                  </a:cubicBezTo>
                  <a:cubicBezTo>
                    <a:pt x="2097425" y="917271"/>
                    <a:pt x="2014650" y="977277"/>
                    <a:pt x="1917721" y="989339"/>
                  </a:cubicBezTo>
                  <a:cubicBezTo>
                    <a:pt x="1072743" y="1123767"/>
                    <a:pt x="638691" y="1120047"/>
                    <a:pt x="164893" y="989339"/>
                  </a:cubicBezTo>
                  <a:cubicBezTo>
                    <a:pt x="72550" y="977178"/>
                    <a:pt x="-10576" y="930212"/>
                    <a:pt x="0" y="824446"/>
                  </a:cubicBezTo>
                  <a:cubicBezTo>
                    <a:pt x="55025" y="565542"/>
                    <a:pt x="18979" y="401092"/>
                    <a:pt x="0" y="164893"/>
                  </a:cubicBezTo>
                  <a:close/>
                </a:path>
              </a:pathLst>
            </a:custGeom>
            <a:solidFill>
              <a:srgbClr val="E1F4FD"/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4000" b="1" kern="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اَلْفِعْلُ ٱلْماضي</a:t>
              </a:r>
            </a:p>
          </p:txBody>
        </p:sp>
        <p:sp>
          <p:nvSpPr>
            <p:cNvPr id="13" name="Rectangle à coins arrondis 8">
              <a:extLst>
                <a:ext uri="{FF2B5EF4-FFF2-40B4-BE49-F238E27FC236}">
                  <a16:creationId xmlns:a16="http://schemas.microsoft.com/office/drawing/2014/main" id="{F74ED1EF-F393-DF8F-685A-98BE8F103161}"/>
                </a:ext>
              </a:extLst>
            </p:cNvPr>
            <p:cNvSpPr/>
            <p:nvPr/>
          </p:nvSpPr>
          <p:spPr>
            <a:xfrm>
              <a:off x="5695782" y="4665324"/>
              <a:ext cx="2174401" cy="989339"/>
            </a:xfrm>
            <a:custGeom>
              <a:avLst/>
              <a:gdLst>
                <a:gd name="connsiteX0" fmla="*/ 0 w 2174401"/>
                <a:gd name="connsiteY0" fmla="*/ 164893 h 989339"/>
                <a:gd name="connsiteX1" fmla="*/ 164893 w 2174401"/>
                <a:gd name="connsiteY1" fmla="*/ 0 h 989339"/>
                <a:gd name="connsiteX2" fmla="*/ 2009508 w 2174401"/>
                <a:gd name="connsiteY2" fmla="*/ 0 h 989339"/>
                <a:gd name="connsiteX3" fmla="*/ 2174401 w 2174401"/>
                <a:gd name="connsiteY3" fmla="*/ 164893 h 989339"/>
                <a:gd name="connsiteX4" fmla="*/ 2174401 w 2174401"/>
                <a:gd name="connsiteY4" fmla="*/ 824446 h 989339"/>
                <a:gd name="connsiteX5" fmla="*/ 2009508 w 2174401"/>
                <a:gd name="connsiteY5" fmla="*/ 989339 h 989339"/>
                <a:gd name="connsiteX6" fmla="*/ 164893 w 2174401"/>
                <a:gd name="connsiteY6" fmla="*/ 989339 h 989339"/>
                <a:gd name="connsiteX7" fmla="*/ 0 w 2174401"/>
                <a:gd name="connsiteY7" fmla="*/ 824446 h 989339"/>
                <a:gd name="connsiteX8" fmla="*/ 0 w 2174401"/>
                <a:gd name="connsiteY8" fmla="*/ 164893 h 98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4401" h="989339" fill="none" extrusionOk="0">
                  <a:moveTo>
                    <a:pt x="0" y="164893"/>
                  </a:moveTo>
                  <a:cubicBezTo>
                    <a:pt x="-7054" y="72684"/>
                    <a:pt x="87684" y="11334"/>
                    <a:pt x="164893" y="0"/>
                  </a:cubicBezTo>
                  <a:cubicBezTo>
                    <a:pt x="370778" y="58841"/>
                    <a:pt x="1226211" y="18352"/>
                    <a:pt x="2009508" y="0"/>
                  </a:cubicBezTo>
                  <a:cubicBezTo>
                    <a:pt x="2105061" y="6909"/>
                    <a:pt x="2178445" y="78778"/>
                    <a:pt x="2174401" y="164893"/>
                  </a:cubicBezTo>
                  <a:cubicBezTo>
                    <a:pt x="2117623" y="347693"/>
                    <a:pt x="2157154" y="653267"/>
                    <a:pt x="2174401" y="824446"/>
                  </a:cubicBezTo>
                  <a:cubicBezTo>
                    <a:pt x="2166179" y="916864"/>
                    <a:pt x="2087994" y="980657"/>
                    <a:pt x="2009508" y="989339"/>
                  </a:cubicBezTo>
                  <a:cubicBezTo>
                    <a:pt x="1554674" y="1152693"/>
                    <a:pt x="491825" y="1101267"/>
                    <a:pt x="164893" y="989339"/>
                  </a:cubicBezTo>
                  <a:cubicBezTo>
                    <a:pt x="74321" y="982635"/>
                    <a:pt x="-9956" y="921328"/>
                    <a:pt x="0" y="824446"/>
                  </a:cubicBezTo>
                  <a:cubicBezTo>
                    <a:pt x="2285" y="695186"/>
                    <a:pt x="-19969" y="476382"/>
                    <a:pt x="0" y="164893"/>
                  </a:cubicBezTo>
                  <a:close/>
                </a:path>
                <a:path w="2174401" h="989339" stroke="0" extrusionOk="0">
                  <a:moveTo>
                    <a:pt x="0" y="164893"/>
                  </a:moveTo>
                  <a:cubicBezTo>
                    <a:pt x="-14218" y="65055"/>
                    <a:pt x="59208" y="5486"/>
                    <a:pt x="164893" y="0"/>
                  </a:cubicBezTo>
                  <a:cubicBezTo>
                    <a:pt x="643804" y="-105887"/>
                    <a:pt x="1170458" y="-33653"/>
                    <a:pt x="2009508" y="0"/>
                  </a:cubicBezTo>
                  <a:cubicBezTo>
                    <a:pt x="2091935" y="8438"/>
                    <a:pt x="2171781" y="88304"/>
                    <a:pt x="2174401" y="164893"/>
                  </a:cubicBezTo>
                  <a:cubicBezTo>
                    <a:pt x="2228706" y="457259"/>
                    <a:pt x="2200443" y="691398"/>
                    <a:pt x="2174401" y="824446"/>
                  </a:cubicBezTo>
                  <a:cubicBezTo>
                    <a:pt x="2189212" y="917271"/>
                    <a:pt x="2106437" y="977277"/>
                    <a:pt x="2009508" y="989339"/>
                  </a:cubicBezTo>
                  <a:cubicBezTo>
                    <a:pt x="1199549" y="1011924"/>
                    <a:pt x="973738" y="1077783"/>
                    <a:pt x="164893" y="989339"/>
                  </a:cubicBezTo>
                  <a:cubicBezTo>
                    <a:pt x="72550" y="977178"/>
                    <a:pt x="-10576" y="930212"/>
                    <a:pt x="0" y="824446"/>
                  </a:cubicBezTo>
                  <a:cubicBezTo>
                    <a:pt x="55025" y="565542"/>
                    <a:pt x="18979" y="401092"/>
                    <a:pt x="0" y="164893"/>
                  </a:cubicBezTo>
                  <a:close/>
                </a:path>
              </a:pathLst>
            </a:custGeom>
            <a:solidFill>
              <a:srgbClr val="E1F4FD"/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4000" b="1" kern="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اَلْفِعْلُ ٱلْمُضارِعُ</a:t>
              </a:r>
            </a:p>
          </p:txBody>
        </p:sp>
      </p:grp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581ED8A5-35C3-5517-C3E8-E97B00D1795C}"/>
              </a:ext>
            </a:extLst>
          </p:cNvPr>
          <p:cNvSpPr/>
          <p:nvPr/>
        </p:nvSpPr>
        <p:spPr>
          <a:xfrm>
            <a:off x="3271722" y="3429000"/>
            <a:ext cx="1300277" cy="549020"/>
          </a:xfrm>
          <a:custGeom>
            <a:avLst/>
            <a:gdLst>
              <a:gd name="connsiteX0" fmla="*/ 0 w 1300277"/>
              <a:gd name="connsiteY0" fmla="*/ 91505 h 549020"/>
              <a:gd name="connsiteX1" fmla="*/ 91505 w 1300277"/>
              <a:gd name="connsiteY1" fmla="*/ 0 h 549020"/>
              <a:gd name="connsiteX2" fmla="*/ 1208772 w 1300277"/>
              <a:gd name="connsiteY2" fmla="*/ 0 h 549020"/>
              <a:gd name="connsiteX3" fmla="*/ 1300277 w 1300277"/>
              <a:gd name="connsiteY3" fmla="*/ 91505 h 549020"/>
              <a:gd name="connsiteX4" fmla="*/ 1300277 w 1300277"/>
              <a:gd name="connsiteY4" fmla="*/ 457515 h 549020"/>
              <a:gd name="connsiteX5" fmla="*/ 1208772 w 1300277"/>
              <a:gd name="connsiteY5" fmla="*/ 549020 h 549020"/>
              <a:gd name="connsiteX6" fmla="*/ 91505 w 1300277"/>
              <a:gd name="connsiteY6" fmla="*/ 549020 h 549020"/>
              <a:gd name="connsiteX7" fmla="*/ 0 w 1300277"/>
              <a:gd name="connsiteY7" fmla="*/ 457515 h 549020"/>
              <a:gd name="connsiteX8" fmla="*/ 0 w 1300277"/>
              <a:gd name="connsiteY8" fmla="*/ 91505 h 54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0277" h="549020" extrusionOk="0">
                <a:moveTo>
                  <a:pt x="0" y="91505"/>
                </a:moveTo>
                <a:cubicBezTo>
                  <a:pt x="-1828" y="39841"/>
                  <a:pt x="37034" y="1476"/>
                  <a:pt x="91505" y="0"/>
                </a:cubicBezTo>
                <a:cubicBezTo>
                  <a:pt x="377896" y="-65162"/>
                  <a:pt x="760018" y="-46972"/>
                  <a:pt x="1208772" y="0"/>
                </a:cubicBezTo>
                <a:cubicBezTo>
                  <a:pt x="1252150" y="6991"/>
                  <a:pt x="1298568" y="50416"/>
                  <a:pt x="1300277" y="91505"/>
                </a:cubicBezTo>
                <a:cubicBezTo>
                  <a:pt x="1316257" y="163677"/>
                  <a:pt x="1321243" y="329420"/>
                  <a:pt x="1300277" y="457515"/>
                </a:cubicBezTo>
                <a:cubicBezTo>
                  <a:pt x="1306015" y="508733"/>
                  <a:pt x="1263485" y="540427"/>
                  <a:pt x="1208772" y="549020"/>
                </a:cubicBezTo>
                <a:cubicBezTo>
                  <a:pt x="792213" y="563103"/>
                  <a:pt x="348967" y="500972"/>
                  <a:pt x="91505" y="549020"/>
                </a:cubicBezTo>
                <a:cubicBezTo>
                  <a:pt x="40122" y="540956"/>
                  <a:pt x="-1625" y="510310"/>
                  <a:pt x="0" y="457515"/>
                </a:cubicBezTo>
                <a:cubicBezTo>
                  <a:pt x="4492" y="338016"/>
                  <a:pt x="-31099" y="206215"/>
                  <a:pt x="0" y="91505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rtl="1">
              <a:defRPr/>
            </a:pPr>
            <a:r>
              <a:rPr lang="ar-MA" sz="4000" b="1" kern="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اِكْتَشَفَ</a:t>
            </a:r>
          </a:p>
        </p:txBody>
      </p:sp>
      <p:sp>
        <p:nvSpPr>
          <p:cNvPr id="18" name="Rectangle à coins arrondis 8">
            <a:extLst>
              <a:ext uri="{FF2B5EF4-FFF2-40B4-BE49-F238E27FC236}">
                <a16:creationId xmlns:a16="http://schemas.microsoft.com/office/drawing/2014/main" id="{DD361E5E-1E6C-CBB0-EF4A-9D4775980675}"/>
              </a:ext>
            </a:extLst>
          </p:cNvPr>
          <p:cNvSpPr/>
          <p:nvPr/>
        </p:nvSpPr>
        <p:spPr>
          <a:xfrm>
            <a:off x="3183475" y="4517293"/>
            <a:ext cx="1300277" cy="549020"/>
          </a:xfrm>
          <a:custGeom>
            <a:avLst/>
            <a:gdLst>
              <a:gd name="connsiteX0" fmla="*/ 0 w 1300277"/>
              <a:gd name="connsiteY0" fmla="*/ 91505 h 549020"/>
              <a:gd name="connsiteX1" fmla="*/ 91505 w 1300277"/>
              <a:gd name="connsiteY1" fmla="*/ 0 h 549020"/>
              <a:gd name="connsiteX2" fmla="*/ 1208772 w 1300277"/>
              <a:gd name="connsiteY2" fmla="*/ 0 h 549020"/>
              <a:gd name="connsiteX3" fmla="*/ 1300277 w 1300277"/>
              <a:gd name="connsiteY3" fmla="*/ 91505 h 549020"/>
              <a:gd name="connsiteX4" fmla="*/ 1300277 w 1300277"/>
              <a:gd name="connsiteY4" fmla="*/ 457515 h 549020"/>
              <a:gd name="connsiteX5" fmla="*/ 1208772 w 1300277"/>
              <a:gd name="connsiteY5" fmla="*/ 549020 h 549020"/>
              <a:gd name="connsiteX6" fmla="*/ 91505 w 1300277"/>
              <a:gd name="connsiteY6" fmla="*/ 549020 h 549020"/>
              <a:gd name="connsiteX7" fmla="*/ 0 w 1300277"/>
              <a:gd name="connsiteY7" fmla="*/ 457515 h 549020"/>
              <a:gd name="connsiteX8" fmla="*/ 0 w 1300277"/>
              <a:gd name="connsiteY8" fmla="*/ 91505 h 54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0277" h="549020" extrusionOk="0">
                <a:moveTo>
                  <a:pt x="0" y="91505"/>
                </a:moveTo>
                <a:cubicBezTo>
                  <a:pt x="-1828" y="39841"/>
                  <a:pt x="37034" y="1476"/>
                  <a:pt x="91505" y="0"/>
                </a:cubicBezTo>
                <a:cubicBezTo>
                  <a:pt x="377896" y="-65162"/>
                  <a:pt x="760018" y="-46972"/>
                  <a:pt x="1208772" y="0"/>
                </a:cubicBezTo>
                <a:cubicBezTo>
                  <a:pt x="1252150" y="6991"/>
                  <a:pt x="1298568" y="50416"/>
                  <a:pt x="1300277" y="91505"/>
                </a:cubicBezTo>
                <a:cubicBezTo>
                  <a:pt x="1316257" y="163677"/>
                  <a:pt x="1321243" y="329420"/>
                  <a:pt x="1300277" y="457515"/>
                </a:cubicBezTo>
                <a:cubicBezTo>
                  <a:pt x="1306015" y="508733"/>
                  <a:pt x="1263485" y="540427"/>
                  <a:pt x="1208772" y="549020"/>
                </a:cubicBezTo>
                <a:cubicBezTo>
                  <a:pt x="792213" y="563103"/>
                  <a:pt x="348967" y="500972"/>
                  <a:pt x="91505" y="549020"/>
                </a:cubicBezTo>
                <a:cubicBezTo>
                  <a:pt x="40122" y="540956"/>
                  <a:pt x="-1625" y="510310"/>
                  <a:pt x="0" y="457515"/>
                </a:cubicBezTo>
                <a:cubicBezTo>
                  <a:pt x="4492" y="338016"/>
                  <a:pt x="-31099" y="206215"/>
                  <a:pt x="0" y="91505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rtl="1">
              <a:defRPr/>
            </a:pPr>
            <a:r>
              <a:rPr lang="ar-MA" sz="4000" b="1" kern="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يَعْتَقِدُ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1B9D5E-D269-14DE-2D81-20A9740581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358784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C5DF8-789F-BE09-288F-5A654F82A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9EA00F-3EE6-123B-9764-75B0A4800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نصحح: من يقدم أول فعل؟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-يستمر الأستاذ في التصحيح التفاعلي إلى أن يغطي جميع الأفعال الواردة في النص.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2D37B63-94B9-1F89-5FEC-F9D356CB6E5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5435270-8498-FD12-C6CA-B95849E80BF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15B7C1CC-37B6-69D9-215D-741F1042167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4C14F87C-B468-58F9-1187-36F6D0A774B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B4E9D37D-C59B-9083-B16E-7D82146983F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BBE57789-DA76-EABE-D01B-4553CCBE17F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429DA69D-268F-F116-FAD7-FB3A6E609AB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A23DD262-B480-ABDC-7E2E-9DD6ED8631B4}"/>
              </a:ext>
            </a:extLst>
          </p:cNvPr>
          <p:cNvSpPr/>
          <p:nvPr/>
        </p:nvSpPr>
        <p:spPr>
          <a:xfrm>
            <a:off x="632373" y="131773"/>
            <a:ext cx="1322571" cy="283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FD89892-1967-4C52-B2CD-8B3FDA4D49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F1A9F35D-2CAF-757B-8DC0-232393883EA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C49E41FE-53BB-F22F-B46D-7185194F5E4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DB94998E-C70D-9FBB-A7AD-DE8DF87EFA56}"/>
              </a:ext>
            </a:extLst>
          </p:cNvPr>
          <p:cNvGrpSpPr/>
          <p:nvPr/>
        </p:nvGrpSpPr>
        <p:grpSpPr>
          <a:xfrm>
            <a:off x="380110" y="3359219"/>
            <a:ext cx="8383779" cy="2488080"/>
            <a:chOff x="380110" y="3359219"/>
            <a:chExt cx="8383779" cy="248808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DBB8CEB-F210-3E3E-5229-154B57A9F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0110" y="3359219"/>
              <a:ext cx="8383779" cy="2488080"/>
            </a:xfrm>
            <a:prstGeom prst="rect">
              <a:avLst/>
            </a:prstGeom>
          </p:spPr>
        </p:pic>
        <p:sp>
          <p:nvSpPr>
            <p:cNvPr id="12" name="Rectangle à coins arrondis 8">
              <a:extLst>
                <a:ext uri="{FF2B5EF4-FFF2-40B4-BE49-F238E27FC236}">
                  <a16:creationId xmlns:a16="http://schemas.microsoft.com/office/drawing/2014/main" id="{A4D327F1-06E2-456B-7516-6AC1BF0139D2}"/>
                </a:ext>
              </a:extLst>
            </p:cNvPr>
            <p:cNvSpPr/>
            <p:nvPr/>
          </p:nvSpPr>
          <p:spPr>
            <a:xfrm>
              <a:off x="5695782" y="3483350"/>
              <a:ext cx="2082614" cy="989339"/>
            </a:xfrm>
            <a:custGeom>
              <a:avLst/>
              <a:gdLst>
                <a:gd name="connsiteX0" fmla="*/ 0 w 2082614"/>
                <a:gd name="connsiteY0" fmla="*/ 164893 h 989339"/>
                <a:gd name="connsiteX1" fmla="*/ 164893 w 2082614"/>
                <a:gd name="connsiteY1" fmla="*/ 0 h 989339"/>
                <a:gd name="connsiteX2" fmla="*/ 1917721 w 2082614"/>
                <a:gd name="connsiteY2" fmla="*/ 0 h 989339"/>
                <a:gd name="connsiteX3" fmla="*/ 2082614 w 2082614"/>
                <a:gd name="connsiteY3" fmla="*/ 164893 h 989339"/>
                <a:gd name="connsiteX4" fmla="*/ 2082614 w 2082614"/>
                <a:gd name="connsiteY4" fmla="*/ 824446 h 989339"/>
                <a:gd name="connsiteX5" fmla="*/ 1917721 w 2082614"/>
                <a:gd name="connsiteY5" fmla="*/ 989339 h 989339"/>
                <a:gd name="connsiteX6" fmla="*/ 164893 w 2082614"/>
                <a:gd name="connsiteY6" fmla="*/ 989339 h 989339"/>
                <a:gd name="connsiteX7" fmla="*/ 0 w 2082614"/>
                <a:gd name="connsiteY7" fmla="*/ 824446 h 989339"/>
                <a:gd name="connsiteX8" fmla="*/ 0 w 2082614"/>
                <a:gd name="connsiteY8" fmla="*/ 164893 h 98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82614" h="989339" fill="none" extrusionOk="0">
                  <a:moveTo>
                    <a:pt x="0" y="164893"/>
                  </a:moveTo>
                  <a:cubicBezTo>
                    <a:pt x="-7054" y="72684"/>
                    <a:pt x="87684" y="11334"/>
                    <a:pt x="164893" y="0"/>
                  </a:cubicBezTo>
                  <a:cubicBezTo>
                    <a:pt x="622344" y="24054"/>
                    <a:pt x="1730088" y="9720"/>
                    <a:pt x="1917721" y="0"/>
                  </a:cubicBezTo>
                  <a:cubicBezTo>
                    <a:pt x="2013274" y="6909"/>
                    <a:pt x="2086658" y="78778"/>
                    <a:pt x="2082614" y="164893"/>
                  </a:cubicBezTo>
                  <a:cubicBezTo>
                    <a:pt x="2025836" y="347693"/>
                    <a:pt x="2065367" y="653267"/>
                    <a:pt x="2082614" y="824446"/>
                  </a:cubicBezTo>
                  <a:cubicBezTo>
                    <a:pt x="2074392" y="916864"/>
                    <a:pt x="1996207" y="980657"/>
                    <a:pt x="1917721" y="989339"/>
                  </a:cubicBezTo>
                  <a:cubicBezTo>
                    <a:pt x="1524823" y="1051389"/>
                    <a:pt x="425703" y="859851"/>
                    <a:pt x="164893" y="989339"/>
                  </a:cubicBezTo>
                  <a:cubicBezTo>
                    <a:pt x="74321" y="982635"/>
                    <a:pt x="-9956" y="921328"/>
                    <a:pt x="0" y="824446"/>
                  </a:cubicBezTo>
                  <a:cubicBezTo>
                    <a:pt x="2285" y="695186"/>
                    <a:pt x="-19969" y="476382"/>
                    <a:pt x="0" y="164893"/>
                  </a:cubicBezTo>
                  <a:close/>
                </a:path>
                <a:path w="2082614" h="989339" stroke="0" extrusionOk="0">
                  <a:moveTo>
                    <a:pt x="0" y="164893"/>
                  </a:moveTo>
                  <a:cubicBezTo>
                    <a:pt x="-14218" y="65055"/>
                    <a:pt x="59208" y="5486"/>
                    <a:pt x="164893" y="0"/>
                  </a:cubicBezTo>
                  <a:cubicBezTo>
                    <a:pt x="807926" y="-20856"/>
                    <a:pt x="1236357" y="69036"/>
                    <a:pt x="1917721" y="0"/>
                  </a:cubicBezTo>
                  <a:cubicBezTo>
                    <a:pt x="2000148" y="8438"/>
                    <a:pt x="2079994" y="88304"/>
                    <a:pt x="2082614" y="164893"/>
                  </a:cubicBezTo>
                  <a:cubicBezTo>
                    <a:pt x="2136919" y="457259"/>
                    <a:pt x="2108656" y="691398"/>
                    <a:pt x="2082614" y="824446"/>
                  </a:cubicBezTo>
                  <a:cubicBezTo>
                    <a:pt x="2097425" y="917271"/>
                    <a:pt x="2014650" y="977277"/>
                    <a:pt x="1917721" y="989339"/>
                  </a:cubicBezTo>
                  <a:cubicBezTo>
                    <a:pt x="1072743" y="1123767"/>
                    <a:pt x="638691" y="1120047"/>
                    <a:pt x="164893" y="989339"/>
                  </a:cubicBezTo>
                  <a:cubicBezTo>
                    <a:pt x="72550" y="977178"/>
                    <a:pt x="-10576" y="930212"/>
                    <a:pt x="0" y="824446"/>
                  </a:cubicBezTo>
                  <a:cubicBezTo>
                    <a:pt x="55025" y="565542"/>
                    <a:pt x="18979" y="401092"/>
                    <a:pt x="0" y="164893"/>
                  </a:cubicBezTo>
                  <a:close/>
                </a:path>
              </a:pathLst>
            </a:custGeom>
            <a:solidFill>
              <a:srgbClr val="E1F4FD"/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4000" b="1" kern="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اَلْفِعْلُ ٱلْماضي</a:t>
              </a:r>
            </a:p>
          </p:txBody>
        </p:sp>
        <p:sp>
          <p:nvSpPr>
            <p:cNvPr id="13" name="Rectangle à coins arrondis 8">
              <a:extLst>
                <a:ext uri="{FF2B5EF4-FFF2-40B4-BE49-F238E27FC236}">
                  <a16:creationId xmlns:a16="http://schemas.microsoft.com/office/drawing/2014/main" id="{1D4B06FB-D1C2-C1C4-89D6-7707D2208F63}"/>
                </a:ext>
              </a:extLst>
            </p:cNvPr>
            <p:cNvSpPr/>
            <p:nvPr/>
          </p:nvSpPr>
          <p:spPr>
            <a:xfrm>
              <a:off x="5695782" y="4665324"/>
              <a:ext cx="2174401" cy="989339"/>
            </a:xfrm>
            <a:custGeom>
              <a:avLst/>
              <a:gdLst>
                <a:gd name="connsiteX0" fmla="*/ 0 w 2174401"/>
                <a:gd name="connsiteY0" fmla="*/ 164893 h 989339"/>
                <a:gd name="connsiteX1" fmla="*/ 164893 w 2174401"/>
                <a:gd name="connsiteY1" fmla="*/ 0 h 989339"/>
                <a:gd name="connsiteX2" fmla="*/ 2009508 w 2174401"/>
                <a:gd name="connsiteY2" fmla="*/ 0 h 989339"/>
                <a:gd name="connsiteX3" fmla="*/ 2174401 w 2174401"/>
                <a:gd name="connsiteY3" fmla="*/ 164893 h 989339"/>
                <a:gd name="connsiteX4" fmla="*/ 2174401 w 2174401"/>
                <a:gd name="connsiteY4" fmla="*/ 824446 h 989339"/>
                <a:gd name="connsiteX5" fmla="*/ 2009508 w 2174401"/>
                <a:gd name="connsiteY5" fmla="*/ 989339 h 989339"/>
                <a:gd name="connsiteX6" fmla="*/ 164893 w 2174401"/>
                <a:gd name="connsiteY6" fmla="*/ 989339 h 989339"/>
                <a:gd name="connsiteX7" fmla="*/ 0 w 2174401"/>
                <a:gd name="connsiteY7" fmla="*/ 824446 h 989339"/>
                <a:gd name="connsiteX8" fmla="*/ 0 w 2174401"/>
                <a:gd name="connsiteY8" fmla="*/ 164893 h 98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4401" h="989339" fill="none" extrusionOk="0">
                  <a:moveTo>
                    <a:pt x="0" y="164893"/>
                  </a:moveTo>
                  <a:cubicBezTo>
                    <a:pt x="-7054" y="72684"/>
                    <a:pt x="87684" y="11334"/>
                    <a:pt x="164893" y="0"/>
                  </a:cubicBezTo>
                  <a:cubicBezTo>
                    <a:pt x="370778" y="58841"/>
                    <a:pt x="1226211" y="18352"/>
                    <a:pt x="2009508" y="0"/>
                  </a:cubicBezTo>
                  <a:cubicBezTo>
                    <a:pt x="2105061" y="6909"/>
                    <a:pt x="2178445" y="78778"/>
                    <a:pt x="2174401" y="164893"/>
                  </a:cubicBezTo>
                  <a:cubicBezTo>
                    <a:pt x="2117623" y="347693"/>
                    <a:pt x="2157154" y="653267"/>
                    <a:pt x="2174401" y="824446"/>
                  </a:cubicBezTo>
                  <a:cubicBezTo>
                    <a:pt x="2166179" y="916864"/>
                    <a:pt x="2087994" y="980657"/>
                    <a:pt x="2009508" y="989339"/>
                  </a:cubicBezTo>
                  <a:cubicBezTo>
                    <a:pt x="1554674" y="1152693"/>
                    <a:pt x="491825" y="1101267"/>
                    <a:pt x="164893" y="989339"/>
                  </a:cubicBezTo>
                  <a:cubicBezTo>
                    <a:pt x="74321" y="982635"/>
                    <a:pt x="-9956" y="921328"/>
                    <a:pt x="0" y="824446"/>
                  </a:cubicBezTo>
                  <a:cubicBezTo>
                    <a:pt x="2285" y="695186"/>
                    <a:pt x="-19969" y="476382"/>
                    <a:pt x="0" y="164893"/>
                  </a:cubicBezTo>
                  <a:close/>
                </a:path>
                <a:path w="2174401" h="989339" stroke="0" extrusionOk="0">
                  <a:moveTo>
                    <a:pt x="0" y="164893"/>
                  </a:moveTo>
                  <a:cubicBezTo>
                    <a:pt x="-14218" y="65055"/>
                    <a:pt x="59208" y="5486"/>
                    <a:pt x="164893" y="0"/>
                  </a:cubicBezTo>
                  <a:cubicBezTo>
                    <a:pt x="643804" y="-105887"/>
                    <a:pt x="1170458" y="-33653"/>
                    <a:pt x="2009508" y="0"/>
                  </a:cubicBezTo>
                  <a:cubicBezTo>
                    <a:pt x="2091935" y="8438"/>
                    <a:pt x="2171781" y="88304"/>
                    <a:pt x="2174401" y="164893"/>
                  </a:cubicBezTo>
                  <a:cubicBezTo>
                    <a:pt x="2228706" y="457259"/>
                    <a:pt x="2200443" y="691398"/>
                    <a:pt x="2174401" y="824446"/>
                  </a:cubicBezTo>
                  <a:cubicBezTo>
                    <a:pt x="2189212" y="917271"/>
                    <a:pt x="2106437" y="977277"/>
                    <a:pt x="2009508" y="989339"/>
                  </a:cubicBezTo>
                  <a:cubicBezTo>
                    <a:pt x="1199549" y="1011924"/>
                    <a:pt x="973738" y="1077783"/>
                    <a:pt x="164893" y="989339"/>
                  </a:cubicBezTo>
                  <a:cubicBezTo>
                    <a:pt x="72550" y="977178"/>
                    <a:pt x="-10576" y="930212"/>
                    <a:pt x="0" y="824446"/>
                  </a:cubicBezTo>
                  <a:cubicBezTo>
                    <a:pt x="55025" y="565542"/>
                    <a:pt x="18979" y="401092"/>
                    <a:pt x="0" y="164893"/>
                  </a:cubicBezTo>
                  <a:close/>
                </a:path>
              </a:pathLst>
            </a:custGeom>
            <a:solidFill>
              <a:srgbClr val="E1F4FD"/>
            </a:solidFill>
            <a:ln w="28575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4000" b="1" kern="0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اَلْفِعْلُ ٱلْمُضارِعُ</a:t>
              </a:r>
            </a:p>
          </p:txBody>
        </p:sp>
      </p:grp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A8C927F4-3814-9983-7B41-3DE2C084512A}"/>
              </a:ext>
            </a:extLst>
          </p:cNvPr>
          <p:cNvSpPr/>
          <p:nvPr/>
        </p:nvSpPr>
        <p:spPr>
          <a:xfrm>
            <a:off x="3271722" y="3429000"/>
            <a:ext cx="1300277" cy="549020"/>
          </a:xfrm>
          <a:custGeom>
            <a:avLst/>
            <a:gdLst>
              <a:gd name="connsiteX0" fmla="*/ 0 w 1300277"/>
              <a:gd name="connsiteY0" fmla="*/ 91505 h 549020"/>
              <a:gd name="connsiteX1" fmla="*/ 91505 w 1300277"/>
              <a:gd name="connsiteY1" fmla="*/ 0 h 549020"/>
              <a:gd name="connsiteX2" fmla="*/ 1208772 w 1300277"/>
              <a:gd name="connsiteY2" fmla="*/ 0 h 549020"/>
              <a:gd name="connsiteX3" fmla="*/ 1300277 w 1300277"/>
              <a:gd name="connsiteY3" fmla="*/ 91505 h 549020"/>
              <a:gd name="connsiteX4" fmla="*/ 1300277 w 1300277"/>
              <a:gd name="connsiteY4" fmla="*/ 457515 h 549020"/>
              <a:gd name="connsiteX5" fmla="*/ 1208772 w 1300277"/>
              <a:gd name="connsiteY5" fmla="*/ 549020 h 549020"/>
              <a:gd name="connsiteX6" fmla="*/ 91505 w 1300277"/>
              <a:gd name="connsiteY6" fmla="*/ 549020 h 549020"/>
              <a:gd name="connsiteX7" fmla="*/ 0 w 1300277"/>
              <a:gd name="connsiteY7" fmla="*/ 457515 h 549020"/>
              <a:gd name="connsiteX8" fmla="*/ 0 w 1300277"/>
              <a:gd name="connsiteY8" fmla="*/ 91505 h 54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0277" h="549020" extrusionOk="0">
                <a:moveTo>
                  <a:pt x="0" y="91505"/>
                </a:moveTo>
                <a:cubicBezTo>
                  <a:pt x="-1828" y="39841"/>
                  <a:pt x="37034" y="1476"/>
                  <a:pt x="91505" y="0"/>
                </a:cubicBezTo>
                <a:cubicBezTo>
                  <a:pt x="377896" y="-65162"/>
                  <a:pt x="760018" y="-46972"/>
                  <a:pt x="1208772" y="0"/>
                </a:cubicBezTo>
                <a:cubicBezTo>
                  <a:pt x="1252150" y="6991"/>
                  <a:pt x="1298568" y="50416"/>
                  <a:pt x="1300277" y="91505"/>
                </a:cubicBezTo>
                <a:cubicBezTo>
                  <a:pt x="1316257" y="163677"/>
                  <a:pt x="1321243" y="329420"/>
                  <a:pt x="1300277" y="457515"/>
                </a:cubicBezTo>
                <a:cubicBezTo>
                  <a:pt x="1306015" y="508733"/>
                  <a:pt x="1263485" y="540427"/>
                  <a:pt x="1208772" y="549020"/>
                </a:cubicBezTo>
                <a:cubicBezTo>
                  <a:pt x="792213" y="563103"/>
                  <a:pt x="348967" y="500972"/>
                  <a:pt x="91505" y="549020"/>
                </a:cubicBezTo>
                <a:cubicBezTo>
                  <a:pt x="40122" y="540956"/>
                  <a:pt x="-1625" y="510310"/>
                  <a:pt x="0" y="457515"/>
                </a:cubicBezTo>
                <a:cubicBezTo>
                  <a:pt x="4492" y="338016"/>
                  <a:pt x="-31099" y="206215"/>
                  <a:pt x="0" y="91505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rtl="1">
              <a:defRPr/>
            </a:pPr>
            <a:r>
              <a:rPr lang="ar-MA" sz="4000" b="1" kern="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اِكْتَشَفَ</a:t>
            </a:r>
          </a:p>
        </p:txBody>
      </p:sp>
      <p:sp>
        <p:nvSpPr>
          <p:cNvPr id="18" name="Rectangle à coins arrondis 8">
            <a:extLst>
              <a:ext uri="{FF2B5EF4-FFF2-40B4-BE49-F238E27FC236}">
                <a16:creationId xmlns:a16="http://schemas.microsoft.com/office/drawing/2014/main" id="{1B82BE0C-4E7C-C3C0-9109-8559A10172B8}"/>
              </a:ext>
            </a:extLst>
          </p:cNvPr>
          <p:cNvSpPr/>
          <p:nvPr/>
        </p:nvSpPr>
        <p:spPr>
          <a:xfrm>
            <a:off x="3183475" y="4517293"/>
            <a:ext cx="1300277" cy="549020"/>
          </a:xfrm>
          <a:custGeom>
            <a:avLst/>
            <a:gdLst>
              <a:gd name="connsiteX0" fmla="*/ 0 w 1300277"/>
              <a:gd name="connsiteY0" fmla="*/ 91505 h 549020"/>
              <a:gd name="connsiteX1" fmla="*/ 91505 w 1300277"/>
              <a:gd name="connsiteY1" fmla="*/ 0 h 549020"/>
              <a:gd name="connsiteX2" fmla="*/ 1208772 w 1300277"/>
              <a:gd name="connsiteY2" fmla="*/ 0 h 549020"/>
              <a:gd name="connsiteX3" fmla="*/ 1300277 w 1300277"/>
              <a:gd name="connsiteY3" fmla="*/ 91505 h 549020"/>
              <a:gd name="connsiteX4" fmla="*/ 1300277 w 1300277"/>
              <a:gd name="connsiteY4" fmla="*/ 457515 h 549020"/>
              <a:gd name="connsiteX5" fmla="*/ 1208772 w 1300277"/>
              <a:gd name="connsiteY5" fmla="*/ 549020 h 549020"/>
              <a:gd name="connsiteX6" fmla="*/ 91505 w 1300277"/>
              <a:gd name="connsiteY6" fmla="*/ 549020 h 549020"/>
              <a:gd name="connsiteX7" fmla="*/ 0 w 1300277"/>
              <a:gd name="connsiteY7" fmla="*/ 457515 h 549020"/>
              <a:gd name="connsiteX8" fmla="*/ 0 w 1300277"/>
              <a:gd name="connsiteY8" fmla="*/ 91505 h 54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0277" h="549020" extrusionOk="0">
                <a:moveTo>
                  <a:pt x="0" y="91505"/>
                </a:moveTo>
                <a:cubicBezTo>
                  <a:pt x="-1828" y="39841"/>
                  <a:pt x="37034" y="1476"/>
                  <a:pt x="91505" y="0"/>
                </a:cubicBezTo>
                <a:cubicBezTo>
                  <a:pt x="377896" y="-65162"/>
                  <a:pt x="760018" y="-46972"/>
                  <a:pt x="1208772" y="0"/>
                </a:cubicBezTo>
                <a:cubicBezTo>
                  <a:pt x="1252150" y="6991"/>
                  <a:pt x="1298568" y="50416"/>
                  <a:pt x="1300277" y="91505"/>
                </a:cubicBezTo>
                <a:cubicBezTo>
                  <a:pt x="1316257" y="163677"/>
                  <a:pt x="1321243" y="329420"/>
                  <a:pt x="1300277" y="457515"/>
                </a:cubicBezTo>
                <a:cubicBezTo>
                  <a:pt x="1306015" y="508733"/>
                  <a:pt x="1263485" y="540427"/>
                  <a:pt x="1208772" y="549020"/>
                </a:cubicBezTo>
                <a:cubicBezTo>
                  <a:pt x="792213" y="563103"/>
                  <a:pt x="348967" y="500972"/>
                  <a:pt x="91505" y="549020"/>
                </a:cubicBezTo>
                <a:cubicBezTo>
                  <a:pt x="40122" y="540956"/>
                  <a:pt x="-1625" y="510310"/>
                  <a:pt x="0" y="457515"/>
                </a:cubicBezTo>
                <a:cubicBezTo>
                  <a:pt x="4492" y="338016"/>
                  <a:pt x="-31099" y="206215"/>
                  <a:pt x="0" y="91505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rtl="1">
              <a:defRPr/>
            </a:pPr>
            <a:r>
              <a:rPr lang="ar-MA" sz="4000" b="1" kern="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يَعْتَقِدُ</a:t>
            </a:r>
          </a:p>
        </p:txBody>
      </p:sp>
      <p:sp>
        <p:nvSpPr>
          <p:cNvPr id="7" name="Rectangle à coins arrondis 8">
            <a:extLst>
              <a:ext uri="{FF2B5EF4-FFF2-40B4-BE49-F238E27FC236}">
                <a16:creationId xmlns:a16="http://schemas.microsoft.com/office/drawing/2014/main" id="{AB1C6811-9CF3-30FD-BEAA-1F551E45E1F4}"/>
              </a:ext>
            </a:extLst>
          </p:cNvPr>
          <p:cNvSpPr/>
          <p:nvPr/>
        </p:nvSpPr>
        <p:spPr>
          <a:xfrm>
            <a:off x="89050" y="1704227"/>
            <a:ext cx="8965899" cy="989339"/>
          </a:xfrm>
          <a:custGeom>
            <a:avLst/>
            <a:gdLst>
              <a:gd name="connsiteX0" fmla="*/ 0 w 8965899"/>
              <a:gd name="connsiteY0" fmla="*/ 164893 h 989339"/>
              <a:gd name="connsiteX1" fmla="*/ 164893 w 8965899"/>
              <a:gd name="connsiteY1" fmla="*/ 0 h 989339"/>
              <a:gd name="connsiteX2" fmla="*/ 8801006 w 8965899"/>
              <a:gd name="connsiteY2" fmla="*/ 0 h 989339"/>
              <a:gd name="connsiteX3" fmla="*/ 8965899 w 8965899"/>
              <a:gd name="connsiteY3" fmla="*/ 164893 h 989339"/>
              <a:gd name="connsiteX4" fmla="*/ 8965899 w 8965899"/>
              <a:gd name="connsiteY4" fmla="*/ 824446 h 989339"/>
              <a:gd name="connsiteX5" fmla="*/ 8801006 w 8965899"/>
              <a:gd name="connsiteY5" fmla="*/ 989339 h 989339"/>
              <a:gd name="connsiteX6" fmla="*/ 164893 w 8965899"/>
              <a:gd name="connsiteY6" fmla="*/ 989339 h 989339"/>
              <a:gd name="connsiteX7" fmla="*/ 0 w 8965899"/>
              <a:gd name="connsiteY7" fmla="*/ 824446 h 989339"/>
              <a:gd name="connsiteX8" fmla="*/ 0 w 8965899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5899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069545" y="132882"/>
                  <a:pt x="6529311" y="-84951"/>
                  <a:pt x="8801006" y="0"/>
                </a:cubicBezTo>
                <a:cubicBezTo>
                  <a:pt x="8883433" y="8438"/>
                  <a:pt x="8963279" y="88304"/>
                  <a:pt x="8965899" y="164893"/>
                </a:cubicBezTo>
                <a:cubicBezTo>
                  <a:pt x="9020204" y="457259"/>
                  <a:pt x="8991941" y="691398"/>
                  <a:pt x="8965899" y="824446"/>
                </a:cubicBezTo>
                <a:cubicBezTo>
                  <a:pt x="8980710" y="917271"/>
                  <a:pt x="8897935" y="977277"/>
                  <a:pt x="8801006" y="989339"/>
                </a:cubicBezTo>
                <a:cubicBezTo>
                  <a:pt x="4614342" y="1076978"/>
                  <a:pt x="3289615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rtl="1">
              <a:defRPr/>
            </a:pPr>
            <a:endParaRPr lang="ar-MA" sz="44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ٱلْفَقْرَةَ ٱلأُولى مِنَ ٱلنَّصِّ وَأسْتَخْرِجُ ٱلأَفْعالَ ٱلْوارِدَةَ فيها ثُمَّ أَصَنِّفُها في ٱلْجَدْوَلِ:</a:t>
            </a:r>
            <a:endParaRPr lang="ar-MA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FC9EE2-4C92-8BC6-0F52-AFA3B4B7E8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9546661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20B9A-A331-D999-2E84-0644DF71D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DEBB9C-38C5-0149-B919-D60F00AA6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أجيبوا عن التمرين التالي على كراساتكم الصفحة  38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5C049F-6B97-A953-89E9-2860CD53B14A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4C74078-47D9-22F6-BB31-D67CF32E9AA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D8046E42-535D-7660-0EED-CCDCB1F5A2D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C669DD2C-1ADD-7EB3-EF73-BCF57445900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C6091B5E-CD43-49F9-BE02-59488ACA394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675948EE-207A-58A3-4B5C-62FBE5144E3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3A7F9A31-A376-7116-1462-CBBAA071B0A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68721584-6C24-1C24-89BC-E895033CA859}"/>
              </a:ext>
            </a:extLst>
          </p:cNvPr>
          <p:cNvSpPr/>
          <p:nvPr/>
        </p:nvSpPr>
        <p:spPr>
          <a:xfrm>
            <a:off x="578117" y="131773"/>
            <a:ext cx="1376827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A208C96-56B6-68DC-0D8C-D46B416E77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3B0934A1-A3F9-68FC-91CB-42A3265B468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18C3143F-D500-7A21-A912-CA21DAFB719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278EE48-F495-4215-17DF-2D0A16F6C4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5563" y="1798787"/>
            <a:ext cx="3285224" cy="4538881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9127E5B-6D61-E3A8-3719-4950A7B5B0A1}"/>
              </a:ext>
            </a:extLst>
          </p:cNvPr>
          <p:cNvSpPr/>
          <p:nvPr/>
        </p:nvSpPr>
        <p:spPr>
          <a:xfrm>
            <a:off x="3033131" y="4967869"/>
            <a:ext cx="2978241" cy="11341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90C39E-60D3-F508-00AA-26F82FE2EB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558812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D177A-CB68-B39F-DA40-7FBF45E85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F76A14-A85A-964E-8950-FB9EB9543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4 دقائق – سأمر بين الصفوف لمساعدتكم وتقييم إنتاجاتكم.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BF6A560-C8B9-E209-47A8-A0C279C63CB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19F802-BF7E-F83E-E5A3-884BF7552853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70D89109-7DFF-7661-F859-8C636FBCF81B}"/>
              </a:ext>
            </a:extLst>
          </p:cNvPr>
          <p:cNvSpPr/>
          <p:nvPr/>
        </p:nvSpPr>
        <p:spPr>
          <a:xfrm>
            <a:off x="89050" y="1578123"/>
            <a:ext cx="8965899" cy="989339"/>
          </a:xfrm>
          <a:custGeom>
            <a:avLst/>
            <a:gdLst>
              <a:gd name="connsiteX0" fmla="*/ 0 w 8965899"/>
              <a:gd name="connsiteY0" fmla="*/ 164893 h 989339"/>
              <a:gd name="connsiteX1" fmla="*/ 164893 w 8965899"/>
              <a:gd name="connsiteY1" fmla="*/ 0 h 989339"/>
              <a:gd name="connsiteX2" fmla="*/ 8801006 w 8965899"/>
              <a:gd name="connsiteY2" fmla="*/ 0 h 989339"/>
              <a:gd name="connsiteX3" fmla="*/ 8965899 w 8965899"/>
              <a:gd name="connsiteY3" fmla="*/ 164893 h 989339"/>
              <a:gd name="connsiteX4" fmla="*/ 8965899 w 8965899"/>
              <a:gd name="connsiteY4" fmla="*/ 824446 h 989339"/>
              <a:gd name="connsiteX5" fmla="*/ 8801006 w 8965899"/>
              <a:gd name="connsiteY5" fmla="*/ 989339 h 989339"/>
              <a:gd name="connsiteX6" fmla="*/ 164893 w 8965899"/>
              <a:gd name="connsiteY6" fmla="*/ 989339 h 989339"/>
              <a:gd name="connsiteX7" fmla="*/ 0 w 8965899"/>
              <a:gd name="connsiteY7" fmla="*/ 824446 h 989339"/>
              <a:gd name="connsiteX8" fmla="*/ 0 w 8965899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5899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069545" y="132882"/>
                  <a:pt x="6529311" y="-84951"/>
                  <a:pt x="8801006" y="0"/>
                </a:cubicBezTo>
                <a:cubicBezTo>
                  <a:pt x="8883433" y="8438"/>
                  <a:pt x="8963279" y="88304"/>
                  <a:pt x="8965899" y="164893"/>
                </a:cubicBezTo>
                <a:cubicBezTo>
                  <a:pt x="9020204" y="457259"/>
                  <a:pt x="8991941" y="691398"/>
                  <a:pt x="8965899" y="824446"/>
                </a:cubicBezTo>
                <a:cubicBezTo>
                  <a:pt x="8980710" y="917271"/>
                  <a:pt x="8897935" y="977277"/>
                  <a:pt x="8801006" y="989339"/>
                </a:cubicBezTo>
                <a:cubicBezTo>
                  <a:pt x="4614342" y="1076978"/>
                  <a:pt x="3289615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rtl="1">
              <a:defRPr/>
            </a:pPr>
            <a:endParaRPr lang="ar-MA" sz="44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أُحَوِّلُ ٱلْجُمَلَ مِنَ ٱلْماضي إِلى ٱلْمُضارِعِ</a:t>
            </a:r>
            <a:endParaRPr lang="ar-MA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59264C69-2DAD-2CF1-92C7-FA08807C11B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B93B4E85-F2F6-2BFB-DDF0-C1B9FF18B3C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A9DAEF41-0E21-D2EE-0BCB-F471E3C31CB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D297B196-6E81-9662-6405-F15465E94DA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3EF2CCA3-E627-175D-6908-A15C7580B74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B8ED428F-2A4C-28DF-BB31-6EBD4C525AAA}"/>
              </a:ext>
            </a:extLst>
          </p:cNvPr>
          <p:cNvSpPr/>
          <p:nvPr/>
        </p:nvSpPr>
        <p:spPr>
          <a:xfrm>
            <a:off x="632183" y="131773"/>
            <a:ext cx="1322761" cy="305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84DC047-B7FC-2D38-419A-C3C07A2002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B2F905B8-9E8A-9DC1-C514-22EFB5B1700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D3AE5983-0A18-0FD9-9D75-0F5C694342E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B93DA4E-1673-394E-F80B-F3562BBAF4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904" y="3041239"/>
            <a:ext cx="8112191" cy="2498599"/>
          </a:xfrm>
          <a:prstGeom prst="rect">
            <a:avLst/>
          </a:prstGeom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6C09CE-B2BB-9AEB-71CD-E2B05F5FAE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3485367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F68FD-0205-B434-6539-33C2FA41C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D5877E-0A7D-40E1-A898-6A458DCAE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نصحح: من يقرأ جملته؟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الإجابات النموذجية تباعا</a:t>
            </a:r>
            <a:endParaRPr lang="fr-FR" sz="24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7393EB-6120-9640-58C6-3F2BFF847910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B37DB46-6490-5937-368B-2432AF01743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8421A058-5CC6-D8F2-7369-0DCC19EFC49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8ADF1715-C9E4-A72F-86FC-CA7F63CABC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63A1D9F5-91D3-4629-D0F3-8A5950144A8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9FCEB193-F187-975A-D52C-90FF2D4A49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AF6DC267-6459-7D54-EE44-760E75E9834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911AEFD8-1929-1D30-0633-E85E29EBA898}"/>
              </a:ext>
            </a:extLst>
          </p:cNvPr>
          <p:cNvSpPr/>
          <p:nvPr/>
        </p:nvSpPr>
        <p:spPr>
          <a:xfrm>
            <a:off x="632183" y="131773"/>
            <a:ext cx="1322761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AD1036D-FEC9-6EFF-03E4-6692B800BF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7B758C7C-4A2E-100B-F714-665015A346A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2BE46DED-AC21-E893-29F1-B8A97C92E5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09A1C353-1889-9B32-AF14-3352066356B6}"/>
              </a:ext>
            </a:extLst>
          </p:cNvPr>
          <p:cNvSpPr/>
          <p:nvPr/>
        </p:nvSpPr>
        <p:spPr>
          <a:xfrm>
            <a:off x="89050" y="1578123"/>
            <a:ext cx="8965899" cy="989339"/>
          </a:xfrm>
          <a:custGeom>
            <a:avLst/>
            <a:gdLst>
              <a:gd name="connsiteX0" fmla="*/ 0 w 8965899"/>
              <a:gd name="connsiteY0" fmla="*/ 164893 h 989339"/>
              <a:gd name="connsiteX1" fmla="*/ 164893 w 8965899"/>
              <a:gd name="connsiteY1" fmla="*/ 0 h 989339"/>
              <a:gd name="connsiteX2" fmla="*/ 8801006 w 8965899"/>
              <a:gd name="connsiteY2" fmla="*/ 0 h 989339"/>
              <a:gd name="connsiteX3" fmla="*/ 8965899 w 8965899"/>
              <a:gd name="connsiteY3" fmla="*/ 164893 h 989339"/>
              <a:gd name="connsiteX4" fmla="*/ 8965899 w 8965899"/>
              <a:gd name="connsiteY4" fmla="*/ 824446 h 989339"/>
              <a:gd name="connsiteX5" fmla="*/ 8801006 w 8965899"/>
              <a:gd name="connsiteY5" fmla="*/ 989339 h 989339"/>
              <a:gd name="connsiteX6" fmla="*/ 164893 w 8965899"/>
              <a:gd name="connsiteY6" fmla="*/ 989339 h 989339"/>
              <a:gd name="connsiteX7" fmla="*/ 0 w 8965899"/>
              <a:gd name="connsiteY7" fmla="*/ 824446 h 989339"/>
              <a:gd name="connsiteX8" fmla="*/ 0 w 8965899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5899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069545" y="132882"/>
                  <a:pt x="6529311" y="-84951"/>
                  <a:pt x="8801006" y="0"/>
                </a:cubicBezTo>
                <a:cubicBezTo>
                  <a:pt x="8883433" y="8438"/>
                  <a:pt x="8963279" y="88304"/>
                  <a:pt x="8965899" y="164893"/>
                </a:cubicBezTo>
                <a:cubicBezTo>
                  <a:pt x="9020204" y="457259"/>
                  <a:pt x="8991941" y="691398"/>
                  <a:pt x="8965899" y="824446"/>
                </a:cubicBezTo>
                <a:cubicBezTo>
                  <a:pt x="8980710" y="917271"/>
                  <a:pt x="8897935" y="977277"/>
                  <a:pt x="8801006" y="989339"/>
                </a:cubicBezTo>
                <a:cubicBezTo>
                  <a:pt x="4614342" y="1076978"/>
                  <a:pt x="3289615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rtl="1">
              <a:defRPr/>
            </a:pPr>
            <a:endParaRPr lang="ar-MA" sz="44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أُحَوِّلُ ٱلْجُمَلَ مِنَ ٱلْماضي إِلى ٱلْمُضارِعِ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9AD3D9F-C0E5-C601-9DB8-59C920627A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904" y="3041239"/>
            <a:ext cx="8112191" cy="2498599"/>
          </a:xfrm>
          <a:prstGeom prst="rect">
            <a:avLst/>
          </a:prstGeom>
        </p:spPr>
      </p:pic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9C1165D8-6C65-623D-FBEA-B7837DB0DD77}"/>
              </a:ext>
            </a:extLst>
          </p:cNvPr>
          <p:cNvSpPr/>
          <p:nvPr/>
        </p:nvSpPr>
        <p:spPr>
          <a:xfrm>
            <a:off x="3490332" y="2966915"/>
            <a:ext cx="4691546" cy="989339"/>
          </a:xfrm>
          <a:custGeom>
            <a:avLst/>
            <a:gdLst>
              <a:gd name="connsiteX0" fmla="*/ 0 w 4691546"/>
              <a:gd name="connsiteY0" fmla="*/ 164893 h 989339"/>
              <a:gd name="connsiteX1" fmla="*/ 164893 w 4691546"/>
              <a:gd name="connsiteY1" fmla="*/ 0 h 989339"/>
              <a:gd name="connsiteX2" fmla="*/ 4526653 w 4691546"/>
              <a:gd name="connsiteY2" fmla="*/ 0 h 989339"/>
              <a:gd name="connsiteX3" fmla="*/ 4691546 w 4691546"/>
              <a:gd name="connsiteY3" fmla="*/ 164893 h 989339"/>
              <a:gd name="connsiteX4" fmla="*/ 4691546 w 4691546"/>
              <a:gd name="connsiteY4" fmla="*/ 824446 h 989339"/>
              <a:gd name="connsiteX5" fmla="*/ 4526653 w 4691546"/>
              <a:gd name="connsiteY5" fmla="*/ 989339 h 989339"/>
              <a:gd name="connsiteX6" fmla="*/ 164893 w 4691546"/>
              <a:gd name="connsiteY6" fmla="*/ 989339 h 989339"/>
              <a:gd name="connsiteX7" fmla="*/ 0 w 4691546"/>
              <a:gd name="connsiteY7" fmla="*/ 824446 h 989339"/>
              <a:gd name="connsiteX8" fmla="*/ 0 w 4691546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91546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565336" y="132882"/>
                  <a:pt x="3420346" y="-84951"/>
                  <a:pt x="4526653" y="0"/>
                </a:cubicBezTo>
                <a:cubicBezTo>
                  <a:pt x="4609080" y="8438"/>
                  <a:pt x="4688926" y="88304"/>
                  <a:pt x="4691546" y="164893"/>
                </a:cubicBezTo>
                <a:cubicBezTo>
                  <a:pt x="4745851" y="457259"/>
                  <a:pt x="4717588" y="691398"/>
                  <a:pt x="4691546" y="824446"/>
                </a:cubicBezTo>
                <a:cubicBezTo>
                  <a:pt x="4706357" y="917271"/>
                  <a:pt x="4623582" y="977277"/>
                  <a:pt x="4526653" y="989339"/>
                </a:cubicBezTo>
                <a:cubicBezTo>
                  <a:pt x="2564404" y="1076978"/>
                  <a:pt x="967051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rtl="1">
              <a:defRPr/>
            </a:pPr>
            <a:endParaRPr lang="ar-MA" sz="44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يَصْنَعُ ٱلْمَغارِبَةُ  مَلْحَمَةً عَظيمَةً.</a:t>
            </a:r>
          </a:p>
        </p:txBody>
      </p:sp>
      <p:sp>
        <p:nvSpPr>
          <p:cNvPr id="13" name="Rectangle à coins arrondis 8">
            <a:extLst>
              <a:ext uri="{FF2B5EF4-FFF2-40B4-BE49-F238E27FC236}">
                <a16:creationId xmlns:a16="http://schemas.microsoft.com/office/drawing/2014/main" id="{F9EE13B2-415C-701A-88D1-2730B089CBEB}"/>
              </a:ext>
            </a:extLst>
          </p:cNvPr>
          <p:cNvSpPr/>
          <p:nvPr/>
        </p:nvSpPr>
        <p:spPr>
          <a:xfrm>
            <a:off x="3480870" y="4290538"/>
            <a:ext cx="4691546" cy="989339"/>
          </a:xfrm>
          <a:custGeom>
            <a:avLst/>
            <a:gdLst>
              <a:gd name="connsiteX0" fmla="*/ 0 w 4691546"/>
              <a:gd name="connsiteY0" fmla="*/ 164893 h 989339"/>
              <a:gd name="connsiteX1" fmla="*/ 164893 w 4691546"/>
              <a:gd name="connsiteY1" fmla="*/ 0 h 989339"/>
              <a:gd name="connsiteX2" fmla="*/ 4526653 w 4691546"/>
              <a:gd name="connsiteY2" fmla="*/ 0 h 989339"/>
              <a:gd name="connsiteX3" fmla="*/ 4691546 w 4691546"/>
              <a:gd name="connsiteY3" fmla="*/ 164893 h 989339"/>
              <a:gd name="connsiteX4" fmla="*/ 4691546 w 4691546"/>
              <a:gd name="connsiteY4" fmla="*/ 824446 h 989339"/>
              <a:gd name="connsiteX5" fmla="*/ 4526653 w 4691546"/>
              <a:gd name="connsiteY5" fmla="*/ 989339 h 989339"/>
              <a:gd name="connsiteX6" fmla="*/ 164893 w 4691546"/>
              <a:gd name="connsiteY6" fmla="*/ 989339 h 989339"/>
              <a:gd name="connsiteX7" fmla="*/ 0 w 4691546"/>
              <a:gd name="connsiteY7" fmla="*/ 824446 h 989339"/>
              <a:gd name="connsiteX8" fmla="*/ 0 w 4691546"/>
              <a:gd name="connsiteY8" fmla="*/ 164893 h 98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91546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565336" y="132882"/>
                  <a:pt x="3420346" y="-84951"/>
                  <a:pt x="4526653" y="0"/>
                </a:cubicBezTo>
                <a:cubicBezTo>
                  <a:pt x="4609080" y="8438"/>
                  <a:pt x="4688926" y="88304"/>
                  <a:pt x="4691546" y="164893"/>
                </a:cubicBezTo>
                <a:cubicBezTo>
                  <a:pt x="4745851" y="457259"/>
                  <a:pt x="4717588" y="691398"/>
                  <a:pt x="4691546" y="824446"/>
                </a:cubicBezTo>
                <a:cubicBezTo>
                  <a:pt x="4706357" y="917271"/>
                  <a:pt x="4623582" y="977277"/>
                  <a:pt x="4526653" y="989339"/>
                </a:cubicBezTo>
                <a:cubicBezTo>
                  <a:pt x="2564404" y="1076978"/>
                  <a:pt x="967051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rtl="1">
              <a:defRPr/>
            </a:pPr>
            <a:endParaRPr lang="ar-MA" sz="4400" b="1" kern="0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اَلْمَغارِبَةُ يَتَطَوَّعونَ لِلْمَسيرَةِ.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42D205-33B2-CAD9-32E7-FB40AFEDBB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09108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76746-6A18-CC2A-1B72-7EC110A5B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CC0BDC-9370-18F1-5256-7239E76C0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اختــتام الحــصة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E4DE471-CF3D-9112-99DE-15EDFB01E4A7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</a:p>
        </p:txBody>
      </p:sp>
      <p:pic>
        <p:nvPicPr>
          <p:cNvPr id="4" name="Google Shape;1302;p9">
            <a:extLst>
              <a:ext uri="{FF2B5EF4-FFF2-40B4-BE49-F238E27FC236}">
                <a16:creationId xmlns:a16="http://schemas.microsoft.com/office/drawing/2014/main" id="{7A1339B1-66EF-0C37-E3E7-3BF19D9179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51401" y="1656979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B4DCF47-7C18-416F-5298-755ECDB24B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5258" y="2756504"/>
            <a:ext cx="642419" cy="73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640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69F40-89A5-6ACF-5FDF-3669B1C47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FB60B-4A8B-9ABB-B847-99721D409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متعلمين على التذكير بحصيلة الحصة</a:t>
            </a:r>
            <a:endParaRPr lang="fr-FR"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D3CD95-F1A6-5BE5-5237-134F9F63819E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FB8C861-4C6B-B279-5CC5-1DCFC2E8916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2C664796-A906-A01C-EBB3-755EBAF9C2F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304;p9">
            <a:extLst>
              <a:ext uri="{FF2B5EF4-FFF2-40B4-BE49-F238E27FC236}">
                <a16:creationId xmlns:a16="http://schemas.microsoft.com/office/drawing/2014/main" id="{E5714945-B76D-9570-2FD6-72DE1BE5CE6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17F4592A-B756-8ECB-CFC2-ECA2C04D9B7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0CC03320-1700-603E-6E19-E02AC9FD77F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5" name="Google Shape;1307;p9">
            <a:extLst>
              <a:ext uri="{FF2B5EF4-FFF2-40B4-BE49-F238E27FC236}">
                <a16:creationId xmlns:a16="http://schemas.microsoft.com/office/drawing/2014/main" id="{A2FAE3B2-2681-728F-331A-FC6C7F465068}"/>
              </a:ext>
            </a:extLst>
          </p:cNvPr>
          <p:cNvSpPr/>
          <p:nvPr/>
        </p:nvSpPr>
        <p:spPr>
          <a:xfrm>
            <a:off x="578117" y="131773"/>
            <a:ext cx="1376827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49AF4FC-208F-CF6D-F92C-F880CAB15E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Google Shape;1300;p9">
            <a:extLst>
              <a:ext uri="{FF2B5EF4-FFF2-40B4-BE49-F238E27FC236}">
                <a16:creationId xmlns:a16="http://schemas.microsoft.com/office/drawing/2014/main" id="{B2DA8951-91CC-57E3-4954-A338396C42F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ECDFC7D-4D7F-D8A6-1A9B-AF36B3D7BE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9EB4420-4A13-B576-30B6-78E523AFBA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F301F20-EFB9-1606-D17C-5068904127E1}"/>
              </a:ext>
            </a:extLst>
          </p:cNvPr>
          <p:cNvSpPr/>
          <p:nvPr/>
        </p:nvSpPr>
        <p:spPr>
          <a:xfrm>
            <a:off x="5710183" y="4014010"/>
            <a:ext cx="3060000" cy="1620000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تَوْظيفِ استراتيجيةِ الْكَلِماتِ الْمفاتيحِ لِلْإجابَةِ عَنْ أَسْئِلَةِ الْفَهْمِ.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8DE6EF6-B1E2-C3A0-5486-28BD70055FDF}"/>
              </a:ext>
            </a:extLst>
          </p:cNvPr>
          <p:cNvSpPr/>
          <p:nvPr/>
        </p:nvSpPr>
        <p:spPr>
          <a:xfrm>
            <a:off x="454571" y="4014010"/>
            <a:ext cx="3060000" cy="1620000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تَمْييزِ الْفِعْلِ الْمُضارِعِ وَ الْفِعْلِ الْماضي  وَ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ٱسْتِعْمالِهِما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إِنْتاجي ٱلْكِتابِيِّ.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89B86D-45F1-2CA1-3026-325FBF140CD7}"/>
              </a:ext>
            </a:extLst>
          </p:cNvPr>
          <p:cNvSpPr/>
          <p:nvPr/>
        </p:nvSpPr>
        <p:spPr>
          <a:xfrm>
            <a:off x="3414742" y="1744300"/>
            <a:ext cx="2314516" cy="173043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F861F4B1-F190-83FE-3208-17BE5809C8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CD99AF66-0B05-27B4-1E26-493FF483BA30}"/>
              </a:ext>
            </a:extLst>
          </p:cNvPr>
          <p:cNvCxnSpPr>
            <a:stCxn id="23" idx="3"/>
            <a:endCxn id="18" idx="0"/>
          </p:cNvCxnSpPr>
          <p:nvPr/>
        </p:nvCxnSpPr>
        <p:spPr>
          <a:xfrm>
            <a:off x="5729258" y="2609515"/>
            <a:ext cx="1510925" cy="1404495"/>
          </a:xfrm>
          <a:prstGeom prst="bentConnector2">
            <a:avLst/>
          </a:prstGeom>
          <a:ln w="57150">
            <a:solidFill>
              <a:srgbClr val="424D7B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9A08AC7D-BB1D-F97D-9218-3E30C4739E51}"/>
              </a:ext>
            </a:extLst>
          </p:cNvPr>
          <p:cNvCxnSpPr>
            <a:stCxn id="23" idx="1"/>
            <a:endCxn id="19" idx="0"/>
          </p:cNvCxnSpPr>
          <p:nvPr/>
        </p:nvCxnSpPr>
        <p:spPr>
          <a:xfrm rot="10800000" flipV="1">
            <a:off x="1984572" y="2609514"/>
            <a:ext cx="1430171" cy="1404495"/>
          </a:xfrm>
          <a:prstGeom prst="bentConnector2">
            <a:avLst/>
          </a:prstGeom>
          <a:ln w="57150">
            <a:solidFill>
              <a:srgbClr val="424D7B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79775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05781-8A16-8C15-83C4-4858F646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45391736-672F-826E-81CF-D7FCBFDF8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600" y="793237"/>
            <a:ext cx="7836055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النجمة. الفائز بنجمة المشاركة بهدوء  هو (هي) صديقكم (صديقتكم)....... صفقوا له (لها).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400" dirty="0"/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A427C96D-454D-F72B-F623-E843775866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7A6DBD9-05D8-AAC4-0760-84CE01E3B6B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84321D-C06B-72CE-1161-07E534BF1D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859F281-95A9-AC1C-95D5-C232CED6AD29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1C94B1D-B762-2876-2D26-0E37350F2646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4" name="Google Shape;1303;p9">
            <a:extLst>
              <a:ext uri="{FF2B5EF4-FFF2-40B4-BE49-F238E27FC236}">
                <a16:creationId xmlns:a16="http://schemas.microsoft.com/office/drawing/2014/main" id="{5DADB305-D26F-7D62-4EB5-7D09219DF32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304;p9">
            <a:extLst>
              <a:ext uri="{FF2B5EF4-FFF2-40B4-BE49-F238E27FC236}">
                <a16:creationId xmlns:a16="http://schemas.microsoft.com/office/drawing/2014/main" id="{DABD5FA6-0091-CE36-9081-B3EDAB7A9D2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6" name="Google Shape;1305;p9">
            <a:extLst>
              <a:ext uri="{FF2B5EF4-FFF2-40B4-BE49-F238E27FC236}">
                <a16:creationId xmlns:a16="http://schemas.microsoft.com/office/drawing/2014/main" id="{FA491177-5F2D-19CF-FB9A-78FFAB9175B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1306;p9">
            <a:extLst>
              <a:ext uri="{FF2B5EF4-FFF2-40B4-BE49-F238E27FC236}">
                <a16:creationId xmlns:a16="http://schemas.microsoft.com/office/drawing/2014/main" id="{4E86F5A1-A8C9-D156-6D8C-BD893B73D7F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8" name="Google Shape;1307;p9">
            <a:extLst>
              <a:ext uri="{FF2B5EF4-FFF2-40B4-BE49-F238E27FC236}">
                <a16:creationId xmlns:a16="http://schemas.microsoft.com/office/drawing/2014/main" id="{837F05D2-3391-E679-4D0C-8EC2CC943ADA}"/>
              </a:ext>
            </a:extLst>
          </p:cNvPr>
          <p:cNvSpPr/>
          <p:nvPr/>
        </p:nvSpPr>
        <p:spPr>
          <a:xfrm>
            <a:off x="632183" y="131773"/>
            <a:ext cx="1322761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1C48FAD-9C5C-209C-F9A8-283EDA99898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Google Shape;1300;p9">
            <a:extLst>
              <a:ext uri="{FF2B5EF4-FFF2-40B4-BE49-F238E27FC236}">
                <a16:creationId xmlns:a16="http://schemas.microsoft.com/office/drawing/2014/main" id="{232B2116-0B41-331B-4437-9342D0B7AEF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669F01D-B746-E402-CDBC-D5C97A52A55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9986D7D-61DC-AE1A-0CF8-0D070DA5E4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50605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66E2ABA-FD27-B21E-A842-E28A51849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arf wa tahwil (new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قراءة وكتابة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1_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3_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1_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2_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6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8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21329</TotalTime>
  <Words>1686</Words>
  <Application>Microsoft Office PowerPoint</Application>
  <PresentationFormat>Affichage à l'écran (4:3)</PresentationFormat>
  <Paragraphs>423</Paragraphs>
  <Slides>60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38</vt:i4>
      </vt:variant>
      <vt:variant>
        <vt:lpstr>Titres des diapositives</vt:lpstr>
      </vt:variant>
      <vt:variant>
        <vt:i4>60</vt:i4>
      </vt:variant>
    </vt:vector>
  </HeadingPairs>
  <TitlesOfParts>
    <vt:vector size="111" baseType="lpstr">
      <vt:lpstr>Modern Love</vt:lpstr>
      <vt:lpstr>Dosis SemiBold</vt:lpstr>
      <vt:lpstr>Calibri Light</vt:lpstr>
      <vt:lpstr>Abadi</vt:lpstr>
      <vt:lpstr>Noto Sans Symbols</vt:lpstr>
      <vt:lpstr>Wingdings</vt:lpstr>
      <vt:lpstr>Dosis</vt:lpstr>
      <vt:lpstr>Dosis Medium</vt:lpstr>
      <vt:lpstr>Arial Rounded MT Bold</vt:lpstr>
      <vt:lpstr>Microsoft Uighur</vt:lpstr>
      <vt:lpstr>Dosis ExtraBold</vt:lpstr>
      <vt:lpstr>Arial</vt:lpstr>
      <vt:lpstr>Calibri</vt:lpstr>
      <vt:lpstr>6_Conception personnalisée</vt:lpstr>
      <vt:lpstr>sarf wa tahwil (new)</vt:lpstr>
      <vt:lpstr>00_Env-Enseignant</vt:lpstr>
      <vt:lpstr>2_Env-Apprenant_Tmplt</vt:lpstr>
      <vt:lpstr>01- نشاط اعتيادي</vt:lpstr>
      <vt:lpstr>1_01- نشاط اعتيادي</vt:lpstr>
      <vt:lpstr>02- معــــــــــجم</vt:lpstr>
      <vt:lpstr>05- اختتام الحصة</vt:lpstr>
      <vt:lpstr>03- استماع وتحدث</vt:lpstr>
      <vt:lpstr>04- قراءة/ كتابة</vt:lpstr>
      <vt:lpstr>3_Env-Apprenant_Tmplt</vt:lpstr>
      <vt:lpstr>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قراءة وكتابة </vt:lpstr>
      <vt:lpstr>القراءة  </vt:lpstr>
      <vt:lpstr>قراءة</vt:lpstr>
      <vt:lpstr>1_القراءة  </vt:lpstr>
      <vt:lpstr>3_القراءة  </vt:lpstr>
      <vt:lpstr>1_Env-Enseignant</vt:lpstr>
      <vt:lpstr>1_قراءة</vt:lpstr>
      <vt:lpstr>2_Env-Enseignant</vt:lpstr>
      <vt:lpstr>2_قراءة</vt:lpstr>
      <vt:lpstr>Thème Office</vt:lpstr>
      <vt:lpstr>3_01- نشاط اعتيادي</vt:lpstr>
      <vt:lpstr>3_04- قراءة/ كتابة</vt:lpstr>
      <vt:lpstr>4_Env-Enseignant</vt:lpstr>
      <vt:lpstr>4_01- نشاط اعتيادي</vt:lpstr>
      <vt:lpstr>Présentation PowerPoint</vt:lpstr>
      <vt:lpstr>Présentation PowerPoint</vt:lpstr>
      <vt:lpstr>تنظيم حصص الأسبوع الثالث</vt:lpstr>
      <vt:lpstr>هيكلة حصة اليوم الثالث</vt:lpstr>
      <vt:lpstr>عند نهاية الحصة</vt:lpstr>
      <vt:lpstr>  افتتاح الحصة</vt:lpstr>
      <vt:lpstr>Présentation PowerPoint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في حصة اليوم، ستقومون بقراءة جملة وفقرة جديدة بدقة واسترسال.</vt:lpstr>
      <vt:lpstr>Présentation PowerPoint</vt:lpstr>
      <vt:lpstr>Présentation PowerPoint</vt:lpstr>
      <vt:lpstr>استمعوا جيدا لقراءتي.</vt:lpstr>
      <vt:lpstr>Présentation PowerPoint</vt:lpstr>
      <vt:lpstr>Présentation PowerPoint</vt:lpstr>
      <vt:lpstr>تابعوا معي ، سأقرأ الجزء الأول من النص</vt:lpstr>
      <vt:lpstr>الآن؛ سأعين 3 تلاميذ لقراءة فقرات الجزء الثاني – تابعوا </vt:lpstr>
      <vt:lpstr>كَيْفَ كانَتْ قِراءَةُ زَميلِكُمْ/زَميلَتِكُمْ؟</vt:lpstr>
      <vt:lpstr>الآن على ألواحكم أُتِمّوا مَلْأَ خَريطَةَ كَلِمَةِ "قَديمٌ"</vt:lpstr>
      <vt:lpstr>ارفعوا ألواحكم </vt:lpstr>
      <vt:lpstr>Présentation PowerPoint</vt:lpstr>
      <vt:lpstr>أَسْتَخْرِجُ مِنَ ٱلنَّصِّ كَلِماتٍ أَوْ عِباراتٍ تُفيدُ ٱلْمَعْنى نَفْسَهُ. -يرجى توجيه المتعلمين إلى استبدال كلمة "أجدادما" بكلمة "يَتَكَيَّفُ"</vt:lpstr>
      <vt:lpstr>انتبهوا للتصحيح</vt:lpstr>
      <vt:lpstr>الآن؛ ستعملون على توظيف استراتيجية الكلمات المفاتيح للإجابة عن أسئلَةِ الفهم. </vt:lpstr>
      <vt:lpstr>من يذكرنا بخطوات استراتيجية الكلمات المفاتيح ؟</vt:lpstr>
      <vt:lpstr>من يقرأ الخطوات؟</vt:lpstr>
      <vt:lpstr> من يقرأ السؤال؟  اكتبوا الجواب على ألواحكم.  أمامكم دقيقة  </vt:lpstr>
      <vt:lpstr>من يقرأ الجواب التام؟  من يشرح كيف وجد الجواب؟ </vt:lpstr>
      <vt:lpstr>بسرعة أجيبوا عن السؤال على ألواحكم – بعبارة مقتضبة. </vt:lpstr>
      <vt:lpstr>Présentation PowerPoint</vt:lpstr>
      <vt:lpstr>بمفردكم وعلى كراساتكم  الصفحة رقم 36. أجيبوا عن السؤالين  5 و 6:.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يذكرنا بأقسام الكلمة؟</vt:lpstr>
      <vt:lpstr>أحسنتم. تنقسم الكلمة إلى :اسم و فعل و حرف</vt:lpstr>
      <vt:lpstr>في درس اليوم ستتعلمون كيف تميزون بين زمني الفعل : المضارع والماضي.انتبهوا</vt:lpstr>
      <vt:lpstr>نتذكر مميزات كل من الفعل المضارع والفعل الماضي.  من يقرأ؟ </vt:lpstr>
      <vt:lpstr>خذوا ألواحكم  و اكتبوا  الرقم المناسب لزمن الفعل في الجمل التالية:</vt:lpstr>
      <vt:lpstr>صححوا. من يشرح لنا كيف للتوصل للجواب الصحيح؟   </vt:lpstr>
      <vt:lpstr>خذوا ألواحكم  و اكتبوا  الرقم المناسب لزمن الفعل في الجمل التالية:</vt:lpstr>
      <vt:lpstr>صححوا. من يشرح لنا كيف للتوصل للجواب الصحيح؟   </vt:lpstr>
      <vt:lpstr>خذوا ألواحكم  و اكتبوا  الرقم المناسب لزمن الفعل في الجمل التالية:</vt:lpstr>
      <vt:lpstr>صححوا. من يشرح لنا كيف للتوصل للجواب الصحيح؟   </vt:lpstr>
      <vt:lpstr>كل واحد منكم يختار صورة ويعبر عنها بجملة تضم فعلا مضارعا.</vt:lpstr>
      <vt:lpstr>كل واحد منكم يختار صورة ويعبر عنها بجملة تضم فعلا ماضيا.</vt:lpstr>
      <vt:lpstr>نتذكر مميزات كل من الفعل المضارع والفعل الماضي.  من يقرأ؟ </vt:lpstr>
      <vt:lpstr>في ثنائيات. أجيبوا عن التمرين التالي </vt:lpstr>
      <vt:lpstr>في ثنائيات. أجيبوا عن التمرين التالي </vt:lpstr>
      <vt:lpstr>انتهى الوقت – نصحح: من يقدم أول فعل؟ -يستمر الأستاذ في التصحيح التفاعلي إلى أن يغطي جميع الأفعال الواردة في النص.</vt:lpstr>
      <vt:lpstr>الآن بمفردكم أجيبوا عن التمرين التالي على كراساتكم الصفحة  38</vt:lpstr>
      <vt:lpstr>أمامكم 4 دقائق – سأمر بين الصفوف لمساعدتكم وتقييم إنتاجاتكم. </vt:lpstr>
      <vt:lpstr>انتهى الوقت – نصحح: من يقرأ جملته؟  -يضغط الأستاذ على زر جهاز التحكم لتظهر الإجابات النموذجية تباعا</vt:lpstr>
      <vt:lpstr>اختــتام الحــصة</vt:lpstr>
      <vt:lpstr>ماذا تعلمتم اليوم؟ تناوب متعلمين على التذكير بحصيلة الحصة</vt:lpstr>
      <vt:lpstr>وقت النجمة. الفائز بنجمة المشاركة بهدوء  هو (هي) صديقكم (صديقتكم).......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 HAMDOUNI BTIHAJ</dc:creator>
  <cp:lastModifiedBy>EL HAMDOUNI BTIHAJ</cp:lastModifiedBy>
  <cp:revision>24</cp:revision>
  <dcterms:created xsi:type="dcterms:W3CDTF">2023-09-20T21:35:22Z</dcterms:created>
  <dcterms:modified xsi:type="dcterms:W3CDTF">2025-11-12T17:39:05Z</dcterms:modified>
</cp:coreProperties>
</file>