
<file path=[Content_Types].xml><?xml version="1.0" encoding="utf-8"?>
<Types xmlns="http://schemas.openxmlformats.org/package/2006/content-types">
  <Default Extension="bin" ContentType="image/unknown"/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4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5.xml" ContentType="application/vnd.openxmlformats-officedocument.theme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6.xml" ContentType="application/vnd.openxmlformats-officedocument.theme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theme/theme7.xml" ContentType="application/vnd.openxmlformats-officedocument.theme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theme/theme8.xml" ContentType="application/vnd.openxmlformats-officedocument.theme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theme/theme9.xml" ContentType="application/vnd.openxmlformats-officedocument.theme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theme/theme10.xml" ContentType="application/vnd.openxmlformats-officedocument.theme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theme/theme11.xml" ContentType="application/vnd.openxmlformats-officedocument.theme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theme/theme12.xml" ContentType="application/vnd.openxmlformats-officedocument.theme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theme/theme13.xml" ContentType="application/vnd.openxmlformats-officedocument.theme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theme/theme14.xml" ContentType="application/vnd.openxmlformats-officedocument.theme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theme/theme15.xml" ContentType="application/vnd.openxmlformats-officedocument.theme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theme/theme16.xml" ContentType="application/vnd.openxmlformats-officedocument.theme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slideLayouts/slideLayout196.xml" ContentType="application/vnd.openxmlformats-officedocument.presentationml.slideLayout+xml"/>
  <Override PartName="/ppt/slideLayouts/slideLayout197.xml" ContentType="application/vnd.openxmlformats-officedocument.presentationml.slideLayout+xml"/>
  <Override PartName="/ppt/slideLayouts/slideLayout198.xml" ContentType="application/vnd.openxmlformats-officedocument.presentationml.slideLayout+xml"/>
  <Override PartName="/ppt/slideLayouts/slideLayout199.xml" ContentType="application/vnd.openxmlformats-officedocument.presentationml.slideLayout+xml"/>
  <Override PartName="/ppt/slideLayouts/slideLayout200.xml" ContentType="application/vnd.openxmlformats-officedocument.presentationml.slideLayout+xml"/>
  <Override PartName="/ppt/slideLayouts/slideLayout201.xml" ContentType="application/vnd.openxmlformats-officedocument.presentationml.slideLayout+xml"/>
  <Override PartName="/ppt/slideLayouts/slideLayout202.xml" ContentType="application/vnd.openxmlformats-officedocument.presentationml.slideLayout+xml"/>
  <Override PartName="/ppt/theme/theme17.xml" ContentType="application/vnd.openxmlformats-officedocument.theme+xml"/>
  <Override PartName="/ppt/theme/theme18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74" r:id="rId1"/>
    <p:sldMasterId id="2147483751" r:id="rId2"/>
    <p:sldMasterId id="2147483687" r:id="rId3"/>
    <p:sldMasterId id="2147483690" r:id="rId4"/>
    <p:sldMasterId id="2147483742" r:id="rId5"/>
    <p:sldMasterId id="2147483754" r:id="rId6"/>
    <p:sldMasterId id="2147483733" r:id="rId7"/>
    <p:sldMasterId id="2147483696" r:id="rId8"/>
    <p:sldMasterId id="2147483712" r:id="rId9"/>
    <p:sldMasterId id="2147483722" r:id="rId10"/>
    <p:sldMasterId id="2147483660" r:id="rId11"/>
    <p:sldMasterId id="2147483763" r:id="rId12"/>
    <p:sldMasterId id="2147483786" r:id="rId13"/>
    <p:sldMasterId id="2147483803" r:id="rId14"/>
    <p:sldMasterId id="2147483821" r:id="rId15"/>
    <p:sldMasterId id="2147483844" r:id="rId16"/>
    <p:sldMasterId id="2147483873" r:id="rId17"/>
  </p:sldMasterIdLst>
  <p:notesMasterIdLst>
    <p:notesMasterId r:id="rId75"/>
  </p:notesMasterIdLst>
  <p:sldIdLst>
    <p:sldId id="2147482761" r:id="rId18"/>
    <p:sldId id="2147482608" r:id="rId19"/>
    <p:sldId id="2147482739" r:id="rId20"/>
    <p:sldId id="2147482692" r:id="rId21"/>
    <p:sldId id="2147482693" r:id="rId22"/>
    <p:sldId id="2147482467" r:id="rId23"/>
    <p:sldId id="2147482630" r:id="rId24"/>
    <p:sldId id="2147482468" r:id="rId25"/>
    <p:sldId id="2147482746" r:id="rId26"/>
    <p:sldId id="2134806773" r:id="rId27"/>
    <p:sldId id="2134806588" r:id="rId28"/>
    <p:sldId id="2147482725" r:id="rId29"/>
    <p:sldId id="2147482762" r:id="rId30"/>
    <p:sldId id="2147482763" r:id="rId31"/>
    <p:sldId id="2147482764" r:id="rId32"/>
    <p:sldId id="2147482765" r:id="rId33"/>
    <p:sldId id="2147482766" r:id="rId34"/>
    <p:sldId id="2147482771" r:id="rId35"/>
    <p:sldId id="2147482767" r:id="rId36"/>
    <p:sldId id="2147482768" r:id="rId37"/>
    <p:sldId id="2147482769" r:id="rId38"/>
    <p:sldId id="2147482770" r:id="rId39"/>
    <p:sldId id="2147482724" r:id="rId40"/>
    <p:sldId id="2147482727" r:id="rId41"/>
    <p:sldId id="2147482775" r:id="rId42"/>
    <p:sldId id="2147482776" r:id="rId43"/>
    <p:sldId id="2147482777" r:id="rId44"/>
    <p:sldId id="2147482778" r:id="rId45"/>
    <p:sldId id="2147482779" r:id="rId46"/>
    <p:sldId id="2147482780" r:id="rId47"/>
    <p:sldId id="2147482774" r:id="rId48"/>
    <p:sldId id="2147482772" r:id="rId49"/>
    <p:sldId id="2147482773" r:id="rId50"/>
    <p:sldId id="2147482729" r:id="rId51"/>
    <p:sldId id="2147482728" r:id="rId52"/>
    <p:sldId id="2147482783" r:id="rId53"/>
    <p:sldId id="2147482782" r:id="rId54"/>
    <p:sldId id="2147482781" r:id="rId55"/>
    <p:sldId id="2147482784" r:id="rId56"/>
    <p:sldId id="2147482785" r:id="rId57"/>
    <p:sldId id="2147482786" r:id="rId58"/>
    <p:sldId id="2147482787" r:id="rId59"/>
    <p:sldId id="2147482788" r:id="rId60"/>
    <p:sldId id="2147482789" r:id="rId61"/>
    <p:sldId id="2147482790" r:id="rId62"/>
    <p:sldId id="2147482791" r:id="rId63"/>
    <p:sldId id="2147482792" r:id="rId64"/>
    <p:sldId id="2147482793" r:id="rId65"/>
    <p:sldId id="2147482703" r:id="rId66"/>
    <p:sldId id="2147482490" r:id="rId67"/>
    <p:sldId id="2147482796" r:id="rId68"/>
    <p:sldId id="2147482797" r:id="rId69"/>
    <p:sldId id="2147482794" r:id="rId70"/>
    <p:sldId id="2147482795" r:id="rId71"/>
    <p:sldId id="2147482459" r:id="rId72"/>
    <p:sldId id="2147482465" r:id="rId73"/>
    <p:sldId id="2147482466" r:id="rId74"/>
  </p:sldIdLst>
  <p:sldSz cx="9144000" cy="6858000" type="screen4x3"/>
  <p:notesSz cx="6858000" cy="9144000"/>
  <p:embeddedFontLst>
    <p:embeddedFont>
      <p:font typeface="Dosis" pitchFamily="2" charset="0"/>
      <p:regular r:id="rId76"/>
      <p:bold r:id="rId77"/>
    </p:embeddedFont>
    <p:embeddedFont>
      <p:font typeface="Dosis ExtraBold" pitchFamily="2" charset="0"/>
      <p:bold r:id="rId78"/>
    </p:embeddedFont>
    <p:embeddedFont>
      <p:font typeface="Dosis Medium" pitchFamily="2" charset="0"/>
      <p:regular r:id="rId79"/>
    </p:embeddedFont>
    <p:embeddedFont>
      <p:font typeface="Dosis SemiBold" pitchFamily="2" charset="0"/>
      <p:regular r:id="rId80"/>
      <p:bold r:id="rId81"/>
    </p:embeddedFont>
    <p:embeddedFont>
      <p:font typeface="Microsoft Uighur" panose="02000000000000000000" pitchFamily="2" charset="-78"/>
      <p:regular r:id="rId82"/>
      <p:bold r:id="rId83"/>
    </p:embeddedFont>
    <p:embeddedFont>
      <p:font typeface="Modern Love" panose="04090805081005020601" pitchFamily="82" charset="0"/>
      <p:regular r:id="rId84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6E9EA"/>
    <a:srgbClr val="424D7C"/>
    <a:srgbClr val="44546A"/>
    <a:srgbClr val="414B79"/>
    <a:srgbClr val="424D7B"/>
    <a:srgbClr val="106585"/>
    <a:srgbClr val="0070C0"/>
    <a:srgbClr val="0097B2"/>
    <a:srgbClr val="76171D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75" d="100"/>
          <a:sy n="75" d="100"/>
        </p:scale>
        <p:origin x="1048" y="30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-63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9.xml"/><Relationship Id="rId21" Type="http://schemas.openxmlformats.org/officeDocument/2006/relationships/slide" Target="slides/slide4.xml"/><Relationship Id="rId42" Type="http://schemas.openxmlformats.org/officeDocument/2006/relationships/slide" Target="slides/slide25.xml"/><Relationship Id="rId47" Type="http://schemas.openxmlformats.org/officeDocument/2006/relationships/slide" Target="slides/slide30.xml"/><Relationship Id="rId63" Type="http://schemas.openxmlformats.org/officeDocument/2006/relationships/slide" Target="slides/slide46.xml"/><Relationship Id="rId68" Type="http://schemas.openxmlformats.org/officeDocument/2006/relationships/slide" Target="slides/slide51.xml"/><Relationship Id="rId84" Type="http://schemas.openxmlformats.org/officeDocument/2006/relationships/font" Target="fonts/font9.fntdata"/><Relationship Id="rId16" Type="http://schemas.openxmlformats.org/officeDocument/2006/relationships/slideMaster" Target="slideMasters/slideMaster16.xml"/><Relationship Id="rId11" Type="http://schemas.openxmlformats.org/officeDocument/2006/relationships/slideMaster" Target="slideMasters/slideMaster11.xml"/><Relationship Id="rId32" Type="http://schemas.openxmlformats.org/officeDocument/2006/relationships/slide" Target="slides/slide15.xml"/><Relationship Id="rId37" Type="http://schemas.openxmlformats.org/officeDocument/2006/relationships/slide" Target="slides/slide20.xml"/><Relationship Id="rId53" Type="http://schemas.openxmlformats.org/officeDocument/2006/relationships/slide" Target="slides/slide36.xml"/><Relationship Id="rId58" Type="http://schemas.openxmlformats.org/officeDocument/2006/relationships/slide" Target="slides/slide41.xml"/><Relationship Id="rId74" Type="http://schemas.openxmlformats.org/officeDocument/2006/relationships/slide" Target="slides/slide57.xml"/><Relationship Id="rId79" Type="http://schemas.openxmlformats.org/officeDocument/2006/relationships/font" Target="fonts/font4.fntdata"/><Relationship Id="rId5" Type="http://schemas.openxmlformats.org/officeDocument/2006/relationships/slideMaster" Target="slideMasters/slideMaster5.xml"/><Relationship Id="rId19" Type="http://schemas.openxmlformats.org/officeDocument/2006/relationships/slide" Target="slides/slide2.xml"/><Relationship Id="rId14" Type="http://schemas.openxmlformats.org/officeDocument/2006/relationships/slideMaster" Target="slideMasters/slideMaster14.xml"/><Relationship Id="rId22" Type="http://schemas.openxmlformats.org/officeDocument/2006/relationships/slide" Target="slides/slide5.xml"/><Relationship Id="rId27" Type="http://schemas.openxmlformats.org/officeDocument/2006/relationships/slide" Target="slides/slide10.xml"/><Relationship Id="rId30" Type="http://schemas.openxmlformats.org/officeDocument/2006/relationships/slide" Target="slides/slide13.xml"/><Relationship Id="rId35" Type="http://schemas.openxmlformats.org/officeDocument/2006/relationships/slide" Target="slides/slide18.xml"/><Relationship Id="rId43" Type="http://schemas.openxmlformats.org/officeDocument/2006/relationships/slide" Target="slides/slide26.xml"/><Relationship Id="rId48" Type="http://schemas.openxmlformats.org/officeDocument/2006/relationships/slide" Target="slides/slide31.xml"/><Relationship Id="rId56" Type="http://schemas.openxmlformats.org/officeDocument/2006/relationships/slide" Target="slides/slide39.xml"/><Relationship Id="rId64" Type="http://schemas.openxmlformats.org/officeDocument/2006/relationships/slide" Target="slides/slide47.xml"/><Relationship Id="rId69" Type="http://schemas.openxmlformats.org/officeDocument/2006/relationships/slide" Target="slides/slide52.xml"/><Relationship Id="rId77" Type="http://schemas.openxmlformats.org/officeDocument/2006/relationships/font" Target="fonts/font2.fntdata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34.xml"/><Relationship Id="rId72" Type="http://schemas.openxmlformats.org/officeDocument/2006/relationships/slide" Target="slides/slide55.xml"/><Relationship Id="rId80" Type="http://schemas.openxmlformats.org/officeDocument/2006/relationships/font" Target="fonts/font5.fntdata"/><Relationship Id="rId85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12" Type="http://schemas.openxmlformats.org/officeDocument/2006/relationships/slideMaster" Target="slideMasters/slideMaster12.xml"/><Relationship Id="rId17" Type="http://schemas.openxmlformats.org/officeDocument/2006/relationships/slideMaster" Target="slideMasters/slideMaster17.xml"/><Relationship Id="rId25" Type="http://schemas.openxmlformats.org/officeDocument/2006/relationships/slide" Target="slides/slide8.xml"/><Relationship Id="rId33" Type="http://schemas.openxmlformats.org/officeDocument/2006/relationships/slide" Target="slides/slide16.xml"/><Relationship Id="rId38" Type="http://schemas.openxmlformats.org/officeDocument/2006/relationships/slide" Target="slides/slide21.xml"/><Relationship Id="rId46" Type="http://schemas.openxmlformats.org/officeDocument/2006/relationships/slide" Target="slides/slide29.xml"/><Relationship Id="rId59" Type="http://schemas.openxmlformats.org/officeDocument/2006/relationships/slide" Target="slides/slide42.xml"/><Relationship Id="rId67" Type="http://schemas.openxmlformats.org/officeDocument/2006/relationships/slide" Target="slides/slide50.xml"/><Relationship Id="rId20" Type="http://schemas.openxmlformats.org/officeDocument/2006/relationships/slide" Target="slides/slide3.xml"/><Relationship Id="rId41" Type="http://schemas.openxmlformats.org/officeDocument/2006/relationships/slide" Target="slides/slide24.xml"/><Relationship Id="rId54" Type="http://schemas.openxmlformats.org/officeDocument/2006/relationships/slide" Target="slides/slide37.xml"/><Relationship Id="rId62" Type="http://schemas.openxmlformats.org/officeDocument/2006/relationships/slide" Target="slides/slide45.xml"/><Relationship Id="rId70" Type="http://schemas.openxmlformats.org/officeDocument/2006/relationships/slide" Target="slides/slide53.xml"/><Relationship Id="rId75" Type="http://schemas.openxmlformats.org/officeDocument/2006/relationships/notesMaster" Target="notesMasters/notesMaster1.xml"/><Relationship Id="rId83" Type="http://schemas.openxmlformats.org/officeDocument/2006/relationships/font" Target="fonts/font8.fntdata"/><Relationship Id="rId88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Master" Target="slideMasters/slideMaster15.xml"/><Relationship Id="rId23" Type="http://schemas.openxmlformats.org/officeDocument/2006/relationships/slide" Target="slides/slide6.xml"/><Relationship Id="rId28" Type="http://schemas.openxmlformats.org/officeDocument/2006/relationships/slide" Target="slides/slide11.xml"/><Relationship Id="rId36" Type="http://schemas.openxmlformats.org/officeDocument/2006/relationships/slide" Target="slides/slide19.xml"/><Relationship Id="rId49" Type="http://schemas.openxmlformats.org/officeDocument/2006/relationships/slide" Target="slides/slide32.xml"/><Relationship Id="rId57" Type="http://schemas.openxmlformats.org/officeDocument/2006/relationships/slide" Target="slides/slide40.xml"/><Relationship Id="rId10" Type="http://schemas.openxmlformats.org/officeDocument/2006/relationships/slideMaster" Target="slideMasters/slideMaster10.xml"/><Relationship Id="rId31" Type="http://schemas.openxmlformats.org/officeDocument/2006/relationships/slide" Target="slides/slide14.xml"/><Relationship Id="rId44" Type="http://schemas.openxmlformats.org/officeDocument/2006/relationships/slide" Target="slides/slide27.xml"/><Relationship Id="rId52" Type="http://schemas.openxmlformats.org/officeDocument/2006/relationships/slide" Target="slides/slide35.xml"/><Relationship Id="rId60" Type="http://schemas.openxmlformats.org/officeDocument/2006/relationships/slide" Target="slides/slide43.xml"/><Relationship Id="rId65" Type="http://schemas.openxmlformats.org/officeDocument/2006/relationships/slide" Target="slides/slide48.xml"/><Relationship Id="rId73" Type="http://schemas.openxmlformats.org/officeDocument/2006/relationships/slide" Target="slides/slide56.xml"/><Relationship Id="rId78" Type="http://schemas.openxmlformats.org/officeDocument/2006/relationships/font" Target="fonts/font3.fntdata"/><Relationship Id="rId81" Type="http://schemas.openxmlformats.org/officeDocument/2006/relationships/font" Target="fonts/font6.fntdata"/><Relationship Id="rId86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3" Type="http://schemas.openxmlformats.org/officeDocument/2006/relationships/slideMaster" Target="slideMasters/slideMaster13.xml"/><Relationship Id="rId18" Type="http://schemas.openxmlformats.org/officeDocument/2006/relationships/slide" Target="slides/slide1.xml"/><Relationship Id="rId39" Type="http://schemas.openxmlformats.org/officeDocument/2006/relationships/slide" Target="slides/slide22.xml"/><Relationship Id="rId34" Type="http://schemas.openxmlformats.org/officeDocument/2006/relationships/slide" Target="slides/slide17.xml"/><Relationship Id="rId50" Type="http://schemas.openxmlformats.org/officeDocument/2006/relationships/slide" Target="slides/slide33.xml"/><Relationship Id="rId55" Type="http://schemas.openxmlformats.org/officeDocument/2006/relationships/slide" Target="slides/slide38.xml"/><Relationship Id="rId76" Type="http://schemas.openxmlformats.org/officeDocument/2006/relationships/font" Target="fonts/font1.fntdata"/><Relationship Id="rId7" Type="http://schemas.openxmlformats.org/officeDocument/2006/relationships/slideMaster" Target="slideMasters/slideMaster7.xml"/><Relationship Id="rId71" Type="http://schemas.openxmlformats.org/officeDocument/2006/relationships/slide" Target="slides/slide54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12.xml"/><Relationship Id="rId24" Type="http://schemas.openxmlformats.org/officeDocument/2006/relationships/slide" Target="slides/slide7.xml"/><Relationship Id="rId40" Type="http://schemas.openxmlformats.org/officeDocument/2006/relationships/slide" Target="slides/slide23.xml"/><Relationship Id="rId45" Type="http://schemas.openxmlformats.org/officeDocument/2006/relationships/slide" Target="slides/slide28.xml"/><Relationship Id="rId66" Type="http://schemas.openxmlformats.org/officeDocument/2006/relationships/slide" Target="slides/slide49.xml"/><Relationship Id="rId87" Type="http://schemas.openxmlformats.org/officeDocument/2006/relationships/theme" Target="theme/theme1.xml"/><Relationship Id="rId61" Type="http://schemas.openxmlformats.org/officeDocument/2006/relationships/slide" Target="slides/slide44.xml"/><Relationship Id="rId82" Type="http://schemas.openxmlformats.org/officeDocument/2006/relationships/font" Target="fonts/font7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DCA217-871D-4D7F-8D59-C83A4C9C5EB2}" type="datetimeFigureOut">
              <a:rPr lang="fr-FR" smtClean="0"/>
              <a:t>22/11/2025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23364E-F43C-462A-A32F-C389FF427F4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469174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26">
          <a:extLst>
            <a:ext uri="{FF2B5EF4-FFF2-40B4-BE49-F238E27FC236}">
              <a16:creationId xmlns:a16="http://schemas.microsoft.com/office/drawing/2014/main" id="{D2BE8E1C-62B0-920A-0B8F-CC34A3A04E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7" name="Google Shape;1327;p8:notes">
            <a:extLst>
              <a:ext uri="{FF2B5EF4-FFF2-40B4-BE49-F238E27FC236}">
                <a16:creationId xmlns:a16="http://schemas.microsoft.com/office/drawing/2014/main" id="{8479988A-B0FC-DB3D-0BC3-E462ECF5060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328" name="Google Shape;1328;p8:notes">
            <a:extLst>
              <a:ext uri="{FF2B5EF4-FFF2-40B4-BE49-F238E27FC236}">
                <a16:creationId xmlns:a16="http://schemas.microsoft.com/office/drawing/2014/main" id="{626EF8A3-4635-42C1-084A-18B7CFCFAAA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055531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1.xml"/></Relationships>
</file>

<file path=ppt/slideLayouts/_rels/slideLayout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1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2.xml"/><Relationship Id="rId4" Type="http://schemas.openxmlformats.org/officeDocument/2006/relationships/image" Target="../media/image13.png"/></Relationships>
</file>

<file path=ppt/slideLayouts/_rels/slideLayout1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2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5.xml"/><Relationship Id="rId4" Type="http://schemas.openxmlformats.org/officeDocument/2006/relationships/image" Target="../media/image13.png"/></Relationships>
</file>

<file path=ppt/slideLayouts/_rels/slideLayout15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microsoft.com/office/2007/relationships/hdphoto" Target="../media/hdphoto1.wdp"/><Relationship Id="rId7" Type="http://schemas.openxmlformats.org/officeDocument/2006/relationships/image" Target="../media/image17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5.xml"/><Relationship Id="rId6" Type="http://schemas.microsoft.com/office/2007/relationships/hdphoto" Target="../media/hdphoto2.wdp"/><Relationship Id="rId5" Type="http://schemas.openxmlformats.org/officeDocument/2006/relationships/image" Target="../media/image16.png"/><Relationship Id="rId4" Type="http://schemas.openxmlformats.org/officeDocument/2006/relationships/image" Target="../media/image15.png"/><Relationship Id="rId9" Type="http://schemas.microsoft.com/office/2007/relationships/hdphoto" Target="../media/hdphoto3.wdp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6.xml"/><Relationship Id="rId4" Type="http://schemas.openxmlformats.org/officeDocument/2006/relationships/image" Target="../media/image13.png"/></Relationships>
</file>

<file path=ppt/slideLayouts/_rels/slideLayout17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microsoft.com/office/2007/relationships/hdphoto" Target="../media/hdphoto1.wdp"/><Relationship Id="rId7" Type="http://schemas.openxmlformats.org/officeDocument/2006/relationships/image" Target="../media/image17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6.xml"/><Relationship Id="rId6" Type="http://schemas.microsoft.com/office/2007/relationships/hdphoto" Target="../media/hdphoto2.wdp"/><Relationship Id="rId5" Type="http://schemas.openxmlformats.org/officeDocument/2006/relationships/image" Target="../media/image16.png"/><Relationship Id="rId4" Type="http://schemas.openxmlformats.org/officeDocument/2006/relationships/image" Target="../media/image15.png"/><Relationship Id="rId9" Type="http://schemas.microsoft.com/office/2007/relationships/hdphoto" Target="../media/hdphoto3.wdp"/></Relationships>
</file>

<file path=ppt/slideLayouts/_rels/slideLayout1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7.xml"/><Relationship Id="rId4" Type="http://schemas.openxmlformats.org/officeDocument/2006/relationships/image" Target="../media/image13.png"/></Relationships>
</file>

<file path=ppt/slideLayouts/_rels/slideLayout2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Master" Target="../slideMasters/slideMaster1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48450761"/>
      </p:ext>
    </p:extLst>
  </p:cSld>
  <p:clrMapOvr>
    <a:masterClrMapping/>
  </p:clrMapOvr>
  <p:transition spd="slow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61143879"/>
      </p:ext>
    </p:extLst>
  </p:cSld>
  <p:clrMapOvr>
    <a:masterClrMapping/>
  </p:clrMapOvr>
  <p:transition spd="slow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33823234"/>
      </p:ext>
    </p:extLst>
  </p:cSld>
  <p:clrMapOvr>
    <a:masterClrMapping/>
  </p:clrMapOvr>
  <p:transition spd="slow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 sans forme arriè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22578979"/>
      </p:ext>
    </p:extLst>
  </p:cSld>
  <p:clrMapOvr>
    <a:masterClrMapping/>
  </p:clrMapOvr>
  <p:transition spd="slow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</p:spTree>
    <p:extLst>
      <p:ext uri="{BB962C8B-B14F-4D97-AF65-F5344CB8AC3E}">
        <p14:creationId xmlns:p14="http://schemas.microsoft.com/office/powerpoint/2010/main" val="1904049243"/>
      </p:ext>
    </p:extLst>
  </p:cSld>
  <p:clrMapOvr>
    <a:masterClrMapping/>
  </p:clrMapOvr>
  <p:transition spd="slow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108306577"/>
      </p:ext>
    </p:extLst>
  </p:cSld>
  <p:clrMapOvr>
    <a:masterClrMapping/>
  </p:clrMapOvr>
  <p:transition spd="slow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الأسبوع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66188781"/>
      </p:ext>
    </p:extLst>
  </p:cSld>
  <p:clrMapOvr>
    <a:masterClrMapping/>
  </p:clrMapOvr>
  <p:transition spd="slow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حصص الأسبوع التربوي الأول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Microsoft Uighur" panose="02000000000000000000" pitchFamily="2" charset="-78"/>
                </a:rPr>
                <a:t>اليوم الثاني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Microsoft Uighur" panose="02000000000000000000" pitchFamily="2" charset="-78"/>
                </a:rPr>
                <a:t>اليوم الرابع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Microsoft Uighur" panose="02000000000000000000" pitchFamily="2" charset="-78"/>
                </a:rPr>
                <a:t>اليوم السادس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solidFill>
            <a:schemeClr val="bg1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Microsoft Uighur" panose="02000000000000000000" pitchFamily="2" charset="-78"/>
                </a:rPr>
                <a:t>اليوم الثالث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Microsoft Uighur" panose="02000000000000000000" pitchFamily="2" charset="-78"/>
                </a:rPr>
                <a:t>اليوم الخامس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78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78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9E65A8EB-C2EA-4B63-1C78-5F7E7A107613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735350" y="3250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03443963"/>
      </p:ext>
    </p:extLst>
  </p:cSld>
  <p:clrMapOvr>
    <a:masterClrMapping/>
  </p:clrMapOvr>
  <p:transition spd="slow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60744569"/>
      </p:ext>
    </p:extLst>
  </p:cSld>
  <p:clrMapOvr>
    <a:masterClrMapping/>
  </p:clrMapOvr>
  <p:transition spd="slow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23607097"/>
      </p:ext>
    </p:extLst>
  </p:cSld>
  <p:clrMapOvr>
    <a:masterClrMapping/>
  </p:clrMapOvr>
  <p:transition spd="slow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93027960"/>
      </p:ext>
    </p:extLst>
  </p:cSld>
  <p:clrMapOvr>
    <a:masterClrMapping/>
  </p:clrMapOvr>
  <p:transition spd="slow"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41279334"/>
      </p:ext>
    </p:extLst>
  </p:cSld>
  <p:clrMapOvr>
    <a:masterClrMapping/>
  </p:clrMapOvr>
  <p:transition spd="slow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78800381"/>
      </p:ext>
    </p:extLst>
  </p:cSld>
  <p:clrMapOvr>
    <a:masterClrMapping/>
  </p:clrMapOvr>
  <p:transition spd="slow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14F64D2-74A9-68D9-17A0-03DCA86AB30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54135064"/>
      </p:ext>
    </p:extLst>
  </p:cSld>
  <p:clrMapOvr>
    <a:masterClrMapping/>
  </p:clrMapOvr>
  <p:transition spd="slow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17399348"/>
      </p:ext>
    </p:extLst>
  </p:cSld>
  <p:clrMapOvr>
    <a:masterClrMapping/>
  </p:clrMapOvr>
  <p:transition spd="slow"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14F64D2-74A9-68D9-17A0-03DCA86AB30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74640505"/>
      </p:ext>
    </p:extLst>
  </p:cSld>
  <p:clrMapOvr>
    <a:masterClrMapping/>
  </p:clrMapOvr>
  <p:transition spd="slow"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22937971"/>
      </p:ext>
    </p:extLst>
  </p:cSld>
  <p:clrMapOvr>
    <a:masterClrMapping/>
  </p:clrMapOvr>
  <p:transition spd="slow"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68942687"/>
      </p:ext>
    </p:extLst>
  </p:cSld>
  <p:clrMapOvr>
    <a:masterClrMapping/>
  </p:clrMapOvr>
  <p:transition spd="slow"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87058090"/>
      </p:ext>
    </p:extLst>
  </p:cSld>
  <p:clrMapOvr>
    <a:masterClrMapping/>
  </p:clrMapOvr>
  <p:transition spd="slow"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129986723"/>
      </p:ext>
    </p:extLst>
  </p:cSld>
  <p:clrMapOvr>
    <a:masterClrMapping/>
  </p:clrMapOvr>
  <p:transition spd="slow"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42AA95B1-5491-4975-F445-F499BD3C41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11999" y="1575854"/>
            <a:ext cx="6840001" cy="612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6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167888944"/>
      </p:ext>
    </p:extLst>
  </p:cSld>
  <p:clrMapOvr>
    <a:masterClrMapping/>
  </p:clrMapOvr>
  <p:transition spd="slow"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58902734"/>
      </p:ext>
    </p:extLst>
  </p:cSld>
  <p:clrMapOvr>
    <a:masterClrMapping/>
  </p:clrMapOvr>
  <p:transition spd="slow"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46288124"/>
      </p:ext>
    </p:extLst>
  </p:cSld>
  <p:clrMapOvr>
    <a:masterClrMapping/>
  </p:clrMapOvr>
  <p:transition spd="slow"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1317036" y="3685915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26868" y="3684498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336702" y="3684498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DF8CA187-277E-D884-A04A-FAC631D20BA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D28D6E13-CE7C-3AA2-BA3B-DC6CD649F412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1317036" y="5815518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7" name="Espace réservé du texte 14">
            <a:extLst>
              <a:ext uri="{FF2B5EF4-FFF2-40B4-BE49-F238E27FC236}">
                <a16:creationId xmlns:a16="http://schemas.microsoft.com/office/drawing/2014/main" id="{ECD382B3-33FC-44FE-1048-5D0CE2CE9972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3826867" y="5814101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8" name="Espace réservé du texte 14">
            <a:extLst>
              <a:ext uri="{FF2B5EF4-FFF2-40B4-BE49-F238E27FC236}">
                <a16:creationId xmlns:a16="http://schemas.microsoft.com/office/drawing/2014/main" id="{CD8708A4-6F99-5164-BF09-15B2DB4FF88F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6336702" y="5814101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9" name="Espace réservé pour une image  14">
            <a:extLst>
              <a:ext uri="{FF2B5EF4-FFF2-40B4-BE49-F238E27FC236}">
                <a16:creationId xmlns:a16="http://schemas.microsoft.com/office/drawing/2014/main" id="{AE406E7C-D00B-DEB0-24F6-92F072697076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0" name="Espace réservé pour une image  14">
            <a:extLst>
              <a:ext uri="{FF2B5EF4-FFF2-40B4-BE49-F238E27FC236}">
                <a16:creationId xmlns:a16="http://schemas.microsoft.com/office/drawing/2014/main" id="{0524C2B1-20EB-8315-907C-49253251B7F8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1" name="Espace réservé pour une image  14">
            <a:extLst>
              <a:ext uri="{FF2B5EF4-FFF2-40B4-BE49-F238E27FC236}">
                <a16:creationId xmlns:a16="http://schemas.microsoft.com/office/drawing/2014/main" id="{41329BE8-BAA0-EF9E-D4E2-4B4B6608C078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F601B3E1-0300-A2A5-660F-929F9F0FC2FC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88D384C2-3D24-54ED-ECDC-EBB2F11E1BC9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F6F13977-CAA0-99E8-DDF8-6CAE2E046C22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37633419"/>
      </p:ext>
    </p:extLst>
  </p:cSld>
  <p:clrMapOvr>
    <a:masterClrMapping/>
  </p:clrMapOvr>
  <p:transition spd="slow"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Voc-03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CD64E387-0E8D-8AF1-4814-8865F3DE654E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920000" y="676800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C80A6BE9-AA1D-D46D-57A5-4AB6E31AC78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1674000" y="2160000"/>
            <a:ext cx="2880000" cy="2880000"/>
          </a:xfrm>
          <a:prstGeom prst="round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20691929"/>
      </p:ext>
    </p:extLst>
  </p:cSld>
  <p:clrMapOvr>
    <a:masterClrMapping/>
  </p:clrMapOvr>
  <p:transition spd="slow"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979103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122103" y="5219103"/>
            <a:ext cx="2899793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16">
            <a:extLst>
              <a:ext uri="{FF2B5EF4-FFF2-40B4-BE49-F238E27FC236}">
                <a16:creationId xmlns:a16="http://schemas.microsoft.com/office/drawing/2014/main" id="{37C26F73-B599-DCB0-6DEF-AD612BD94F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89657551"/>
      </p:ext>
    </p:extLst>
  </p:cSld>
  <p:clrMapOvr>
    <a:masterClrMapping/>
  </p:clrMapOvr>
  <p:transition spd="slow">
    <p:fad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979103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16">
            <a:extLst>
              <a:ext uri="{FF2B5EF4-FFF2-40B4-BE49-F238E27FC236}">
                <a16:creationId xmlns:a16="http://schemas.microsoft.com/office/drawing/2014/main" id="{37C26F73-B599-DCB0-6DEF-AD612BD94F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73894102"/>
      </p:ext>
    </p:extLst>
  </p:cSld>
  <p:clrMapOvr>
    <a:masterClrMapping/>
  </p:clrMapOvr>
  <p:transition spd="slow">
    <p:fad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96582760"/>
      </p:ext>
    </p:extLst>
  </p:cSld>
  <p:clrMapOvr>
    <a:masterClrMapping/>
  </p:clrMapOvr>
  <p:transition spd="slow"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5463132"/>
      </p:ext>
    </p:extLst>
  </p:cSld>
  <p:clrMapOvr>
    <a:masterClrMapping/>
  </p:clrMapOvr>
  <p:transition spd="slow">
    <p:fad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21817172"/>
      </p:ext>
    </p:extLst>
  </p:cSld>
  <p:clrMapOvr>
    <a:masterClrMapping/>
  </p:clrMapOvr>
  <p:transition spd="slow">
    <p:fad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16487707"/>
      </p:ext>
    </p:extLst>
  </p:cSld>
  <p:clrMapOvr>
    <a:masterClrMapping/>
  </p:clrMapOvr>
  <p:transition spd="slow">
    <p:fad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1317036" y="3685915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26868" y="3684498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336702" y="3684498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DF8CA187-277E-D884-A04A-FAC631D20BA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D28D6E13-CE7C-3AA2-BA3B-DC6CD649F412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1317036" y="5815518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7" name="Espace réservé du texte 14">
            <a:extLst>
              <a:ext uri="{FF2B5EF4-FFF2-40B4-BE49-F238E27FC236}">
                <a16:creationId xmlns:a16="http://schemas.microsoft.com/office/drawing/2014/main" id="{ECD382B3-33FC-44FE-1048-5D0CE2CE9972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3826867" y="5814101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8" name="Espace réservé du texte 14">
            <a:extLst>
              <a:ext uri="{FF2B5EF4-FFF2-40B4-BE49-F238E27FC236}">
                <a16:creationId xmlns:a16="http://schemas.microsoft.com/office/drawing/2014/main" id="{CD8708A4-6F99-5164-BF09-15B2DB4FF88F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6336702" y="5814101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9" name="Espace réservé pour une image  14">
            <a:extLst>
              <a:ext uri="{FF2B5EF4-FFF2-40B4-BE49-F238E27FC236}">
                <a16:creationId xmlns:a16="http://schemas.microsoft.com/office/drawing/2014/main" id="{AE406E7C-D00B-DEB0-24F6-92F072697076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0" name="Espace réservé pour une image  14">
            <a:extLst>
              <a:ext uri="{FF2B5EF4-FFF2-40B4-BE49-F238E27FC236}">
                <a16:creationId xmlns:a16="http://schemas.microsoft.com/office/drawing/2014/main" id="{0524C2B1-20EB-8315-907C-49253251B7F8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1" name="Espace réservé pour une image  14">
            <a:extLst>
              <a:ext uri="{FF2B5EF4-FFF2-40B4-BE49-F238E27FC236}">
                <a16:creationId xmlns:a16="http://schemas.microsoft.com/office/drawing/2014/main" id="{41329BE8-BAA0-EF9E-D4E2-4B4B6608C078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F601B3E1-0300-A2A5-660F-929F9F0FC2FC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88D384C2-3D24-54ED-ECDC-EBB2F11E1BC9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F6F13977-CAA0-99E8-DDF8-6CAE2E046C22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76814390"/>
      </p:ext>
    </p:extLst>
  </p:cSld>
  <p:clrMapOvr>
    <a:masterClrMapping/>
  </p:clrMapOvr>
  <p:transition spd="slow">
    <p:fad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Voc-03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CD64E387-0E8D-8AF1-4814-8865F3DE654E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920000" y="676800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C80A6BE9-AA1D-D46D-57A5-4AB6E31AC78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1674000" y="2160000"/>
            <a:ext cx="2880000" cy="2880000"/>
          </a:xfrm>
          <a:prstGeom prst="round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9388732"/>
      </p:ext>
    </p:extLst>
  </p:cSld>
  <p:clrMapOvr>
    <a:masterClrMapping/>
  </p:clrMapOvr>
  <p:transition spd="slow">
    <p:fade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979103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122103" y="5219103"/>
            <a:ext cx="2899793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16">
            <a:extLst>
              <a:ext uri="{FF2B5EF4-FFF2-40B4-BE49-F238E27FC236}">
                <a16:creationId xmlns:a16="http://schemas.microsoft.com/office/drawing/2014/main" id="{37C26F73-B599-DCB0-6DEF-AD612BD94F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06336311"/>
      </p:ext>
    </p:extLst>
  </p:cSld>
  <p:clrMapOvr>
    <a:masterClrMapping/>
  </p:clrMapOvr>
  <p:transition spd="slow">
    <p:fade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979103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16">
            <a:extLst>
              <a:ext uri="{FF2B5EF4-FFF2-40B4-BE49-F238E27FC236}">
                <a16:creationId xmlns:a16="http://schemas.microsoft.com/office/drawing/2014/main" id="{37C26F73-B599-DCB0-6DEF-AD612BD94F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78978283"/>
      </p:ext>
    </p:extLst>
  </p:cSld>
  <p:clrMapOvr>
    <a:masterClrMapping/>
  </p:clrMapOvr>
  <p:transition spd="slow">
    <p:fade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5876165"/>
      </p:ext>
    </p:extLst>
  </p:cSld>
  <p:clrMapOvr>
    <a:masterClrMapping/>
  </p:clrMapOvr>
  <p:transition spd="slow">
    <p:fade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98421278"/>
      </p:ext>
    </p:extLst>
  </p:cSld>
  <p:clrMapOvr>
    <a:masterClrMapping/>
  </p:clrMapOvr>
  <p:transition spd="slow">
    <p:fade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87671283"/>
      </p:ext>
    </p:extLst>
  </p:cSld>
  <p:clrMapOvr>
    <a:masterClrMapping/>
  </p:clrMapOvr>
  <p:transition spd="slow">
    <p:fade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28325122"/>
      </p:ext>
    </p:extLst>
  </p:cSld>
  <p:clrMapOvr>
    <a:masterClrMapping/>
  </p:clrMapOvr>
  <p:transition spd="slow">
    <p:fade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1317036" y="3685915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26868" y="3684498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336702" y="3684498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DF8CA187-277E-D884-A04A-FAC631D20BA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D28D6E13-CE7C-3AA2-BA3B-DC6CD649F412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1317036" y="5815518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7" name="Espace réservé du texte 14">
            <a:extLst>
              <a:ext uri="{FF2B5EF4-FFF2-40B4-BE49-F238E27FC236}">
                <a16:creationId xmlns:a16="http://schemas.microsoft.com/office/drawing/2014/main" id="{ECD382B3-33FC-44FE-1048-5D0CE2CE9972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3826867" y="5814101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8" name="Espace réservé du texte 14">
            <a:extLst>
              <a:ext uri="{FF2B5EF4-FFF2-40B4-BE49-F238E27FC236}">
                <a16:creationId xmlns:a16="http://schemas.microsoft.com/office/drawing/2014/main" id="{CD8708A4-6F99-5164-BF09-15B2DB4FF88F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6336702" y="5814101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9" name="Espace réservé pour une image  14">
            <a:extLst>
              <a:ext uri="{FF2B5EF4-FFF2-40B4-BE49-F238E27FC236}">
                <a16:creationId xmlns:a16="http://schemas.microsoft.com/office/drawing/2014/main" id="{AE406E7C-D00B-DEB0-24F6-92F072697076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0" name="Espace réservé pour une image  14">
            <a:extLst>
              <a:ext uri="{FF2B5EF4-FFF2-40B4-BE49-F238E27FC236}">
                <a16:creationId xmlns:a16="http://schemas.microsoft.com/office/drawing/2014/main" id="{0524C2B1-20EB-8315-907C-49253251B7F8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1" name="Espace réservé pour une image  14">
            <a:extLst>
              <a:ext uri="{FF2B5EF4-FFF2-40B4-BE49-F238E27FC236}">
                <a16:creationId xmlns:a16="http://schemas.microsoft.com/office/drawing/2014/main" id="{41329BE8-BAA0-EF9E-D4E2-4B4B6608C078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F601B3E1-0300-A2A5-660F-929F9F0FC2FC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88D384C2-3D24-54ED-ECDC-EBB2F11E1BC9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F6F13977-CAA0-99E8-DDF8-6CAE2E046C22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00638647"/>
      </p:ext>
    </p:extLst>
  </p:cSld>
  <p:clrMapOvr>
    <a:masterClrMapping/>
  </p:clrMapOvr>
  <p:transition spd="slow">
    <p:fade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Voc-03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CD64E387-0E8D-8AF1-4814-8865F3DE654E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920000" y="676800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C80A6BE9-AA1D-D46D-57A5-4AB6E31AC78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1674000" y="2160000"/>
            <a:ext cx="2880000" cy="2880000"/>
          </a:xfrm>
          <a:prstGeom prst="round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86453224"/>
      </p:ext>
    </p:extLst>
  </p:cSld>
  <p:clrMapOvr>
    <a:masterClrMapping/>
  </p:clrMapOvr>
  <p:transition spd="slow">
    <p:fade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979103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122103" y="5219103"/>
            <a:ext cx="2899793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16">
            <a:extLst>
              <a:ext uri="{FF2B5EF4-FFF2-40B4-BE49-F238E27FC236}">
                <a16:creationId xmlns:a16="http://schemas.microsoft.com/office/drawing/2014/main" id="{37C26F73-B599-DCB0-6DEF-AD612BD94F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84264741"/>
      </p:ext>
    </p:extLst>
  </p:cSld>
  <p:clrMapOvr>
    <a:masterClrMapping/>
  </p:clrMapOvr>
  <p:transition spd="slow">
    <p:fade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979103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16">
            <a:extLst>
              <a:ext uri="{FF2B5EF4-FFF2-40B4-BE49-F238E27FC236}">
                <a16:creationId xmlns:a16="http://schemas.microsoft.com/office/drawing/2014/main" id="{37C26F73-B599-DCB0-6DEF-AD612BD94F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18390214"/>
      </p:ext>
    </p:extLst>
  </p:cSld>
  <p:clrMapOvr>
    <a:masterClrMapping/>
  </p:clrMapOvr>
  <p:transition spd="slow">
    <p:fade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12505984"/>
      </p:ext>
    </p:extLst>
  </p:cSld>
  <p:clrMapOvr>
    <a:masterClrMapping/>
  </p:clrMapOvr>
  <p:transition spd="slow">
    <p:fade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70127047"/>
      </p:ext>
    </p:extLst>
  </p:cSld>
  <p:clrMapOvr>
    <a:masterClrMapping/>
  </p:clrMapOvr>
  <p:transition spd="slow">
    <p:fade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73251989"/>
      </p:ext>
    </p:extLst>
  </p:cSld>
  <p:clrMapOvr>
    <a:masterClrMapping/>
  </p:clrMapOvr>
  <p:transition spd="slow">
    <p:fade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64258407"/>
      </p:ext>
    </p:extLst>
  </p:cSld>
  <p:clrMapOvr>
    <a:masterClrMapping/>
  </p:clrMapOvr>
  <p:transition spd="slow">
    <p:fade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1317036" y="3685915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26868" y="3684498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336702" y="3684498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DF8CA187-277E-D884-A04A-FAC631D20BA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D28D6E13-CE7C-3AA2-BA3B-DC6CD649F412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1317036" y="5815518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7" name="Espace réservé du texte 14">
            <a:extLst>
              <a:ext uri="{FF2B5EF4-FFF2-40B4-BE49-F238E27FC236}">
                <a16:creationId xmlns:a16="http://schemas.microsoft.com/office/drawing/2014/main" id="{ECD382B3-33FC-44FE-1048-5D0CE2CE9972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3826867" y="5814101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8" name="Espace réservé du texte 14">
            <a:extLst>
              <a:ext uri="{FF2B5EF4-FFF2-40B4-BE49-F238E27FC236}">
                <a16:creationId xmlns:a16="http://schemas.microsoft.com/office/drawing/2014/main" id="{CD8708A4-6F99-5164-BF09-15B2DB4FF88F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6336702" y="5814101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9" name="Espace réservé pour une image  14">
            <a:extLst>
              <a:ext uri="{FF2B5EF4-FFF2-40B4-BE49-F238E27FC236}">
                <a16:creationId xmlns:a16="http://schemas.microsoft.com/office/drawing/2014/main" id="{AE406E7C-D00B-DEB0-24F6-92F072697076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0" name="Espace réservé pour une image  14">
            <a:extLst>
              <a:ext uri="{FF2B5EF4-FFF2-40B4-BE49-F238E27FC236}">
                <a16:creationId xmlns:a16="http://schemas.microsoft.com/office/drawing/2014/main" id="{0524C2B1-20EB-8315-907C-49253251B7F8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1" name="Espace réservé pour une image  14">
            <a:extLst>
              <a:ext uri="{FF2B5EF4-FFF2-40B4-BE49-F238E27FC236}">
                <a16:creationId xmlns:a16="http://schemas.microsoft.com/office/drawing/2014/main" id="{41329BE8-BAA0-EF9E-D4E2-4B4B6608C078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F601B3E1-0300-A2A5-660F-929F9F0FC2FC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88D384C2-3D24-54ED-ECDC-EBB2F11E1BC9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F6F13977-CAA0-99E8-DDF8-6CAE2E046C22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76048978"/>
      </p:ext>
    </p:extLst>
  </p:cSld>
  <p:clrMapOvr>
    <a:masterClrMapping/>
  </p:clrMapOvr>
  <p:transition spd="slow">
    <p:fade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Voc-03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CD64E387-0E8D-8AF1-4814-8865F3DE654E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920000" y="676800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C80A6BE9-AA1D-D46D-57A5-4AB6E31AC78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1674000" y="2160000"/>
            <a:ext cx="2880000" cy="2880000"/>
          </a:xfrm>
          <a:prstGeom prst="round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32974017"/>
      </p:ext>
    </p:extLst>
  </p:cSld>
  <p:clrMapOvr>
    <a:masterClrMapping/>
  </p:clrMapOvr>
  <p:transition spd="slow">
    <p:fade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979103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122103" y="5219103"/>
            <a:ext cx="2899793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16">
            <a:extLst>
              <a:ext uri="{FF2B5EF4-FFF2-40B4-BE49-F238E27FC236}">
                <a16:creationId xmlns:a16="http://schemas.microsoft.com/office/drawing/2014/main" id="{37C26F73-B599-DCB0-6DEF-AD612BD94F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76476190"/>
      </p:ext>
    </p:extLst>
  </p:cSld>
  <p:clrMapOvr>
    <a:masterClrMapping/>
  </p:clrMapOvr>
  <p:transition spd="slow">
    <p:fade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979103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16">
            <a:extLst>
              <a:ext uri="{FF2B5EF4-FFF2-40B4-BE49-F238E27FC236}">
                <a16:creationId xmlns:a16="http://schemas.microsoft.com/office/drawing/2014/main" id="{37C26F73-B599-DCB0-6DEF-AD612BD94F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32579107"/>
      </p:ext>
    </p:extLst>
  </p:cSld>
  <p:clrMapOvr>
    <a:masterClrMapping/>
  </p:clrMapOvr>
  <p:transition spd="slow">
    <p:fade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26579288"/>
      </p:ext>
    </p:extLst>
  </p:cSld>
  <p:clrMapOvr>
    <a:masterClrMapping/>
  </p:clrMapOvr>
  <p:transition spd="slow">
    <p:fade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50605890"/>
      </p:ext>
    </p:extLst>
  </p:cSld>
  <p:clrMapOvr>
    <a:masterClrMapping/>
  </p:clrMapOvr>
  <p:transition spd="slow">
    <p:fade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35943931"/>
      </p:ext>
    </p:extLst>
  </p:cSld>
  <p:clrMapOvr>
    <a:masterClrMapping/>
  </p:clrMapOvr>
  <p:transition spd="slow">
    <p:fade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47835735"/>
      </p:ext>
    </p:extLst>
  </p:cSld>
  <p:clrMapOvr>
    <a:masterClrMapping/>
  </p:clrMapOvr>
  <p:transition spd="slow">
    <p:fade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7432674"/>
      </p:ext>
    </p:extLst>
  </p:cSld>
  <p:clrMapOvr>
    <a:masterClrMapping/>
  </p:clrMapOvr>
  <p:transition spd="slow">
    <p:fade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76624184"/>
      </p:ext>
    </p:extLst>
  </p:cSld>
  <p:clrMapOvr>
    <a:masterClrMapping/>
  </p:clrMapOvr>
  <p:transition spd="slow">
    <p:fade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87810992"/>
      </p:ext>
    </p:extLst>
  </p:cSld>
  <p:clrMapOvr>
    <a:masterClrMapping/>
  </p:clrMapOvr>
  <p:transition spd="slow">
    <p:fade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481664021"/>
      </p:ext>
    </p:extLst>
  </p:cSld>
  <p:clrMapOvr>
    <a:masterClrMapping/>
  </p:clrMapOvr>
  <p:transition spd="slow">
    <p:fade/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114607457"/>
      </p:ext>
    </p:extLst>
  </p:cSld>
  <p:clrMapOvr>
    <a:masterClrMapping/>
  </p:clrMapOvr>
  <p:transition spd="slow">
    <p:fade/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05174706"/>
      </p:ext>
    </p:extLst>
  </p:cSld>
  <p:clrMapOvr>
    <a:masterClrMapping/>
  </p:clrMapOvr>
  <p:transition spd="slow">
    <p:fade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17808404"/>
      </p:ext>
    </p:extLst>
  </p:cSld>
  <p:clrMapOvr>
    <a:masterClrMapping/>
  </p:clrMapOvr>
  <p:transition spd="slow">
    <p:fade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43919363"/>
      </p:ext>
    </p:extLst>
  </p:cSld>
  <p:clrMapOvr>
    <a:masterClrMapping/>
  </p:clrMapOvr>
  <p:transition spd="slow">
    <p:fade/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14F64D2-74A9-68D9-17A0-03DCA86AB30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08305518"/>
      </p:ext>
    </p:extLst>
  </p:cSld>
  <p:clrMapOvr>
    <a:masterClrMapping/>
  </p:clrMapOvr>
  <p:transition spd="slow">
    <p:fade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20835452"/>
      </p:ext>
    </p:extLst>
  </p:cSld>
  <p:clrMapOvr>
    <a:masterClrMapping/>
  </p:clrMapOvr>
  <p:transition spd="slow">
    <p:fade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22/11/2025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17745877"/>
      </p:ext>
    </p:extLst>
  </p:cSld>
  <p:clrMapOvr>
    <a:masterClrMapping/>
  </p:clrMapOvr>
  <p:transition spd="slow">
    <p:fade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22/11/2025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29513608"/>
      </p:ext>
    </p:extLst>
  </p:cSld>
  <p:clrMapOvr>
    <a:masterClrMapping/>
  </p:clrMapOvr>
  <p:transition spd="slow">
    <p:fade/>
  </p:transition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22/11/2025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40000380"/>
      </p:ext>
    </p:extLst>
  </p:cSld>
  <p:clrMapOvr>
    <a:masterClrMapping/>
  </p:clrMapOvr>
  <p:transition spd="slow">
    <p:fade/>
  </p:transition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22/11/2025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58529275"/>
      </p:ext>
    </p:extLst>
  </p:cSld>
  <p:clrMapOvr>
    <a:masterClrMapping/>
  </p:clrMapOvr>
  <p:transition spd="slow">
    <p:fade/>
  </p:transition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22/11/2025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70781942"/>
      </p:ext>
    </p:extLst>
  </p:cSld>
  <p:clrMapOvr>
    <a:masterClrMapping/>
  </p:clrMapOvr>
  <p:transition spd="slow">
    <p:fade/>
  </p:transition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22/11/2025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28052993"/>
      </p:ext>
    </p:extLst>
  </p:cSld>
  <p:clrMapOvr>
    <a:masterClrMapping/>
  </p:clrMapOvr>
  <p:transition spd="slow">
    <p:fade/>
  </p:transition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22/11/2025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27466271"/>
      </p:ext>
    </p:extLst>
  </p:cSld>
  <p:clrMapOvr>
    <a:masterClrMapping/>
  </p:clrMapOvr>
  <p:transition spd="slow">
    <p:fade/>
  </p:transition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22/11/2025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09061055"/>
      </p:ext>
    </p:extLst>
  </p:cSld>
  <p:clrMapOvr>
    <a:masterClrMapping/>
  </p:clrMapOvr>
  <p:transition spd="slow">
    <p:fade/>
  </p:transition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22/11/2025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54809552"/>
      </p:ext>
    </p:extLst>
  </p:cSld>
  <p:clrMapOvr>
    <a:masterClrMapping/>
  </p:clrMapOvr>
  <p:transition spd="slow">
    <p:fade/>
  </p:transition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22/11/2025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6557739"/>
      </p:ext>
    </p:extLst>
  </p:cSld>
  <p:clrMapOvr>
    <a:masterClrMapping/>
  </p:clrMapOvr>
  <p:transition spd="slow">
    <p:fade/>
  </p:transition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22/11/2025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816331"/>
      </p:ext>
    </p:extLst>
  </p:cSld>
  <p:clrMapOvr>
    <a:masterClrMapping/>
  </p:clrMapOvr>
  <p:transition spd="slow">
    <p:fade/>
  </p:transition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7906481"/>
      </p:ext>
    </p:extLst>
  </p:cSld>
  <p:clrMapOvr>
    <a:masterClrMapping/>
  </p:clrMapOvr>
  <p:transition spd="slow">
    <p:fade/>
  </p:transition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18F9AB80-4A33-6DF2-80E1-E8A656E98251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367F1E7F-FCB1-DB7F-AD96-871BB190B7CC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E7643A20-C4D8-BF9C-F3EA-CFA7DD48D04A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F964E87D-23E0-5741-8A85-DF37CDECA766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A8646258-A959-F600-2206-2BA41D6E1A6E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A2FB6A86-22A2-ABA9-807D-F094A02D552F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3EE87273-A98E-CCCC-1BDB-328EFFAD7D0A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7AD4F6F3-9513-39A0-216F-D043ED7FE80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7">
            <a:extLst>
              <a:ext uri="{FF2B5EF4-FFF2-40B4-BE49-F238E27FC236}">
                <a16:creationId xmlns:a16="http://schemas.microsoft.com/office/drawing/2014/main" id="{BB6323A4-20B8-421E-0E1D-FF08D031FD0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5" name="Espace réservé pour une image  7">
            <a:extLst>
              <a:ext uri="{FF2B5EF4-FFF2-40B4-BE49-F238E27FC236}">
                <a16:creationId xmlns:a16="http://schemas.microsoft.com/office/drawing/2014/main" id="{5603BEB0-4315-EADB-F7A0-F4E441E48ADD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du texte 13">
            <a:extLst>
              <a:ext uri="{FF2B5EF4-FFF2-40B4-BE49-F238E27FC236}">
                <a16:creationId xmlns:a16="http://schemas.microsoft.com/office/drawing/2014/main" id="{49FEEAA2-EA63-3F6E-D9F6-D68810723F96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21" name="Espace réservé du texte 13">
            <a:extLst>
              <a:ext uri="{FF2B5EF4-FFF2-40B4-BE49-F238E27FC236}">
                <a16:creationId xmlns:a16="http://schemas.microsoft.com/office/drawing/2014/main" id="{23ECC305-C4E9-31F3-9A5E-341F36046FEA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24" name="Espace réservé du texte 13">
            <a:extLst>
              <a:ext uri="{FF2B5EF4-FFF2-40B4-BE49-F238E27FC236}">
                <a16:creationId xmlns:a16="http://schemas.microsoft.com/office/drawing/2014/main" id="{109CABDE-5387-A0F5-C62F-19585A73891B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36" name="Espace réservé du texte 13">
            <a:extLst>
              <a:ext uri="{FF2B5EF4-FFF2-40B4-BE49-F238E27FC236}">
                <a16:creationId xmlns:a16="http://schemas.microsoft.com/office/drawing/2014/main" id="{CF24539A-8A0C-283E-DB87-624BD585613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37" name="Espace réservé du texte 13">
            <a:extLst>
              <a:ext uri="{FF2B5EF4-FFF2-40B4-BE49-F238E27FC236}">
                <a16:creationId xmlns:a16="http://schemas.microsoft.com/office/drawing/2014/main" id="{708B5967-E1E4-5C15-5A52-9F784483454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38" name="Espace réservé du texte 13">
            <a:extLst>
              <a:ext uri="{FF2B5EF4-FFF2-40B4-BE49-F238E27FC236}">
                <a16:creationId xmlns:a16="http://schemas.microsoft.com/office/drawing/2014/main" id="{12B9E12D-2268-AEF6-BF3F-EBBAD2248123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90147632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50140955"/>
      </p:ext>
    </p:extLst>
  </p:cSld>
  <p:clrMapOvr>
    <a:masterClrMapping/>
  </p:clrMapOvr>
  <p:transition spd="slow">
    <p:fade/>
  </p:transition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44388000"/>
      </p:ext>
    </p:extLst>
  </p:cSld>
  <p:clrMapOvr>
    <a:masterClrMapping/>
  </p:clrMapOvr>
  <p:transition spd="slow">
    <p:fade/>
  </p:transition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36876463"/>
      </p:ext>
    </p:extLst>
  </p:cSld>
  <p:clrMapOvr>
    <a:masterClrMapping/>
  </p:clrMapOvr>
  <p:transition spd="slow">
    <p:fade/>
  </p:transition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78525727"/>
      </p:ext>
    </p:extLst>
  </p:cSld>
  <p:clrMapOvr>
    <a:masterClrMapping/>
  </p:clrMapOvr>
  <p:transition spd="slow">
    <p:fade/>
  </p:transition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9653257"/>
      </p:ext>
    </p:extLst>
  </p:cSld>
  <p:clrMapOvr>
    <a:masterClrMapping/>
  </p:clrMapOvr>
  <p:transition spd="slow">
    <p:fade/>
  </p:transition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84818073"/>
      </p:ext>
    </p:extLst>
  </p:cSld>
  <p:clrMapOvr>
    <a:masterClrMapping/>
  </p:clrMapOvr>
  <p:transition spd="slow">
    <p:fade/>
  </p:transition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16389372"/>
      </p:ext>
    </p:extLst>
  </p:cSld>
  <p:clrMapOvr>
    <a:masterClrMapping/>
  </p:clrMapOvr>
  <p:transition spd="slow">
    <p:fade/>
  </p:transition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18099424"/>
      </p:ext>
    </p:extLst>
  </p:cSld>
  <p:clrMapOvr>
    <a:masterClrMapping/>
  </p:clrMapOvr>
  <p:transition spd="slow">
    <p:fade/>
  </p:transition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16241218"/>
      </p:ext>
    </p:extLst>
  </p:cSld>
  <p:clrMapOvr>
    <a:masterClrMapping/>
  </p:clrMapOvr>
  <p:transition spd="slow">
    <p:fade/>
  </p:transition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80912527"/>
      </p:ext>
    </p:extLst>
  </p:cSld>
  <p:clrMapOvr>
    <a:masterClrMapping/>
  </p:clrMapOvr>
  <p:transition spd="slow">
    <p:fade/>
  </p:transition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09782575"/>
      </p:ext>
    </p:extLst>
  </p:cSld>
  <p:clrMapOvr>
    <a:masterClrMapping/>
  </p:clrMapOvr>
  <p:transition spd="slow">
    <p:fade/>
  </p:transition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12463918"/>
      </p:ext>
    </p:extLst>
  </p:cSld>
  <p:clrMapOvr>
    <a:masterClrMapping/>
  </p:clrMapOvr>
  <p:transition spd="slow">
    <p:fade/>
  </p:transition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57565829"/>
      </p:ext>
    </p:extLst>
  </p:cSld>
  <p:clrMapOvr>
    <a:masterClrMapping/>
  </p:clrMapOvr>
  <p:transition spd="slow">
    <p:fade/>
  </p:transition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03311600"/>
      </p:ext>
    </p:extLst>
  </p:cSld>
  <p:clrMapOvr>
    <a:masterClrMapping/>
  </p:clrMapOvr>
  <p:transition spd="slow">
    <p:fade/>
  </p:transition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88101358"/>
      </p:ext>
    </p:extLst>
  </p:cSld>
  <p:clrMapOvr>
    <a:masterClrMapping/>
  </p:clrMapOvr>
  <p:transition spd="slow">
    <p:fade/>
  </p:transition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32936648"/>
      </p:ext>
    </p:extLst>
  </p:cSld>
  <p:clrMapOvr>
    <a:masterClrMapping/>
  </p:clrMapOvr>
  <p:transition spd="slow">
    <p:fade/>
  </p:transition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81171881"/>
      </p:ext>
    </p:extLst>
  </p:cSld>
  <p:clrMapOvr>
    <a:masterClrMapping/>
  </p:clrMapOvr>
  <p:transition spd="slow">
    <p:fade/>
  </p:transition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95640904"/>
      </p:ext>
    </p:extLst>
  </p:cSld>
  <p:clrMapOvr>
    <a:masterClrMapping/>
  </p:clrMapOvr>
  <p:transition spd="slow">
    <p:fade/>
  </p:transition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72083105"/>
      </p:ext>
    </p:extLst>
  </p:cSld>
  <p:clrMapOvr>
    <a:masterClrMapping/>
  </p:clrMapOvr>
  <p:transition spd="slow">
    <p:fade/>
  </p:transition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60606503"/>
      </p:ext>
    </p:extLst>
  </p:cSld>
  <p:clrMapOvr>
    <a:masterClrMapping/>
  </p:clrMapOvr>
  <p:transition spd="slow">
    <p:fade/>
  </p:transition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20616244"/>
      </p:ext>
    </p:extLst>
  </p:cSld>
  <p:clrMapOvr>
    <a:masterClrMapping/>
  </p:clrMapOvr>
  <p:transition spd="slow">
    <p:fade/>
  </p:transition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09064775"/>
      </p:ext>
    </p:extLst>
  </p:cSld>
  <p:clrMapOvr>
    <a:masterClrMapping/>
  </p:clrMapOvr>
  <p:transition spd="slow">
    <p:fade/>
  </p:transition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88746272"/>
      </p:ext>
    </p:extLst>
  </p:cSld>
  <p:clrMapOvr>
    <a:masterClrMapping/>
  </p:clrMapOvr>
  <p:transition spd="slow">
    <p:fade/>
  </p:transition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5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45766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98975054"/>
      </p:ext>
    </p:extLst>
  </p:cSld>
  <p:clrMapOvr>
    <a:masterClrMapping/>
  </p:clrMapOvr>
  <p:transition spd="slow">
    <p:fade/>
  </p:transition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857BAC0B-AC65-BD61-1B0C-5A8010C4074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76114433"/>
      </p:ext>
    </p:extLst>
  </p:cSld>
  <p:clrMapOvr>
    <a:masterClrMapping/>
  </p:clrMapOvr>
  <p:transition spd="slow">
    <p:fade/>
  </p:transition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F07865AF-0218-DA63-49A3-7D88763D3E4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4374881"/>
      </p:ext>
    </p:extLst>
  </p:cSld>
  <p:clrMapOvr>
    <a:masterClrMapping/>
  </p:clrMapOvr>
  <p:transition spd="slow">
    <p:fade/>
  </p:transition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600A5F7D-7D47-07F5-08AA-8016965DE68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 dirty="0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05936400"/>
      </p:ext>
    </p:extLst>
  </p:cSld>
  <p:clrMapOvr>
    <a:masterClrMapping/>
  </p:clrMapOvr>
  <p:transition spd="slow">
    <p:fade/>
  </p:transition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CB3B8A30-F32D-5CC4-2E67-28B50E2CDB5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49391013"/>
      </p:ext>
    </p:extLst>
  </p:cSld>
  <p:clrMapOvr>
    <a:masterClrMapping/>
  </p:clrMapOvr>
  <p:transition spd="slow">
    <p:fade/>
  </p:transition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EE0B4139-2278-6815-C0E2-8899DA45756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42417826"/>
      </p:ext>
    </p:extLst>
  </p:cSld>
  <p:clrMapOvr>
    <a:masterClrMapping/>
  </p:clrMapOvr>
  <p:transition spd="slow">
    <p:fade/>
  </p:transition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685F2552-53F8-E324-FAFC-7CBC92F27AA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35784678"/>
      </p:ext>
    </p:extLst>
  </p:cSld>
  <p:clrMapOvr>
    <a:masterClrMapping/>
  </p:clrMapOvr>
  <p:transition spd="slow">
    <p:fade/>
  </p:transition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85BC44-B897-D2E5-D7ED-B51C2F89F30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47106269"/>
      </p:ext>
    </p:extLst>
  </p:cSld>
  <p:clrMapOvr>
    <a:masterClrMapping/>
  </p:clrMapOvr>
  <p:transition spd="slow">
    <p:fade/>
  </p:transition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A9285AD-8B22-A04D-E893-6F08727F900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80767885"/>
      </p:ext>
    </p:extLst>
  </p:cSld>
  <p:clrMapOvr>
    <a:masterClrMapping/>
  </p:clrMapOvr>
  <p:transition spd="slow">
    <p:fade/>
  </p:transition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94170535"/>
      </p:ext>
    </p:extLst>
  </p:cSld>
  <p:clrMapOvr>
    <a:masterClrMapping/>
  </p:clrMapOvr>
  <p:transition spd="slow">
    <p:fade/>
  </p:transition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1611C4F-2F07-955B-230E-2BD4D9E35C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06804515"/>
      </p:ext>
    </p:extLst>
  </p:cSld>
  <p:clrMapOvr>
    <a:masterClrMapping/>
  </p:clrMapOvr>
  <p:transition spd="slow">
    <p:fade/>
  </p:transition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5096D1-EB19-8E69-96A7-25A43E3397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9362422"/>
      </p:ext>
    </p:extLst>
  </p:cSld>
  <p:clrMapOvr>
    <a:masterClrMapping/>
  </p:clrMapOvr>
  <p:transition spd="slow">
    <p:fade/>
  </p:transition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6A4BA0-D462-85AB-E123-BB4F6907F98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7154965"/>
      </p:ext>
    </p:extLst>
  </p:cSld>
  <p:clrMapOvr>
    <a:masterClrMapping/>
  </p:clrMapOvr>
  <p:transition spd="slow">
    <p:fade/>
  </p:transition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3F74BEE-FD18-5972-5B67-A4109E3461B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82705970"/>
      </p:ext>
    </p:extLst>
  </p:cSld>
  <p:clrMapOvr>
    <a:masterClrMapping/>
  </p:clrMapOvr>
  <p:transition spd="slow">
    <p:fade/>
  </p:transition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E8C52E21-EF60-EFA4-6191-FA53B985CEC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5358604"/>
      </p:ext>
    </p:extLst>
  </p:cSld>
  <p:clrMapOvr>
    <a:masterClrMapping/>
  </p:clrMapOvr>
  <p:transition spd="slow">
    <p:fade/>
  </p:transition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29BBC07-74A6-563A-24CF-30738239EBD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46164229"/>
      </p:ext>
    </p:extLst>
  </p:cSld>
  <p:clrMapOvr>
    <a:masterClrMapping/>
  </p:clrMapOvr>
  <p:transition spd="slow">
    <p:fade/>
  </p:transition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0022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197ED421-FA03-EE08-7A45-DC1F5DB40FB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96483347"/>
      </p:ext>
    </p:extLst>
  </p:cSld>
  <p:clrMapOvr>
    <a:masterClrMapping/>
  </p:clrMapOvr>
  <p:transition spd="slow">
    <p:fade/>
  </p:transition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AAE1FD6-FA32-E9C2-3B4E-D7EA7311570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03607640"/>
      </p:ext>
    </p:extLst>
  </p:cSld>
  <p:clrMapOvr>
    <a:masterClrMapping/>
  </p:clrMapOvr>
  <p:transition spd="slow">
    <p:fade/>
  </p:transition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AC7F337F-3560-9C7B-95FB-EAD532B0642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10456158"/>
      </p:ext>
    </p:extLst>
  </p:cSld>
  <p:clrMapOvr>
    <a:masterClrMapping/>
  </p:clrMapOvr>
  <p:transition spd="slow">
    <p:fade/>
  </p:transition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6071AB2-FD89-6999-6BF2-6CCE861AFA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42232869"/>
      </p:ext>
    </p:extLst>
  </p:cSld>
  <p:clrMapOvr>
    <a:masterClrMapping/>
  </p:clrMapOvr>
  <p:transition spd="slow">
    <p:fade/>
  </p:transition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9313EEE-B6BD-1BA7-BADF-2E5354036BF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97024028"/>
      </p:ext>
    </p:extLst>
  </p:cSld>
  <p:clrMapOvr>
    <a:masterClrMapping/>
  </p:clrMapOvr>
  <p:transition spd="slow">
    <p:fade/>
  </p:transition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2892FE-936C-FF4D-A116-9CE2F3D567B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24187661"/>
      </p:ext>
    </p:extLst>
  </p:cSld>
  <p:clrMapOvr>
    <a:masterClrMapping/>
  </p:clrMapOvr>
  <p:transition spd="slow">
    <p:fade/>
  </p:transition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32F0DFEC-A9E5-DC8D-C232-E2AFC7F0701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54796911"/>
      </p:ext>
    </p:extLst>
  </p:cSld>
  <p:clrMapOvr>
    <a:masterClrMapping/>
  </p:clrMapOvr>
  <p:transition spd="slow">
    <p:fade/>
  </p:transition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70477A-0E04-9246-F13C-F07BEB34CF8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87944469"/>
      </p:ext>
    </p:extLst>
  </p:cSld>
  <p:clrMapOvr>
    <a:masterClrMapping/>
  </p:clrMapOvr>
  <p:transition spd="slow">
    <p:fade/>
  </p:transition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D554B0B8-4CC4-DB73-565A-ED295FC3E45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27992283"/>
      </p:ext>
    </p:extLst>
  </p:cSld>
  <p:clrMapOvr>
    <a:masterClrMapping/>
  </p:clrMapOvr>
  <p:transition spd="slow">
    <p:fade/>
  </p:transition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A598A812-1A48-52B0-FC1D-A565B8E90C7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45422767"/>
      </p:ext>
    </p:extLst>
  </p:cSld>
  <p:clrMapOvr>
    <a:masterClrMapping/>
  </p:clrMapOvr>
  <p:transition spd="slow">
    <p:fade/>
  </p:transition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1882EBB-2DBD-68BA-5DBD-D89EE7AD7D7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59627559"/>
      </p:ext>
    </p:extLst>
  </p:cSld>
  <p:clrMapOvr>
    <a:masterClrMapping/>
  </p:clrMapOvr>
  <p:transition spd="slow">
    <p:fade/>
  </p:transition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59E99C9-2072-2F56-B1B7-33FB969FAC1D}"/>
              </a:ext>
            </a:extLst>
          </p:cNvPr>
          <p:cNvSpPr>
            <a:spLocks noGrp="1" noChangeAspect="1"/>
          </p:cNvSpPr>
          <p:nvPr>
            <p:ph type="pic" sz="quarter" idx="3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88402808"/>
      </p:ext>
    </p:extLst>
  </p:cSld>
  <p:clrMapOvr>
    <a:masterClrMapping/>
  </p:clrMapOvr>
  <p:transition spd="slow">
    <p:fade/>
  </p:transition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A0F7819-9964-A31B-4633-13A7E8E86F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83504814"/>
      </p:ext>
    </p:extLst>
  </p:cSld>
  <p:clrMapOvr>
    <a:masterClrMapping/>
  </p:clrMapOvr>
  <p:transition spd="slow">
    <p:fade/>
  </p:transition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470AE5D-CB82-E085-7F8E-DE83285A7CF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59971518"/>
      </p:ext>
    </p:extLst>
  </p:cSld>
  <p:clrMapOvr>
    <a:masterClrMapping/>
  </p:clrMapOvr>
  <p:transition spd="slow">
    <p:fade/>
  </p:transition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48A1F5B7-D3F9-C909-EFB4-2DAE15E0AF6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40924517"/>
      </p:ext>
    </p:extLst>
  </p:cSld>
  <p:clrMapOvr>
    <a:masterClrMapping/>
  </p:clrMapOvr>
  <p:transition spd="slow">
    <p:fade/>
  </p:transition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1C42F411-175E-9E6D-D29B-7EAC7E24CF9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33662295"/>
      </p:ext>
    </p:extLst>
  </p:cSld>
  <p:clrMapOvr>
    <a:masterClrMapping/>
  </p:clrMapOvr>
  <p:transition spd="slow">
    <p:fade/>
  </p:transition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A8877E5-AC23-C627-8AF0-21907F62BC6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88247112"/>
      </p:ext>
    </p:extLst>
  </p:cSld>
  <p:clrMapOvr>
    <a:masterClrMapping/>
  </p:clrMapOvr>
  <p:transition spd="slow">
    <p:fade/>
  </p:transition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36940610"/>
      </p:ext>
    </p:extLst>
  </p:cSld>
  <p:clrMapOvr>
    <a:masterClrMapping/>
  </p:clrMapOvr>
  <p:transition spd="slow">
    <p:fade/>
  </p:transition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03199236"/>
      </p:ext>
    </p:extLst>
  </p:cSld>
  <p:clrMapOvr>
    <a:masterClrMapping/>
  </p:clrMapOvr>
  <p:transition spd="slow">
    <p:fade/>
  </p:transition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11101752"/>
      </p:ext>
    </p:extLst>
  </p:cSld>
  <p:clrMapOvr>
    <a:masterClrMapping/>
  </p:clrMapOvr>
  <p:transition spd="slow">
    <p:fade/>
  </p:transition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78534661"/>
      </p:ext>
    </p:extLst>
  </p:cSld>
  <p:clrMapOvr>
    <a:masterClrMapping/>
  </p:clrMapOvr>
  <p:transition spd="slow">
    <p:fade/>
  </p:transition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53600041"/>
      </p:ext>
    </p:extLst>
  </p:cSld>
  <p:clrMapOvr>
    <a:masterClrMapping/>
  </p:clrMapOvr>
  <p:transition spd="slow">
    <p:fade/>
  </p:transition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45086566"/>
      </p:ext>
    </p:extLst>
  </p:cSld>
  <p:clrMapOvr>
    <a:masterClrMapping/>
  </p:clrMapOvr>
  <p:transition spd="slow">
    <p:fade/>
  </p:transition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70382248"/>
      </p:ext>
    </p:extLst>
  </p:cSld>
  <p:clrMapOvr>
    <a:masterClrMapping/>
  </p:clrMapOvr>
  <p:transition spd="slow">
    <p:fade/>
  </p:transition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5072045"/>
      </p:ext>
    </p:extLst>
  </p:cSld>
  <p:clrMapOvr>
    <a:masterClrMapping/>
  </p:clrMapOvr>
  <p:transition spd="slow">
    <p:fade/>
  </p:transition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40165466"/>
      </p:ext>
    </p:extLst>
  </p:cSld>
  <p:clrMapOvr>
    <a:masterClrMapping/>
  </p:clrMapOvr>
  <p:transition spd="slow">
    <p:fade/>
  </p:transition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832407"/>
      </p:ext>
    </p:extLst>
  </p:cSld>
  <p:clrMapOvr>
    <a:masterClrMapping/>
  </p:clrMapOvr>
  <p:transition spd="slow">
    <p:fade/>
  </p:transition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95414691"/>
      </p:ext>
    </p:extLst>
  </p:cSld>
  <p:clrMapOvr>
    <a:masterClrMapping/>
  </p:clrMapOvr>
  <p:transition spd="slow">
    <p:fade/>
  </p:transition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88685785"/>
      </p:ext>
    </p:extLst>
  </p:cSld>
  <p:clrMapOvr>
    <a:masterClrMapping/>
  </p:clrMapOvr>
  <p:transition spd="slow">
    <p:fade/>
  </p:transition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70544027"/>
      </p:ext>
    </p:extLst>
  </p:cSld>
  <p:clrMapOvr>
    <a:masterClrMapping/>
  </p:clrMapOvr>
  <p:transition spd="slow">
    <p:fade/>
  </p:transition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40046880"/>
      </p:ext>
    </p:extLst>
  </p:cSld>
  <p:clrMapOvr>
    <a:masterClrMapping/>
  </p:clrMapOvr>
  <p:transition spd="slow">
    <p:fade/>
  </p:transition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36203238"/>
      </p:ext>
    </p:extLst>
  </p:cSld>
  <p:clrMapOvr>
    <a:masterClrMapping/>
  </p:clrMapOvr>
  <p:transition spd="slow">
    <p:fade/>
  </p:transition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96940700"/>
      </p:ext>
    </p:extLst>
  </p:cSld>
  <p:clrMapOvr>
    <a:masterClrMapping/>
  </p:clrMapOvr>
  <p:transition spd="slow">
    <p:fade/>
  </p:transition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30201888"/>
      </p:ext>
    </p:extLst>
  </p:cSld>
  <p:clrMapOvr>
    <a:masterClrMapping/>
  </p:clrMapOvr>
  <p:transition spd="slow">
    <p:fade/>
  </p:transition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365184"/>
      </p:ext>
    </p:extLst>
  </p:cSld>
  <p:clrMapOvr>
    <a:masterClrMapping/>
  </p:clrMapOvr>
  <p:transition spd="slow">
    <p:fade/>
  </p:transition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55954268"/>
      </p:ext>
    </p:extLst>
  </p:cSld>
  <p:clrMapOvr>
    <a:masterClrMapping/>
  </p:clrMapOvr>
  <p:transition spd="slow">
    <p:fade/>
  </p:transition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9694759"/>
      </p:ext>
    </p:extLst>
  </p:cSld>
  <p:clrMapOvr>
    <a:masterClrMapping/>
  </p:clrMapOvr>
  <p:transition spd="slow">
    <p:fade/>
  </p:transition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79523841"/>
      </p:ext>
    </p:extLst>
  </p:cSld>
  <p:clrMapOvr>
    <a:masterClrMapping/>
  </p:clrMapOvr>
  <p:transition spd="slow">
    <p:fade/>
  </p:transition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21476031"/>
      </p:ext>
    </p:extLst>
  </p:cSld>
  <p:clrMapOvr>
    <a:masterClrMapping/>
  </p:clrMapOvr>
  <p:transition spd="slow">
    <p:fade/>
  </p:transition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25840553"/>
      </p:ext>
    </p:extLst>
  </p:cSld>
  <p:clrMapOvr>
    <a:masterClrMapping/>
  </p:clrMapOvr>
  <p:transition spd="slow">
    <p:fade/>
  </p:transition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20972340"/>
      </p:ext>
    </p:extLst>
  </p:cSld>
  <p:clrMapOvr>
    <a:masterClrMapping/>
  </p:clrMapOvr>
  <p:transition spd="slow">
    <p:fade/>
  </p:transition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7108478"/>
      </p:ext>
    </p:extLst>
  </p:cSld>
  <p:clrMapOvr>
    <a:masterClrMapping/>
  </p:clrMapOvr>
  <p:transition spd="slow">
    <p:fade/>
  </p:transition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03713770"/>
      </p:ext>
    </p:extLst>
  </p:cSld>
  <p:clrMapOvr>
    <a:masterClrMapping/>
  </p:clrMapOvr>
  <p:transition spd="slow">
    <p:fade/>
  </p:transition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23573435"/>
      </p:ext>
    </p:extLst>
  </p:cSld>
  <p:clrMapOvr>
    <a:masterClrMapping/>
  </p:clrMapOvr>
  <p:transition spd="slow">
    <p:fade/>
  </p:transition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4489537"/>
      </p:ext>
    </p:extLst>
  </p:cSld>
  <p:clrMapOvr>
    <a:masterClrMapping/>
  </p:clrMapOvr>
  <p:transition spd="slow">
    <p:fade/>
  </p:transition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2042284"/>
      </p:ext>
    </p:extLst>
  </p:cSld>
  <p:clrMapOvr>
    <a:masterClrMapping/>
  </p:clrMapOvr>
  <p:transition spd="slow">
    <p:fade/>
  </p:transition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89662636"/>
      </p:ext>
    </p:extLst>
  </p:cSld>
  <p:clrMapOvr>
    <a:masterClrMapping/>
  </p:clrMapOvr>
  <p:transition spd="slow">
    <p:fade/>
  </p:transition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61513923"/>
      </p:ext>
    </p:extLst>
  </p:cSld>
  <p:clrMapOvr>
    <a:masterClrMapping/>
  </p:clrMapOvr>
  <p:transition spd="slow">
    <p:fade/>
  </p:transition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25851749"/>
      </p:ext>
    </p:extLst>
  </p:cSld>
  <p:clrMapOvr>
    <a:masterClrMapping/>
  </p:clrMapOvr>
  <p:transition spd="slow">
    <p:fade/>
  </p:transition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66628990"/>
      </p:ext>
    </p:extLst>
  </p:cSld>
  <p:clrMapOvr>
    <a:masterClrMapping/>
  </p:clrMapOvr>
  <p:transition spd="slow">
    <p:fade/>
  </p:transition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62719543"/>
      </p:ext>
    </p:extLst>
  </p:cSld>
  <p:clrMapOvr>
    <a:masterClrMapping/>
  </p:clrMapOvr>
  <p:transition spd="slow">
    <p:fade/>
  </p:transition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99126056"/>
      </p:ext>
    </p:extLst>
  </p:cSld>
  <p:clrMapOvr>
    <a:masterClrMapping/>
  </p:clrMapOvr>
  <p:transition spd="slow">
    <p:fade/>
  </p:transition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68539477"/>
      </p:ext>
    </p:extLst>
  </p:cSld>
  <p:clrMapOvr>
    <a:masterClrMapping/>
  </p:clrMapOvr>
  <p:transition spd="slow">
    <p:fade/>
  </p:transition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21663027"/>
      </p:ext>
    </p:extLst>
  </p:cSld>
  <p:clrMapOvr>
    <a:masterClrMapping/>
  </p:clrMapOvr>
  <p:transition spd="slow">
    <p:fade/>
  </p:transition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66026848"/>
      </p:ext>
    </p:extLst>
  </p:cSld>
  <p:clrMapOvr>
    <a:masterClrMapping/>
  </p:clrMapOvr>
  <p:transition spd="slow">
    <p:fade/>
  </p:transition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37771176"/>
      </p:ext>
    </p:extLst>
  </p:cSld>
  <p:clrMapOvr>
    <a:masterClrMapping/>
  </p:clrMapOvr>
  <p:transition spd="slow">
    <p:fade/>
  </p:transition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5803210"/>
      </p:ext>
    </p:extLst>
  </p:cSld>
  <p:clrMapOvr>
    <a:masterClrMapping/>
  </p:clrMapOvr>
  <p:transition spd="slow">
    <p:fade/>
  </p:transition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06701624"/>
      </p:ext>
    </p:extLst>
  </p:cSld>
  <p:clrMapOvr>
    <a:masterClrMapping/>
  </p:clrMapOvr>
  <p:transition spd="slow">
    <p:fade/>
  </p:transition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92417200"/>
      </p:ext>
    </p:extLst>
  </p:cSld>
  <p:clrMapOvr>
    <a:masterClrMapping/>
  </p:clrMapOvr>
  <p:transition spd="slow">
    <p:fade/>
  </p:transition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51751041"/>
      </p:ext>
    </p:extLst>
  </p:cSld>
  <p:clrMapOvr>
    <a:masterClrMapping/>
  </p:clrMapOvr>
  <p:transition spd="slow">
    <p:fade/>
  </p:transition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93846791"/>
      </p:ext>
    </p:extLst>
  </p:cSld>
  <p:clrMapOvr>
    <a:masterClrMapping/>
  </p:clrMapOvr>
  <p:transition spd="slow">
    <p:fade/>
  </p:transition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6591289"/>
      </p:ext>
    </p:extLst>
  </p:cSld>
  <p:clrMapOvr>
    <a:masterClrMapping/>
  </p:clrMapOvr>
  <p:transition spd="slow">
    <p:fade/>
  </p:transition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24582581"/>
      </p:ext>
    </p:extLst>
  </p:cSld>
  <p:clrMapOvr>
    <a:masterClrMapping/>
  </p:clrMapOvr>
  <p:transition spd="slow">
    <p:fade/>
  </p:transition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98132191"/>
      </p:ext>
    </p:extLst>
  </p:cSld>
  <p:clrMapOvr>
    <a:masterClrMapping/>
  </p:clrMapOvr>
  <p:transition spd="slow">
    <p:fade/>
  </p:transition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34700769"/>
      </p:ext>
    </p:extLst>
  </p:cSld>
  <p:clrMapOvr>
    <a:masterClrMapping/>
  </p:clrMapOvr>
  <p:transition spd="slow">
    <p:fade/>
  </p:transition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66844373"/>
      </p:ext>
    </p:extLst>
  </p:cSld>
  <p:clrMapOvr>
    <a:masterClrMapping/>
  </p:clrMapOvr>
  <p:transition spd="slow">
    <p:fade/>
  </p:transition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40780295"/>
      </p:ext>
    </p:extLst>
  </p:cSld>
  <p:clrMapOvr>
    <a:masterClrMapping/>
  </p:clrMapOvr>
  <p:transition spd="slow">
    <p:fade/>
  </p:transition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19837800"/>
      </p:ext>
    </p:extLst>
  </p:cSld>
  <p:clrMapOvr>
    <a:masterClrMapping/>
  </p:clrMapOvr>
  <p:transition spd="slow">
    <p:fade/>
  </p:transition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04725922"/>
      </p:ext>
    </p:extLst>
  </p:cSld>
  <p:clrMapOvr>
    <a:masterClrMapping/>
  </p:clrMapOvr>
  <p:transition spd="slow">
    <p:fade/>
  </p:transition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26451457"/>
      </p:ext>
    </p:extLst>
  </p:cSld>
  <p:clrMapOvr>
    <a:masterClrMapping/>
  </p:clrMapOvr>
  <p:transition spd="slow">
    <p:fade/>
  </p:transition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05528791"/>
      </p:ext>
    </p:extLst>
  </p:cSld>
  <p:clrMapOvr>
    <a:masterClrMapping/>
  </p:clrMapOvr>
  <p:transition spd="slow">
    <p:fade/>
  </p:transition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75198694"/>
      </p:ext>
    </p:extLst>
  </p:cSld>
  <p:clrMapOvr>
    <a:masterClrMapping/>
  </p:clrMapOvr>
  <p:transition spd="slow">
    <p:fade/>
  </p:transition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73621700"/>
      </p:ext>
    </p:extLst>
  </p:cSld>
  <p:clrMapOvr>
    <a:masterClrMapping/>
  </p:clrMapOvr>
  <p:transition spd="slow">
    <p:fade/>
  </p:transition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51874122"/>
      </p:ext>
    </p:extLst>
  </p:cSld>
  <p:clrMapOvr>
    <a:masterClrMapping/>
  </p:clrMapOvr>
  <p:transition spd="slow">
    <p:fade/>
  </p:transition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31846309"/>
      </p:ext>
    </p:extLst>
  </p:cSld>
  <p:clrMapOvr>
    <a:masterClrMapping/>
  </p:clrMapOvr>
  <p:transition spd="slow">
    <p:fade/>
  </p:transition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75306150"/>
      </p:ext>
    </p:extLst>
  </p:cSld>
  <p:clrMapOvr>
    <a:masterClrMapping/>
  </p:clrMapOvr>
  <p:transition spd="slow">
    <p:fade/>
  </p:transition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53080839"/>
      </p:ext>
    </p:extLst>
  </p:cSld>
  <p:clrMapOvr>
    <a:masterClrMapping/>
  </p:clrMapOvr>
  <p:transition spd="slow">
    <p:fade/>
  </p:transition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04933745"/>
      </p:ext>
    </p:extLst>
  </p:cSld>
  <p:clrMapOvr>
    <a:masterClrMapping/>
  </p:clrMapOvr>
  <p:transition spd="slow">
    <p:fade/>
  </p:transition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06131262"/>
      </p:ext>
    </p:extLst>
  </p:cSld>
  <p:clrMapOvr>
    <a:masterClrMapping/>
  </p:clrMapOvr>
  <p:transition spd="slow">
    <p:fade/>
  </p:transition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00475337"/>
      </p:ext>
    </p:extLst>
  </p:cSld>
  <p:clrMapOvr>
    <a:masterClrMapping/>
  </p:clrMapOvr>
  <p:transition spd="slow">
    <p:fade/>
  </p:transition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91002786"/>
      </p:ext>
    </p:extLst>
  </p:cSld>
  <p:clrMapOvr>
    <a:masterClrMapping/>
  </p:clrMapOvr>
  <p:transition spd="slow">
    <p:fade/>
  </p:transition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94001682"/>
      </p:ext>
    </p:extLst>
  </p:cSld>
  <p:clrMapOvr>
    <a:masterClrMapping/>
  </p:clrMapOvr>
  <p:transition spd="slow">
    <p:fade/>
  </p:transition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18933437"/>
      </p:ext>
    </p:extLst>
  </p:cSld>
  <p:clrMapOvr>
    <a:masterClrMapping/>
  </p:clrMapOvr>
  <p:transition spd="slow">
    <p:fade/>
  </p:transition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Libre" userDrawn="1">
  <p:cSld name="3_Voc_Act_01__Libre"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3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FBAAD011-4256-886D-0B03-99D0DB8584F2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89572398"/>
      </p:ext>
    </p:extLst>
  </p:cSld>
  <p:clrMapOvr>
    <a:masterClrMapping/>
  </p:clrMapOvr>
  <p:transition spd="slow">
    <p:fade/>
  </p:transition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77991414"/>
      </p:ext>
    </p:extLst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theme" Target="../theme/theme2.xml"/><Relationship Id="rId7" Type="http://schemas.openxmlformats.org/officeDocument/2006/relationships/image" Target="../media/image7.png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jpg"/><Relationship Id="rId9" Type="http://schemas.openxmlformats.org/officeDocument/2006/relationships/image" Target="../media/image9.pn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theme" Target="../theme/theme3.xml"/><Relationship Id="rId7" Type="http://schemas.openxmlformats.org/officeDocument/2006/relationships/image" Target="../media/image7.png"/><Relationship Id="rId2" Type="http://schemas.openxmlformats.org/officeDocument/2006/relationships/slideLayout" Target="../slideLayouts/slideLayout17.xml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jpg"/><Relationship Id="rId9" Type="http://schemas.openxmlformats.org/officeDocument/2006/relationships/image" Target="../media/image9.pn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slideLayout" Target="../slideLayouts/slideLayout20.xml"/><Relationship Id="rId7" Type="http://schemas.openxmlformats.org/officeDocument/2006/relationships/image" Target="../media/image4.jpg"/><Relationship Id="rId12" Type="http://schemas.openxmlformats.org/officeDocument/2006/relationships/image" Target="../media/image9.png"/><Relationship Id="rId2" Type="http://schemas.openxmlformats.org/officeDocument/2006/relationships/slideLayout" Target="../slideLayouts/slideLayout19.xml"/><Relationship Id="rId1" Type="http://schemas.openxmlformats.org/officeDocument/2006/relationships/slideLayout" Target="../slideLayouts/slideLayout18.xml"/><Relationship Id="rId6" Type="http://schemas.openxmlformats.org/officeDocument/2006/relationships/theme" Target="../theme/theme4.xml"/><Relationship Id="rId11" Type="http://schemas.openxmlformats.org/officeDocument/2006/relationships/image" Target="../media/image8.png"/><Relationship Id="rId5" Type="http://schemas.openxmlformats.org/officeDocument/2006/relationships/slideLayout" Target="../slideLayouts/slideLayout22.xml"/><Relationship Id="rId10" Type="http://schemas.openxmlformats.org/officeDocument/2006/relationships/image" Target="../media/image7.png"/><Relationship Id="rId4" Type="http://schemas.openxmlformats.org/officeDocument/2006/relationships/slideLayout" Target="../slideLayouts/slideLayout21.xml"/><Relationship Id="rId9" Type="http://schemas.openxmlformats.org/officeDocument/2006/relationships/image" Target="../media/image6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8.pn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image" Target="../media/image7.png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image" Target="../media/image5.png"/><Relationship Id="rId5" Type="http://schemas.openxmlformats.org/officeDocument/2006/relationships/slideLayout" Target="../slideLayouts/slideLayout27.xml"/><Relationship Id="rId10" Type="http://schemas.openxmlformats.org/officeDocument/2006/relationships/image" Target="../media/image4.jpg"/><Relationship Id="rId4" Type="http://schemas.openxmlformats.org/officeDocument/2006/relationships/slideLayout" Target="../slideLayouts/slideLayout26.xml"/><Relationship Id="rId9" Type="http://schemas.openxmlformats.org/officeDocument/2006/relationships/theme" Target="../theme/theme5.xml"/><Relationship Id="rId14" Type="http://schemas.openxmlformats.org/officeDocument/2006/relationships/image" Target="../media/image9.pn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8.xml"/><Relationship Id="rId13" Type="http://schemas.openxmlformats.org/officeDocument/2006/relationships/image" Target="../media/image8.png"/><Relationship Id="rId3" Type="http://schemas.openxmlformats.org/officeDocument/2006/relationships/slideLayout" Target="../slideLayouts/slideLayout33.xml"/><Relationship Id="rId7" Type="http://schemas.openxmlformats.org/officeDocument/2006/relationships/slideLayout" Target="../slideLayouts/slideLayout37.xml"/><Relationship Id="rId12" Type="http://schemas.openxmlformats.org/officeDocument/2006/relationships/image" Target="../media/image7.png"/><Relationship Id="rId2" Type="http://schemas.openxmlformats.org/officeDocument/2006/relationships/slideLayout" Target="../slideLayouts/slideLayout32.xml"/><Relationship Id="rId1" Type="http://schemas.openxmlformats.org/officeDocument/2006/relationships/slideLayout" Target="../slideLayouts/slideLayout31.xml"/><Relationship Id="rId6" Type="http://schemas.openxmlformats.org/officeDocument/2006/relationships/slideLayout" Target="../slideLayouts/slideLayout36.xml"/><Relationship Id="rId11" Type="http://schemas.openxmlformats.org/officeDocument/2006/relationships/image" Target="../media/image5.png"/><Relationship Id="rId5" Type="http://schemas.openxmlformats.org/officeDocument/2006/relationships/slideLayout" Target="../slideLayouts/slideLayout35.xml"/><Relationship Id="rId10" Type="http://schemas.openxmlformats.org/officeDocument/2006/relationships/image" Target="../media/image4.jpg"/><Relationship Id="rId4" Type="http://schemas.openxmlformats.org/officeDocument/2006/relationships/slideLayout" Target="../slideLayouts/slideLayout34.xml"/><Relationship Id="rId9" Type="http://schemas.openxmlformats.org/officeDocument/2006/relationships/theme" Target="../theme/theme6.xml"/><Relationship Id="rId14" Type="http://schemas.openxmlformats.org/officeDocument/2006/relationships/image" Target="../media/image9.pn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6.xml"/><Relationship Id="rId13" Type="http://schemas.openxmlformats.org/officeDocument/2006/relationships/image" Target="../media/image8.png"/><Relationship Id="rId3" Type="http://schemas.openxmlformats.org/officeDocument/2006/relationships/slideLayout" Target="../slideLayouts/slideLayout41.xml"/><Relationship Id="rId7" Type="http://schemas.openxmlformats.org/officeDocument/2006/relationships/slideLayout" Target="../slideLayouts/slideLayout45.xml"/><Relationship Id="rId12" Type="http://schemas.openxmlformats.org/officeDocument/2006/relationships/image" Target="../media/image7.png"/><Relationship Id="rId2" Type="http://schemas.openxmlformats.org/officeDocument/2006/relationships/slideLayout" Target="../slideLayouts/slideLayout40.xml"/><Relationship Id="rId1" Type="http://schemas.openxmlformats.org/officeDocument/2006/relationships/slideLayout" Target="../slideLayouts/slideLayout39.xml"/><Relationship Id="rId6" Type="http://schemas.openxmlformats.org/officeDocument/2006/relationships/slideLayout" Target="../slideLayouts/slideLayout44.xml"/><Relationship Id="rId11" Type="http://schemas.openxmlformats.org/officeDocument/2006/relationships/image" Target="../media/image5.png"/><Relationship Id="rId5" Type="http://schemas.openxmlformats.org/officeDocument/2006/relationships/slideLayout" Target="../slideLayouts/slideLayout43.xml"/><Relationship Id="rId10" Type="http://schemas.openxmlformats.org/officeDocument/2006/relationships/image" Target="../media/image4.jpg"/><Relationship Id="rId4" Type="http://schemas.openxmlformats.org/officeDocument/2006/relationships/slideLayout" Target="../slideLayouts/slideLayout42.xml"/><Relationship Id="rId9" Type="http://schemas.openxmlformats.org/officeDocument/2006/relationships/theme" Target="../theme/theme7.xml"/><Relationship Id="rId14" Type="http://schemas.openxmlformats.org/officeDocument/2006/relationships/image" Target="../media/image9.png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4.xml"/><Relationship Id="rId13" Type="http://schemas.openxmlformats.org/officeDocument/2006/relationships/image" Target="../media/image8.png"/><Relationship Id="rId3" Type="http://schemas.openxmlformats.org/officeDocument/2006/relationships/slideLayout" Target="../slideLayouts/slideLayout49.xml"/><Relationship Id="rId7" Type="http://schemas.openxmlformats.org/officeDocument/2006/relationships/slideLayout" Target="../slideLayouts/slideLayout53.xml"/><Relationship Id="rId12" Type="http://schemas.openxmlformats.org/officeDocument/2006/relationships/image" Target="../media/image7.png"/><Relationship Id="rId2" Type="http://schemas.openxmlformats.org/officeDocument/2006/relationships/slideLayout" Target="../slideLayouts/slideLayout48.xml"/><Relationship Id="rId1" Type="http://schemas.openxmlformats.org/officeDocument/2006/relationships/slideLayout" Target="../slideLayouts/slideLayout47.xml"/><Relationship Id="rId6" Type="http://schemas.openxmlformats.org/officeDocument/2006/relationships/slideLayout" Target="../slideLayouts/slideLayout52.xml"/><Relationship Id="rId11" Type="http://schemas.openxmlformats.org/officeDocument/2006/relationships/image" Target="../media/image5.png"/><Relationship Id="rId5" Type="http://schemas.openxmlformats.org/officeDocument/2006/relationships/slideLayout" Target="../slideLayouts/slideLayout51.xml"/><Relationship Id="rId10" Type="http://schemas.openxmlformats.org/officeDocument/2006/relationships/image" Target="../media/image4.jpg"/><Relationship Id="rId4" Type="http://schemas.openxmlformats.org/officeDocument/2006/relationships/slideLayout" Target="../slideLayouts/slideLayout50.xml"/><Relationship Id="rId9" Type="http://schemas.openxmlformats.org/officeDocument/2006/relationships/theme" Target="../theme/theme8.xml"/><Relationship Id="rId14" Type="http://schemas.openxmlformats.org/officeDocument/2006/relationships/image" Target="../media/image9.png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2.xml"/><Relationship Id="rId13" Type="http://schemas.openxmlformats.org/officeDocument/2006/relationships/image" Target="../media/image6.png"/><Relationship Id="rId3" Type="http://schemas.openxmlformats.org/officeDocument/2006/relationships/slideLayout" Target="../slideLayouts/slideLayout57.xml"/><Relationship Id="rId7" Type="http://schemas.openxmlformats.org/officeDocument/2006/relationships/slideLayout" Target="../slideLayouts/slideLayout61.xml"/><Relationship Id="rId12" Type="http://schemas.openxmlformats.org/officeDocument/2006/relationships/image" Target="../media/image5.png"/><Relationship Id="rId2" Type="http://schemas.openxmlformats.org/officeDocument/2006/relationships/slideLayout" Target="../slideLayouts/slideLayout56.xml"/><Relationship Id="rId16" Type="http://schemas.openxmlformats.org/officeDocument/2006/relationships/image" Target="../media/image9.png"/><Relationship Id="rId1" Type="http://schemas.openxmlformats.org/officeDocument/2006/relationships/slideLayout" Target="../slideLayouts/slideLayout55.xml"/><Relationship Id="rId6" Type="http://schemas.openxmlformats.org/officeDocument/2006/relationships/slideLayout" Target="../slideLayouts/slideLayout60.xml"/><Relationship Id="rId11" Type="http://schemas.openxmlformats.org/officeDocument/2006/relationships/image" Target="../media/image4.jpg"/><Relationship Id="rId5" Type="http://schemas.openxmlformats.org/officeDocument/2006/relationships/slideLayout" Target="../slideLayouts/slideLayout59.xml"/><Relationship Id="rId15" Type="http://schemas.openxmlformats.org/officeDocument/2006/relationships/image" Target="../media/image8.png"/><Relationship Id="rId10" Type="http://schemas.openxmlformats.org/officeDocument/2006/relationships/theme" Target="../theme/theme9.xml"/><Relationship Id="rId4" Type="http://schemas.openxmlformats.org/officeDocument/2006/relationships/slideLayout" Target="../slideLayouts/slideLayout58.xml"/><Relationship Id="rId9" Type="http://schemas.openxmlformats.org/officeDocument/2006/relationships/slideLayout" Target="../slideLayouts/slideLayout63.xml"/><Relationship Id="rId14" Type="http://schemas.openxmlformats.org/officeDocument/2006/relationships/image" Target="../media/image7.png"/></Relationships>
</file>

<file path=ppt/slideMasters/_rels/slideMaster10.xml.rels><?xml version="1.0" encoding="UTF-8" standalone="yes"?>
<Relationships xmlns="http://schemas.openxmlformats.org/package/2006/relationships"><Relationship Id="rId3" Type="http://schemas.openxmlformats.org/officeDocument/2006/relationships/theme" Target="../theme/theme10.xml"/><Relationship Id="rId2" Type="http://schemas.openxmlformats.org/officeDocument/2006/relationships/slideLayout" Target="../slideLayouts/slideLayout65.xml"/><Relationship Id="rId1" Type="http://schemas.openxmlformats.org/officeDocument/2006/relationships/slideLayout" Target="../slideLayouts/slideLayout64.xml"/><Relationship Id="rId4" Type="http://schemas.openxmlformats.org/officeDocument/2006/relationships/image" Target="../media/image4.jpg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3.xml"/><Relationship Id="rId13" Type="http://schemas.openxmlformats.org/officeDocument/2006/relationships/slideLayout" Target="../slideLayouts/slideLayout78.xml"/><Relationship Id="rId3" Type="http://schemas.openxmlformats.org/officeDocument/2006/relationships/slideLayout" Target="../slideLayouts/slideLayout68.xml"/><Relationship Id="rId7" Type="http://schemas.openxmlformats.org/officeDocument/2006/relationships/slideLayout" Target="../slideLayouts/slideLayout72.xml"/><Relationship Id="rId12" Type="http://schemas.openxmlformats.org/officeDocument/2006/relationships/slideLayout" Target="../slideLayouts/slideLayout77.xml"/><Relationship Id="rId2" Type="http://schemas.openxmlformats.org/officeDocument/2006/relationships/slideLayout" Target="../slideLayouts/slideLayout67.xml"/><Relationship Id="rId1" Type="http://schemas.openxmlformats.org/officeDocument/2006/relationships/slideLayout" Target="../slideLayouts/slideLayout66.xml"/><Relationship Id="rId6" Type="http://schemas.openxmlformats.org/officeDocument/2006/relationships/slideLayout" Target="../slideLayouts/slideLayout71.xml"/><Relationship Id="rId11" Type="http://schemas.openxmlformats.org/officeDocument/2006/relationships/slideLayout" Target="../slideLayouts/slideLayout76.xml"/><Relationship Id="rId5" Type="http://schemas.openxmlformats.org/officeDocument/2006/relationships/slideLayout" Target="../slideLayouts/slideLayout70.xml"/><Relationship Id="rId10" Type="http://schemas.openxmlformats.org/officeDocument/2006/relationships/slideLayout" Target="../slideLayouts/slideLayout75.xml"/><Relationship Id="rId4" Type="http://schemas.openxmlformats.org/officeDocument/2006/relationships/slideLayout" Target="../slideLayouts/slideLayout69.xml"/><Relationship Id="rId9" Type="http://schemas.openxmlformats.org/officeDocument/2006/relationships/slideLayout" Target="../slideLayouts/slideLayout74.xml"/><Relationship Id="rId14" Type="http://schemas.openxmlformats.org/officeDocument/2006/relationships/theme" Target="../theme/theme11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6.xml"/><Relationship Id="rId13" Type="http://schemas.openxmlformats.org/officeDocument/2006/relationships/slideLayout" Target="../slideLayouts/slideLayout91.xml"/><Relationship Id="rId18" Type="http://schemas.openxmlformats.org/officeDocument/2006/relationships/slideLayout" Target="../slideLayouts/slideLayout96.xml"/><Relationship Id="rId3" Type="http://schemas.openxmlformats.org/officeDocument/2006/relationships/slideLayout" Target="../slideLayouts/slideLayout81.xml"/><Relationship Id="rId21" Type="http://schemas.openxmlformats.org/officeDocument/2006/relationships/slideLayout" Target="../slideLayouts/slideLayout99.xml"/><Relationship Id="rId7" Type="http://schemas.openxmlformats.org/officeDocument/2006/relationships/slideLayout" Target="../slideLayouts/slideLayout85.xml"/><Relationship Id="rId12" Type="http://schemas.openxmlformats.org/officeDocument/2006/relationships/slideLayout" Target="../slideLayouts/slideLayout90.xml"/><Relationship Id="rId17" Type="http://schemas.openxmlformats.org/officeDocument/2006/relationships/slideLayout" Target="../slideLayouts/slideLayout95.xml"/><Relationship Id="rId25" Type="http://schemas.openxmlformats.org/officeDocument/2006/relationships/image" Target="../media/image10.bin"/><Relationship Id="rId2" Type="http://schemas.openxmlformats.org/officeDocument/2006/relationships/slideLayout" Target="../slideLayouts/slideLayout80.xml"/><Relationship Id="rId16" Type="http://schemas.openxmlformats.org/officeDocument/2006/relationships/slideLayout" Target="../slideLayouts/slideLayout94.xml"/><Relationship Id="rId20" Type="http://schemas.openxmlformats.org/officeDocument/2006/relationships/slideLayout" Target="../slideLayouts/slideLayout98.xml"/><Relationship Id="rId1" Type="http://schemas.openxmlformats.org/officeDocument/2006/relationships/slideLayout" Target="../slideLayouts/slideLayout79.xml"/><Relationship Id="rId6" Type="http://schemas.openxmlformats.org/officeDocument/2006/relationships/slideLayout" Target="../slideLayouts/slideLayout84.xml"/><Relationship Id="rId11" Type="http://schemas.openxmlformats.org/officeDocument/2006/relationships/slideLayout" Target="../slideLayouts/slideLayout89.xml"/><Relationship Id="rId24" Type="http://schemas.openxmlformats.org/officeDocument/2006/relationships/theme" Target="../theme/theme12.xml"/><Relationship Id="rId5" Type="http://schemas.openxmlformats.org/officeDocument/2006/relationships/slideLayout" Target="../slideLayouts/slideLayout83.xml"/><Relationship Id="rId15" Type="http://schemas.openxmlformats.org/officeDocument/2006/relationships/slideLayout" Target="../slideLayouts/slideLayout93.xml"/><Relationship Id="rId23" Type="http://schemas.openxmlformats.org/officeDocument/2006/relationships/slideLayout" Target="../slideLayouts/slideLayout101.xml"/><Relationship Id="rId10" Type="http://schemas.openxmlformats.org/officeDocument/2006/relationships/slideLayout" Target="../slideLayouts/slideLayout88.xml"/><Relationship Id="rId19" Type="http://schemas.openxmlformats.org/officeDocument/2006/relationships/slideLayout" Target="../slideLayouts/slideLayout97.xml"/><Relationship Id="rId4" Type="http://schemas.openxmlformats.org/officeDocument/2006/relationships/slideLayout" Target="../slideLayouts/slideLayout82.xml"/><Relationship Id="rId9" Type="http://schemas.openxmlformats.org/officeDocument/2006/relationships/slideLayout" Target="../slideLayouts/slideLayout87.xml"/><Relationship Id="rId14" Type="http://schemas.openxmlformats.org/officeDocument/2006/relationships/slideLayout" Target="../slideLayouts/slideLayout92.xml"/><Relationship Id="rId22" Type="http://schemas.openxmlformats.org/officeDocument/2006/relationships/slideLayout" Target="../slideLayouts/slideLayout100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9.xml"/><Relationship Id="rId13" Type="http://schemas.openxmlformats.org/officeDocument/2006/relationships/slideLayout" Target="../slideLayouts/slideLayout114.xml"/><Relationship Id="rId18" Type="http://schemas.openxmlformats.org/officeDocument/2006/relationships/image" Target="../media/image10.bin"/><Relationship Id="rId3" Type="http://schemas.openxmlformats.org/officeDocument/2006/relationships/slideLayout" Target="../slideLayouts/slideLayout104.xml"/><Relationship Id="rId7" Type="http://schemas.openxmlformats.org/officeDocument/2006/relationships/slideLayout" Target="../slideLayouts/slideLayout108.xml"/><Relationship Id="rId12" Type="http://schemas.openxmlformats.org/officeDocument/2006/relationships/slideLayout" Target="../slideLayouts/slideLayout113.xml"/><Relationship Id="rId17" Type="http://schemas.openxmlformats.org/officeDocument/2006/relationships/theme" Target="../theme/theme13.xml"/><Relationship Id="rId2" Type="http://schemas.openxmlformats.org/officeDocument/2006/relationships/slideLayout" Target="../slideLayouts/slideLayout103.xml"/><Relationship Id="rId16" Type="http://schemas.openxmlformats.org/officeDocument/2006/relationships/slideLayout" Target="../slideLayouts/slideLayout117.xml"/><Relationship Id="rId1" Type="http://schemas.openxmlformats.org/officeDocument/2006/relationships/slideLayout" Target="../slideLayouts/slideLayout102.xml"/><Relationship Id="rId6" Type="http://schemas.openxmlformats.org/officeDocument/2006/relationships/slideLayout" Target="../slideLayouts/slideLayout107.xml"/><Relationship Id="rId11" Type="http://schemas.openxmlformats.org/officeDocument/2006/relationships/slideLayout" Target="../slideLayouts/slideLayout112.xml"/><Relationship Id="rId5" Type="http://schemas.openxmlformats.org/officeDocument/2006/relationships/slideLayout" Target="../slideLayouts/slideLayout106.xml"/><Relationship Id="rId15" Type="http://schemas.openxmlformats.org/officeDocument/2006/relationships/slideLayout" Target="../slideLayouts/slideLayout116.xml"/><Relationship Id="rId10" Type="http://schemas.openxmlformats.org/officeDocument/2006/relationships/slideLayout" Target="../slideLayouts/slideLayout111.xml"/><Relationship Id="rId4" Type="http://schemas.openxmlformats.org/officeDocument/2006/relationships/slideLayout" Target="../slideLayouts/slideLayout105.xml"/><Relationship Id="rId9" Type="http://schemas.openxmlformats.org/officeDocument/2006/relationships/slideLayout" Target="../slideLayouts/slideLayout110.xml"/><Relationship Id="rId14" Type="http://schemas.openxmlformats.org/officeDocument/2006/relationships/slideLayout" Target="../slideLayouts/slideLayout115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5.xml"/><Relationship Id="rId13" Type="http://schemas.openxmlformats.org/officeDocument/2006/relationships/slideLayout" Target="../slideLayouts/slideLayout130.xml"/><Relationship Id="rId18" Type="http://schemas.openxmlformats.org/officeDocument/2006/relationships/theme" Target="../theme/theme14.xml"/><Relationship Id="rId3" Type="http://schemas.openxmlformats.org/officeDocument/2006/relationships/slideLayout" Target="../slideLayouts/slideLayout120.xml"/><Relationship Id="rId7" Type="http://schemas.openxmlformats.org/officeDocument/2006/relationships/slideLayout" Target="../slideLayouts/slideLayout124.xml"/><Relationship Id="rId12" Type="http://schemas.openxmlformats.org/officeDocument/2006/relationships/slideLayout" Target="../slideLayouts/slideLayout129.xml"/><Relationship Id="rId17" Type="http://schemas.openxmlformats.org/officeDocument/2006/relationships/slideLayout" Target="../slideLayouts/slideLayout134.xml"/><Relationship Id="rId2" Type="http://schemas.openxmlformats.org/officeDocument/2006/relationships/slideLayout" Target="../slideLayouts/slideLayout119.xml"/><Relationship Id="rId16" Type="http://schemas.openxmlformats.org/officeDocument/2006/relationships/slideLayout" Target="../slideLayouts/slideLayout133.xml"/><Relationship Id="rId1" Type="http://schemas.openxmlformats.org/officeDocument/2006/relationships/slideLayout" Target="../slideLayouts/slideLayout118.xml"/><Relationship Id="rId6" Type="http://schemas.openxmlformats.org/officeDocument/2006/relationships/slideLayout" Target="../slideLayouts/slideLayout123.xml"/><Relationship Id="rId11" Type="http://schemas.openxmlformats.org/officeDocument/2006/relationships/slideLayout" Target="../slideLayouts/slideLayout128.xml"/><Relationship Id="rId5" Type="http://schemas.openxmlformats.org/officeDocument/2006/relationships/slideLayout" Target="../slideLayouts/slideLayout122.xml"/><Relationship Id="rId15" Type="http://schemas.openxmlformats.org/officeDocument/2006/relationships/slideLayout" Target="../slideLayouts/slideLayout132.xml"/><Relationship Id="rId10" Type="http://schemas.openxmlformats.org/officeDocument/2006/relationships/slideLayout" Target="../slideLayouts/slideLayout127.xml"/><Relationship Id="rId19" Type="http://schemas.openxmlformats.org/officeDocument/2006/relationships/image" Target="../media/image10.bin"/><Relationship Id="rId4" Type="http://schemas.openxmlformats.org/officeDocument/2006/relationships/slideLayout" Target="../slideLayouts/slideLayout121.xml"/><Relationship Id="rId9" Type="http://schemas.openxmlformats.org/officeDocument/2006/relationships/slideLayout" Target="../slideLayouts/slideLayout126.xml"/><Relationship Id="rId14" Type="http://schemas.openxmlformats.org/officeDocument/2006/relationships/slideLayout" Target="../slideLayouts/slideLayout131.xml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2.xml"/><Relationship Id="rId13" Type="http://schemas.openxmlformats.org/officeDocument/2006/relationships/slideLayout" Target="../slideLayouts/slideLayout147.xml"/><Relationship Id="rId18" Type="http://schemas.openxmlformats.org/officeDocument/2006/relationships/slideLayout" Target="../slideLayouts/slideLayout152.xml"/><Relationship Id="rId3" Type="http://schemas.openxmlformats.org/officeDocument/2006/relationships/slideLayout" Target="../slideLayouts/slideLayout137.xml"/><Relationship Id="rId21" Type="http://schemas.openxmlformats.org/officeDocument/2006/relationships/slideLayout" Target="../slideLayouts/slideLayout155.xml"/><Relationship Id="rId7" Type="http://schemas.openxmlformats.org/officeDocument/2006/relationships/slideLayout" Target="../slideLayouts/slideLayout141.xml"/><Relationship Id="rId12" Type="http://schemas.openxmlformats.org/officeDocument/2006/relationships/slideLayout" Target="../slideLayouts/slideLayout146.xml"/><Relationship Id="rId17" Type="http://schemas.openxmlformats.org/officeDocument/2006/relationships/slideLayout" Target="../slideLayouts/slideLayout151.xml"/><Relationship Id="rId2" Type="http://schemas.openxmlformats.org/officeDocument/2006/relationships/slideLayout" Target="../slideLayouts/slideLayout136.xml"/><Relationship Id="rId16" Type="http://schemas.openxmlformats.org/officeDocument/2006/relationships/slideLayout" Target="../slideLayouts/slideLayout150.xml"/><Relationship Id="rId20" Type="http://schemas.openxmlformats.org/officeDocument/2006/relationships/slideLayout" Target="../slideLayouts/slideLayout154.xml"/><Relationship Id="rId1" Type="http://schemas.openxmlformats.org/officeDocument/2006/relationships/slideLayout" Target="../slideLayouts/slideLayout135.xml"/><Relationship Id="rId6" Type="http://schemas.openxmlformats.org/officeDocument/2006/relationships/slideLayout" Target="../slideLayouts/slideLayout140.xml"/><Relationship Id="rId11" Type="http://schemas.openxmlformats.org/officeDocument/2006/relationships/slideLayout" Target="../slideLayouts/slideLayout145.xml"/><Relationship Id="rId24" Type="http://schemas.openxmlformats.org/officeDocument/2006/relationships/image" Target="../media/image10.bin"/><Relationship Id="rId5" Type="http://schemas.openxmlformats.org/officeDocument/2006/relationships/slideLayout" Target="../slideLayouts/slideLayout139.xml"/><Relationship Id="rId15" Type="http://schemas.openxmlformats.org/officeDocument/2006/relationships/slideLayout" Target="../slideLayouts/slideLayout149.xml"/><Relationship Id="rId23" Type="http://schemas.openxmlformats.org/officeDocument/2006/relationships/theme" Target="../theme/theme15.xml"/><Relationship Id="rId10" Type="http://schemas.openxmlformats.org/officeDocument/2006/relationships/slideLayout" Target="../slideLayouts/slideLayout144.xml"/><Relationship Id="rId19" Type="http://schemas.openxmlformats.org/officeDocument/2006/relationships/slideLayout" Target="../slideLayouts/slideLayout153.xml"/><Relationship Id="rId4" Type="http://schemas.openxmlformats.org/officeDocument/2006/relationships/slideLayout" Target="../slideLayouts/slideLayout138.xml"/><Relationship Id="rId9" Type="http://schemas.openxmlformats.org/officeDocument/2006/relationships/slideLayout" Target="../slideLayouts/slideLayout143.xml"/><Relationship Id="rId14" Type="http://schemas.openxmlformats.org/officeDocument/2006/relationships/slideLayout" Target="../slideLayouts/slideLayout148.xml"/><Relationship Id="rId22" Type="http://schemas.openxmlformats.org/officeDocument/2006/relationships/slideLayout" Target="../slideLayouts/slideLayout156.xml"/></Relationships>
</file>

<file path=ppt/slideMasters/_rels/slideMaster1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4.xml"/><Relationship Id="rId13" Type="http://schemas.openxmlformats.org/officeDocument/2006/relationships/slideLayout" Target="../slideLayouts/slideLayout169.xml"/><Relationship Id="rId18" Type="http://schemas.openxmlformats.org/officeDocument/2006/relationships/slideLayout" Target="../slideLayouts/slideLayout174.xml"/><Relationship Id="rId3" Type="http://schemas.openxmlformats.org/officeDocument/2006/relationships/slideLayout" Target="../slideLayouts/slideLayout159.xml"/><Relationship Id="rId21" Type="http://schemas.openxmlformats.org/officeDocument/2006/relationships/slideLayout" Target="../slideLayouts/slideLayout177.xml"/><Relationship Id="rId7" Type="http://schemas.openxmlformats.org/officeDocument/2006/relationships/slideLayout" Target="../slideLayouts/slideLayout163.xml"/><Relationship Id="rId12" Type="http://schemas.openxmlformats.org/officeDocument/2006/relationships/slideLayout" Target="../slideLayouts/slideLayout168.xml"/><Relationship Id="rId17" Type="http://schemas.openxmlformats.org/officeDocument/2006/relationships/slideLayout" Target="../slideLayouts/slideLayout173.xml"/><Relationship Id="rId2" Type="http://schemas.openxmlformats.org/officeDocument/2006/relationships/slideLayout" Target="../slideLayouts/slideLayout158.xml"/><Relationship Id="rId16" Type="http://schemas.openxmlformats.org/officeDocument/2006/relationships/slideLayout" Target="../slideLayouts/slideLayout172.xml"/><Relationship Id="rId20" Type="http://schemas.openxmlformats.org/officeDocument/2006/relationships/slideLayout" Target="../slideLayouts/slideLayout176.xml"/><Relationship Id="rId1" Type="http://schemas.openxmlformats.org/officeDocument/2006/relationships/slideLayout" Target="../slideLayouts/slideLayout157.xml"/><Relationship Id="rId6" Type="http://schemas.openxmlformats.org/officeDocument/2006/relationships/slideLayout" Target="../slideLayouts/slideLayout162.xml"/><Relationship Id="rId11" Type="http://schemas.openxmlformats.org/officeDocument/2006/relationships/slideLayout" Target="../slideLayouts/slideLayout167.xml"/><Relationship Id="rId24" Type="http://schemas.openxmlformats.org/officeDocument/2006/relationships/image" Target="../media/image10.bin"/><Relationship Id="rId5" Type="http://schemas.openxmlformats.org/officeDocument/2006/relationships/slideLayout" Target="../slideLayouts/slideLayout161.xml"/><Relationship Id="rId15" Type="http://schemas.openxmlformats.org/officeDocument/2006/relationships/slideLayout" Target="../slideLayouts/slideLayout171.xml"/><Relationship Id="rId23" Type="http://schemas.openxmlformats.org/officeDocument/2006/relationships/theme" Target="../theme/theme16.xml"/><Relationship Id="rId10" Type="http://schemas.openxmlformats.org/officeDocument/2006/relationships/slideLayout" Target="../slideLayouts/slideLayout166.xml"/><Relationship Id="rId19" Type="http://schemas.openxmlformats.org/officeDocument/2006/relationships/slideLayout" Target="../slideLayouts/slideLayout175.xml"/><Relationship Id="rId4" Type="http://schemas.openxmlformats.org/officeDocument/2006/relationships/slideLayout" Target="../slideLayouts/slideLayout160.xml"/><Relationship Id="rId9" Type="http://schemas.openxmlformats.org/officeDocument/2006/relationships/slideLayout" Target="../slideLayouts/slideLayout165.xml"/><Relationship Id="rId14" Type="http://schemas.openxmlformats.org/officeDocument/2006/relationships/slideLayout" Target="../slideLayouts/slideLayout170.xml"/><Relationship Id="rId22" Type="http://schemas.openxmlformats.org/officeDocument/2006/relationships/slideLayout" Target="../slideLayouts/slideLayout178.xml"/></Relationships>
</file>

<file path=ppt/slideMasters/_rels/slideMaster1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6.xml"/><Relationship Id="rId13" Type="http://schemas.openxmlformats.org/officeDocument/2006/relationships/slideLayout" Target="../slideLayouts/slideLayout191.xml"/><Relationship Id="rId18" Type="http://schemas.openxmlformats.org/officeDocument/2006/relationships/slideLayout" Target="../slideLayouts/slideLayout196.xml"/><Relationship Id="rId26" Type="http://schemas.openxmlformats.org/officeDocument/2006/relationships/image" Target="../media/image10.bin"/><Relationship Id="rId3" Type="http://schemas.openxmlformats.org/officeDocument/2006/relationships/slideLayout" Target="../slideLayouts/slideLayout181.xml"/><Relationship Id="rId21" Type="http://schemas.openxmlformats.org/officeDocument/2006/relationships/slideLayout" Target="../slideLayouts/slideLayout199.xml"/><Relationship Id="rId7" Type="http://schemas.openxmlformats.org/officeDocument/2006/relationships/slideLayout" Target="../slideLayouts/slideLayout185.xml"/><Relationship Id="rId12" Type="http://schemas.openxmlformats.org/officeDocument/2006/relationships/slideLayout" Target="../slideLayouts/slideLayout190.xml"/><Relationship Id="rId17" Type="http://schemas.openxmlformats.org/officeDocument/2006/relationships/slideLayout" Target="../slideLayouts/slideLayout195.xml"/><Relationship Id="rId25" Type="http://schemas.openxmlformats.org/officeDocument/2006/relationships/theme" Target="../theme/theme17.xml"/><Relationship Id="rId2" Type="http://schemas.openxmlformats.org/officeDocument/2006/relationships/slideLayout" Target="../slideLayouts/slideLayout180.xml"/><Relationship Id="rId16" Type="http://schemas.openxmlformats.org/officeDocument/2006/relationships/slideLayout" Target="../slideLayouts/slideLayout194.xml"/><Relationship Id="rId20" Type="http://schemas.openxmlformats.org/officeDocument/2006/relationships/slideLayout" Target="../slideLayouts/slideLayout198.xml"/><Relationship Id="rId1" Type="http://schemas.openxmlformats.org/officeDocument/2006/relationships/slideLayout" Target="../slideLayouts/slideLayout179.xml"/><Relationship Id="rId6" Type="http://schemas.openxmlformats.org/officeDocument/2006/relationships/slideLayout" Target="../slideLayouts/slideLayout184.xml"/><Relationship Id="rId11" Type="http://schemas.openxmlformats.org/officeDocument/2006/relationships/slideLayout" Target="../slideLayouts/slideLayout189.xml"/><Relationship Id="rId24" Type="http://schemas.openxmlformats.org/officeDocument/2006/relationships/slideLayout" Target="../slideLayouts/slideLayout202.xml"/><Relationship Id="rId5" Type="http://schemas.openxmlformats.org/officeDocument/2006/relationships/slideLayout" Target="../slideLayouts/slideLayout183.xml"/><Relationship Id="rId15" Type="http://schemas.openxmlformats.org/officeDocument/2006/relationships/slideLayout" Target="../slideLayouts/slideLayout193.xml"/><Relationship Id="rId23" Type="http://schemas.openxmlformats.org/officeDocument/2006/relationships/slideLayout" Target="../slideLayouts/slideLayout201.xml"/><Relationship Id="rId10" Type="http://schemas.openxmlformats.org/officeDocument/2006/relationships/slideLayout" Target="../slideLayouts/slideLayout188.xml"/><Relationship Id="rId19" Type="http://schemas.openxmlformats.org/officeDocument/2006/relationships/slideLayout" Target="../slideLayouts/slideLayout197.xml"/><Relationship Id="rId4" Type="http://schemas.openxmlformats.org/officeDocument/2006/relationships/slideLayout" Target="../slideLayouts/slideLayout182.xml"/><Relationship Id="rId9" Type="http://schemas.openxmlformats.org/officeDocument/2006/relationships/slideLayout" Target="../slideLayouts/slideLayout187.xml"/><Relationship Id="rId14" Type="http://schemas.openxmlformats.org/officeDocument/2006/relationships/slideLayout" Target="../slideLayouts/slideLayout192.xml"/><Relationship Id="rId22" Type="http://schemas.openxmlformats.org/officeDocument/2006/relationships/slideLayout" Target="../slideLayouts/slideLayout20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5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480182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  <p:sldLayoutId id="2147483686" r:id="rId12"/>
    <p:sldLayoutId id="2147483868" r:id="rId13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14C427FD-FF22-C327-0759-AB1666D99702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1318" y="17616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0215" y="17616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7429" y="17616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F5F2B08-CEE8-A724-843B-D22EBB574803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1291" y="17616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14AA64FE-029A-D058-1457-7B396E66D1A9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26195" y="176162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0C1609F9-E6DF-3D8A-BF1E-399F849E5147}"/>
              </a:ext>
            </a:extLst>
          </p:cNvPr>
          <p:cNvSpPr>
            <a:spLocks/>
          </p:cNvSpPr>
          <p:nvPr userDrawn="1"/>
        </p:nvSpPr>
        <p:spPr>
          <a:xfrm>
            <a:off x="6939250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الحـصة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2761395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1574750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4160430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B23B913-2150-C913-2A6F-677DA0124FC1}"/>
              </a:ext>
            </a:extLst>
          </p:cNvPr>
          <p:cNvSpPr>
            <a:spLocks/>
          </p:cNvSpPr>
          <p:nvPr userDrawn="1"/>
        </p:nvSpPr>
        <p:spPr>
          <a:xfrm>
            <a:off x="241740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5FEE1AC-A01F-CCD3-DD0A-35C97601589B}"/>
              </a:ext>
            </a:extLst>
          </p:cNvPr>
          <p:cNvSpPr>
            <a:spLocks/>
          </p:cNvSpPr>
          <p:nvPr userDrawn="1"/>
        </p:nvSpPr>
        <p:spPr>
          <a:xfrm>
            <a:off x="5598834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81B0DA9E-8895-51CB-D469-05A6149A62AB}"/>
              </a:ext>
            </a:extLst>
          </p:cNvPr>
          <p:cNvSpPr txBox="1"/>
          <p:nvPr userDrawn="1"/>
        </p:nvSpPr>
        <p:spPr>
          <a:xfrm>
            <a:off x="1419836" y="135496"/>
            <a:ext cx="2780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00000000000000000" pitchFamily="2" charset="-78"/>
              </a:rPr>
              <a:t>6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723836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2" r:id="rId1"/>
    <p:sldLayoutId id="2147483753" r:id="rId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14C427FD-FF22-C327-0759-AB1666D99702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1318" y="17616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0215" y="17616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7429" y="17616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F5F2B08-CEE8-A724-843B-D22EBB574803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1291" y="17616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14AA64FE-029A-D058-1457-7B396E66D1A9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26195" y="176162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0C1609F9-E6DF-3D8A-BF1E-399F849E5147}"/>
              </a:ext>
            </a:extLst>
          </p:cNvPr>
          <p:cNvSpPr>
            <a:spLocks/>
          </p:cNvSpPr>
          <p:nvPr userDrawn="1"/>
        </p:nvSpPr>
        <p:spPr>
          <a:xfrm>
            <a:off x="6939250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الحـصة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2761395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1574750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4160430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B23B913-2150-C913-2A6F-677DA0124FC1}"/>
              </a:ext>
            </a:extLst>
          </p:cNvPr>
          <p:cNvSpPr>
            <a:spLocks/>
          </p:cNvSpPr>
          <p:nvPr userDrawn="1"/>
        </p:nvSpPr>
        <p:spPr>
          <a:xfrm>
            <a:off x="241740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5FEE1AC-A01F-CCD3-DD0A-35C97601589B}"/>
              </a:ext>
            </a:extLst>
          </p:cNvPr>
          <p:cNvSpPr>
            <a:spLocks/>
          </p:cNvSpPr>
          <p:nvPr userDrawn="1"/>
        </p:nvSpPr>
        <p:spPr>
          <a:xfrm>
            <a:off x="5598834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81B0DA9E-8895-51CB-D469-05A6149A62AB}"/>
              </a:ext>
            </a:extLst>
          </p:cNvPr>
          <p:cNvSpPr txBox="1"/>
          <p:nvPr userDrawn="1"/>
        </p:nvSpPr>
        <p:spPr>
          <a:xfrm>
            <a:off x="1419836" y="135496"/>
            <a:ext cx="2780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dirty="0">
                <a:solidFill>
                  <a:srgbClr val="FF0000"/>
                </a:solidFill>
                <a:cs typeface="Microsoft Uighur" panose="02000000000000000000" pitchFamily="2" charset="-78"/>
              </a:rPr>
              <a:t>6</a:t>
            </a:r>
            <a:endParaRPr lang="fr-FR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5558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7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14C427FD-FF22-C327-0759-AB1666D99702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0183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8695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5497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F5F2B08-CEE8-A724-843B-D22EBB574803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6912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14AA64FE-029A-D058-1457-7B396E66D1A9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8327" y="131773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0C1609F9-E6DF-3D8A-BF1E-399F849E5147}"/>
              </a:ext>
            </a:extLst>
          </p:cNvPr>
          <p:cNvSpPr>
            <a:spLocks/>
          </p:cNvSpPr>
          <p:nvPr userDrawn="1"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B23B913-2150-C913-2A6F-677DA0124FC1}"/>
              </a:ext>
            </a:extLst>
          </p:cNvPr>
          <p:cNvSpPr>
            <a:spLocks/>
          </p:cNvSpPr>
          <p:nvPr userDrawn="1"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22422944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  <p:sldLayoutId id="2147483692" r:id="rId2"/>
    <p:sldLayoutId id="2147483693" r:id="rId3"/>
    <p:sldLayoutId id="2147483694" r:id="rId4"/>
    <p:sldLayoutId id="2147483695" r:id="rId5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3273" y="756980"/>
            <a:ext cx="7296726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8C672FF-D059-2364-A963-FC086371020F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13528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1205A615-1503-28EB-B901-5BFC87861A48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58314" y="148928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99F7D7D-2090-3400-190B-845DA2CB88E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4946" y="148928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6CE2E54B-FD28-B52D-DCCC-12DBFE8C42DF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6073" y="156376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7018DDF5-8871-9FAE-A723-2B7794A61F68}"/>
              </a:ext>
            </a:extLst>
          </p:cNvPr>
          <p:cNvSpPr>
            <a:spLocks/>
          </p:cNvSpPr>
          <p:nvPr userDrawn="1"/>
        </p:nvSpPr>
        <p:spPr>
          <a:xfrm>
            <a:off x="592771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CE8E6AF-9897-FC71-A344-E7665DFB0556}"/>
              </a:ext>
            </a:extLst>
          </p:cNvPr>
          <p:cNvSpPr>
            <a:spLocks/>
          </p:cNvSpPr>
          <p:nvPr userDrawn="1"/>
        </p:nvSpPr>
        <p:spPr>
          <a:xfrm>
            <a:off x="309850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3DCDF16-70F3-CAE8-4328-3353317D1154}"/>
              </a:ext>
            </a:extLst>
          </p:cNvPr>
          <p:cNvSpPr>
            <a:spLocks/>
          </p:cNvSpPr>
          <p:nvPr userDrawn="1"/>
        </p:nvSpPr>
        <p:spPr>
          <a:xfrm>
            <a:off x="323273" y="131773"/>
            <a:ext cx="120601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63F6C8B-4F28-90BE-5C66-387580110C3D}"/>
              </a:ext>
            </a:extLst>
          </p:cNvPr>
          <p:cNvSpPr>
            <a:spLocks/>
          </p:cNvSpPr>
          <p:nvPr userDrawn="1"/>
        </p:nvSpPr>
        <p:spPr>
          <a:xfrm>
            <a:off x="466771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1EA09A5-75C3-736E-6991-D5332F66BE09}"/>
              </a:ext>
            </a:extLst>
          </p:cNvPr>
          <p:cNvSpPr>
            <a:spLocks/>
          </p:cNvSpPr>
          <p:nvPr userDrawn="1"/>
        </p:nvSpPr>
        <p:spPr>
          <a:xfrm>
            <a:off x="168884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532A41D-BEAA-C917-5B47-4AE141D3EA38}"/>
              </a:ext>
            </a:extLst>
          </p:cNvPr>
          <p:cNvSpPr>
            <a:spLocks/>
          </p:cNvSpPr>
          <p:nvPr userDrawn="1"/>
        </p:nvSpPr>
        <p:spPr>
          <a:xfrm>
            <a:off x="7140920" y="15637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7" name="Ellipse 16">
            <a:extLst>
              <a:ext uri="{FF2B5EF4-FFF2-40B4-BE49-F238E27FC236}">
                <a16:creationId xmlns:a16="http://schemas.microsoft.com/office/drawing/2014/main" id="{6174F963-DCBB-1449-9378-E5A7BF66536B}"/>
              </a:ext>
            </a:extLst>
          </p:cNvPr>
          <p:cNvSpPr/>
          <p:nvPr userDrawn="1"/>
        </p:nvSpPr>
        <p:spPr>
          <a:xfrm>
            <a:off x="1376218" y="148928"/>
            <a:ext cx="322476" cy="295448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00000000000000000" pitchFamily="2" charset="-78"/>
              </a:rPr>
              <a:t>6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Ellipse 17">
            <a:extLst>
              <a:ext uri="{FF2B5EF4-FFF2-40B4-BE49-F238E27FC236}">
                <a16:creationId xmlns:a16="http://schemas.microsoft.com/office/drawing/2014/main" id="{C2A46E44-1652-7A14-5710-BA827F6B9C49}"/>
              </a:ext>
            </a:extLst>
          </p:cNvPr>
          <p:cNvSpPr/>
          <p:nvPr userDrawn="1"/>
        </p:nvSpPr>
        <p:spPr>
          <a:xfrm>
            <a:off x="5758314" y="156376"/>
            <a:ext cx="278069" cy="288000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00000000000000000" pitchFamily="2" charset="-78"/>
              </a:rPr>
              <a:t>3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Ellipse 18">
            <a:extLst>
              <a:ext uri="{FF2B5EF4-FFF2-40B4-BE49-F238E27FC236}">
                <a16:creationId xmlns:a16="http://schemas.microsoft.com/office/drawing/2014/main" id="{BDB12229-7433-870F-F53A-F2AB72DA7980}"/>
              </a:ext>
            </a:extLst>
          </p:cNvPr>
          <p:cNvSpPr/>
          <p:nvPr userDrawn="1"/>
        </p:nvSpPr>
        <p:spPr>
          <a:xfrm>
            <a:off x="7018314" y="131131"/>
            <a:ext cx="278069" cy="288000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00000000000000000" pitchFamily="2" charset="-78"/>
              </a:rPr>
              <a:t>2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495344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3" r:id="rId1"/>
    <p:sldLayoutId id="2147483744" r:id="rId2"/>
    <p:sldLayoutId id="2147483745" r:id="rId3"/>
    <p:sldLayoutId id="2147483746" r:id="rId4"/>
    <p:sldLayoutId id="2147483747" r:id="rId5"/>
    <p:sldLayoutId id="2147483748" r:id="rId6"/>
    <p:sldLayoutId id="2147483749" r:id="rId7"/>
    <p:sldLayoutId id="2147483750" r:id="rId8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8C672FF-D059-2364-A963-FC086371020F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13528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1205A615-1503-28EB-B901-5BFC87861A48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58314" y="148928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99F7D7D-2090-3400-190B-845DA2CB88E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4946" y="148928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6CE2E54B-FD28-B52D-DCCC-12DBFE8C42DF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6073" y="156376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7018DDF5-8871-9FAE-A723-2B7794A61F68}"/>
              </a:ext>
            </a:extLst>
          </p:cNvPr>
          <p:cNvSpPr>
            <a:spLocks/>
          </p:cNvSpPr>
          <p:nvPr userDrawn="1"/>
        </p:nvSpPr>
        <p:spPr>
          <a:xfrm>
            <a:off x="592771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CE8E6AF-9897-FC71-A344-E7665DFB0556}"/>
              </a:ext>
            </a:extLst>
          </p:cNvPr>
          <p:cNvSpPr>
            <a:spLocks/>
          </p:cNvSpPr>
          <p:nvPr userDrawn="1"/>
        </p:nvSpPr>
        <p:spPr>
          <a:xfrm>
            <a:off x="309850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3DCDF16-70F3-CAE8-4328-3353317D1154}"/>
              </a:ext>
            </a:extLst>
          </p:cNvPr>
          <p:cNvSpPr>
            <a:spLocks/>
          </p:cNvSpPr>
          <p:nvPr userDrawn="1"/>
        </p:nvSpPr>
        <p:spPr>
          <a:xfrm>
            <a:off x="323273" y="131772"/>
            <a:ext cx="1280869" cy="30515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63F6C8B-4F28-90BE-5C66-387580110C3D}"/>
              </a:ext>
            </a:extLst>
          </p:cNvPr>
          <p:cNvSpPr>
            <a:spLocks/>
          </p:cNvSpPr>
          <p:nvPr userDrawn="1"/>
        </p:nvSpPr>
        <p:spPr>
          <a:xfrm>
            <a:off x="466771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1EA09A5-75C3-736E-6991-D5332F66BE09}"/>
              </a:ext>
            </a:extLst>
          </p:cNvPr>
          <p:cNvSpPr>
            <a:spLocks/>
          </p:cNvSpPr>
          <p:nvPr userDrawn="1"/>
        </p:nvSpPr>
        <p:spPr>
          <a:xfrm>
            <a:off x="168884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532A41D-BEAA-C917-5B47-4AE141D3EA38}"/>
              </a:ext>
            </a:extLst>
          </p:cNvPr>
          <p:cNvSpPr>
            <a:spLocks/>
          </p:cNvSpPr>
          <p:nvPr userDrawn="1"/>
        </p:nvSpPr>
        <p:spPr>
          <a:xfrm>
            <a:off x="7140920" y="15637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7" name="Ellipse 16">
            <a:extLst>
              <a:ext uri="{FF2B5EF4-FFF2-40B4-BE49-F238E27FC236}">
                <a16:creationId xmlns:a16="http://schemas.microsoft.com/office/drawing/2014/main" id="{6174F963-DCBB-1449-9378-E5A7BF66536B}"/>
              </a:ext>
            </a:extLst>
          </p:cNvPr>
          <p:cNvSpPr/>
          <p:nvPr userDrawn="1"/>
        </p:nvSpPr>
        <p:spPr>
          <a:xfrm>
            <a:off x="1514750" y="131131"/>
            <a:ext cx="322476" cy="295448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00000000000000000" pitchFamily="2" charset="-78"/>
              </a:rPr>
              <a:t>6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Ellipse 17">
            <a:extLst>
              <a:ext uri="{FF2B5EF4-FFF2-40B4-BE49-F238E27FC236}">
                <a16:creationId xmlns:a16="http://schemas.microsoft.com/office/drawing/2014/main" id="{C2A46E44-1652-7A14-5710-BA827F6B9C49}"/>
              </a:ext>
            </a:extLst>
          </p:cNvPr>
          <p:cNvSpPr/>
          <p:nvPr userDrawn="1"/>
        </p:nvSpPr>
        <p:spPr>
          <a:xfrm>
            <a:off x="5758314" y="156376"/>
            <a:ext cx="278069" cy="288000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00000000000000000" pitchFamily="2" charset="-78"/>
              </a:rPr>
              <a:t>3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Ellipse 18">
            <a:extLst>
              <a:ext uri="{FF2B5EF4-FFF2-40B4-BE49-F238E27FC236}">
                <a16:creationId xmlns:a16="http://schemas.microsoft.com/office/drawing/2014/main" id="{BDB12229-7433-870F-F53A-F2AB72DA7980}"/>
              </a:ext>
            </a:extLst>
          </p:cNvPr>
          <p:cNvSpPr/>
          <p:nvPr userDrawn="1"/>
        </p:nvSpPr>
        <p:spPr>
          <a:xfrm>
            <a:off x="7018314" y="131131"/>
            <a:ext cx="278069" cy="288000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00000000000000000" pitchFamily="2" charset="-78"/>
              </a:rPr>
              <a:t>2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578044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5" r:id="rId1"/>
    <p:sldLayoutId id="2147483756" r:id="rId2"/>
    <p:sldLayoutId id="2147483757" r:id="rId3"/>
    <p:sldLayoutId id="2147483758" r:id="rId4"/>
    <p:sldLayoutId id="2147483759" r:id="rId5"/>
    <p:sldLayoutId id="2147483760" r:id="rId6"/>
    <p:sldLayoutId id="2147483761" r:id="rId7"/>
    <p:sldLayoutId id="2147483762" r:id="rId8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8C672FF-D059-2364-A963-FC086371020F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13528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1205A615-1503-28EB-B901-5BFC87861A48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58314" y="148928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99F7D7D-2090-3400-190B-845DA2CB88E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4946" y="148928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6CE2E54B-FD28-B52D-DCCC-12DBFE8C42DF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6073" y="156376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7018DDF5-8871-9FAE-A723-2B7794A61F68}"/>
              </a:ext>
            </a:extLst>
          </p:cNvPr>
          <p:cNvSpPr>
            <a:spLocks/>
          </p:cNvSpPr>
          <p:nvPr userDrawn="1"/>
        </p:nvSpPr>
        <p:spPr>
          <a:xfrm>
            <a:off x="592771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CE8E6AF-9897-FC71-A344-E7665DFB0556}"/>
              </a:ext>
            </a:extLst>
          </p:cNvPr>
          <p:cNvSpPr>
            <a:spLocks/>
          </p:cNvSpPr>
          <p:nvPr userDrawn="1"/>
        </p:nvSpPr>
        <p:spPr>
          <a:xfrm>
            <a:off x="309850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3DCDF16-70F3-CAE8-4328-3353317D1154}"/>
              </a:ext>
            </a:extLst>
          </p:cNvPr>
          <p:cNvSpPr>
            <a:spLocks/>
          </p:cNvSpPr>
          <p:nvPr userDrawn="1"/>
        </p:nvSpPr>
        <p:spPr>
          <a:xfrm>
            <a:off x="323273" y="131773"/>
            <a:ext cx="120601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63F6C8B-4F28-90BE-5C66-387580110C3D}"/>
              </a:ext>
            </a:extLst>
          </p:cNvPr>
          <p:cNvSpPr>
            <a:spLocks/>
          </p:cNvSpPr>
          <p:nvPr userDrawn="1"/>
        </p:nvSpPr>
        <p:spPr>
          <a:xfrm>
            <a:off x="466771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1EA09A5-75C3-736E-6991-D5332F66BE09}"/>
              </a:ext>
            </a:extLst>
          </p:cNvPr>
          <p:cNvSpPr>
            <a:spLocks/>
          </p:cNvSpPr>
          <p:nvPr userDrawn="1"/>
        </p:nvSpPr>
        <p:spPr>
          <a:xfrm>
            <a:off x="168884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532A41D-BEAA-C917-5B47-4AE141D3EA38}"/>
              </a:ext>
            </a:extLst>
          </p:cNvPr>
          <p:cNvSpPr>
            <a:spLocks/>
          </p:cNvSpPr>
          <p:nvPr userDrawn="1"/>
        </p:nvSpPr>
        <p:spPr>
          <a:xfrm>
            <a:off x="7140920" y="15637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7" name="Ellipse 16">
            <a:extLst>
              <a:ext uri="{FF2B5EF4-FFF2-40B4-BE49-F238E27FC236}">
                <a16:creationId xmlns:a16="http://schemas.microsoft.com/office/drawing/2014/main" id="{6174F963-DCBB-1449-9378-E5A7BF66536B}"/>
              </a:ext>
            </a:extLst>
          </p:cNvPr>
          <p:cNvSpPr/>
          <p:nvPr userDrawn="1"/>
        </p:nvSpPr>
        <p:spPr>
          <a:xfrm>
            <a:off x="1376218" y="148928"/>
            <a:ext cx="322476" cy="295448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00000000000000000" pitchFamily="2" charset="-78"/>
              </a:rPr>
              <a:t>6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Ellipse 17">
            <a:extLst>
              <a:ext uri="{FF2B5EF4-FFF2-40B4-BE49-F238E27FC236}">
                <a16:creationId xmlns:a16="http://schemas.microsoft.com/office/drawing/2014/main" id="{C2A46E44-1652-7A14-5710-BA827F6B9C49}"/>
              </a:ext>
            </a:extLst>
          </p:cNvPr>
          <p:cNvSpPr/>
          <p:nvPr userDrawn="1"/>
        </p:nvSpPr>
        <p:spPr>
          <a:xfrm>
            <a:off x="5758314" y="156376"/>
            <a:ext cx="278069" cy="288000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00000000000000000" pitchFamily="2" charset="-78"/>
              </a:rPr>
              <a:t>3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Ellipse 18">
            <a:extLst>
              <a:ext uri="{FF2B5EF4-FFF2-40B4-BE49-F238E27FC236}">
                <a16:creationId xmlns:a16="http://schemas.microsoft.com/office/drawing/2014/main" id="{BDB12229-7433-870F-F53A-F2AB72DA7980}"/>
              </a:ext>
            </a:extLst>
          </p:cNvPr>
          <p:cNvSpPr/>
          <p:nvPr userDrawn="1"/>
        </p:nvSpPr>
        <p:spPr>
          <a:xfrm>
            <a:off x="7018314" y="131131"/>
            <a:ext cx="278069" cy="288000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00000000000000000" pitchFamily="2" charset="-78"/>
              </a:rPr>
              <a:t>2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221685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4" r:id="rId1"/>
    <p:sldLayoutId id="2147483735" r:id="rId2"/>
    <p:sldLayoutId id="2147483736" r:id="rId3"/>
    <p:sldLayoutId id="2147483737" r:id="rId4"/>
    <p:sldLayoutId id="2147483738" r:id="rId5"/>
    <p:sldLayoutId id="2147483739" r:id="rId6"/>
    <p:sldLayoutId id="2147483740" r:id="rId7"/>
    <p:sldLayoutId id="2147483741" r:id="rId8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8C672FF-D059-2364-A963-FC086371020F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13528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1205A615-1503-28EB-B901-5BFC87861A48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58314" y="148928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99F7D7D-2090-3400-190B-845DA2CB88E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4946" y="148928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6CE2E54B-FD28-B52D-DCCC-12DBFE8C42DF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6073" y="156376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7018DDF5-8871-9FAE-A723-2B7794A61F68}"/>
              </a:ext>
            </a:extLst>
          </p:cNvPr>
          <p:cNvSpPr>
            <a:spLocks/>
          </p:cNvSpPr>
          <p:nvPr userDrawn="1"/>
        </p:nvSpPr>
        <p:spPr>
          <a:xfrm>
            <a:off x="592771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CE8E6AF-9897-FC71-A344-E7665DFB0556}"/>
              </a:ext>
            </a:extLst>
          </p:cNvPr>
          <p:cNvSpPr>
            <a:spLocks/>
          </p:cNvSpPr>
          <p:nvPr userDrawn="1"/>
        </p:nvSpPr>
        <p:spPr>
          <a:xfrm>
            <a:off x="309850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3DCDF16-70F3-CAE8-4328-3353317D1154}"/>
              </a:ext>
            </a:extLst>
          </p:cNvPr>
          <p:cNvSpPr>
            <a:spLocks/>
          </p:cNvSpPr>
          <p:nvPr userDrawn="1"/>
        </p:nvSpPr>
        <p:spPr>
          <a:xfrm>
            <a:off x="323273" y="131773"/>
            <a:ext cx="120601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63F6C8B-4F28-90BE-5C66-387580110C3D}"/>
              </a:ext>
            </a:extLst>
          </p:cNvPr>
          <p:cNvSpPr>
            <a:spLocks/>
          </p:cNvSpPr>
          <p:nvPr userDrawn="1"/>
        </p:nvSpPr>
        <p:spPr>
          <a:xfrm>
            <a:off x="466771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1EA09A5-75C3-736E-6991-D5332F66BE09}"/>
              </a:ext>
            </a:extLst>
          </p:cNvPr>
          <p:cNvSpPr>
            <a:spLocks/>
          </p:cNvSpPr>
          <p:nvPr userDrawn="1"/>
        </p:nvSpPr>
        <p:spPr>
          <a:xfrm>
            <a:off x="168884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532A41D-BEAA-C917-5B47-4AE141D3EA38}"/>
              </a:ext>
            </a:extLst>
          </p:cNvPr>
          <p:cNvSpPr>
            <a:spLocks/>
          </p:cNvSpPr>
          <p:nvPr userDrawn="1"/>
        </p:nvSpPr>
        <p:spPr>
          <a:xfrm>
            <a:off x="7140920" y="15637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7" name="Ellipse 16">
            <a:extLst>
              <a:ext uri="{FF2B5EF4-FFF2-40B4-BE49-F238E27FC236}">
                <a16:creationId xmlns:a16="http://schemas.microsoft.com/office/drawing/2014/main" id="{6174F963-DCBB-1449-9378-E5A7BF66536B}"/>
              </a:ext>
            </a:extLst>
          </p:cNvPr>
          <p:cNvSpPr/>
          <p:nvPr userDrawn="1"/>
        </p:nvSpPr>
        <p:spPr>
          <a:xfrm>
            <a:off x="1376218" y="148928"/>
            <a:ext cx="322476" cy="295448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dirty="0">
                <a:solidFill>
                  <a:srgbClr val="FF0000"/>
                </a:solidFill>
                <a:cs typeface="Microsoft Uighur" panose="02000000000000000000" pitchFamily="2" charset="-78"/>
              </a:rPr>
              <a:t>6</a:t>
            </a:r>
            <a:endParaRPr lang="fr-FR" dirty="0">
              <a:solidFill>
                <a:srgbClr val="FF0000"/>
              </a:solidFill>
            </a:endParaRPr>
          </a:p>
        </p:txBody>
      </p:sp>
      <p:sp>
        <p:nvSpPr>
          <p:cNvPr id="18" name="Ellipse 17">
            <a:extLst>
              <a:ext uri="{FF2B5EF4-FFF2-40B4-BE49-F238E27FC236}">
                <a16:creationId xmlns:a16="http://schemas.microsoft.com/office/drawing/2014/main" id="{C2A46E44-1652-7A14-5710-BA827F6B9C49}"/>
              </a:ext>
            </a:extLst>
          </p:cNvPr>
          <p:cNvSpPr/>
          <p:nvPr userDrawn="1"/>
        </p:nvSpPr>
        <p:spPr>
          <a:xfrm>
            <a:off x="5758314" y="156376"/>
            <a:ext cx="278069" cy="288000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dirty="0">
                <a:solidFill>
                  <a:srgbClr val="FF0000"/>
                </a:solidFill>
                <a:cs typeface="Microsoft Uighur" panose="02000000000000000000" pitchFamily="2" charset="-78"/>
              </a:rPr>
              <a:t>3</a:t>
            </a:r>
            <a:endParaRPr lang="fr-FR" dirty="0">
              <a:solidFill>
                <a:srgbClr val="FF0000"/>
              </a:solidFill>
            </a:endParaRPr>
          </a:p>
        </p:txBody>
      </p:sp>
      <p:sp>
        <p:nvSpPr>
          <p:cNvPr id="19" name="Ellipse 18">
            <a:extLst>
              <a:ext uri="{FF2B5EF4-FFF2-40B4-BE49-F238E27FC236}">
                <a16:creationId xmlns:a16="http://schemas.microsoft.com/office/drawing/2014/main" id="{BDB12229-7433-870F-F53A-F2AB72DA7980}"/>
              </a:ext>
            </a:extLst>
          </p:cNvPr>
          <p:cNvSpPr/>
          <p:nvPr userDrawn="1"/>
        </p:nvSpPr>
        <p:spPr>
          <a:xfrm>
            <a:off x="7018314" y="131131"/>
            <a:ext cx="278069" cy="288000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dirty="0">
                <a:solidFill>
                  <a:srgbClr val="FF0000"/>
                </a:solidFill>
                <a:cs typeface="Microsoft Uighur" panose="02000000000000000000" pitchFamily="2" charset="-78"/>
              </a:rPr>
              <a:t>2</a:t>
            </a:r>
            <a:endParaRPr lang="fr-FR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20540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14C427FD-FF22-C327-0759-AB1666D99702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0183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8695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5497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F5F2B08-CEE8-A724-843B-D22EBB574803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6912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14AA64FE-029A-D058-1457-7B396E66D1A9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8327" y="131773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0C1609F9-E6DF-3D8A-BF1E-399F849E5147}"/>
              </a:ext>
            </a:extLst>
          </p:cNvPr>
          <p:cNvSpPr>
            <a:spLocks/>
          </p:cNvSpPr>
          <p:nvPr userDrawn="1"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B23B913-2150-C913-2A6F-677DA0124FC1}"/>
              </a:ext>
            </a:extLst>
          </p:cNvPr>
          <p:cNvSpPr>
            <a:spLocks/>
          </p:cNvSpPr>
          <p:nvPr userDrawn="1"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28004694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3" r:id="rId1"/>
    <p:sldLayoutId id="2147483714" r:id="rId2"/>
    <p:sldLayoutId id="2147483715" r:id="rId3"/>
    <p:sldLayoutId id="2147483716" r:id="rId4"/>
    <p:sldLayoutId id="2147483717" r:id="rId5"/>
    <p:sldLayoutId id="2147483718" r:id="rId6"/>
    <p:sldLayoutId id="2147483719" r:id="rId7"/>
    <p:sldLayoutId id="2147483720" r:id="rId8"/>
    <p:sldLayoutId id="2147483721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92A77-500C-6234-E2E4-D359F4C957D3}"/>
              </a:ext>
            </a:extLst>
          </p:cNvPr>
          <p:cNvSpPr txBox="1"/>
          <p:nvPr userDrawn="1"/>
        </p:nvSpPr>
        <p:spPr>
          <a:xfrm>
            <a:off x="5968911" y="10521"/>
            <a:ext cx="262717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Titre Module</a:t>
            </a:r>
          </a:p>
        </p:txBody>
      </p:sp>
    </p:spTree>
    <p:extLst>
      <p:ext uri="{BB962C8B-B14F-4D97-AF65-F5344CB8AC3E}">
        <p14:creationId xmlns:p14="http://schemas.microsoft.com/office/powerpoint/2010/main" val="35184088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3" r:id="rId1"/>
    <p:sldLayoutId id="2147483724" r:id="rId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D3BCD8-9868-4174-A461-8C04FAF3A9DD}" type="datetimeFigureOut">
              <a:rPr lang="fr-FR" smtClean="0"/>
              <a:t>22/11/2025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83915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869" r:id="rId12"/>
    <p:sldLayoutId id="2147483870" r:id="rId13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927125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4" r:id="rId1"/>
    <p:sldLayoutId id="2147483765" r:id="rId2"/>
    <p:sldLayoutId id="2147483766" r:id="rId3"/>
    <p:sldLayoutId id="2147483767" r:id="rId4"/>
    <p:sldLayoutId id="2147483768" r:id="rId5"/>
    <p:sldLayoutId id="2147483769" r:id="rId6"/>
    <p:sldLayoutId id="2147483770" r:id="rId7"/>
    <p:sldLayoutId id="2147483771" r:id="rId8"/>
    <p:sldLayoutId id="2147483772" r:id="rId9"/>
    <p:sldLayoutId id="2147483773" r:id="rId10"/>
    <p:sldLayoutId id="2147483774" r:id="rId11"/>
    <p:sldLayoutId id="2147483775" r:id="rId12"/>
    <p:sldLayoutId id="2147483776" r:id="rId13"/>
    <p:sldLayoutId id="2147483777" r:id="rId14"/>
    <p:sldLayoutId id="2147483778" r:id="rId15"/>
    <p:sldLayoutId id="2147483779" r:id="rId16"/>
    <p:sldLayoutId id="2147483780" r:id="rId17"/>
    <p:sldLayoutId id="2147483781" r:id="rId18"/>
    <p:sldLayoutId id="2147483782" r:id="rId19"/>
    <p:sldLayoutId id="2147483783" r:id="rId20"/>
    <p:sldLayoutId id="2147483784" r:id="rId21"/>
    <p:sldLayoutId id="2147483785" r:id="rId22"/>
    <p:sldLayoutId id="2147483871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074751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7" r:id="rId1"/>
    <p:sldLayoutId id="2147483788" r:id="rId2"/>
    <p:sldLayoutId id="2147483789" r:id="rId3"/>
    <p:sldLayoutId id="2147483790" r:id="rId4"/>
    <p:sldLayoutId id="2147483791" r:id="rId5"/>
    <p:sldLayoutId id="2147483792" r:id="rId6"/>
    <p:sldLayoutId id="2147483793" r:id="rId7"/>
    <p:sldLayoutId id="2147483794" r:id="rId8"/>
    <p:sldLayoutId id="2147483795" r:id="rId9"/>
    <p:sldLayoutId id="2147483796" r:id="rId10"/>
    <p:sldLayoutId id="2147483797" r:id="rId11"/>
    <p:sldLayoutId id="2147483798" r:id="rId12"/>
    <p:sldLayoutId id="2147483799" r:id="rId13"/>
    <p:sldLayoutId id="2147483800" r:id="rId14"/>
    <p:sldLayoutId id="2147483801" r:id="rId15"/>
    <p:sldLayoutId id="2147483802" r:id="rId16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864534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4" r:id="rId1"/>
    <p:sldLayoutId id="2147483805" r:id="rId2"/>
    <p:sldLayoutId id="2147483806" r:id="rId3"/>
    <p:sldLayoutId id="2147483807" r:id="rId4"/>
    <p:sldLayoutId id="2147483808" r:id="rId5"/>
    <p:sldLayoutId id="2147483809" r:id="rId6"/>
    <p:sldLayoutId id="2147483810" r:id="rId7"/>
    <p:sldLayoutId id="2147483811" r:id="rId8"/>
    <p:sldLayoutId id="2147483812" r:id="rId9"/>
    <p:sldLayoutId id="2147483813" r:id="rId10"/>
    <p:sldLayoutId id="2147483814" r:id="rId11"/>
    <p:sldLayoutId id="2147483815" r:id="rId12"/>
    <p:sldLayoutId id="2147483816" r:id="rId13"/>
    <p:sldLayoutId id="2147483817" r:id="rId14"/>
    <p:sldLayoutId id="2147483818" r:id="rId15"/>
    <p:sldLayoutId id="2147483819" r:id="rId16"/>
    <p:sldLayoutId id="2147483820" r:id="rId17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360668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2" r:id="rId1"/>
    <p:sldLayoutId id="2147483823" r:id="rId2"/>
    <p:sldLayoutId id="2147483824" r:id="rId3"/>
    <p:sldLayoutId id="2147483825" r:id="rId4"/>
    <p:sldLayoutId id="2147483826" r:id="rId5"/>
    <p:sldLayoutId id="2147483827" r:id="rId6"/>
    <p:sldLayoutId id="2147483828" r:id="rId7"/>
    <p:sldLayoutId id="2147483829" r:id="rId8"/>
    <p:sldLayoutId id="2147483830" r:id="rId9"/>
    <p:sldLayoutId id="2147483831" r:id="rId10"/>
    <p:sldLayoutId id="2147483832" r:id="rId11"/>
    <p:sldLayoutId id="2147483833" r:id="rId12"/>
    <p:sldLayoutId id="2147483834" r:id="rId13"/>
    <p:sldLayoutId id="2147483835" r:id="rId14"/>
    <p:sldLayoutId id="2147483836" r:id="rId15"/>
    <p:sldLayoutId id="2147483837" r:id="rId16"/>
    <p:sldLayoutId id="2147483838" r:id="rId17"/>
    <p:sldLayoutId id="2147483839" r:id="rId18"/>
    <p:sldLayoutId id="2147483840" r:id="rId19"/>
    <p:sldLayoutId id="2147483841" r:id="rId20"/>
    <p:sldLayoutId id="2147483842" r:id="rId21"/>
    <p:sldLayoutId id="2147483843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656867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5" r:id="rId1"/>
    <p:sldLayoutId id="2147483846" r:id="rId2"/>
    <p:sldLayoutId id="2147483847" r:id="rId3"/>
    <p:sldLayoutId id="2147483848" r:id="rId4"/>
    <p:sldLayoutId id="2147483849" r:id="rId5"/>
    <p:sldLayoutId id="2147483850" r:id="rId6"/>
    <p:sldLayoutId id="2147483851" r:id="rId7"/>
    <p:sldLayoutId id="2147483852" r:id="rId8"/>
    <p:sldLayoutId id="2147483853" r:id="rId9"/>
    <p:sldLayoutId id="2147483854" r:id="rId10"/>
    <p:sldLayoutId id="2147483855" r:id="rId11"/>
    <p:sldLayoutId id="2147483856" r:id="rId12"/>
    <p:sldLayoutId id="2147483857" r:id="rId13"/>
    <p:sldLayoutId id="2147483858" r:id="rId14"/>
    <p:sldLayoutId id="2147483859" r:id="rId15"/>
    <p:sldLayoutId id="2147483860" r:id="rId16"/>
    <p:sldLayoutId id="2147483861" r:id="rId17"/>
    <p:sldLayoutId id="2147483862" r:id="rId18"/>
    <p:sldLayoutId id="2147483863" r:id="rId19"/>
    <p:sldLayoutId id="2147483864" r:id="rId20"/>
    <p:sldLayoutId id="2147483865" r:id="rId21"/>
    <p:sldLayoutId id="2147483866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646897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4" r:id="rId1"/>
    <p:sldLayoutId id="2147483875" r:id="rId2"/>
    <p:sldLayoutId id="2147483876" r:id="rId3"/>
    <p:sldLayoutId id="2147483877" r:id="rId4"/>
    <p:sldLayoutId id="2147483878" r:id="rId5"/>
    <p:sldLayoutId id="2147483879" r:id="rId6"/>
    <p:sldLayoutId id="2147483880" r:id="rId7"/>
    <p:sldLayoutId id="2147483881" r:id="rId8"/>
    <p:sldLayoutId id="2147483882" r:id="rId9"/>
    <p:sldLayoutId id="2147483883" r:id="rId10"/>
    <p:sldLayoutId id="2147483884" r:id="rId11"/>
    <p:sldLayoutId id="2147483885" r:id="rId12"/>
    <p:sldLayoutId id="2147483886" r:id="rId13"/>
    <p:sldLayoutId id="2147483887" r:id="rId14"/>
    <p:sldLayoutId id="2147483888" r:id="rId15"/>
    <p:sldLayoutId id="2147483889" r:id="rId16"/>
    <p:sldLayoutId id="2147483890" r:id="rId17"/>
    <p:sldLayoutId id="2147483891" r:id="rId18"/>
    <p:sldLayoutId id="2147483892" r:id="rId19"/>
    <p:sldLayoutId id="2147483893" r:id="rId20"/>
    <p:sldLayoutId id="2147483894" r:id="rId21"/>
    <p:sldLayoutId id="2147483895" r:id="rId22"/>
    <p:sldLayoutId id="2147483896" r:id="rId23"/>
    <p:sldLayoutId id="2147483897" r:id="rId24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7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7" Type="http://schemas.openxmlformats.org/officeDocument/2006/relationships/image" Target="../media/image26.gif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8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gif"/><Relationship Id="rId1" Type="http://schemas.openxmlformats.org/officeDocument/2006/relationships/slideLayout" Target="../slideLayouts/slideLayout77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image" Target="../media/image29.png"/><Relationship Id="rId7" Type="http://schemas.openxmlformats.org/officeDocument/2006/relationships/image" Target="../media/image32.png"/><Relationship Id="rId2" Type="http://schemas.openxmlformats.org/officeDocument/2006/relationships/image" Target="../media/image28.gif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31.png"/><Relationship Id="rId5" Type="http://schemas.openxmlformats.org/officeDocument/2006/relationships/image" Target="../media/image17.png"/><Relationship Id="rId4" Type="http://schemas.openxmlformats.org/officeDocument/2006/relationships/image" Target="../media/image30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13" Type="http://schemas.openxmlformats.org/officeDocument/2006/relationships/image" Target="../media/image41.png"/><Relationship Id="rId3" Type="http://schemas.microsoft.com/office/2007/relationships/media" Target="../media/media2.mp4"/><Relationship Id="rId7" Type="http://schemas.openxmlformats.org/officeDocument/2006/relationships/image" Target="../media/image26.gif"/><Relationship Id="rId12" Type="http://schemas.openxmlformats.org/officeDocument/2006/relationships/image" Target="../media/image40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35.png"/><Relationship Id="rId11" Type="http://schemas.openxmlformats.org/officeDocument/2006/relationships/image" Target="../media/image39.png"/><Relationship Id="rId5" Type="http://schemas.openxmlformats.org/officeDocument/2006/relationships/slideLayout" Target="../slideLayouts/slideLayout98.xml"/><Relationship Id="rId10" Type="http://schemas.openxmlformats.org/officeDocument/2006/relationships/image" Target="../media/image38.png"/><Relationship Id="rId4" Type="http://schemas.openxmlformats.org/officeDocument/2006/relationships/video" Target="../media/media2.mp4"/><Relationship Id="rId9" Type="http://schemas.openxmlformats.org/officeDocument/2006/relationships/image" Target="../media/image37.png"/><Relationship Id="rId14" Type="http://schemas.openxmlformats.org/officeDocument/2006/relationships/image" Target="../media/image42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image" Target="../media/image43.png"/><Relationship Id="rId7" Type="http://schemas.openxmlformats.org/officeDocument/2006/relationships/image" Target="../media/image3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01.xml"/><Relationship Id="rId6" Type="http://schemas.openxmlformats.org/officeDocument/2006/relationships/image" Target="../media/image46.png"/><Relationship Id="rId11" Type="http://schemas.openxmlformats.org/officeDocument/2006/relationships/image" Target="../media/image42.png"/><Relationship Id="rId5" Type="http://schemas.openxmlformats.org/officeDocument/2006/relationships/image" Target="../media/image45.png"/><Relationship Id="rId10" Type="http://schemas.openxmlformats.org/officeDocument/2006/relationships/image" Target="../media/image41.png"/><Relationship Id="rId4" Type="http://schemas.openxmlformats.org/officeDocument/2006/relationships/image" Target="../media/image44.png"/><Relationship Id="rId9" Type="http://schemas.openxmlformats.org/officeDocument/2006/relationships/image" Target="../media/image40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slideLayout" Target="../slideLayouts/slideLayout88.xml"/><Relationship Id="rId7" Type="http://schemas.openxmlformats.org/officeDocument/2006/relationships/image" Target="../media/image38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26.gif"/><Relationship Id="rId11" Type="http://schemas.openxmlformats.org/officeDocument/2006/relationships/image" Target="../media/image42.png"/><Relationship Id="rId5" Type="http://schemas.openxmlformats.org/officeDocument/2006/relationships/image" Target="../media/image48.png"/><Relationship Id="rId10" Type="http://schemas.openxmlformats.org/officeDocument/2006/relationships/image" Target="../media/image41.png"/><Relationship Id="rId4" Type="http://schemas.openxmlformats.org/officeDocument/2006/relationships/image" Target="../media/image47.jpeg"/><Relationship Id="rId9" Type="http://schemas.openxmlformats.org/officeDocument/2006/relationships/image" Target="../media/image4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gif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01.xml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7" Type="http://schemas.openxmlformats.org/officeDocument/2006/relationships/image" Target="../media/image42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98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7" Type="http://schemas.openxmlformats.org/officeDocument/2006/relationships/image" Target="../media/image42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98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7" Type="http://schemas.openxmlformats.org/officeDocument/2006/relationships/image" Target="../media/image42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98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7" Type="http://schemas.openxmlformats.org/officeDocument/2006/relationships/image" Target="../media/image42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98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7" Type="http://schemas.openxmlformats.org/officeDocument/2006/relationships/image" Target="../media/image42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98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7" Type="http://schemas.openxmlformats.org/officeDocument/2006/relationships/image" Target="../media/image42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98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7" Type="http://schemas.openxmlformats.org/officeDocument/2006/relationships/image" Target="../media/image42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98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7" Type="http://schemas.openxmlformats.org/officeDocument/2006/relationships/image" Target="../media/image4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98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image" Target="../media/image50.jpg"/><Relationship Id="rId7" Type="http://schemas.openxmlformats.org/officeDocument/2006/relationships/image" Target="../media/image40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98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51.png"/><Relationship Id="rId9" Type="http://schemas.openxmlformats.org/officeDocument/2006/relationships/image" Target="../media/image42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image" Target="../media/image52.png"/><Relationship Id="rId7" Type="http://schemas.openxmlformats.org/officeDocument/2006/relationships/image" Target="../media/image41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98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7" Type="http://schemas.openxmlformats.org/officeDocument/2006/relationships/image" Target="../media/image42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98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7" Type="http://schemas.openxmlformats.org/officeDocument/2006/relationships/image" Target="../media/image42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98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7" Type="http://schemas.openxmlformats.org/officeDocument/2006/relationships/image" Target="../media/image42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98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49.gif"/><Relationship Id="rId1" Type="http://schemas.openxmlformats.org/officeDocument/2006/relationships/slideLayout" Target="../slideLayouts/slideLayout101.xml"/><Relationship Id="rId5" Type="http://schemas.openxmlformats.org/officeDocument/2006/relationships/image" Target="../media/image32.png"/><Relationship Id="rId4" Type="http://schemas.openxmlformats.org/officeDocument/2006/relationships/image" Target="../media/image40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7" Type="http://schemas.openxmlformats.org/officeDocument/2006/relationships/image" Target="../media/image4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82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7" Type="http://schemas.openxmlformats.org/officeDocument/2006/relationships/image" Target="../media/image4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82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image" Target="../media/image53.gif"/><Relationship Id="rId7" Type="http://schemas.openxmlformats.org/officeDocument/2006/relationships/image" Target="../media/image41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82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7" Type="http://schemas.openxmlformats.org/officeDocument/2006/relationships/image" Target="../media/image4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82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image" Target="../media/image54.png"/><Relationship Id="rId7" Type="http://schemas.openxmlformats.org/officeDocument/2006/relationships/image" Target="../media/image41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82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7" Type="http://schemas.openxmlformats.org/officeDocument/2006/relationships/image" Target="../media/image4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82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7" Type="http://schemas.openxmlformats.org/officeDocument/2006/relationships/image" Target="../media/image4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82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7" Type="http://schemas.openxmlformats.org/officeDocument/2006/relationships/image" Target="../media/image42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82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7" Type="http://schemas.openxmlformats.org/officeDocument/2006/relationships/image" Target="../media/image42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82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7" Type="http://schemas.openxmlformats.org/officeDocument/2006/relationships/image" Target="../media/image42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82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image" Target="../media/image55.png"/><Relationship Id="rId7" Type="http://schemas.openxmlformats.org/officeDocument/2006/relationships/image" Target="../media/image41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82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image" Target="../media/image21.png"/><Relationship Id="rId7" Type="http://schemas.openxmlformats.org/officeDocument/2006/relationships/image" Target="../media/image41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82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image" Target="../media/image21.png"/><Relationship Id="rId7" Type="http://schemas.openxmlformats.org/officeDocument/2006/relationships/image" Target="../media/image41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82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49.gif"/><Relationship Id="rId1" Type="http://schemas.openxmlformats.org/officeDocument/2006/relationships/slideLayout" Target="../slideLayouts/slideLayout101.xml"/><Relationship Id="rId5" Type="http://schemas.openxmlformats.org/officeDocument/2006/relationships/image" Target="../media/image41.png"/><Relationship Id="rId4" Type="http://schemas.openxmlformats.org/officeDocument/2006/relationships/image" Target="../media/image32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7" Type="http://schemas.openxmlformats.org/officeDocument/2006/relationships/image" Target="../media/image42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82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7" Type="http://schemas.openxmlformats.org/officeDocument/2006/relationships/image" Target="../media/image42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82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image" Target="../media/image57.png"/><Relationship Id="rId7" Type="http://schemas.openxmlformats.org/officeDocument/2006/relationships/image" Target="../media/image41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82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png"/><Relationship Id="rId3" Type="http://schemas.openxmlformats.org/officeDocument/2006/relationships/image" Target="../media/image38.png"/><Relationship Id="rId7" Type="http://schemas.openxmlformats.org/officeDocument/2006/relationships/image" Target="../media/image42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82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10" Type="http://schemas.openxmlformats.org/officeDocument/2006/relationships/image" Target="../media/image60.png"/><Relationship Id="rId4" Type="http://schemas.openxmlformats.org/officeDocument/2006/relationships/image" Target="../media/image39.png"/><Relationship Id="rId9" Type="http://schemas.openxmlformats.org/officeDocument/2006/relationships/image" Target="../media/image59.png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png"/><Relationship Id="rId3" Type="http://schemas.openxmlformats.org/officeDocument/2006/relationships/image" Target="../media/image38.png"/><Relationship Id="rId7" Type="http://schemas.openxmlformats.org/officeDocument/2006/relationships/image" Target="../media/image42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82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10" Type="http://schemas.openxmlformats.org/officeDocument/2006/relationships/image" Target="../media/image60.png"/><Relationship Id="rId4" Type="http://schemas.openxmlformats.org/officeDocument/2006/relationships/image" Target="../media/image39.png"/><Relationship Id="rId9" Type="http://schemas.openxmlformats.org/officeDocument/2006/relationships/image" Target="../media/image59.png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png"/><Relationship Id="rId3" Type="http://schemas.openxmlformats.org/officeDocument/2006/relationships/image" Target="../media/image38.png"/><Relationship Id="rId7" Type="http://schemas.openxmlformats.org/officeDocument/2006/relationships/image" Target="../media/image42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82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10" Type="http://schemas.openxmlformats.org/officeDocument/2006/relationships/image" Target="../media/image60.png"/><Relationship Id="rId4" Type="http://schemas.openxmlformats.org/officeDocument/2006/relationships/image" Target="../media/image39.png"/><Relationship Id="rId9" Type="http://schemas.openxmlformats.org/officeDocument/2006/relationships/image" Target="../media/image59.png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png"/><Relationship Id="rId3" Type="http://schemas.openxmlformats.org/officeDocument/2006/relationships/image" Target="../media/image38.png"/><Relationship Id="rId7" Type="http://schemas.openxmlformats.org/officeDocument/2006/relationships/image" Target="../media/image42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82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10" Type="http://schemas.openxmlformats.org/officeDocument/2006/relationships/image" Target="../media/image60.png"/><Relationship Id="rId4" Type="http://schemas.openxmlformats.org/officeDocument/2006/relationships/image" Target="../media/image39.png"/><Relationship Id="rId9" Type="http://schemas.openxmlformats.org/officeDocument/2006/relationships/image" Target="../media/image59.png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png"/><Relationship Id="rId3" Type="http://schemas.openxmlformats.org/officeDocument/2006/relationships/image" Target="../media/image38.png"/><Relationship Id="rId7" Type="http://schemas.openxmlformats.org/officeDocument/2006/relationships/image" Target="../media/image42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82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10" Type="http://schemas.openxmlformats.org/officeDocument/2006/relationships/image" Target="../media/image60.png"/><Relationship Id="rId4" Type="http://schemas.openxmlformats.org/officeDocument/2006/relationships/image" Target="../media/image39.png"/><Relationship Id="rId9" Type="http://schemas.openxmlformats.org/officeDocument/2006/relationships/image" Target="../media/image59.png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png"/><Relationship Id="rId3" Type="http://schemas.openxmlformats.org/officeDocument/2006/relationships/image" Target="../media/image38.png"/><Relationship Id="rId7" Type="http://schemas.openxmlformats.org/officeDocument/2006/relationships/image" Target="../media/image42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82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10" Type="http://schemas.openxmlformats.org/officeDocument/2006/relationships/image" Target="../media/image60.png"/><Relationship Id="rId4" Type="http://schemas.openxmlformats.org/officeDocument/2006/relationships/image" Target="../media/image39.png"/><Relationship Id="rId9" Type="http://schemas.openxmlformats.org/officeDocument/2006/relationships/image" Target="../media/image59.png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png"/><Relationship Id="rId3" Type="http://schemas.openxmlformats.org/officeDocument/2006/relationships/image" Target="../media/image38.png"/><Relationship Id="rId7" Type="http://schemas.openxmlformats.org/officeDocument/2006/relationships/image" Target="../media/image42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82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10" Type="http://schemas.openxmlformats.org/officeDocument/2006/relationships/image" Target="../media/image60.png"/><Relationship Id="rId4" Type="http://schemas.openxmlformats.org/officeDocument/2006/relationships/image" Target="../media/image39.png"/><Relationship Id="rId9" Type="http://schemas.openxmlformats.org/officeDocument/2006/relationships/image" Target="../media/image59.png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png"/><Relationship Id="rId3" Type="http://schemas.openxmlformats.org/officeDocument/2006/relationships/image" Target="../media/image38.png"/><Relationship Id="rId7" Type="http://schemas.openxmlformats.org/officeDocument/2006/relationships/image" Target="../media/image42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82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10" Type="http://schemas.openxmlformats.org/officeDocument/2006/relationships/image" Target="../media/image60.png"/><Relationship Id="rId4" Type="http://schemas.openxmlformats.org/officeDocument/2006/relationships/image" Target="../media/image39.png"/><Relationship Id="rId9" Type="http://schemas.openxmlformats.org/officeDocument/2006/relationships/image" Target="../media/image59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49.gif"/><Relationship Id="rId1" Type="http://schemas.openxmlformats.org/officeDocument/2006/relationships/slideLayout" Target="../slideLayouts/slideLayout77.xml"/><Relationship Id="rId5" Type="http://schemas.openxmlformats.org/officeDocument/2006/relationships/image" Target="../media/image33.png"/><Relationship Id="rId4" Type="http://schemas.openxmlformats.org/officeDocument/2006/relationships/image" Target="../media/image39.png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png"/><Relationship Id="rId3" Type="http://schemas.openxmlformats.org/officeDocument/2006/relationships/image" Target="../media/image38.png"/><Relationship Id="rId7" Type="http://schemas.openxmlformats.org/officeDocument/2006/relationships/image" Target="../media/image4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76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png"/><Relationship Id="rId3" Type="http://schemas.openxmlformats.org/officeDocument/2006/relationships/image" Target="../media/image38.png"/><Relationship Id="rId7" Type="http://schemas.openxmlformats.org/officeDocument/2006/relationships/image" Target="../media/image4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76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Relationship Id="rId9" Type="http://schemas.openxmlformats.org/officeDocument/2006/relationships/image" Target="../media/image63.png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png"/><Relationship Id="rId3" Type="http://schemas.openxmlformats.org/officeDocument/2006/relationships/image" Target="../media/image39.png"/><Relationship Id="rId7" Type="http://schemas.openxmlformats.org/officeDocument/2006/relationships/image" Target="../media/image62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76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Relationship Id="rId9" Type="http://schemas.openxmlformats.org/officeDocument/2006/relationships/image" Target="../media/image22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49.gif"/><Relationship Id="rId1" Type="http://schemas.openxmlformats.org/officeDocument/2006/relationships/slideLayout" Target="../slideLayouts/slideLayout77.xml"/><Relationship Id="rId4" Type="http://schemas.openxmlformats.org/officeDocument/2006/relationships/image" Target="../media/image42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7" Type="http://schemas.openxmlformats.org/officeDocument/2006/relationships/image" Target="../media/image4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76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5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image" Target="../media/image22.png"/><Relationship Id="rId7" Type="http://schemas.openxmlformats.org/officeDocument/2006/relationships/image" Target="../media/image40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176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64.png"/><Relationship Id="rId9" Type="http://schemas.openxmlformats.org/officeDocument/2006/relationships/image" Target="../media/image42.png"/></Relationships>
</file>

<file path=ppt/slides/_rels/slide5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openxmlformats.org/officeDocument/2006/relationships/slideLayout" Target="../slideLayouts/slideLayout165.xml"/><Relationship Id="rId7" Type="http://schemas.openxmlformats.org/officeDocument/2006/relationships/image" Target="../media/image39.png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38.png"/><Relationship Id="rId5" Type="http://schemas.openxmlformats.org/officeDocument/2006/relationships/image" Target="../media/image22.png"/><Relationship Id="rId10" Type="http://schemas.openxmlformats.org/officeDocument/2006/relationships/image" Target="../media/image42.png"/><Relationship Id="rId4" Type="http://schemas.openxmlformats.org/officeDocument/2006/relationships/image" Target="../media/image65.png"/><Relationship Id="rId9" Type="http://schemas.openxmlformats.org/officeDocument/2006/relationships/image" Target="../media/image41.png"/></Relationships>
</file>

<file path=ppt/slides/_rels/slide5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image" Target="../media/image67.png"/><Relationship Id="rId7" Type="http://schemas.openxmlformats.org/officeDocument/2006/relationships/image" Target="../media/image41.png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175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566619BB-E43A-86A2-CA05-CC52D927479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7520123"/>
      </p:ext>
    </p:extLst>
  </p:cSld>
  <p:clrMapOvr>
    <a:masterClrMapping/>
  </p:clrMapOvr>
  <p:transition spd="slow"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Espace réservé pour une image  30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73DC75A-2015-19E1-1E39-E1663D385765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/>
          <a:stretch/>
        </p:blipFill>
        <p:spPr/>
      </p:pic>
      <p:pic>
        <p:nvPicPr>
          <p:cNvPr id="29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CEF1EEB-1F40-EA99-607B-F22A6821DCF8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/>
          <a:stretch/>
        </p:blipFill>
        <p:spPr/>
      </p:pic>
      <p:pic>
        <p:nvPicPr>
          <p:cNvPr id="35" name="Espace réservé pour une image  34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FF93AB83-9CA3-5F80-6D06-9BC5A29C6ED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/>
          <a:srcRect/>
          <a:stretch/>
        </p:blipFill>
        <p:spPr/>
      </p:pic>
      <p:pic>
        <p:nvPicPr>
          <p:cNvPr id="33" name="Espace réservé pour une image  32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48E3DEC7-EDF8-3A04-93CB-4981563836CA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5"/>
          <a:srcRect/>
          <a:stretch/>
        </p:blipFill>
        <p:spPr/>
      </p:pic>
      <p:pic>
        <p:nvPicPr>
          <p:cNvPr id="14" name="Espace réservé pour une image  13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6A61E3F4-6777-A2C5-4DDB-664D3F42A617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6"/>
          <a:srcRect/>
          <a:stretch/>
        </p:blipFill>
        <p:spPr/>
      </p:pic>
      <p:sp>
        <p:nvSpPr>
          <p:cNvPr id="2" name="Espace réservé pour une image  1">
            <a:extLst>
              <a:ext uri="{FF2B5EF4-FFF2-40B4-BE49-F238E27FC236}">
                <a16:creationId xmlns:a16="http://schemas.microsoft.com/office/drawing/2014/main" id="{0FF8019D-36D9-DFB2-53BB-0D285D14B97A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22" name="Espace réservé du texte 21">
            <a:extLst>
              <a:ext uri="{FF2B5EF4-FFF2-40B4-BE49-F238E27FC236}">
                <a16:creationId xmlns:a16="http://schemas.microsoft.com/office/drawing/2014/main" id="{9B930BFD-D933-1735-B8A7-CC562C90B09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prstGeom prst="roundRect">
            <a:avLst/>
          </a:prstGeom>
        </p:spPr>
        <p:txBody>
          <a:bodyPr>
            <a:normAutofit/>
          </a:bodyPr>
          <a:lstStyle/>
          <a:p>
            <a:r>
              <a:rPr lang="ar-MA" b="1" dirty="0"/>
              <a:t>تعيين تلميذ(ة) للإجابة</a:t>
            </a:r>
            <a:endParaRPr lang="fr-MA" b="1" dirty="0"/>
          </a:p>
        </p:txBody>
      </p:sp>
      <p:sp>
        <p:nvSpPr>
          <p:cNvPr id="23" name="Espace réservé du texte 22">
            <a:extLst>
              <a:ext uri="{FF2B5EF4-FFF2-40B4-BE49-F238E27FC236}">
                <a16:creationId xmlns:a16="http://schemas.microsoft.com/office/drawing/2014/main" id="{8996AF3B-A528-4707-FCB6-B291F8C7C08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prstGeom prst="roundRect">
            <a:avLst/>
          </a:prstGeom>
        </p:spPr>
        <p:txBody>
          <a:bodyPr>
            <a:normAutofit/>
          </a:bodyPr>
          <a:lstStyle/>
          <a:p>
            <a:r>
              <a:rPr lang="ar-MA" b="1" dirty="0"/>
              <a:t>توجيهات و شرح التعليمات</a:t>
            </a:r>
            <a:endParaRPr lang="fr-MA" b="1" dirty="0"/>
          </a:p>
        </p:txBody>
      </p:sp>
      <p:sp>
        <p:nvSpPr>
          <p:cNvPr id="24" name="Espace réservé du texte 23">
            <a:extLst>
              <a:ext uri="{FF2B5EF4-FFF2-40B4-BE49-F238E27FC236}">
                <a16:creationId xmlns:a16="http://schemas.microsoft.com/office/drawing/2014/main" id="{49905370-11BD-3654-8734-1BB5729C31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prstGeom prst="roundRect">
            <a:avLst/>
          </a:prstGeom>
        </p:spPr>
        <p:txBody>
          <a:bodyPr>
            <a:normAutofit/>
          </a:bodyPr>
          <a:lstStyle/>
          <a:p>
            <a:r>
              <a:rPr lang="ar-MA" b="1" dirty="0"/>
              <a:t>عرض فيديو</a:t>
            </a:r>
            <a:endParaRPr lang="fr-MA" b="1" dirty="0"/>
          </a:p>
        </p:txBody>
      </p:sp>
      <p:sp>
        <p:nvSpPr>
          <p:cNvPr id="25" name="Espace réservé du texte 24">
            <a:extLst>
              <a:ext uri="{FF2B5EF4-FFF2-40B4-BE49-F238E27FC236}">
                <a16:creationId xmlns:a16="http://schemas.microsoft.com/office/drawing/2014/main" id="{2DE2D423-DFDD-F18A-A3B9-AFF3B3B8881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prstGeom prst="roundRect">
            <a:avLst/>
          </a:prstGeom>
        </p:spPr>
        <p:txBody>
          <a:bodyPr>
            <a:noAutofit/>
          </a:bodyPr>
          <a:lstStyle/>
          <a:p>
            <a:r>
              <a:rPr lang="ar-MA" sz="1800" b="1" dirty="0"/>
              <a:t>المرور بين الصفوف للمساعدة و تصحيح الإنجازات</a:t>
            </a:r>
            <a:endParaRPr lang="fr-MA" sz="1800" b="1" dirty="0"/>
          </a:p>
        </p:txBody>
      </p: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FE3F5F3B-8967-6834-358B-508ACECF2131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prstGeom prst="roundRect">
            <a:avLst/>
          </a:prstGeom>
        </p:spPr>
        <p:txBody>
          <a:bodyPr>
            <a:normAutofit/>
          </a:bodyPr>
          <a:lstStyle/>
          <a:p>
            <a:r>
              <a:rPr lang="ar-MA" b="1" dirty="0"/>
              <a:t>عمل في ثنائيات</a:t>
            </a:r>
            <a:endParaRPr lang="fr-MA" b="1" dirty="0"/>
          </a:p>
        </p:txBody>
      </p:sp>
      <p:sp>
        <p:nvSpPr>
          <p:cNvPr id="27" name="Espace réservé du texte 26">
            <a:extLst>
              <a:ext uri="{FF2B5EF4-FFF2-40B4-BE49-F238E27FC236}">
                <a16:creationId xmlns:a16="http://schemas.microsoft.com/office/drawing/2014/main" id="{E4065A23-EDF8-69CB-1A07-FBB4DE2BB50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prstGeom prst="roundRect">
            <a:avLst/>
          </a:prstGeom>
        </p:spPr>
        <p:txBody>
          <a:bodyPr>
            <a:noAutofit/>
          </a:bodyPr>
          <a:lstStyle/>
          <a:p>
            <a:r>
              <a:rPr lang="ar-MA" b="1" dirty="0"/>
              <a:t>نهاية الشريط، المرور إلى الشريحة الموالية.</a:t>
            </a:r>
            <a:endParaRPr lang="fr-MA" b="1" dirty="0"/>
          </a:p>
        </p:txBody>
      </p:sp>
      <p:pic>
        <p:nvPicPr>
          <p:cNvPr id="16" name="Image 1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7376C046-DDA7-71FD-0BA2-C6C915112E6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6757053" y="4245868"/>
            <a:ext cx="996593" cy="996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932986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5724064-2AF4-2711-5742-1F849F51B6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1008000"/>
            <a:ext cx="7886700" cy="720000"/>
          </a:xfrm>
        </p:spPr>
        <p:txBody>
          <a:bodyPr/>
          <a:lstStyle/>
          <a:p>
            <a:r>
              <a:rPr lang="ar-MA" dirty="0"/>
              <a:t>هيكلة حصص الأسبوع التربوي الخامس </a:t>
            </a:r>
          </a:p>
        </p:txBody>
      </p:sp>
      <p:pic>
        <p:nvPicPr>
          <p:cNvPr id="28" name="Image 27" descr="Une image contenant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BEC6D4D8-A159-D282-7008-6D827656027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79934" y="1924050"/>
            <a:ext cx="3831420" cy="1362012"/>
          </a:xfrm>
          <a:prstGeom prst="rect">
            <a:avLst/>
          </a:prstGeom>
        </p:spPr>
      </p:pic>
      <p:sp>
        <p:nvSpPr>
          <p:cNvPr id="30" name="Organigramme : Terminateur 29">
            <a:extLst>
              <a:ext uri="{FF2B5EF4-FFF2-40B4-BE49-F238E27FC236}">
                <a16:creationId xmlns:a16="http://schemas.microsoft.com/office/drawing/2014/main" id="{5E67F533-0003-670A-8653-7D0C6E21111B}"/>
              </a:ext>
            </a:extLst>
          </p:cNvPr>
          <p:cNvSpPr/>
          <p:nvPr/>
        </p:nvSpPr>
        <p:spPr>
          <a:xfrm>
            <a:off x="2999934" y="1904587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اليوم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- 3</a:t>
            </a:r>
          </a:p>
        </p:txBody>
      </p:sp>
      <p:grpSp>
        <p:nvGrpSpPr>
          <p:cNvPr id="31" name="Groupe 30">
            <a:extLst>
              <a:ext uri="{FF2B5EF4-FFF2-40B4-BE49-F238E27FC236}">
                <a16:creationId xmlns:a16="http://schemas.microsoft.com/office/drawing/2014/main" id="{CAE19904-F025-9D70-0C02-58C0F63B0EB8}"/>
              </a:ext>
            </a:extLst>
          </p:cNvPr>
          <p:cNvGrpSpPr/>
          <p:nvPr/>
        </p:nvGrpSpPr>
        <p:grpSpPr>
          <a:xfrm flipH="1">
            <a:off x="4699350" y="1903694"/>
            <a:ext cx="3780000" cy="1378130"/>
            <a:chOff x="4735350" y="4977158"/>
            <a:chExt cx="3780000" cy="1378130"/>
          </a:xfrm>
        </p:grpSpPr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3BA9EC7F-CBF7-7B36-6667-527D498CCE78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33" name="Organigramme : Terminateur 32">
              <a:extLst>
                <a:ext uri="{FF2B5EF4-FFF2-40B4-BE49-F238E27FC236}">
                  <a16:creationId xmlns:a16="http://schemas.microsoft.com/office/drawing/2014/main" id="{84917BCC-A7BB-4497-4BC4-FEE3E753238E}"/>
                </a:ext>
              </a:extLst>
            </p:cNvPr>
            <p:cNvSpPr/>
            <p:nvPr userDrawn="1"/>
          </p:nvSpPr>
          <p:spPr>
            <a:xfrm>
              <a:off x="4805016" y="497715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</a:t>
              </a: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1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- </a:t>
              </a:r>
            </a:p>
          </p:txBody>
        </p:sp>
      </p:grpSp>
      <p:grpSp>
        <p:nvGrpSpPr>
          <p:cNvPr id="37" name="Groupe 36">
            <a:extLst>
              <a:ext uri="{FF2B5EF4-FFF2-40B4-BE49-F238E27FC236}">
                <a16:creationId xmlns:a16="http://schemas.microsoft.com/office/drawing/2014/main" id="{8ABDE56B-B1D8-87F7-43A2-3543B491E169}"/>
              </a:ext>
            </a:extLst>
          </p:cNvPr>
          <p:cNvGrpSpPr/>
          <p:nvPr/>
        </p:nvGrpSpPr>
        <p:grpSpPr>
          <a:xfrm flipH="1">
            <a:off x="4735350" y="3482113"/>
            <a:ext cx="3780000" cy="1332000"/>
            <a:chOff x="4735350" y="3482113"/>
            <a:chExt cx="3780000" cy="1332000"/>
          </a:xfrm>
        </p:grpSpPr>
        <p:sp>
          <p:nvSpPr>
            <p:cNvPr id="38" name="Rectangle : coins arrondis 37">
              <a:extLst>
                <a:ext uri="{FF2B5EF4-FFF2-40B4-BE49-F238E27FC236}">
                  <a16:creationId xmlns:a16="http://schemas.microsoft.com/office/drawing/2014/main" id="{967FFCD5-B508-B459-DD21-A60CF1BB3513}"/>
                </a:ext>
              </a:extLst>
            </p:cNvPr>
            <p:cNvSpPr/>
            <p:nvPr userDrawn="1"/>
          </p:nvSpPr>
          <p:spPr>
            <a:xfrm>
              <a:off x="4735350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39" name="Organigramme : Terminateur 38">
              <a:extLst>
                <a:ext uri="{FF2B5EF4-FFF2-40B4-BE49-F238E27FC236}">
                  <a16:creationId xmlns:a16="http://schemas.microsoft.com/office/drawing/2014/main" id="{BB1C06D9-07BD-CBE9-D343-BB038D386741}"/>
                </a:ext>
              </a:extLst>
            </p:cNvPr>
            <p:cNvSpPr/>
            <p:nvPr userDrawn="1"/>
          </p:nvSpPr>
          <p:spPr>
            <a:xfrm>
              <a:off x="4951350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2 - </a:t>
              </a:r>
              <a:endPara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44" name="Groupe 43">
            <a:extLst>
              <a:ext uri="{FF2B5EF4-FFF2-40B4-BE49-F238E27FC236}">
                <a16:creationId xmlns:a16="http://schemas.microsoft.com/office/drawing/2014/main" id="{56260B1B-8DE6-97FE-27D5-91548C304DA6}"/>
              </a:ext>
            </a:extLst>
          </p:cNvPr>
          <p:cNvGrpSpPr/>
          <p:nvPr/>
        </p:nvGrpSpPr>
        <p:grpSpPr>
          <a:xfrm flipH="1">
            <a:off x="479934" y="3482113"/>
            <a:ext cx="3780000" cy="1332000"/>
            <a:chOff x="648000" y="1944000"/>
            <a:chExt cx="3780000" cy="1332000"/>
          </a:xfrm>
        </p:grpSpPr>
        <p:sp>
          <p:nvSpPr>
            <p:cNvPr id="45" name="Rectangle : coins arrondis 44">
              <a:extLst>
                <a:ext uri="{FF2B5EF4-FFF2-40B4-BE49-F238E27FC236}">
                  <a16:creationId xmlns:a16="http://schemas.microsoft.com/office/drawing/2014/main" id="{89FC8FA4-306D-E0C3-A1C8-05E7899780F8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46" name="Organigramme : Terminateur 45">
              <a:extLst>
                <a:ext uri="{FF2B5EF4-FFF2-40B4-BE49-F238E27FC236}">
                  <a16:creationId xmlns:a16="http://schemas.microsoft.com/office/drawing/2014/main" id="{CF100113-88B0-819E-A10A-33944C554FDF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4 - </a:t>
              </a:r>
            </a:p>
          </p:txBody>
        </p:sp>
      </p:grpSp>
      <p:sp>
        <p:nvSpPr>
          <p:cNvPr id="47" name="Espace réservé du texte 25">
            <a:extLst>
              <a:ext uri="{FF2B5EF4-FFF2-40B4-BE49-F238E27FC236}">
                <a16:creationId xmlns:a16="http://schemas.microsoft.com/office/drawing/2014/main" id="{F617E492-3EFB-29FF-095B-0BFAB3F63C0C}"/>
              </a:ext>
            </a:extLst>
          </p:cNvPr>
          <p:cNvSpPr txBox="1">
            <a:spLocks/>
          </p:cNvSpPr>
          <p:nvPr/>
        </p:nvSpPr>
        <p:spPr>
          <a:xfrm>
            <a:off x="659934" y="3899094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r" defTabSz="914400" rtl="1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Microsoft Uighur" panose="02000000000000000000" pitchFamily="2" charset="-78"/>
              </a:rPr>
              <a:t>نشاط اعتيادي 10د</a:t>
            </a:r>
          </a:p>
          <a:p>
            <a:pPr marL="228600" marR="0" lvl="0" indent="-228600" algn="r" defTabSz="914400" rtl="1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Microsoft Uighur" panose="02000000000000000000" pitchFamily="2" charset="-78"/>
              </a:rPr>
              <a:t>قراءة: استثمار النص 30د</a:t>
            </a:r>
          </a:p>
          <a:p>
            <a:pPr marL="228600" marR="0" lvl="0" indent="-228600" algn="r" defTabSz="914400" rtl="1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ar-MA" sz="1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إنتاج كتابي 45د</a:t>
            </a:r>
            <a:endParaRPr kumimoji="0" lang="ar-MA" sz="14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9" name="Espace réservé du texte 25">
            <a:extLst>
              <a:ext uri="{FF2B5EF4-FFF2-40B4-BE49-F238E27FC236}">
                <a16:creationId xmlns:a16="http://schemas.microsoft.com/office/drawing/2014/main" id="{BFA1D6E0-8215-9912-4645-47469A888AEE}"/>
              </a:ext>
            </a:extLst>
          </p:cNvPr>
          <p:cNvSpPr txBox="1">
            <a:spLocks/>
          </p:cNvSpPr>
          <p:nvPr/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r" defTabSz="914400" rtl="1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Microsoft Uighur" panose="02000000000000000000" pitchFamily="2" charset="-78"/>
              </a:rPr>
              <a:t>نشاط اعتيادي 10د</a:t>
            </a:r>
          </a:p>
          <a:p>
            <a:pPr marL="228600" marR="0" lvl="0" indent="-228600" algn="r" defTabSz="914400" rtl="1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Microsoft Uighur" panose="02000000000000000000" pitchFamily="2" charset="-78"/>
              </a:rPr>
              <a:t>فهم المسموع 30د</a:t>
            </a:r>
          </a:p>
          <a:p>
            <a:pPr marL="228600" marR="0" lvl="0" indent="-228600" algn="r" defTabSz="914400" rtl="1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Microsoft Uighur" panose="02000000000000000000" pitchFamily="2" charset="-78"/>
              </a:rPr>
              <a:t>قراءة 45د</a:t>
            </a:r>
          </a:p>
        </p:txBody>
      </p:sp>
      <p:sp>
        <p:nvSpPr>
          <p:cNvPr id="51" name="Espace réservé du texte 25">
            <a:extLst>
              <a:ext uri="{FF2B5EF4-FFF2-40B4-BE49-F238E27FC236}">
                <a16:creationId xmlns:a16="http://schemas.microsoft.com/office/drawing/2014/main" id="{1EF54809-9346-163C-D59E-77AB4FA092E6}"/>
              </a:ext>
            </a:extLst>
          </p:cNvPr>
          <p:cNvSpPr txBox="1">
            <a:spLocks/>
          </p:cNvSpPr>
          <p:nvPr/>
        </p:nvSpPr>
        <p:spPr>
          <a:xfrm>
            <a:off x="722574" y="2382481"/>
            <a:ext cx="3420000" cy="792000"/>
          </a:xfrm>
          <a:prstGeom prst="roundRect">
            <a:avLst/>
          </a:prstGeom>
          <a:noFill/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r" defTabSz="914400" rtl="1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Microsoft Uighur" panose="02000000000000000000" pitchFamily="2" charset="-78"/>
              </a:rPr>
              <a:t>نشاط اعتيادي 10د</a:t>
            </a:r>
          </a:p>
          <a:p>
            <a:pPr marL="228600" marR="0" lvl="0" indent="-228600" algn="r" defTabSz="914400" rtl="1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Microsoft Uighur" panose="02000000000000000000" pitchFamily="2" charset="-78"/>
              </a:rPr>
              <a:t>استثمار الظواهر اللغوية 30د</a:t>
            </a:r>
          </a:p>
          <a:p>
            <a:pPr>
              <a:spcBef>
                <a:spcPts val="0"/>
              </a:spcBef>
              <a:buClr>
                <a:srgbClr val="424D7B"/>
              </a:buClr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Microsoft Uighur" panose="02000000000000000000" pitchFamily="2" charset="-78"/>
              </a:rPr>
              <a:t>إنتاج كتابي </a:t>
            </a:r>
            <a:r>
              <a:rPr lang="ar-MA" sz="1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30د</a:t>
            </a:r>
          </a:p>
          <a:p>
            <a:pPr>
              <a:spcBef>
                <a:spcPts val="0"/>
              </a:spcBef>
              <a:buClr>
                <a:srgbClr val="424D7B"/>
              </a:buClr>
            </a:pPr>
            <a:r>
              <a:rPr lang="ar-MA" sz="1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تحدث 15 د</a:t>
            </a:r>
          </a:p>
        </p:txBody>
      </p:sp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DC183201-D18D-4935-B177-DA999DC256D1}"/>
              </a:ext>
            </a:extLst>
          </p:cNvPr>
          <p:cNvSpPr txBox="1">
            <a:spLocks/>
          </p:cNvSpPr>
          <p:nvPr/>
        </p:nvSpPr>
        <p:spPr>
          <a:xfrm>
            <a:off x="4879350" y="2335056"/>
            <a:ext cx="3420000" cy="792000"/>
          </a:xfrm>
          <a:prstGeom prst="roundRect">
            <a:avLst/>
          </a:prstGeom>
          <a:solidFill>
            <a:schemeClr val="bg1">
              <a:lumMod val="85000"/>
            </a:schemeClr>
          </a:solidFill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  <a:sym typeface="Wingdings" panose="05000000000000000000" pitchFamily="2" charset="2"/>
              </a:rPr>
              <a:t>نشاط اعتيادي 10د</a:t>
            </a:r>
          </a:p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  <a:sym typeface="Wingdings" panose="05000000000000000000" pitchFamily="2" charset="2"/>
              </a:rPr>
              <a:t>معجم: مراجعة وتوليف  30د </a:t>
            </a:r>
          </a:p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  <a:sym typeface="Wingdings" panose="05000000000000000000" pitchFamily="2" charset="2"/>
              </a:rPr>
              <a:t>تحدث: مراجعة وتوليف 30د</a:t>
            </a:r>
          </a:p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  <a:sym typeface="Wingdings" panose="05000000000000000000" pitchFamily="2" charset="2"/>
              </a:rPr>
              <a:t>قراءة مشتركة 15د</a:t>
            </a:r>
          </a:p>
        </p:txBody>
      </p:sp>
    </p:spTree>
    <p:extLst>
      <p:ext uri="{BB962C8B-B14F-4D97-AF65-F5344CB8AC3E}">
        <p14:creationId xmlns:p14="http://schemas.microsoft.com/office/powerpoint/2010/main" val="84432140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2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29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77C855-3E94-F853-867A-B02BEEE952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8CC5A418-70C8-BCD7-6173-19ED922525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3817" y="789099"/>
            <a:ext cx="7886700" cy="720000"/>
          </a:xfrm>
        </p:spPr>
        <p:txBody>
          <a:bodyPr/>
          <a:lstStyle/>
          <a:p>
            <a:r>
              <a:rPr lang="ar-MA" sz="4000" dirty="0"/>
              <a:t>هيكلة حصة اليوم</a:t>
            </a:r>
            <a:endParaRPr lang="fr-MA" sz="4000" dirty="0">
              <a:solidFill>
                <a:srgbClr val="424D7A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0" name="Image 19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1808F199-47E9-298E-E990-840A88B7D32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2614" y="1387611"/>
            <a:ext cx="5488778" cy="1415180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7DD2D4C0-C9F0-BD1D-B622-088D8B7906A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19908" y="1599707"/>
            <a:ext cx="544953" cy="540000"/>
          </a:xfrm>
          <a:prstGeom prst="rect">
            <a:avLst/>
          </a:prstGeom>
        </p:spPr>
      </p:pic>
      <p:pic>
        <p:nvPicPr>
          <p:cNvPr id="23" name="Espace réservé pour une image  20">
            <a:extLst>
              <a:ext uri="{FF2B5EF4-FFF2-40B4-BE49-F238E27FC236}">
                <a16:creationId xmlns:a16="http://schemas.microsoft.com/office/drawing/2014/main" id="{24750E1A-19B2-32F7-908F-638FFAE6299E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721372" y="1411980"/>
            <a:ext cx="468000" cy="468000"/>
          </a:xfrm>
          <a:prstGeom prst="rect">
            <a:avLst/>
          </a:prstGeom>
        </p:spPr>
      </p:pic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23AD73A6-CF60-B16F-7DD9-1575ABCA595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9392" y="2653644"/>
            <a:ext cx="5472000" cy="1405870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DEC456FB-C1E2-5BE8-A1CA-1E4A0029C112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6737733" y="2840573"/>
            <a:ext cx="536339" cy="540000"/>
          </a:xfrm>
          <a:prstGeom prst="rect">
            <a:avLst/>
          </a:prstGeom>
        </p:spPr>
      </p:pic>
      <p:pic>
        <p:nvPicPr>
          <p:cNvPr id="12" name="Image 1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631E3161-26E8-0F6B-A3CC-03AF9EB21B5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9392" y="3902365"/>
            <a:ext cx="5525521" cy="1259099"/>
          </a:xfrm>
          <a:prstGeom prst="rect">
            <a:avLst/>
          </a:prstGeom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8A0A6DFF-7F39-1A90-C827-F2E41D3CA68D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6901677" y="4147264"/>
            <a:ext cx="424748" cy="540000"/>
          </a:xfrm>
          <a:prstGeom prst="rect">
            <a:avLst/>
          </a:prstGeom>
        </p:spPr>
      </p:pic>
      <p:pic>
        <p:nvPicPr>
          <p:cNvPr id="27" name="Espace réservé pour une image  20">
            <a:extLst>
              <a:ext uri="{FF2B5EF4-FFF2-40B4-BE49-F238E27FC236}">
                <a16:creationId xmlns:a16="http://schemas.microsoft.com/office/drawing/2014/main" id="{60423F5C-4BF9-B5D0-D8C8-916D530623A8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717314" y="2734035"/>
            <a:ext cx="468000" cy="468000"/>
          </a:xfrm>
          <a:prstGeom prst="rect">
            <a:avLst/>
          </a:prstGeom>
        </p:spPr>
      </p:pic>
      <p:sp>
        <p:nvSpPr>
          <p:cNvPr id="31" name="ZoneTexte 30">
            <a:extLst>
              <a:ext uri="{FF2B5EF4-FFF2-40B4-BE49-F238E27FC236}">
                <a16:creationId xmlns:a16="http://schemas.microsoft.com/office/drawing/2014/main" id="{6E822ACE-CB1A-2AEA-FC9A-DC2A35426F30}"/>
              </a:ext>
            </a:extLst>
          </p:cNvPr>
          <p:cNvSpPr txBox="1"/>
          <p:nvPr/>
        </p:nvSpPr>
        <p:spPr>
          <a:xfrm>
            <a:off x="5572925" y="2813076"/>
            <a:ext cx="10663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ظواهر لغوية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3" name="Espace réservé du texte 5">
            <a:extLst>
              <a:ext uri="{FF2B5EF4-FFF2-40B4-BE49-F238E27FC236}">
                <a16:creationId xmlns:a16="http://schemas.microsoft.com/office/drawing/2014/main" id="{30CF4400-3EC4-FD85-AC5A-1D1ED8425E2B}"/>
              </a:ext>
            </a:extLst>
          </p:cNvPr>
          <p:cNvSpPr txBox="1">
            <a:spLocks/>
          </p:cNvSpPr>
          <p:nvPr/>
        </p:nvSpPr>
        <p:spPr>
          <a:xfrm>
            <a:off x="2122822" y="314636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Tx/>
            </a:pPr>
            <a:r>
              <a:rPr lang="ar-MA" sz="1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توظيف الظواهر اللغوية</a:t>
            </a:r>
          </a:p>
        </p:txBody>
      </p:sp>
      <p:sp>
        <p:nvSpPr>
          <p:cNvPr id="35" name="ZoneTexte 34">
            <a:extLst>
              <a:ext uri="{FF2B5EF4-FFF2-40B4-BE49-F238E27FC236}">
                <a16:creationId xmlns:a16="http://schemas.microsoft.com/office/drawing/2014/main" id="{315BC0FD-ED84-F9CB-E2AF-9E02561E5AB8}"/>
              </a:ext>
            </a:extLst>
          </p:cNvPr>
          <p:cNvSpPr txBox="1"/>
          <p:nvPr/>
        </p:nvSpPr>
        <p:spPr>
          <a:xfrm>
            <a:off x="5609795" y="4080533"/>
            <a:ext cx="102944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إنتاج كتابي</a:t>
            </a:r>
          </a:p>
        </p:txBody>
      </p:sp>
      <p:sp>
        <p:nvSpPr>
          <p:cNvPr id="36" name="Espace réservé du texte 5">
            <a:extLst>
              <a:ext uri="{FF2B5EF4-FFF2-40B4-BE49-F238E27FC236}">
                <a16:creationId xmlns:a16="http://schemas.microsoft.com/office/drawing/2014/main" id="{6BEA925D-CD44-6538-A204-FED65AC84D97}"/>
              </a:ext>
            </a:extLst>
          </p:cNvPr>
          <p:cNvSpPr txBox="1">
            <a:spLocks/>
          </p:cNvSpPr>
          <p:nvPr/>
        </p:nvSpPr>
        <p:spPr>
          <a:xfrm>
            <a:off x="2093079" y="4256879"/>
            <a:ext cx="4614911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Tx/>
            </a:pPr>
            <a:r>
              <a:rPr lang="ar-MA" sz="1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توظيف إستراتيجية  توسيع فكرة لإنتاج فقرة</a:t>
            </a:r>
          </a:p>
        </p:txBody>
      </p:sp>
      <p:sp>
        <p:nvSpPr>
          <p:cNvPr id="37" name="Espace réservé du texte 5">
            <a:extLst>
              <a:ext uri="{FF2B5EF4-FFF2-40B4-BE49-F238E27FC236}">
                <a16:creationId xmlns:a16="http://schemas.microsoft.com/office/drawing/2014/main" id="{DB9F98EF-3576-109D-5F99-60A2999D772D}"/>
              </a:ext>
            </a:extLst>
          </p:cNvPr>
          <p:cNvSpPr txBox="1">
            <a:spLocks/>
          </p:cNvSpPr>
          <p:nvPr/>
        </p:nvSpPr>
        <p:spPr>
          <a:xfrm>
            <a:off x="2122822" y="18952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</a:pPr>
            <a:r>
              <a:rPr lang="ar-MA" sz="1400" b="1" dirty="0">
                <a:cs typeface="Microsoft Uighur" panose="02000000000000000000" pitchFamily="2" charset="-78"/>
              </a:rPr>
              <a:t>تحدث</a:t>
            </a:r>
          </a:p>
        </p:txBody>
      </p:sp>
      <p:sp>
        <p:nvSpPr>
          <p:cNvPr id="38" name="ZoneTexte 37">
            <a:extLst>
              <a:ext uri="{FF2B5EF4-FFF2-40B4-BE49-F238E27FC236}">
                <a16:creationId xmlns:a16="http://schemas.microsoft.com/office/drawing/2014/main" id="{704BEE71-C078-1CF7-1449-5A71C57D793F}"/>
              </a:ext>
            </a:extLst>
          </p:cNvPr>
          <p:cNvSpPr txBox="1"/>
          <p:nvPr/>
        </p:nvSpPr>
        <p:spPr>
          <a:xfrm>
            <a:off x="5233090" y="1538032"/>
            <a:ext cx="140615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fr-MA" sz="1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-  01 </a:t>
            </a:r>
            <a:r>
              <a:rPr lang="ar-MA" sz="1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3" name="Espace réservé pour une image  20">
            <a:extLst>
              <a:ext uri="{FF2B5EF4-FFF2-40B4-BE49-F238E27FC236}">
                <a16:creationId xmlns:a16="http://schemas.microsoft.com/office/drawing/2014/main" id="{651CFC67-49F7-16BF-52D4-541F8CE62CEC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762236" y="4072049"/>
            <a:ext cx="468000" cy="468000"/>
          </a:xfrm>
          <a:prstGeom prst="rect">
            <a:avLst/>
          </a:prstGeom>
        </p:spPr>
      </p:pic>
      <p:pic>
        <p:nvPicPr>
          <p:cNvPr id="9" name="Image 8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4270ED31-FA32-6557-2A83-72929051B60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2614" y="5067545"/>
            <a:ext cx="5525521" cy="1259099"/>
          </a:xfrm>
          <a:prstGeom prst="rect">
            <a:avLst/>
          </a:prstGeom>
        </p:spPr>
      </p:pic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EF5DC26A-AF72-59AD-713C-C4BB6426B2A1}"/>
              </a:ext>
            </a:extLst>
          </p:cNvPr>
          <p:cNvSpPr txBox="1">
            <a:spLocks/>
          </p:cNvSpPr>
          <p:nvPr/>
        </p:nvSpPr>
        <p:spPr>
          <a:xfrm>
            <a:off x="2122822" y="5446020"/>
            <a:ext cx="4614911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Tx/>
            </a:pPr>
            <a:r>
              <a:rPr lang="ar-MA" sz="1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المشاركة في حوار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B0B7175B-1B8E-1DAC-4E62-226ECE767C88}"/>
              </a:ext>
            </a:extLst>
          </p:cNvPr>
          <p:cNvSpPr txBox="1"/>
          <p:nvPr/>
        </p:nvSpPr>
        <p:spPr>
          <a:xfrm>
            <a:off x="5829926" y="5288130"/>
            <a:ext cx="81464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lang="ar-MA" sz="1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04 - 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تحدث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470CFB57-82F1-0273-4F43-AD8341AF04D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5214" y="5175913"/>
            <a:ext cx="489330" cy="5629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301337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700"/>
                            </p:stCondLst>
                            <p:childTnLst>
                              <p:par>
                                <p:cTn id="18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2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/>
      <p:bldP spid="3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8305CEE-5B26-0578-4F48-F57D4C30EC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ar-MA" sz="5400" dirty="0"/>
              <a:t>عند نهاية الحصة</a:t>
            </a:r>
            <a:endParaRPr lang="fr-MA" sz="5400" dirty="0"/>
          </a:p>
        </p:txBody>
      </p:sp>
      <p:sp>
        <p:nvSpPr>
          <p:cNvPr id="3" name="TextBox 9">
            <a:extLst>
              <a:ext uri="{FF2B5EF4-FFF2-40B4-BE49-F238E27FC236}">
                <a16:creationId xmlns:a16="http://schemas.microsoft.com/office/drawing/2014/main" id="{F1128A24-44E3-82C7-AFAB-763907C02A44}"/>
              </a:ext>
            </a:extLst>
          </p:cNvPr>
          <p:cNvSpPr txBox="1"/>
          <p:nvPr/>
        </p:nvSpPr>
        <p:spPr>
          <a:xfrm>
            <a:off x="1484028" y="1939195"/>
            <a:ext cx="617594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spcAft>
                <a:spcPts val="600"/>
              </a:spcAft>
            </a:pPr>
            <a:r>
              <a:rPr lang="ar-MA" sz="32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على الأقل </a:t>
            </a:r>
            <a:r>
              <a:rPr lang="fr-FR" sz="3200" b="1" kern="0" dirty="0">
                <a:solidFill>
                  <a:schemeClr val="accent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80%</a:t>
            </a:r>
            <a:r>
              <a:rPr lang="ar-MA" sz="3200" b="1" kern="0" dirty="0">
                <a:solidFill>
                  <a:schemeClr val="accent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من المتعلمين </a:t>
            </a:r>
            <a:r>
              <a:rPr lang="ar-MA" sz="32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سيكونون قادرين على:</a:t>
            </a:r>
            <a:r>
              <a:rPr lang="en-GB" sz="32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endParaRPr lang="fr-FR" sz="3200" b="1" kern="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C37B0FCE-6495-B955-EF1A-DE4214D89669}"/>
              </a:ext>
            </a:extLst>
          </p:cNvPr>
          <p:cNvGrpSpPr/>
          <p:nvPr/>
        </p:nvGrpSpPr>
        <p:grpSpPr>
          <a:xfrm>
            <a:off x="1224000" y="2807138"/>
            <a:ext cx="6696000" cy="1173949"/>
            <a:chOff x="1331545" y="2851205"/>
            <a:chExt cx="6696000" cy="910795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99F8D8C7-9507-63CE-2AE3-DECE17F4B29F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1155B04E-3C3D-3F1A-E6EA-E9E57D0697FC}"/>
                </a:ext>
              </a:extLst>
            </p:cNvPr>
            <p:cNvSpPr/>
            <p:nvPr/>
          </p:nvSpPr>
          <p:spPr>
            <a:xfrm>
              <a:off x="1450400" y="3054114"/>
              <a:ext cx="5019838" cy="7078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 rtl="1"/>
              <a:r>
                <a:rPr lang="ar-MA" sz="20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توظيف الظواهر اللغوية (أزمنة الفعل-الجملة الاسمية)  لتركيب جمل استنادا إلى القرار النحوي. </a:t>
              </a: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7ACE52EA-E686-0295-6C37-F75BB849C1E8}"/>
              </a:ext>
            </a:extLst>
          </p:cNvPr>
          <p:cNvGrpSpPr/>
          <p:nvPr/>
        </p:nvGrpSpPr>
        <p:grpSpPr>
          <a:xfrm>
            <a:off x="1224000" y="3793067"/>
            <a:ext cx="6696000" cy="890781"/>
            <a:chOff x="1331545" y="2851205"/>
            <a:chExt cx="6696000" cy="890781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14F9AE84-3F8A-A221-AEB5-F192297F6170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0D99DB0A-3584-9A33-BD4F-26F6665A6A55}"/>
                </a:ext>
              </a:extLst>
            </p:cNvPr>
            <p:cNvSpPr/>
            <p:nvPr/>
          </p:nvSpPr>
          <p:spPr>
            <a:xfrm>
              <a:off x="1331545" y="3190359"/>
              <a:ext cx="5167469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 rtl="1"/>
              <a:r>
                <a:rPr lang="ar-MA" sz="20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توظيف مهارة توسيع فكرة في إنتاج فقرة انطلاقا من مشاهد. </a:t>
              </a: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101A78D3-EC53-4908-59D9-F2D656A943C7}"/>
              </a:ext>
            </a:extLst>
          </p:cNvPr>
          <p:cNvGrpSpPr/>
          <p:nvPr/>
        </p:nvGrpSpPr>
        <p:grpSpPr>
          <a:xfrm>
            <a:off x="1232546" y="4679684"/>
            <a:ext cx="6696000" cy="890781"/>
            <a:chOff x="1331545" y="2851205"/>
            <a:chExt cx="6696000" cy="890781"/>
          </a:xfrm>
        </p:grpSpPr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82B91EE9-0254-DA42-DC38-F2A03E089821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37BBD6D6-8F10-5855-CCF6-0A433F2AA840}"/>
                </a:ext>
              </a:extLst>
            </p:cNvPr>
            <p:cNvSpPr/>
            <p:nvPr/>
          </p:nvSpPr>
          <p:spPr>
            <a:xfrm>
              <a:off x="1331545" y="3190359"/>
              <a:ext cx="5167469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 rtl="1"/>
              <a:r>
                <a:rPr lang="ar-MA" sz="20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المشاركة في حوار باستعمال الفعل الكلامي (أشرح).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569938183"/>
      </p:ext>
    </p:extLst>
  </p:cSld>
  <p:clrMapOvr>
    <a:masterClrMapping/>
  </p:clrMapOvr>
  <p:transition spd="slow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507FDE0-88F7-724B-81D9-4E795F4E03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مرحبا بكم. سننطلق في حصة اللغة العربية.</a:t>
            </a:r>
            <a:endParaRPr lang="fr-FR" sz="2400" dirty="0"/>
          </a:p>
        </p:txBody>
      </p:sp>
      <p:pic>
        <p:nvPicPr>
          <p:cNvPr id="17" name="Espace réservé pour une image  16">
            <a:extLst>
              <a:ext uri="{FF2B5EF4-FFF2-40B4-BE49-F238E27FC236}">
                <a16:creationId xmlns:a16="http://schemas.microsoft.com/office/drawing/2014/main" id="{972F7327-4DD1-C01C-B95B-814907DC972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6" r="526"/>
          <a:stretch>
            <a:fillRect/>
          </a:stretch>
        </p:blipFill>
        <p:spPr>
          <a:xfrm>
            <a:off x="7952242" y="693331"/>
            <a:ext cx="828000" cy="828000"/>
          </a:xfrm>
        </p:spPr>
      </p:pic>
      <p:pic>
        <p:nvPicPr>
          <p:cNvPr id="6" name="Image 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B4EB26F0-DEF1-3D5E-56D2-AA216766B8B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796980" y="6157043"/>
            <a:ext cx="540000" cy="540000"/>
          </a:xfrm>
          <a:prstGeom prst="rect">
            <a:avLst/>
          </a:prstGeom>
        </p:spPr>
      </p:pic>
      <p:pic>
        <p:nvPicPr>
          <p:cNvPr id="12" name="Nada-Wave">
            <a:hlinkClick r:id="" action="ppaction://media"/>
            <a:extLst>
              <a:ext uri="{FF2B5EF4-FFF2-40B4-BE49-F238E27FC236}">
                <a16:creationId xmlns:a16="http://schemas.microsoft.com/office/drawing/2014/main" id="{3D371536-DC1A-28DA-0F13-EAA7F81E05C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4572000" y="2088681"/>
            <a:ext cx="2329640" cy="3720469"/>
          </a:xfrm>
          <a:prstGeom prst="rect">
            <a:avLst/>
          </a:prstGeom>
        </p:spPr>
      </p:pic>
      <p:pic>
        <p:nvPicPr>
          <p:cNvPr id="16" name="majd_wave">
            <a:hlinkClick r:id="" action="ppaction://media"/>
            <a:extLst>
              <a:ext uri="{FF2B5EF4-FFF2-40B4-BE49-F238E27FC236}">
                <a16:creationId xmlns:a16="http://schemas.microsoft.com/office/drawing/2014/main" id="{1616900C-A79C-EC5C-5C23-257548A29FD2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2351137" y="2051155"/>
            <a:ext cx="2139091" cy="3802830"/>
          </a:xfrm>
          <a:prstGeom prst="rect">
            <a:avLst/>
          </a:prstGeom>
        </p:spPr>
      </p:pic>
      <p:grpSp>
        <p:nvGrpSpPr>
          <p:cNvPr id="20" name="Groupe 19">
            <a:extLst>
              <a:ext uri="{FF2B5EF4-FFF2-40B4-BE49-F238E27FC236}">
                <a16:creationId xmlns:a16="http://schemas.microsoft.com/office/drawing/2014/main" id="{F37A9127-266B-0C71-6619-4F92C335A8D0}"/>
              </a:ext>
            </a:extLst>
          </p:cNvPr>
          <p:cNvGrpSpPr/>
          <p:nvPr/>
        </p:nvGrpSpPr>
        <p:grpSpPr>
          <a:xfrm>
            <a:off x="398069" y="100738"/>
            <a:ext cx="7750183" cy="324000"/>
            <a:chOff x="398069" y="100738"/>
            <a:chExt cx="7750183" cy="324000"/>
          </a:xfrm>
        </p:grpSpPr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2553891A-6150-4B97-686C-BB3D9940B420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870183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2" name="Image 21">
              <a:extLst>
                <a:ext uri="{FF2B5EF4-FFF2-40B4-BE49-F238E27FC236}">
                  <a16:creationId xmlns:a16="http://schemas.microsoft.com/office/drawing/2014/main" id="{43FB09FA-C2B3-E883-AD20-AB2B0292C664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081335" y="136737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1202BEBF-249B-75CA-5202-60E50ACDDAB6}"/>
                </a:ext>
              </a:extLst>
            </p:cNvPr>
            <p:cNvSpPr>
              <a:spLocks/>
            </p:cNvSpPr>
            <p:nvPr/>
          </p:nvSpPr>
          <p:spPr>
            <a:xfrm>
              <a:off x="6610183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افتتاح الحصة</a:t>
              </a:r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9D718D0A-B9ED-2C5E-76E2-636E678EDB4C}"/>
                </a:ext>
              </a:extLst>
            </p:cNvPr>
            <p:cNvSpPr>
              <a:spLocks/>
            </p:cNvSpPr>
            <p:nvPr/>
          </p:nvSpPr>
          <p:spPr>
            <a:xfrm>
              <a:off x="398069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اختــتام الحــصة</a:t>
              </a:r>
            </a:p>
          </p:txBody>
        </p:sp>
        <p:pic>
          <p:nvPicPr>
            <p:cNvPr id="25" name="Image 24">
              <a:extLst>
                <a:ext uri="{FF2B5EF4-FFF2-40B4-BE49-F238E27FC236}">
                  <a16:creationId xmlns:a16="http://schemas.microsoft.com/office/drawing/2014/main" id="{94C185FF-4A7A-1484-798B-F8DE4603A70B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alphaModFix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082946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6" name="Image 25">
              <a:extLst>
                <a:ext uri="{FF2B5EF4-FFF2-40B4-BE49-F238E27FC236}">
                  <a16:creationId xmlns:a16="http://schemas.microsoft.com/office/drawing/2014/main" id="{C3032920-B73A-8CFA-6695-C40B60537777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653072" y="131772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7052DB94-C290-AED2-29B7-F1FCDF961B96}"/>
                </a:ext>
              </a:extLst>
            </p:cNvPr>
            <p:cNvSpPr>
              <a:spLocks/>
            </p:cNvSpPr>
            <p:nvPr/>
          </p:nvSpPr>
          <p:spPr>
            <a:xfrm>
              <a:off x="4931141" y="12533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rtl="1">
                <a:defRPr/>
              </a:pPr>
              <a:r>
                <a:rPr lang="ar-MA" sz="2000" b="1" dirty="0">
                  <a:solidFill>
                    <a:srgbClr val="565F88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ظواهر لغوية</a:t>
              </a:r>
            </a:p>
          </p:txBody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2628CC85-5496-BEF2-53FA-21B291A0EF25}"/>
                </a:ext>
              </a:extLst>
            </p:cNvPr>
            <p:cNvSpPr>
              <a:spLocks/>
            </p:cNvSpPr>
            <p:nvPr/>
          </p:nvSpPr>
          <p:spPr>
            <a:xfrm>
              <a:off x="3421973" y="126807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R="0" lvl="0" indent="0" algn="ctr" defTabSz="914400" rtl="1" fontAlgn="auto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إنتاج كتابي</a:t>
              </a:r>
            </a:p>
          </p:txBody>
        </p:sp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9CC9D6B1-FF6A-8939-08F6-73B9B8A26A36}"/>
                </a:ext>
              </a:extLst>
            </p:cNvPr>
            <p:cNvSpPr>
              <a:spLocks/>
            </p:cNvSpPr>
            <p:nvPr/>
          </p:nvSpPr>
          <p:spPr>
            <a:xfrm>
              <a:off x="2156330" y="136738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تحدث</a:t>
              </a:r>
            </a:p>
          </p:txBody>
        </p:sp>
        <p:pic>
          <p:nvPicPr>
            <p:cNvPr id="30" name="Image 29">
              <a:extLst>
                <a:ext uri="{FF2B5EF4-FFF2-40B4-BE49-F238E27FC236}">
                  <a16:creationId xmlns:a16="http://schemas.microsoft.com/office/drawing/2014/main" id="{C4A86D85-C31F-F148-344F-3E7E690F6AA6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562931" y="100738"/>
              <a:ext cx="278069" cy="278069"/>
            </a:xfrm>
            <a:prstGeom prst="rect">
              <a:avLst/>
            </a:prstGeom>
            <a:ln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48766345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4586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3477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1" fill="hold" display="0">
                  <p:stCondLst>
                    <p:cond delay="indefinite"/>
                  </p:stCondLst>
                </p:cTn>
                <p:tgtEl>
                  <p:spTgt spid="12"/>
                </p:tgtEl>
              </p:cMediaNode>
            </p:video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16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29">
          <a:extLst>
            <a:ext uri="{FF2B5EF4-FFF2-40B4-BE49-F238E27FC236}">
              <a16:creationId xmlns:a16="http://schemas.microsoft.com/office/drawing/2014/main" id="{0A56A04E-9BA1-B017-A07B-5EAFC13228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4" name="Google Shape;1334;p8">
            <a:extLst>
              <a:ext uri="{FF2B5EF4-FFF2-40B4-BE49-F238E27FC236}">
                <a16:creationId xmlns:a16="http://schemas.microsoft.com/office/drawing/2014/main" id="{46CD87D0-8CE6-04AB-A086-D235619714C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Arial"/>
              <a:buNone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قبل أن نبدأ حصة اليوم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Arial"/>
                <a:sym typeface="Arial"/>
              </a:rPr>
              <a:t>نتذكر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شروط الحصول على نجمة التميز. </a:t>
            </a:r>
            <a:endParaRPr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0" name="Espace réservé pour une image  1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9F0B3A90-4302-79C8-7DD3-97148D1813B5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931229" y="648000"/>
            <a:ext cx="828000" cy="828000"/>
          </a:xfrm>
          <a:prstGeom prst="rect">
            <a:avLst/>
          </a:prstGeom>
        </p:spPr>
      </p:pic>
      <p:sp>
        <p:nvSpPr>
          <p:cNvPr id="15" name="Google Shape;1333;p8">
            <a:extLst>
              <a:ext uri="{FF2B5EF4-FFF2-40B4-BE49-F238E27FC236}">
                <a16:creationId xmlns:a16="http://schemas.microsoft.com/office/drawing/2014/main" id="{53646E3F-85B1-3DBD-0731-28E3604CB517}"/>
              </a:ext>
            </a:extLst>
          </p:cNvPr>
          <p:cNvSpPr txBox="1"/>
          <p:nvPr/>
        </p:nvSpPr>
        <p:spPr>
          <a:xfrm>
            <a:off x="555745" y="5127845"/>
            <a:ext cx="4350126" cy="715045"/>
          </a:xfrm>
          <a:prstGeom prst="roundRect">
            <a:avLst/>
          </a:prstGeom>
          <a:noFill/>
          <a:ln w="28575"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spcFirstLastPara="1" wrap="square" lIns="91425" tIns="45700" rIns="91425" bIns="4570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>
              <a:buClr>
                <a:srgbClr val="0C0C0C"/>
              </a:buClr>
              <a:buSzPts val="2800"/>
              <a:buNone/>
              <a:defRPr sz="2800" b="1">
                <a:solidFill>
                  <a:srgbClr val="424D7B"/>
                </a:solidFill>
              </a:defRPr>
            </a:lvl1pPr>
          </a:lstStyle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C0C0C"/>
              </a:buClr>
              <a:buSzPts val="2800"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دونَ أَنْ أَقِفَ، أَرْفَعُ أُصْبُعي لِلْإجابَةِ. </a:t>
            </a:r>
          </a:p>
        </p:txBody>
      </p:sp>
      <p:sp>
        <p:nvSpPr>
          <p:cNvPr id="16" name="Espace réservé du texte 2">
            <a:extLst>
              <a:ext uri="{FF2B5EF4-FFF2-40B4-BE49-F238E27FC236}">
                <a16:creationId xmlns:a16="http://schemas.microsoft.com/office/drawing/2014/main" id="{DD4A961B-3A29-8D74-9CBF-ABC479DFC0F6}"/>
              </a:ext>
            </a:extLst>
          </p:cNvPr>
          <p:cNvSpPr txBox="1">
            <a:spLocks/>
          </p:cNvSpPr>
          <p:nvPr/>
        </p:nvSpPr>
        <p:spPr>
          <a:xfrm>
            <a:off x="2277365" y="2118290"/>
            <a:ext cx="3442300" cy="715044"/>
          </a:xfrm>
          <a:prstGeom prst="roundRect">
            <a:avLst>
              <a:gd name="adj" fmla="val 16667"/>
            </a:avLst>
          </a:prstGeom>
          <a:ln w="28575"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أُنْصِتُ وأَنْتَبِهُ جَيِّداً لِلدَّرْسِ. </a:t>
            </a:r>
          </a:p>
        </p:txBody>
      </p:sp>
      <p:sp>
        <p:nvSpPr>
          <p:cNvPr id="17" name="Ellipse 16">
            <a:extLst>
              <a:ext uri="{FF2B5EF4-FFF2-40B4-BE49-F238E27FC236}">
                <a16:creationId xmlns:a16="http://schemas.microsoft.com/office/drawing/2014/main" id="{062C03E4-833C-055D-F390-29070B54C243}"/>
              </a:ext>
            </a:extLst>
          </p:cNvPr>
          <p:cNvSpPr/>
          <p:nvPr/>
        </p:nvSpPr>
        <p:spPr>
          <a:xfrm>
            <a:off x="6102220" y="1565085"/>
            <a:ext cx="1516036" cy="1421529"/>
          </a:xfrm>
          <a:prstGeom prst="ellipse">
            <a:avLst/>
          </a:prstGeom>
          <a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 w="76200">
            <a:solidFill>
              <a:srgbClr val="A1A6B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Ellipse 18">
            <a:extLst>
              <a:ext uri="{FF2B5EF4-FFF2-40B4-BE49-F238E27FC236}">
                <a16:creationId xmlns:a16="http://schemas.microsoft.com/office/drawing/2014/main" id="{055C03D6-CFE1-3887-0873-52B5E5EA8586}"/>
              </a:ext>
            </a:extLst>
          </p:cNvPr>
          <p:cNvSpPr/>
          <p:nvPr/>
        </p:nvSpPr>
        <p:spPr>
          <a:xfrm>
            <a:off x="5072114" y="4861248"/>
            <a:ext cx="1516036" cy="1421529"/>
          </a:xfrm>
          <a:prstGeom prst="ellipse">
            <a:avLst/>
          </a:prstGeom>
          <a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 w="76200">
            <a:solidFill>
              <a:srgbClr val="A1A6B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2" name="Image 11" descr="Une image contenant dessin humoristique, jouet, Animation, Dessin animé&#10;&#10;Le contenu généré par l’IA peut être incorrect.">
            <a:extLst>
              <a:ext uri="{FF2B5EF4-FFF2-40B4-BE49-F238E27FC236}">
                <a16:creationId xmlns:a16="http://schemas.microsoft.com/office/drawing/2014/main" id="{CF2ACFAA-A5C0-C48A-0E7B-9135A2672C5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0677" y="3197290"/>
            <a:ext cx="1516036" cy="1421529"/>
          </a:xfrm>
          <a:prstGeom prst="ellipse">
            <a:avLst/>
          </a:prstGeom>
          <a:ln w="63500" cap="rnd">
            <a:solidFill>
              <a:schemeClr val="bg1">
                <a:lumMod val="65000"/>
              </a:schemeClr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13" name="Espace réservé du texte 2">
            <a:extLst>
              <a:ext uri="{FF2B5EF4-FFF2-40B4-BE49-F238E27FC236}">
                <a16:creationId xmlns:a16="http://schemas.microsoft.com/office/drawing/2014/main" id="{BC057F04-A583-0098-4D22-B6D96BFBC1E1}"/>
              </a:ext>
            </a:extLst>
          </p:cNvPr>
          <p:cNvSpPr txBox="1">
            <a:spLocks/>
          </p:cNvSpPr>
          <p:nvPr/>
        </p:nvSpPr>
        <p:spPr>
          <a:xfrm>
            <a:off x="1668326" y="3562650"/>
            <a:ext cx="3652777" cy="715044"/>
          </a:xfrm>
          <a:prstGeom prst="roundRect">
            <a:avLst>
              <a:gd name="adj" fmla="val 16667"/>
            </a:avLst>
          </a:prstGeom>
          <a:ln w="28575">
            <a:solidFill>
              <a:srgbClr val="48B2DC"/>
            </a:solidFill>
          </a:ln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lang="en-US"/>
            </a:defPPr>
            <a:lvl1pPr marL="0" marR="0" lvl="0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kern="1200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kern="1200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kern="1200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kern="1200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kern="1200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kern="1200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743200" marR="0" lvl="6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kern="1200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200400" marR="0" lvl="7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kern="1200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657600" marR="0" lvl="8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kern="1200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r" rtl="1"/>
            <a:r>
              <a:rPr lang="ar-MA" sz="32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أُشارِكُ  دونَ </a:t>
            </a:r>
            <a:r>
              <a:rPr lang="ar-MA" sz="36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ٱلْخَوْفِ</a:t>
            </a:r>
            <a:r>
              <a:rPr lang="ar-MA" sz="32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مِنَ </a:t>
            </a:r>
            <a:r>
              <a:rPr lang="ar-MA" sz="32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ٱلْخَطَأِ</a:t>
            </a:r>
            <a:r>
              <a:rPr lang="ar-MA" sz="3200" dirty="0">
                <a:solidFill>
                  <a:srgbClr val="424D7B"/>
                </a:solidFill>
              </a:rPr>
              <a:t>.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87355C7B-3CE1-0FCA-1048-0CEB92701CF9}"/>
              </a:ext>
            </a:extLst>
          </p:cNvPr>
          <p:cNvGrpSpPr/>
          <p:nvPr/>
        </p:nvGrpSpPr>
        <p:grpSpPr>
          <a:xfrm>
            <a:off x="398069" y="100738"/>
            <a:ext cx="7750183" cy="324000"/>
            <a:chOff x="398069" y="100738"/>
            <a:chExt cx="7750183" cy="324000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5DEF163D-85F1-E28A-68DD-A6BB1E836612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870183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8" name="Image 17">
              <a:extLst>
                <a:ext uri="{FF2B5EF4-FFF2-40B4-BE49-F238E27FC236}">
                  <a16:creationId xmlns:a16="http://schemas.microsoft.com/office/drawing/2014/main" id="{243EC440-53C1-775C-A9F6-B8834A50CC80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081335" y="136737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BB826AB3-324F-5DC6-5E9B-68481BAF0348}"/>
                </a:ext>
              </a:extLst>
            </p:cNvPr>
            <p:cNvSpPr>
              <a:spLocks/>
            </p:cNvSpPr>
            <p:nvPr/>
          </p:nvSpPr>
          <p:spPr>
            <a:xfrm>
              <a:off x="6610183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افتتاح الحصة</a:t>
              </a:r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B15A1C4D-5304-027D-BC97-51E6876CA3F0}"/>
                </a:ext>
              </a:extLst>
            </p:cNvPr>
            <p:cNvSpPr>
              <a:spLocks/>
            </p:cNvSpPr>
            <p:nvPr/>
          </p:nvSpPr>
          <p:spPr>
            <a:xfrm>
              <a:off x="398069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اختــتام الحــصة</a:t>
              </a:r>
            </a:p>
          </p:txBody>
        </p:sp>
        <p:pic>
          <p:nvPicPr>
            <p:cNvPr id="23" name="Image 22">
              <a:extLst>
                <a:ext uri="{FF2B5EF4-FFF2-40B4-BE49-F238E27FC236}">
                  <a16:creationId xmlns:a16="http://schemas.microsoft.com/office/drawing/2014/main" id="{276D8C55-F1DD-B14C-C88D-B1CD7DE4C10F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alphaModFix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082946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B2895981-9277-F745-7AA1-9344CCE4D027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653072" y="131772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F6116C5F-46A1-9AB0-1217-7D33A0FF08B6}"/>
                </a:ext>
              </a:extLst>
            </p:cNvPr>
            <p:cNvSpPr>
              <a:spLocks/>
            </p:cNvSpPr>
            <p:nvPr/>
          </p:nvSpPr>
          <p:spPr>
            <a:xfrm>
              <a:off x="4931141" y="12533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rtl="1">
                <a:defRPr/>
              </a:pPr>
              <a:r>
                <a:rPr lang="ar-MA" sz="2000" b="1" dirty="0">
                  <a:solidFill>
                    <a:srgbClr val="565F88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ظواهر لغوية</a:t>
              </a:r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0BA97954-1262-8684-4E82-21589A447578}"/>
                </a:ext>
              </a:extLst>
            </p:cNvPr>
            <p:cNvSpPr>
              <a:spLocks/>
            </p:cNvSpPr>
            <p:nvPr/>
          </p:nvSpPr>
          <p:spPr>
            <a:xfrm>
              <a:off x="3421973" y="126807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R="0" lvl="0" indent="0" algn="ctr" defTabSz="914400" rtl="1" fontAlgn="auto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إنتاج كتابي</a:t>
              </a:r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034CBC00-2DA4-C70F-0270-700300314861}"/>
                </a:ext>
              </a:extLst>
            </p:cNvPr>
            <p:cNvSpPr>
              <a:spLocks/>
            </p:cNvSpPr>
            <p:nvPr/>
          </p:nvSpPr>
          <p:spPr>
            <a:xfrm>
              <a:off x="2156330" y="136738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تحدث</a:t>
              </a:r>
            </a:p>
          </p:txBody>
        </p:sp>
        <p:pic>
          <p:nvPicPr>
            <p:cNvPr id="28" name="Image 27">
              <a:extLst>
                <a:ext uri="{FF2B5EF4-FFF2-40B4-BE49-F238E27FC236}">
                  <a16:creationId xmlns:a16="http://schemas.microsoft.com/office/drawing/2014/main" id="{26C60D5C-55CA-1AE1-336D-635F62ED1DF7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562931" y="100738"/>
              <a:ext cx="278069" cy="278069"/>
            </a:xfrm>
            <a:prstGeom prst="rect">
              <a:avLst/>
            </a:prstGeom>
            <a:ln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959866095"/>
      </p:ext>
    </p:extLst>
  </p:cSld>
  <p:clrMapOvr>
    <a:masterClrMapping/>
  </p:clrMapOvr>
  <p:transition spd="slow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DED167E-7DD0-BA41-96DA-A84A4BADD3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ضعوا اللوحة والكراسة في القمطر.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2E8B780D-007B-CA4F-A126-B6F206F2F7B2}"/>
              </a:ext>
            </a:extLst>
          </p:cNvPr>
          <p:cNvGrpSpPr/>
          <p:nvPr/>
        </p:nvGrpSpPr>
        <p:grpSpPr>
          <a:xfrm>
            <a:off x="7838915" y="517196"/>
            <a:ext cx="1033344" cy="1033344"/>
            <a:chOff x="498143" y="776756"/>
            <a:chExt cx="792000" cy="792000"/>
          </a:xfrm>
          <a:noFill/>
        </p:grpSpPr>
        <p:sp>
          <p:nvSpPr>
            <p:cNvPr id="17" name="Rectangle : coins arrondis 5">
              <a:extLst>
                <a:ext uri="{FF2B5EF4-FFF2-40B4-BE49-F238E27FC236}">
                  <a16:creationId xmlns:a16="http://schemas.microsoft.com/office/drawing/2014/main" id="{425C5ECA-38A6-D24F-A40F-9BA81C527949}"/>
                </a:ext>
              </a:extLst>
            </p:cNvPr>
            <p:cNvSpPr/>
            <p:nvPr/>
          </p:nvSpPr>
          <p:spPr>
            <a:xfrm>
              <a:off x="498143" y="776756"/>
              <a:ext cx="792000" cy="792000"/>
            </a:xfrm>
            <a:prstGeom prst="roundRect">
              <a:avLst>
                <a:gd name="adj" fmla="val 9774"/>
              </a:avLst>
            </a:prstGeom>
            <a:grpFill/>
            <a:ln>
              <a:noFill/>
            </a:ln>
            <a:effectLst>
              <a:outerShdw blurRad="50800" dist="38100" dir="2700000" algn="tl" rotWithShape="0">
                <a:prstClr val="black">
                  <a:alpha val="9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18" name="Image 17">
              <a:extLst>
                <a:ext uri="{FF2B5EF4-FFF2-40B4-BE49-F238E27FC236}">
                  <a16:creationId xmlns:a16="http://schemas.microsoft.com/office/drawing/2014/main" id="{C2784B86-A7FC-A344-8F0D-6506CBC3A6F6}"/>
                </a:ext>
              </a:extLst>
            </p:cNvPr>
            <p:cNvPicPr preferRelativeResize="0">
              <a:picLocks/>
            </p:cNvPicPr>
            <p:nvPr/>
          </p:nvPicPr>
          <p:blipFill rotWithShape="1"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-7494" b="-7494"/>
            <a:stretch>
              <a:fillRect/>
            </a:stretch>
          </p:blipFill>
          <p:spPr>
            <a:xfrm>
              <a:off x="598910" y="923010"/>
              <a:ext cx="634615" cy="634615"/>
            </a:xfrm>
            <a:prstGeom prst="rect">
              <a:avLst/>
            </a:prstGeom>
            <a:grpFill/>
          </p:spPr>
        </p:pic>
      </p:grpSp>
      <p:pic>
        <p:nvPicPr>
          <p:cNvPr id="14" name="Class AR_NV_03_1">
            <a:hlinkClick r:id="" action="ppaction://media"/>
            <a:extLst>
              <a:ext uri="{FF2B5EF4-FFF2-40B4-BE49-F238E27FC236}">
                <a16:creationId xmlns:a16="http://schemas.microsoft.com/office/drawing/2014/main" id="{2B50117A-B77B-A52C-43E8-F1988AC23C91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29257" y="1693526"/>
            <a:ext cx="6910635" cy="388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5" name="Image 14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4937E725-53CA-8BCB-8F98-829CEB20C46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796980" y="6157043"/>
            <a:ext cx="540000" cy="540000"/>
          </a:xfrm>
          <a:prstGeom prst="rect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9AB6413E-3143-0F4B-78F2-0B055BC1D201}"/>
              </a:ext>
            </a:extLst>
          </p:cNvPr>
          <p:cNvGrpSpPr/>
          <p:nvPr/>
        </p:nvGrpSpPr>
        <p:grpSpPr>
          <a:xfrm>
            <a:off x="398069" y="100738"/>
            <a:ext cx="7750183" cy="324000"/>
            <a:chOff x="398069" y="100738"/>
            <a:chExt cx="7750183" cy="32400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6D2D4697-9B52-0E26-68E0-16DB8C6C2766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870183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79761562-54E5-95F9-2B7E-00745514B427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081335" y="136737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195C23DA-41AB-0FE0-94DC-8F3E45EF878F}"/>
                </a:ext>
              </a:extLst>
            </p:cNvPr>
            <p:cNvSpPr>
              <a:spLocks/>
            </p:cNvSpPr>
            <p:nvPr/>
          </p:nvSpPr>
          <p:spPr>
            <a:xfrm>
              <a:off x="6610183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افتتاح الحصة</a:t>
              </a: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628C4B0E-21F7-36AF-2471-B14BF729816D}"/>
                </a:ext>
              </a:extLst>
            </p:cNvPr>
            <p:cNvSpPr>
              <a:spLocks/>
            </p:cNvSpPr>
            <p:nvPr/>
          </p:nvSpPr>
          <p:spPr>
            <a:xfrm>
              <a:off x="398069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اختــتام الحــصة</a:t>
              </a:r>
            </a:p>
          </p:txBody>
        </p:sp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1F8ACC94-A950-065C-82C7-9B1DF9933BD2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alphaModFix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082946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57F0312F-BB54-A044-6B98-3EE930AD0104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653072" y="131772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799DDC37-C72F-0822-776E-0CCA1A756678}"/>
                </a:ext>
              </a:extLst>
            </p:cNvPr>
            <p:cNvSpPr>
              <a:spLocks/>
            </p:cNvSpPr>
            <p:nvPr/>
          </p:nvSpPr>
          <p:spPr>
            <a:xfrm>
              <a:off x="4931141" y="12533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rtl="1">
                <a:defRPr/>
              </a:pPr>
              <a:r>
                <a:rPr lang="ar-MA" sz="2000" b="1" dirty="0">
                  <a:solidFill>
                    <a:srgbClr val="565F88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ظواهر لغوية</a:t>
              </a:r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AED1A43-9C79-122E-806C-24A0735C7898}"/>
                </a:ext>
              </a:extLst>
            </p:cNvPr>
            <p:cNvSpPr>
              <a:spLocks/>
            </p:cNvSpPr>
            <p:nvPr/>
          </p:nvSpPr>
          <p:spPr>
            <a:xfrm>
              <a:off x="3421973" y="126807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R="0" lvl="0" indent="0" algn="ctr" defTabSz="914400" rtl="1" fontAlgn="auto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إنتاج كتابي</a:t>
              </a:r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1B71A29A-2FD9-2AC7-8C40-2AB34B9F91D1}"/>
                </a:ext>
              </a:extLst>
            </p:cNvPr>
            <p:cNvSpPr>
              <a:spLocks/>
            </p:cNvSpPr>
            <p:nvPr/>
          </p:nvSpPr>
          <p:spPr>
            <a:xfrm>
              <a:off x="2156330" y="136738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تحدث</a:t>
              </a:r>
            </a:p>
          </p:txBody>
        </p:sp>
        <p:pic>
          <p:nvPicPr>
            <p:cNvPr id="26" name="Image 25">
              <a:extLst>
                <a:ext uri="{FF2B5EF4-FFF2-40B4-BE49-F238E27FC236}">
                  <a16:creationId xmlns:a16="http://schemas.microsoft.com/office/drawing/2014/main" id="{B95928CF-CF8C-61EB-7F62-734901D254C8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562931" y="100738"/>
              <a:ext cx="278069" cy="278069"/>
            </a:xfrm>
            <a:prstGeom prst="rect">
              <a:avLst/>
            </a:prstGeom>
            <a:ln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145126893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106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6106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4" dur="1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video>
              <p:cMediaNode vol="80000">
                <p:cTn id="15" fill="hold" display="0">
                  <p:stCondLst>
                    <p:cond delay="indefinite"/>
                  </p:stCondLst>
                </p:cTn>
                <p:tgtEl>
                  <p:spTgt spid="14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895783-8010-DBC8-D7A7-82B5F2DA8C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9488DEB8-BF58-D1C2-54C7-38BE1EDB36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874536"/>
            <a:ext cx="7886700" cy="720000"/>
          </a:xfrm>
        </p:spPr>
        <p:txBody>
          <a:bodyPr/>
          <a:lstStyle/>
          <a:p>
            <a:r>
              <a:rPr lang="ar-MA" sz="4000" dirty="0"/>
              <a:t>افتتاح الحصة</a:t>
            </a:r>
            <a:endParaRPr lang="fr-MA" sz="4400" dirty="0"/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A4B9C5D8-865D-0D0D-6CA0-11A7D9547AF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20350" y="1022470"/>
            <a:ext cx="360000" cy="360000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D92C1EF5-5EDE-EFCD-70BB-E4012F96834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5094D259-0D10-55A3-F233-8A08F0542B94}"/>
              </a:ext>
            </a:extLst>
          </p:cNvPr>
          <p:cNvSpPr txBox="1">
            <a:spLocks/>
          </p:cNvSpPr>
          <p:nvPr/>
        </p:nvSpPr>
        <p:spPr>
          <a:xfrm>
            <a:off x="2322000" y="269069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</a:pPr>
            <a:r>
              <a:rPr lang="ar-MA" sz="2800" b="1" dirty="0">
                <a:cs typeface="Microsoft Uighur" panose="02000000000000000000" pitchFamily="2" charset="-78"/>
              </a:rPr>
              <a:t>إملاء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D174BFD5-417A-D65B-BD11-E42B78FC0B9D}"/>
              </a:ext>
            </a:extLst>
          </p:cNvPr>
          <p:cNvSpPr txBox="1"/>
          <p:nvPr/>
        </p:nvSpPr>
        <p:spPr>
          <a:xfrm>
            <a:off x="5252100" y="1777877"/>
            <a:ext cx="191911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ar-MA" sz="3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</a:t>
            </a:r>
            <a:r>
              <a:rPr lang="ar-AE" sz="3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نشطة اعتيادية</a:t>
            </a:r>
            <a:endParaRPr lang="ar-MA" sz="36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06F90136-5761-1CE2-F4EE-7884D4717132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pic>
        <p:nvPicPr>
          <p:cNvPr id="32" name="Espace réservé pour une image  20">
            <a:extLst>
              <a:ext uri="{FF2B5EF4-FFF2-40B4-BE49-F238E27FC236}">
                <a16:creationId xmlns:a16="http://schemas.microsoft.com/office/drawing/2014/main" id="{13472344-BD95-E082-4376-DE08B8D0640A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858419" y="1706925"/>
            <a:ext cx="612000" cy="61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2953830"/>
      </p:ext>
    </p:extLst>
  </p:cSld>
  <p:clrMapOvr>
    <a:masterClrMapping/>
  </p:clrMapOvr>
  <p:transition spd="slow"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63A463-A9C5-0D46-9F6C-943DA9EA08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12">
            <a:extLst>
              <a:ext uri="{FF2B5EF4-FFF2-40B4-BE49-F238E27FC236}">
                <a16:creationId xmlns:a16="http://schemas.microsoft.com/office/drawing/2014/main" id="{3516146B-C631-6B4F-ADC1-AACEB05596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نبدأ بنشاط رسم «ال». خذوا ألواحكم.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99024855-2851-C279-19E4-FF2C220C5C33}"/>
              </a:ext>
            </a:extLst>
          </p:cNvPr>
          <p:cNvSpPr txBox="1"/>
          <p:nvPr/>
        </p:nvSpPr>
        <p:spPr>
          <a:xfrm>
            <a:off x="1073020" y="2547977"/>
            <a:ext cx="7075232" cy="2349579"/>
          </a:xfrm>
          <a:prstGeom prst="round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«ال» </a:t>
            </a:r>
            <a:r>
              <a:rPr kumimoji="0" lang="ar-MA" sz="6600" b="1" i="0" u="none" strike="noStrike" kern="120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ٱلشَّمْسِيَّة</a:t>
            </a:r>
            <a:r>
              <a:rPr lang="ar-MA" sz="6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ُ</a:t>
            </a:r>
            <a:r>
              <a:rPr kumimoji="0" lang="ar-MA" sz="6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وَ«ال» </a:t>
            </a:r>
            <a:r>
              <a:rPr kumimoji="0" lang="ar-MA" sz="6600" b="1" i="0" u="none" strike="noStrike" kern="120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ٱلْقَمَرِيَّ</a:t>
            </a:r>
            <a:r>
              <a:rPr lang="ar-MA" sz="6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ةُ</a:t>
            </a:r>
            <a:endParaRPr kumimoji="0" lang="fr-FR" sz="66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417F8095-45C7-E790-F328-FDE3EE36FCA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28000" cy="828000"/>
          </a:xfrm>
        </p:spPr>
      </p:pic>
      <p:grpSp>
        <p:nvGrpSpPr>
          <p:cNvPr id="10" name="Groupe 9">
            <a:extLst>
              <a:ext uri="{FF2B5EF4-FFF2-40B4-BE49-F238E27FC236}">
                <a16:creationId xmlns:a16="http://schemas.microsoft.com/office/drawing/2014/main" id="{0FE83018-105A-AAA5-A751-013D49E34EF7}"/>
              </a:ext>
            </a:extLst>
          </p:cNvPr>
          <p:cNvGrpSpPr/>
          <p:nvPr/>
        </p:nvGrpSpPr>
        <p:grpSpPr>
          <a:xfrm>
            <a:off x="398069" y="100738"/>
            <a:ext cx="7750183" cy="324000"/>
            <a:chOff x="398069" y="100738"/>
            <a:chExt cx="7750183" cy="324000"/>
          </a:xfrm>
        </p:grpSpPr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C2168876-83D0-BE60-5F9D-38FF9B41580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870183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9DABD7DE-7ACC-BC96-5F43-1E83600F916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081335" y="136737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4FD1ADEE-9EAF-44AD-4CA9-2632FC3E2CFC}"/>
                </a:ext>
              </a:extLst>
            </p:cNvPr>
            <p:cNvSpPr>
              <a:spLocks/>
            </p:cNvSpPr>
            <p:nvPr/>
          </p:nvSpPr>
          <p:spPr>
            <a:xfrm>
              <a:off x="6610183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افتتاح الحصة</a:t>
              </a:r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F71CDF9A-D37F-E1CA-D818-6F5E739ACB2D}"/>
                </a:ext>
              </a:extLst>
            </p:cNvPr>
            <p:cNvSpPr>
              <a:spLocks/>
            </p:cNvSpPr>
            <p:nvPr/>
          </p:nvSpPr>
          <p:spPr>
            <a:xfrm>
              <a:off x="398069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اختــتام الحــصة</a:t>
              </a:r>
            </a:p>
          </p:txBody>
        </p:sp>
        <p:pic>
          <p:nvPicPr>
            <p:cNvPr id="18" name="Image 17">
              <a:extLst>
                <a:ext uri="{FF2B5EF4-FFF2-40B4-BE49-F238E27FC236}">
                  <a16:creationId xmlns:a16="http://schemas.microsoft.com/office/drawing/2014/main" id="{D2B6BD2F-4F6C-853B-E9AB-F822986C3EF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082946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EEBDDEA4-5531-1E64-C4BE-E3205DD4234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653072" y="131772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F0EBECF9-4945-EA78-DEFC-BB2DD13F4908}"/>
                </a:ext>
              </a:extLst>
            </p:cNvPr>
            <p:cNvSpPr>
              <a:spLocks/>
            </p:cNvSpPr>
            <p:nvPr/>
          </p:nvSpPr>
          <p:spPr>
            <a:xfrm>
              <a:off x="4931141" y="12533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rtl="1">
                <a:defRPr/>
              </a:pPr>
              <a:r>
                <a:rPr lang="ar-MA" sz="2000" b="1" dirty="0">
                  <a:solidFill>
                    <a:srgbClr val="565F88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ظواهر لغوية</a:t>
              </a:r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08BDDC75-F869-CE13-CB93-9E0B4F7D163B}"/>
                </a:ext>
              </a:extLst>
            </p:cNvPr>
            <p:cNvSpPr>
              <a:spLocks/>
            </p:cNvSpPr>
            <p:nvPr/>
          </p:nvSpPr>
          <p:spPr>
            <a:xfrm>
              <a:off x="3421973" y="126807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R="0" lvl="0" indent="0" algn="ctr" defTabSz="914400" rtl="1" fontAlgn="auto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إنتاج كتابي</a:t>
              </a:r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A8E53020-1D69-1ED5-832B-216FE7E7CEEA}"/>
                </a:ext>
              </a:extLst>
            </p:cNvPr>
            <p:cNvSpPr>
              <a:spLocks/>
            </p:cNvSpPr>
            <p:nvPr/>
          </p:nvSpPr>
          <p:spPr>
            <a:xfrm>
              <a:off x="2156330" y="136738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تحدث</a:t>
              </a:r>
            </a:p>
          </p:txBody>
        </p:sp>
        <p:pic>
          <p:nvPicPr>
            <p:cNvPr id="23" name="Image 22">
              <a:extLst>
                <a:ext uri="{FF2B5EF4-FFF2-40B4-BE49-F238E27FC236}">
                  <a16:creationId xmlns:a16="http://schemas.microsoft.com/office/drawing/2014/main" id="{52EA5512-6B19-97C0-B0E9-A7CB4900B014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562931" y="100738"/>
              <a:ext cx="278069" cy="278069"/>
            </a:xfrm>
            <a:prstGeom prst="rect">
              <a:avLst/>
            </a:prstGeom>
            <a:ln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1961474957"/>
      </p:ext>
    </p:extLst>
  </p:cSld>
  <p:clrMapOvr>
    <a:masterClrMapping/>
  </p:clrMapOvr>
  <p:transition spd="slow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4FF114-9151-46DC-1DAC-D628D68A63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12">
            <a:extLst>
              <a:ext uri="{FF2B5EF4-FFF2-40B4-BE49-F238E27FC236}">
                <a16:creationId xmlns:a16="http://schemas.microsoft.com/office/drawing/2014/main" id="{A728D2C2-69D0-034A-AC65-B3BBA0FD42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751" y="756000"/>
            <a:ext cx="7152622" cy="612000"/>
          </a:xfrm>
        </p:spPr>
        <p:txBody>
          <a:bodyPr>
            <a:no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أدخلوا ال على الكلمة ثم اكتبوها مع الشكل. بعد 20 ثانية ترفعون ألواحكم وتعللون جوابكم.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77FDA18B-590E-B885-DF6C-A1FBC3E77A6C}"/>
              </a:ext>
            </a:extLst>
          </p:cNvPr>
          <p:cNvSpPr>
            <a:spLocks/>
          </p:cNvSpPr>
          <p:nvPr/>
        </p:nvSpPr>
        <p:spPr>
          <a:xfrm>
            <a:off x="2375475" y="-144000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الإنتاج الكتابي</a:t>
            </a:r>
          </a:p>
        </p:txBody>
      </p:sp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BC448038-F8A1-D863-ACDD-941BE2B33F0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28000" cy="828000"/>
          </a:xfrm>
        </p:spPr>
      </p:pic>
      <p:sp>
        <p:nvSpPr>
          <p:cNvPr id="4" name="Google Shape;1671;p201">
            <a:extLst>
              <a:ext uri="{FF2B5EF4-FFF2-40B4-BE49-F238E27FC236}">
                <a16:creationId xmlns:a16="http://schemas.microsoft.com/office/drawing/2014/main" id="{1F519E37-14BC-35B2-819A-C5CE51AF5AC5}"/>
              </a:ext>
            </a:extLst>
          </p:cNvPr>
          <p:cNvSpPr/>
          <p:nvPr/>
        </p:nvSpPr>
        <p:spPr>
          <a:xfrm>
            <a:off x="3282951" y="2922578"/>
            <a:ext cx="2865922" cy="1335097"/>
          </a:xfrm>
          <a:custGeom>
            <a:avLst/>
            <a:gdLst/>
            <a:ahLst/>
            <a:cxnLst/>
            <a:rect l="l" t="t" r="r" b="b"/>
            <a:pathLst>
              <a:path w="1555535" h="941569" fill="none" extrusionOk="0">
                <a:moveTo>
                  <a:pt x="0" y="156931"/>
                </a:moveTo>
                <a:cubicBezTo>
                  <a:pt x="-583" y="52585"/>
                  <a:pt x="77295" y="1527"/>
                  <a:pt x="156931" y="0"/>
                </a:cubicBezTo>
                <a:cubicBezTo>
                  <a:pt x="395767" y="-15105"/>
                  <a:pt x="495829" y="-15995"/>
                  <a:pt x="740517" y="0"/>
                </a:cubicBezTo>
                <a:cubicBezTo>
                  <a:pt x="985205" y="15995"/>
                  <a:pt x="1112381" y="12330"/>
                  <a:pt x="1398604" y="0"/>
                </a:cubicBezTo>
                <a:cubicBezTo>
                  <a:pt x="1492154" y="-130"/>
                  <a:pt x="1553132" y="90218"/>
                  <a:pt x="1555535" y="156931"/>
                </a:cubicBezTo>
                <a:cubicBezTo>
                  <a:pt x="1560374" y="430431"/>
                  <a:pt x="1524688" y="560602"/>
                  <a:pt x="1555535" y="784638"/>
                </a:cubicBezTo>
                <a:cubicBezTo>
                  <a:pt x="1552832" y="886765"/>
                  <a:pt x="1493221" y="934078"/>
                  <a:pt x="1398604" y="941569"/>
                </a:cubicBezTo>
                <a:cubicBezTo>
                  <a:pt x="1086967" y="955530"/>
                  <a:pt x="931274" y="937082"/>
                  <a:pt x="765351" y="941569"/>
                </a:cubicBezTo>
                <a:cubicBezTo>
                  <a:pt x="599428" y="946056"/>
                  <a:pt x="292548" y="934256"/>
                  <a:pt x="156931" y="941569"/>
                </a:cubicBezTo>
                <a:cubicBezTo>
                  <a:pt x="52826" y="943002"/>
                  <a:pt x="-15298" y="868874"/>
                  <a:pt x="0" y="784638"/>
                </a:cubicBezTo>
                <a:cubicBezTo>
                  <a:pt x="-4448" y="522556"/>
                  <a:pt x="-30165" y="430256"/>
                  <a:pt x="0" y="156931"/>
                </a:cubicBezTo>
                <a:close/>
              </a:path>
              <a:path w="1555535" h="941569" extrusionOk="0">
                <a:moveTo>
                  <a:pt x="0" y="156931"/>
                </a:moveTo>
                <a:cubicBezTo>
                  <a:pt x="268" y="63269"/>
                  <a:pt x="73620" y="-9538"/>
                  <a:pt x="156931" y="0"/>
                </a:cubicBezTo>
                <a:cubicBezTo>
                  <a:pt x="387066" y="14041"/>
                  <a:pt x="474580" y="1093"/>
                  <a:pt x="752934" y="0"/>
                </a:cubicBezTo>
                <a:cubicBezTo>
                  <a:pt x="1031288" y="-1093"/>
                  <a:pt x="1191274" y="15252"/>
                  <a:pt x="1398604" y="0"/>
                </a:cubicBezTo>
                <a:cubicBezTo>
                  <a:pt x="1492733" y="56"/>
                  <a:pt x="1551621" y="66175"/>
                  <a:pt x="1555535" y="156931"/>
                </a:cubicBezTo>
                <a:cubicBezTo>
                  <a:pt x="1526747" y="312257"/>
                  <a:pt x="1556005" y="492104"/>
                  <a:pt x="1555535" y="784638"/>
                </a:cubicBezTo>
                <a:cubicBezTo>
                  <a:pt x="1555226" y="865764"/>
                  <a:pt x="1493387" y="938764"/>
                  <a:pt x="1398604" y="941569"/>
                </a:cubicBezTo>
                <a:cubicBezTo>
                  <a:pt x="1150543" y="941313"/>
                  <a:pt x="964327" y="935483"/>
                  <a:pt x="752934" y="941569"/>
                </a:cubicBezTo>
                <a:cubicBezTo>
                  <a:pt x="541541" y="947656"/>
                  <a:pt x="372588" y="939332"/>
                  <a:pt x="156931" y="941569"/>
                </a:cubicBezTo>
                <a:cubicBezTo>
                  <a:pt x="73906" y="945651"/>
                  <a:pt x="-14878" y="868710"/>
                  <a:pt x="0" y="784638"/>
                </a:cubicBezTo>
                <a:cubicBezTo>
                  <a:pt x="-26246" y="635336"/>
                  <a:pt x="-22333" y="442374"/>
                  <a:pt x="0" y="156931"/>
                </a:cubicBezTo>
                <a:close/>
              </a:path>
            </a:pathLst>
          </a:custGeom>
          <a:noFill/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r>
              <a:rPr lang="ar-MA" sz="8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...</a:t>
            </a:r>
            <a:r>
              <a:rPr lang="ar-MA" sz="88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ــصّوفُ</a:t>
            </a:r>
            <a:endParaRPr lang="fr-FR" sz="8800" b="1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66D810B1-6677-C347-CF2D-CDD5FA100F8F}"/>
              </a:ext>
            </a:extLst>
          </p:cNvPr>
          <p:cNvGrpSpPr/>
          <p:nvPr/>
        </p:nvGrpSpPr>
        <p:grpSpPr>
          <a:xfrm>
            <a:off x="398069" y="100738"/>
            <a:ext cx="7750183" cy="324000"/>
            <a:chOff x="398069" y="100738"/>
            <a:chExt cx="7750183" cy="324000"/>
          </a:xfrm>
        </p:grpSpPr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C1EFCB8F-6AA6-E6B6-6109-82A48B04C10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870183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74F3A5A4-7063-DBBD-E59F-D143D986683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081335" y="136737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899086D5-6BAA-ECD8-F3F9-DA82663BA089}"/>
                </a:ext>
              </a:extLst>
            </p:cNvPr>
            <p:cNvSpPr>
              <a:spLocks/>
            </p:cNvSpPr>
            <p:nvPr/>
          </p:nvSpPr>
          <p:spPr>
            <a:xfrm>
              <a:off x="6610183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افتتاح الحصة</a:t>
              </a:r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D5FE6CE6-8A6C-DECB-1180-7B436F7CFEC1}"/>
                </a:ext>
              </a:extLst>
            </p:cNvPr>
            <p:cNvSpPr>
              <a:spLocks/>
            </p:cNvSpPr>
            <p:nvPr/>
          </p:nvSpPr>
          <p:spPr>
            <a:xfrm>
              <a:off x="398069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اختــتام الحــصة</a:t>
              </a:r>
            </a:p>
          </p:txBody>
        </p:sp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7A7C5701-5B3F-3AA9-B9C2-142F69F8050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082946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0" name="Image 19">
              <a:extLst>
                <a:ext uri="{FF2B5EF4-FFF2-40B4-BE49-F238E27FC236}">
                  <a16:creationId xmlns:a16="http://schemas.microsoft.com/office/drawing/2014/main" id="{C38F868D-B9B2-E0E0-32A0-34AEB3930A3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653072" y="131772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F9FD7D26-6D24-EEE7-FC66-EF02CC882A56}"/>
                </a:ext>
              </a:extLst>
            </p:cNvPr>
            <p:cNvSpPr>
              <a:spLocks/>
            </p:cNvSpPr>
            <p:nvPr/>
          </p:nvSpPr>
          <p:spPr>
            <a:xfrm>
              <a:off x="4931141" y="12533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rtl="1">
                <a:defRPr/>
              </a:pPr>
              <a:r>
                <a:rPr lang="ar-MA" sz="2000" b="1" dirty="0">
                  <a:solidFill>
                    <a:srgbClr val="565F88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ظواهر لغوية</a:t>
              </a:r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79B1D838-70E9-FE7C-887E-BE89E4F33E6A}"/>
                </a:ext>
              </a:extLst>
            </p:cNvPr>
            <p:cNvSpPr>
              <a:spLocks/>
            </p:cNvSpPr>
            <p:nvPr/>
          </p:nvSpPr>
          <p:spPr>
            <a:xfrm>
              <a:off x="3421973" y="126807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R="0" lvl="0" indent="0" algn="ctr" defTabSz="914400" rtl="1" fontAlgn="auto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إنتاج كتابي</a:t>
              </a:r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026386BE-E5E2-410A-CB5B-1FA705CC6227}"/>
                </a:ext>
              </a:extLst>
            </p:cNvPr>
            <p:cNvSpPr>
              <a:spLocks/>
            </p:cNvSpPr>
            <p:nvPr/>
          </p:nvSpPr>
          <p:spPr>
            <a:xfrm>
              <a:off x="2156330" y="136738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تحدث</a:t>
              </a:r>
            </a:p>
          </p:txBody>
        </p:sp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96BBB4E0-1480-9A40-4C5C-6D4E4AC760D7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562931" y="100738"/>
              <a:ext cx="278069" cy="278069"/>
            </a:xfrm>
            <a:prstGeom prst="rect">
              <a:avLst/>
            </a:prstGeom>
            <a:ln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4215212753"/>
      </p:ext>
    </p:extLst>
  </p:cSld>
  <p:clrMapOvr>
    <a:masterClrMapping/>
  </p:clrMapOvr>
  <p:transition spd="slow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687EC4-121F-29F9-B152-AFEA66900D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671;p201">
            <a:extLst>
              <a:ext uri="{FF2B5EF4-FFF2-40B4-BE49-F238E27FC236}">
                <a16:creationId xmlns:a16="http://schemas.microsoft.com/office/drawing/2014/main" id="{CB955014-20F1-1F27-F4F8-C3E48B322225}"/>
              </a:ext>
            </a:extLst>
          </p:cNvPr>
          <p:cNvSpPr/>
          <p:nvPr/>
        </p:nvSpPr>
        <p:spPr>
          <a:xfrm>
            <a:off x="3301008" y="2922578"/>
            <a:ext cx="2959833" cy="1335097"/>
          </a:xfrm>
          <a:custGeom>
            <a:avLst/>
            <a:gdLst/>
            <a:ahLst/>
            <a:cxnLst/>
            <a:rect l="l" t="t" r="r" b="b"/>
            <a:pathLst>
              <a:path w="1555535" h="941569" fill="none" extrusionOk="0">
                <a:moveTo>
                  <a:pt x="0" y="156931"/>
                </a:moveTo>
                <a:cubicBezTo>
                  <a:pt x="-583" y="52585"/>
                  <a:pt x="77295" y="1527"/>
                  <a:pt x="156931" y="0"/>
                </a:cubicBezTo>
                <a:cubicBezTo>
                  <a:pt x="395767" y="-15105"/>
                  <a:pt x="495829" y="-15995"/>
                  <a:pt x="740517" y="0"/>
                </a:cubicBezTo>
                <a:cubicBezTo>
                  <a:pt x="985205" y="15995"/>
                  <a:pt x="1112381" y="12330"/>
                  <a:pt x="1398604" y="0"/>
                </a:cubicBezTo>
                <a:cubicBezTo>
                  <a:pt x="1492154" y="-130"/>
                  <a:pt x="1553132" y="90218"/>
                  <a:pt x="1555535" y="156931"/>
                </a:cubicBezTo>
                <a:cubicBezTo>
                  <a:pt x="1560374" y="430431"/>
                  <a:pt x="1524688" y="560602"/>
                  <a:pt x="1555535" y="784638"/>
                </a:cubicBezTo>
                <a:cubicBezTo>
                  <a:pt x="1552832" y="886765"/>
                  <a:pt x="1493221" y="934078"/>
                  <a:pt x="1398604" y="941569"/>
                </a:cubicBezTo>
                <a:cubicBezTo>
                  <a:pt x="1086967" y="955530"/>
                  <a:pt x="931274" y="937082"/>
                  <a:pt x="765351" y="941569"/>
                </a:cubicBezTo>
                <a:cubicBezTo>
                  <a:pt x="599428" y="946056"/>
                  <a:pt x="292548" y="934256"/>
                  <a:pt x="156931" y="941569"/>
                </a:cubicBezTo>
                <a:cubicBezTo>
                  <a:pt x="52826" y="943002"/>
                  <a:pt x="-15298" y="868874"/>
                  <a:pt x="0" y="784638"/>
                </a:cubicBezTo>
                <a:cubicBezTo>
                  <a:pt x="-4448" y="522556"/>
                  <a:pt x="-30165" y="430256"/>
                  <a:pt x="0" y="156931"/>
                </a:cubicBezTo>
                <a:close/>
              </a:path>
              <a:path w="1555535" h="941569" extrusionOk="0">
                <a:moveTo>
                  <a:pt x="0" y="156931"/>
                </a:moveTo>
                <a:cubicBezTo>
                  <a:pt x="268" y="63269"/>
                  <a:pt x="73620" y="-9538"/>
                  <a:pt x="156931" y="0"/>
                </a:cubicBezTo>
                <a:cubicBezTo>
                  <a:pt x="387066" y="14041"/>
                  <a:pt x="474580" y="1093"/>
                  <a:pt x="752934" y="0"/>
                </a:cubicBezTo>
                <a:cubicBezTo>
                  <a:pt x="1031288" y="-1093"/>
                  <a:pt x="1191274" y="15252"/>
                  <a:pt x="1398604" y="0"/>
                </a:cubicBezTo>
                <a:cubicBezTo>
                  <a:pt x="1492733" y="56"/>
                  <a:pt x="1551621" y="66175"/>
                  <a:pt x="1555535" y="156931"/>
                </a:cubicBezTo>
                <a:cubicBezTo>
                  <a:pt x="1526747" y="312257"/>
                  <a:pt x="1556005" y="492104"/>
                  <a:pt x="1555535" y="784638"/>
                </a:cubicBezTo>
                <a:cubicBezTo>
                  <a:pt x="1555226" y="865764"/>
                  <a:pt x="1493387" y="938764"/>
                  <a:pt x="1398604" y="941569"/>
                </a:cubicBezTo>
                <a:cubicBezTo>
                  <a:pt x="1150543" y="941313"/>
                  <a:pt x="964327" y="935483"/>
                  <a:pt x="752934" y="941569"/>
                </a:cubicBezTo>
                <a:cubicBezTo>
                  <a:pt x="541541" y="947656"/>
                  <a:pt x="372588" y="939332"/>
                  <a:pt x="156931" y="941569"/>
                </a:cubicBezTo>
                <a:cubicBezTo>
                  <a:pt x="73906" y="945651"/>
                  <a:pt x="-14878" y="868710"/>
                  <a:pt x="0" y="784638"/>
                </a:cubicBezTo>
                <a:cubicBezTo>
                  <a:pt x="-26246" y="635336"/>
                  <a:pt x="-22333" y="442374"/>
                  <a:pt x="0" y="156931"/>
                </a:cubicBezTo>
                <a:close/>
              </a:path>
            </a:pathLst>
          </a:custGeom>
          <a:noFill/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r>
              <a:rPr lang="ar-MA" sz="8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اَلـــ</a:t>
            </a:r>
            <a:r>
              <a:rPr lang="ar-MA" sz="88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صّوفُ</a:t>
            </a:r>
            <a:endParaRPr lang="fr-FR" sz="8800" b="1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3" name="Titre 12">
            <a:extLst>
              <a:ext uri="{FF2B5EF4-FFF2-40B4-BE49-F238E27FC236}">
                <a16:creationId xmlns:a16="http://schemas.microsoft.com/office/drawing/2014/main" id="{16D4C9AA-39CE-80C8-1CD2-878677654D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751" y="756000"/>
            <a:ext cx="7152622" cy="612000"/>
          </a:xfrm>
        </p:spPr>
        <p:txBody>
          <a:bodyPr>
            <a:no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 نوع ال؟  ـــ صححوا.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6DA2A65F-635D-A5AF-43F0-A8FA8B8DE2E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28000" cy="828000"/>
          </a:xfrm>
        </p:spPr>
      </p:pic>
      <p:grpSp>
        <p:nvGrpSpPr>
          <p:cNvPr id="17" name="Groupe 16">
            <a:extLst>
              <a:ext uri="{FF2B5EF4-FFF2-40B4-BE49-F238E27FC236}">
                <a16:creationId xmlns:a16="http://schemas.microsoft.com/office/drawing/2014/main" id="{B9250660-4F30-3DA4-7F60-5284194796FE}"/>
              </a:ext>
            </a:extLst>
          </p:cNvPr>
          <p:cNvGrpSpPr/>
          <p:nvPr/>
        </p:nvGrpSpPr>
        <p:grpSpPr>
          <a:xfrm>
            <a:off x="398069" y="100738"/>
            <a:ext cx="7750183" cy="324000"/>
            <a:chOff x="398069" y="100738"/>
            <a:chExt cx="7750183" cy="324000"/>
          </a:xfrm>
        </p:grpSpPr>
        <p:pic>
          <p:nvPicPr>
            <p:cNvPr id="18" name="Image 17">
              <a:extLst>
                <a:ext uri="{FF2B5EF4-FFF2-40B4-BE49-F238E27FC236}">
                  <a16:creationId xmlns:a16="http://schemas.microsoft.com/office/drawing/2014/main" id="{29A695C9-50A8-8DBF-52E8-3F4C13CC68C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870183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B6317F8E-8EC9-42DE-1BCA-0053C96E7F4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081335" y="136737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B1881844-BCF4-6BDC-D24E-06D7A212E583}"/>
                </a:ext>
              </a:extLst>
            </p:cNvPr>
            <p:cNvSpPr>
              <a:spLocks/>
            </p:cNvSpPr>
            <p:nvPr/>
          </p:nvSpPr>
          <p:spPr>
            <a:xfrm>
              <a:off x="6610183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افتتاح الحصة</a:t>
              </a:r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DFFA69AE-DEDF-25B9-D8D9-A5846CF44187}"/>
                </a:ext>
              </a:extLst>
            </p:cNvPr>
            <p:cNvSpPr>
              <a:spLocks/>
            </p:cNvSpPr>
            <p:nvPr/>
          </p:nvSpPr>
          <p:spPr>
            <a:xfrm>
              <a:off x="398069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اختــتام الحــصة</a:t>
              </a:r>
            </a:p>
          </p:txBody>
        </p:sp>
        <p:pic>
          <p:nvPicPr>
            <p:cNvPr id="22" name="Image 21">
              <a:extLst>
                <a:ext uri="{FF2B5EF4-FFF2-40B4-BE49-F238E27FC236}">
                  <a16:creationId xmlns:a16="http://schemas.microsoft.com/office/drawing/2014/main" id="{68D6BA59-FB0D-2D92-FC06-9870BF2D99A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082946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3" name="Image 22">
              <a:extLst>
                <a:ext uri="{FF2B5EF4-FFF2-40B4-BE49-F238E27FC236}">
                  <a16:creationId xmlns:a16="http://schemas.microsoft.com/office/drawing/2014/main" id="{6CC6A46D-FE12-342C-B213-ACFF195E090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653072" y="131772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C8125F8A-3E61-B860-B605-1026DC47CA08}"/>
                </a:ext>
              </a:extLst>
            </p:cNvPr>
            <p:cNvSpPr>
              <a:spLocks/>
            </p:cNvSpPr>
            <p:nvPr/>
          </p:nvSpPr>
          <p:spPr>
            <a:xfrm>
              <a:off x="4931141" y="12533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rtl="1">
                <a:defRPr/>
              </a:pPr>
              <a:r>
                <a:rPr lang="ar-MA" sz="2000" b="1" dirty="0">
                  <a:solidFill>
                    <a:srgbClr val="565F88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ظواهر لغوية</a:t>
              </a:r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B7D26583-686A-45AD-8A24-228BEE96363F}"/>
                </a:ext>
              </a:extLst>
            </p:cNvPr>
            <p:cNvSpPr>
              <a:spLocks/>
            </p:cNvSpPr>
            <p:nvPr/>
          </p:nvSpPr>
          <p:spPr>
            <a:xfrm>
              <a:off x="3421973" y="126807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R="0" lvl="0" indent="0" algn="ctr" defTabSz="914400" rtl="1" fontAlgn="auto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إنتاج كتابي</a:t>
              </a:r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F1FAC0DB-71F4-DF44-99A5-44D124C0F0C4}"/>
                </a:ext>
              </a:extLst>
            </p:cNvPr>
            <p:cNvSpPr>
              <a:spLocks/>
            </p:cNvSpPr>
            <p:nvPr/>
          </p:nvSpPr>
          <p:spPr>
            <a:xfrm>
              <a:off x="2156330" y="136738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تحدث</a:t>
              </a:r>
            </a:p>
          </p:txBody>
        </p:sp>
        <p:pic>
          <p:nvPicPr>
            <p:cNvPr id="27" name="Image 26">
              <a:extLst>
                <a:ext uri="{FF2B5EF4-FFF2-40B4-BE49-F238E27FC236}">
                  <a16:creationId xmlns:a16="http://schemas.microsoft.com/office/drawing/2014/main" id="{200A3CEF-3066-1A21-4BB9-61414B9D4C3D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562931" y="100738"/>
              <a:ext cx="278069" cy="278069"/>
            </a:xfrm>
            <a:prstGeom prst="rect">
              <a:avLst/>
            </a:prstGeom>
            <a:ln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2982782725"/>
      </p:ext>
    </p:extLst>
  </p:cSld>
  <p:clrMapOvr>
    <a:masterClrMapping/>
  </p:clrMapOvr>
  <p:transition spd="slow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89248D-02A3-A933-7F6C-B628E4F824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12">
            <a:extLst>
              <a:ext uri="{FF2B5EF4-FFF2-40B4-BE49-F238E27FC236}">
                <a16:creationId xmlns:a16="http://schemas.microsoft.com/office/drawing/2014/main" id="{10EDA766-94F3-4564-7E16-A60DEA5D92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4801" y="754744"/>
            <a:ext cx="7152622" cy="612000"/>
          </a:xfrm>
        </p:spPr>
        <p:txBody>
          <a:bodyPr>
            <a:no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حددوا نوع ال ثم اكتبوا الكلمتين. بعد 30 ثانية ترفعون ألواحكم وتعللون جوابكم.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FFF0FD3C-DA69-9FDD-4B3D-90273C20E6FF}"/>
              </a:ext>
            </a:extLst>
          </p:cNvPr>
          <p:cNvSpPr txBox="1"/>
          <p:nvPr/>
        </p:nvSpPr>
        <p:spPr>
          <a:xfrm>
            <a:off x="381000" y="2889250"/>
            <a:ext cx="84709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8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...</a:t>
            </a:r>
            <a:r>
              <a:rPr lang="ar-MA" sz="8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ـصَّديقُ</a:t>
            </a:r>
            <a:r>
              <a:rPr lang="ar-MA" sz="8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8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...</a:t>
            </a:r>
            <a:r>
              <a:rPr lang="ar-MA" sz="88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ــوَفِيُّ</a:t>
            </a:r>
            <a:endParaRPr lang="fr-MA" sz="8800" b="1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5457E5C8-C306-354C-192E-F9884EC40D3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28000" cy="828000"/>
          </a:xfrm>
        </p:spPr>
      </p:pic>
      <p:grpSp>
        <p:nvGrpSpPr>
          <p:cNvPr id="10" name="Groupe 9">
            <a:extLst>
              <a:ext uri="{FF2B5EF4-FFF2-40B4-BE49-F238E27FC236}">
                <a16:creationId xmlns:a16="http://schemas.microsoft.com/office/drawing/2014/main" id="{AC31E592-8D09-639A-52C3-BCAEB393A4F7}"/>
              </a:ext>
            </a:extLst>
          </p:cNvPr>
          <p:cNvGrpSpPr/>
          <p:nvPr/>
        </p:nvGrpSpPr>
        <p:grpSpPr>
          <a:xfrm>
            <a:off x="398069" y="100738"/>
            <a:ext cx="7750183" cy="324000"/>
            <a:chOff x="398069" y="100738"/>
            <a:chExt cx="7750183" cy="324000"/>
          </a:xfrm>
        </p:grpSpPr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BBAB5A2F-B874-88FD-DB11-5604C6DFA27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870183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8D7B68B6-91EC-BBDF-E0C9-94CBE3781C5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081335" y="136737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1D7A07AD-CDAD-4322-05EA-EE6F17E24E28}"/>
                </a:ext>
              </a:extLst>
            </p:cNvPr>
            <p:cNvSpPr>
              <a:spLocks/>
            </p:cNvSpPr>
            <p:nvPr/>
          </p:nvSpPr>
          <p:spPr>
            <a:xfrm>
              <a:off x="6610183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افتتاح الحصة</a:t>
              </a:r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F56E0EB1-3BCD-EABE-90D8-14B1BCC428DB}"/>
                </a:ext>
              </a:extLst>
            </p:cNvPr>
            <p:cNvSpPr>
              <a:spLocks/>
            </p:cNvSpPr>
            <p:nvPr/>
          </p:nvSpPr>
          <p:spPr>
            <a:xfrm>
              <a:off x="398069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اختــتام الحــصة</a:t>
              </a:r>
            </a:p>
          </p:txBody>
        </p:sp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C2D18EAE-1607-DF5D-BE39-88C68896B8D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082946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0" name="Image 19">
              <a:extLst>
                <a:ext uri="{FF2B5EF4-FFF2-40B4-BE49-F238E27FC236}">
                  <a16:creationId xmlns:a16="http://schemas.microsoft.com/office/drawing/2014/main" id="{C68669CC-4DD7-0EBD-8136-CAE19359F709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653072" y="131772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3AB15250-E396-ED9F-8AE2-BF6853B70823}"/>
                </a:ext>
              </a:extLst>
            </p:cNvPr>
            <p:cNvSpPr>
              <a:spLocks/>
            </p:cNvSpPr>
            <p:nvPr/>
          </p:nvSpPr>
          <p:spPr>
            <a:xfrm>
              <a:off x="4931141" y="12533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rtl="1">
                <a:defRPr/>
              </a:pPr>
              <a:r>
                <a:rPr lang="ar-MA" sz="2000" b="1" dirty="0">
                  <a:solidFill>
                    <a:srgbClr val="565F88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ظواهر لغوية</a:t>
              </a:r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37B3310C-7A83-D456-C65F-4487D9378826}"/>
                </a:ext>
              </a:extLst>
            </p:cNvPr>
            <p:cNvSpPr>
              <a:spLocks/>
            </p:cNvSpPr>
            <p:nvPr/>
          </p:nvSpPr>
          <p:spPr>
            <a:xfrm>
              <a:off x="3421973" y="126807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R="0" lvl="0" indent="0" algn="ctr" defTabSz="914400" rtl="1" fontAlgn="auto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إنتاج كتابي</a:t>
              </a:r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C85218DF-5F9F-AE44-6F16-C5F824263C6F}"/>
                </a:ext>
              </a:extLst>
            </p:cNvPr>
            <p:cNvSpPr>
              <a:spLocks/>
            </p:cNvSpPr>
            <p:nvPr/>
          </p:nvSpPr>
          <p:spPr>
            <a:xfrm>
              <a:off x="2156330" y="136738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تحدث</a:t>
              </a:r>
            </a:p>
          </p:txBody>
        </p:sp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3034B5DB-153F-8157-068B-6A81BA621323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562931" y="100738"/>
              <a:ext cx="278069" cy="278069"/>
            </a:xfrm>
            <a:prstGeom prst="rect">
              <a:avLst/>
            </a:prstGeom>
            <a:ln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3953388754"/>
      </p:ext>
    </p:extLst>
  </p:cSld>
  <p:clrMapOvr>
    <a:masterClrMapping/>
  </p:clrMapOvr>
  <p:transition spd="slow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6C3881-DEE0-F8AE-8D38-95FF61259F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12">
            <a:extLst>
              <a:ext uri="{FF2B5EF4-FFF2-40B4-BE49-F238E27FC236}">
                <a16:creationId xmlns:a16="http://schemas.microsoft.com/office/drawing/2014/main" id="{6AB4D48C-124F-76B6-E919-865A292A69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7666" y="774854"/>
            <a:ext cx="7152622" cy="612000"/>
          </a:xfrm>
        </p:spPr>
        <p:txBody>
          <a:bodyPr>
            <a:noAutofit/>
          </a:bodyPr>
          <a:lstStyle/>
          <a:p>
            <a:pPr algn="just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 نوع </a:t>
            </a:r>
            <a:r>
              <a:rPr lang="ar-S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«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ال»؟  ــــ صححوا.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D876C53D-6752-E026-49CD-80848EAC003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28000" cy="828000"/>
          </a:xfr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FC6ECC4C-AD2E-84E8-2175-B70DEB7F44D7}"/>
              </a:ext>
            </a:extLst>
          </p:cNvPr>
          <p:cNvSpPr txBox="1"/>
          <p:nvPr/>
        </p:nvSpPr>
        <p:spPr>
          <a:xfrm>
            <a:off x="1852910" y="2889518"/>
            <a:ext cx="5440811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88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8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</a:t>
            </a:r>
            <a:r>
              <a:rPr lang="ar-MA" sz="88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صَّديقُ </a:t>
            </a:r>
            <a:r>
              <a:rPr lang="ar-MA" sz="88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</a:t>
            </a:r>
            <a:r>
              <a:rPr lang="ar-MA" sz="88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وَفِيُّ</a:t>
            </a:r>
            <a:endParaRPr lang="fr-MA" sz="8800" b="1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CBE23ED3-80E9-1E25-4177-821ED6206827}"/>
              </a:ext>
            </a:extLst>
          </p:cNvPr>
          <p:cNvGrpSpPr/>
          <p:nvPr/>
        </p:nvGrpSpPr>
        <p:grpSpPr>
          <a:xfrm>
            <a:off x="398069" y="100738"/>
            <a:ext cx="7750183" cy="324000"/>
            <a:chOff x="398069" y="100738"/>
            <a:chExt cx="7750183" cy="324000"/>
          </a:xfrm>
        </p:grpSpPr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784043FE-1831-C3BD-F51B-79A36313838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870183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F61CB1AA-8CC0-C3F5-1EB0-00D529703AD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081335" y="136737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C2DE21B3-F612-C973-A90A-96E8D40BA5F6}"/>
                </a:ext>
              </a:extLst>
            </p:cNvPr>
            <p:cNvSpPr>
              <a:spLocks/>
            </p:cNvSpPr>
            <p:nvPr/>
          </p:nvSpPr>
          <p:spPr>
            <a:xfrm>
              <a:off x="6610183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افتتاح الحصة</a:t>
              </a:r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395889A5-DD98-A72C-9516-90F7B8597232}"/>
                </a:ext>
              </a:extLst>
            </p:cNvPr>
            <p:cNvSpPr>
              <a:spLocks/>
            </p:cNvSpPr>
            <p:nvPr/>
          </p:nvSpPr>
          <p:spPr>
            <a:xfrm>
              <a:off x="398069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اختــتام الحــصة</a:t>
              </a:r>
            </a:p>
          </p:txBody>
        </p:sp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54B68D07-E61D-D8F8-719C-8E6D8FB8645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082946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0" name="Image 19">
              <a:extLst>
                <a:ext uri="{FF2B5EF4-FFF2-40B4-BE49-F238E27FC236}">
                  <a16:creationId xmlns:a16="http://schemas.microsoft.com/office/drawing/2014/main" id="{CC79B9B4-714E-5E03-CE4C-59B0A85A7FC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653072" y="131772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186BDD04-1086-C475-56F8-5E70CFBD773C}"/>
                </a:ext>
              </a:extLst>
            </p:cNvPr>
            <p:cNvSpPr>
              <a:spLocks/>
            </p:cNvSpPr>
            <p:nvPr/>
          </p:nvSpPr>
          <p:spPr>
            <a:xfrm>
              <a:off x="4931141" y="12533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rtl="1">
                <a:defRPr/>
              </a:pPr>
              <a:r>
                <a:rPr lang="ar-MA" sz="2000" b="1" dirty="0">
                  <a:solidFill>
                    <a:srgbClr val="565F88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ظواهر لغوية</a:t>
              </a:r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CF29A7AD-53EF-64AD-1D5A-8C068ED52A1F}"/>
                </a:ext>
              </a:extLst>
            </p:cNvPr>
            <p:cNvSpPr>
              <a:spLocks/>
            </p:cNvSpPr>
            <p:nvPr/>
          </p:nvSpPr>
          <p:spPr>
            <a:xfrm>
              <a:off x="3421973" y="126807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R="0" lvl="0" indent="0" algn="ctr" defTabSz="914400" rtl="1" fontAlgn="auto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إنتاج كتابي</a:t>
              </a:r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03D7F1CE-9908-DE7D-5205-C68ED629FB95}"/>
                </a:ext>
              </a:extLst>
            </p:cNvPr>
            <p:cNvSpPr>
              <a:spLocks/>
            </p:cNvSpPr>
            <p:nvPr/>
          </p:nvSpPr>
          <p:spPr>
            <a:xfrm>
              <a:off x="2156330" y="136738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تحدث</a:t>
              </a:r>
            </a:p>
          </p:txBody>
        </p:sp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5F2AAB9E-00D5-F736-0A18-7187C46EDCEB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562931" y="100738"/>
              <a:ext cx="278069" cy="278069"/>
            </a:xfrm>
            <a:prstGeom prst="rect">
              <a:avLst/>
            </a:prstGeom>
            <a:ln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3594294364"/>
      </p:ext>
    </p:extLst>
  </p:cSld>
  <p:clrMapOvr>
    <a:masterClrMapping/>
  </p:clrMapOvr>
  <p:transition spd="slow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6F9DBA-5A00-B182-8EC9-61F3718AFB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12">
            <a:extLst>
              <a:ext uri="{FF2B5EF4-FFF2-40B4-BE49-F238E27FC236}">
                <a16:creationId xmlns:a16="http://schemas.microsoft.com/office/drawing/2014/main" id="{F3EDA33B-7123-1C91-F8A7-FBC038C113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751" y="756000"/>
            <a:ext cx="7152622" cy="612000"/>
          </a:xfrm>
        </p:spPr>
        <p:txBody>
          <a:bodyPr>
            <a:no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أكملوا برسم ال. بعد 30 ثانية ترفعون ألواحكم وتعللون جوابكم.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889C2ED3-EE4E-E9DC-75BF-FFF5A1D9733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28000" cy="828000"/>
          </a:xfr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BA1691B7-B8F3-DAD9-B0D9-3E4581A5D589}"/>
              </a:ext>
            </a:extLst>
          </p:cNvPr>
          <p:cNvSpPr txBox="1"/>
          <p:nvPr/>
        </p:nvSpPr>
        <p:spPr>
          <a:xfrm>
            <a:off x="1950334" y="2959259"/>
            <a:ext cx="5429953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8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...</a:t>
            </a:r>
            <a:r>
              <a:rPr lang="ar-MA" sz="8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ــتعاوُنُ وَ</a:t>
            </a:r>
            <a:r>
              <a:rPr lang="ar-MA" sz="8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...</a:t>
            </a:r>
            <a:r>
              <a:rPr lang="ar-MA" sz="8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ــمَحَبَّةُ</a:t>
            </a:r>
            <a:endParaRPr lang="ar-MA" sz="8800" b="1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D9BCB082-284D-61BF-4A7D-94EC0C453F4F}"/>
              </a:ext>
            </a:extLst>
          </p:cNvPr>
          <p:cNvGrpSpPr/>
          <p:nvPr/>
        </p:nvGrpSpPr>
        <p:grpSpPr>
          <a:xfrm>
            <a:off x="398069" y="100738"/>
            <a:ext cx="7750183" cy="324000"/>
            <a:chOff x="398069" y="100738"/>
            <a:chExt cx="7750183" cy="324000"/>
          </a:xfrm>
        </p:grpSpPr>
        <p:pic>
          <p:nvPicPr>
            <p:cNvPr id="23" name="Image 22">
              <a:extLst>
                <a:ext uri="{FF2B5EF4-FFF2-40B4-BE49-F238E27FC236}">
                  <a16:creationId xmlns:a16="http://schemas.microsoft.com/office/drawing/2014/main" id="{D54955F9-75A3-1996-712B-A0440E545CA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870183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1542A356-E7FA-4045-5069-EDBB50A63A8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081335" y="136737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09C8001F-2B12-0A94-A01D-AC315F2DB356}"/>
                </a:ext>
              </a:extLst>
            </p:cNvPr>
            <p:cNvSpPr>
              <a:spLocks/>
            </p:cNvSpPr>
            <p:nvPr/>
          </p:nvSpPr>
          <p:spPr>
            <a:xfrm>
              <a:off x="6610183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افتتاح الحصة</a:t>
              </a:r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760E174D-71B8-FDA5-6C56-2078550DB61D}"/>
                </a:ext>
              </a:extLst>
            </p:cNvPr>
            <p:cNvSpPr>
              <a:spLocks/>
            </p:cNvSpPr>
            <p:nvPr/>
          </p:nvSpPr>
          <p:spPr>
            <a:xfrm>
              <a:off x="398069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اختــتام الحــصة</a:t>
              </a:r>
            </a:p>
          </p:txBody>
        </p:sp>
        <p:pic>
          <p:nvPicPr>
            <p:cNvPr id="27" name="Image 26">
              <a:extLst>
                <a:ext uri="{FF2B5EF4-FFF2-40B4-BE49-F238E27FC236}">
                  <a16:creationId xmlns:a16="http://schemas.microsoft.com/office/drawing/2014/main" id="{0C85E778-3619-542E-54FD-E7FDC162BC7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082946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8" name="Image 27">
              <a:extLst>
                <a:ext uri="{FF2B5EF4-FFF2-40B4-BE49-F238E27FC236}">
                  <a16:creationId xmlns:a16="http://schemas.microsoft.com/office/drawing/2014/main" id="{1CB23B8E-D89A-B20D-8613-57ADFEC6807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653072" y="131772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980A3E1E-A9F0-09C9-E567-2B4601574920}"/>
                </a:ext>
              </a:extLst>
            </p:cNvPr>
            <p:cNvSpPr>
              <a:spLocks/>
            </p:cNvSpPr>
            <p:nvPr/>
          </p:nvSpPr>
          <p:spPr>
            <a:xfrm>
              <a:off x="4931141" y="12533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rtl="1">
                <a:defRPr/>
              </a:pPr>
              <a:r>
                <a:rPr lang="ar-MA" sz="2000" b="1" dirty="0">
                  <a:solidFill>
                    <a:srgbClr val="565F88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ظواهر لغوية</a:t>
              </a:r>
            </a:p>
          </p:txBody>
        </p:sp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8B1DA812-8D5C-F055-DD3F-7E05B7E007C9}"/>
                </a:ext>
              </a:extLst>
            </p:cNvPr>
            <p:cNvSpPr>
              <a:spLocks/>
            </p:cNvSpPr>
            <p:nvPr/>
          </p:nvSpPr>
          <p:spPr>
            <a:xfrm>
              <a:off x="3421973" y="126807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R="0" lvl="0" indent="0" algn="ctr" defTabSz="914400" rtl="1" fontAlgn="auto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إنتاج كتابي</a:t>
              </a:r>
            </a:p>
          </p:txBody>
        </p: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3D05879B-47B4-C260-5B55-4915A5A98A76}"/>
                </a:ext>
              </a:extLst>
            </p:cNvPr>
            <p:cNvSpPr>
              <a:spLocks/>
            </p:cNvSpPr>
            <p:nvPr/>
          </p:nvSpPr>
          <p:spPr>
            <a:xfrm>
              <a:off x="2156330" y="136738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تحدث</a:t>
              </a:r>
            </a:p>
          </p:txBody>
        </p:sp>
        <p:pic>
          <p:nvPicPr>
            <p:cNvPr id="32" name="Image 31">
              <a:extLst>
                <a:ext uri="{FF2B5EF4-FFF2-40B4-BE49-F238E27FC236}">
                  <a16:creationId xmlns:a16="http://schemas.microsoft.com/office/drawing/2014/main" id="{50AEEC83-230E-FBAE-4C50-5D37882F69CC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562931" y="100738"/>
              <a:ext cx="278069" cy="278069"/>
            </a:xfrm>
            <a:prstGeom prst="rect">
              <a:avLst/>
            </a:prstGeom>
            <a:ln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256353762"/>
      </p:ext>
    </p:extLst>
  </p:cSld>
  <p:clrMapOvr>
    <a:masterClrMapping/>
  </p:clrMapOvr>
  <p:transition spd="slow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7B4DAE-E73F-6B3E-F0A2-13C61E8C20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2B940564-59B1-7FAB-3D6B-C217B1D2D2C7}"/>
              </a:ext>
            </a:extLst>
          </p:cNvPr>
          <p:cNvSpPr txBox="1"/>
          <p:nvPr/>
        </p:nvSpPr>
        <p:spPr>
          <a:xfrm>
            <a:off x="1950334" y="2959259"/>
            <a:ext cx="5429953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8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</a:t>
            </a:r>
            <a:r>
              <a:rPr lang="ar-MA" sz="8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ــتَّعاوُنُ </a:t>
            </a:r>
            <a:r>
              <a:rPr lang="ar-MA" sz="88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وَٱ</a:t>
            </a:r>
            <a:r>
              <a:rPr lang="ar-MA" sz="88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لْ</a:t>
            </a:r>
            <a:r>
              <a:rPr lang="ar-MA" sz="88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ــمَحَبَّةُ</a:t>
            </a:r>
            <a:endParaRPr lang="ar-MA" sz="8800" b="1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3" name="Titre 12">
            <a:extLst>
              <a:ext uri="{FF2B5EF4-FFF2-40B4-BE49-F238E27FC236}">
                <a16:creationId xmlns:a16="http://schemas.microsoft.com/office/drawing/2014/main" id="{3F6AC3CA-D323-CE9D-54F9-45D65977ED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7666" y="793708"/>
            <a:ext cx="7152622" cy="612000"/>
          </a:xfrm>
        </p:spPr>
        <p:txBody>
          <a:bodyPr>
            <a:no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 نوع ال؟ ــــ صححوا.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C6C2C739-3917-B112-10A8-3909D70A4EE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28000" cy="828000"/>
          </a:xfrm>
        </p:spPr>
      </p:pic>
      <p:grpSp>
        <p:nvGrpSpPr>
          <p:cNvPr id="11" name="Groupe 10">
            <a:extLst>
              <a:ext uri="{FF2B5EF4-FFF2-40B4-BE49-F238E27FC236}">
                <a16:creationId xmlns:a16="http://schemas.microsoft.com/office/drawing/2014/main" id="{B0EBE734-C750-2489-41F1-10C4DC9187E3}"/>
              </a:ext>
            </a:extLst>
          </p:cNvPr>
          <p:cNvGrpSpPr/>
          <p:nvPr/>
        </p:nvGrpSpPr>
        <p:grpSpPr>
          <a:xfrm>
            <a:off x="398069" y="100738"/>
            <a:ext cx="7750183" cy="324000"/>
            <a:chOff x="398069" y="100738"/>
            <a:chExt cx="7750183" cy="324000"/>
          </a:xfrm>
        </p:grpSpPr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85CCE0DF-8DFA-64E2-D447-E3F64E37DCB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870183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7594C274-AB6E-2EEF-ACB8-253609DE239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081335" y="136737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C67166FA-BFDE-62D7-B1F6-2A20B865B417}"/>
                </a:ext>
              </a:extLst>
            </p:cNvPr>
            <p:cNvSpPr>
              <a:spLocks/>
            </p:cNvSpPr>
            <p:nvPr/>
          </p:nvSpPr>
          <p:spPr>
            <a:xfrm>
              <a:off x="6610183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افتتاح الحصة</a:t>
              </a:r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88C1BDBD-EBAE-1163-0F0A-5C5C4902BAE9}"/>
                </a:ext>
              </a:extLst>
            </p:cNvPr>
            <p:cNvSpPr>
              <a:spLocks/>
            </p:cNvSpPr>
            <p:nvPr/>
          </p:nvSpPr>
          <p:spPr>
            <a:xfrm>
              <a:off x="398069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اختــتام الحــصة</a:t>
              </a:r>
            </a:p>
          </p:txBody>
        </p:sp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CBFA8947-F940-460F-DB2B-A0E99A2A40D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082946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0" name="Image 19">
              <a:extLst>
                <a:ext uri="{FF2B5EF4-FFF2-40B4-BE49-F238E27FC236}">
                  <a16:creationId xmlns:a16="http://schemas.microsoft.com/office/drawing/2014/main" id="{2F6C5055-17AC-C9B0-8994-8C5C5770323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653072" y="131772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C6BBE5A6-96A5-7B3A-A84C-A28F56411C41}"/>
                </a:ext>
              </a:extLst>
            </p:cNvPr>
            <p:cNvSpPr>
              <a:spLocks/>
            </p:cNvSpPr>
            <p:nvPr/>
          </p:nvSpPr>
          <p:spPr>
            <a:xfrm>
              <a:off x="4931141" y="12533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rtl="1">
                <a:defRPr/>
              </a:pPr>
              <a:r>
                <a:rPr lang="ar-MA" sz="2000" b="1" dirty="0">
                  <a:solidFill>
                    <a:srgbClr val="565F88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ظواهر لغوية</a:t>
              </a:r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C349802A-EB53-6860-D9DE-15DACC6C315C}"/>
                </a:ext>
              </a:extLst>
            </p:cNvPr>
            <p:cNvSpPr>
              <a:spLocks/>
            </p:cNvSpPr>
            <p:nvPr/>
          </p:nvSpPr>
          <p:spPr>
            <a:xfrm>
              <a:off x="3421973" y="126807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R="0" lvl="0" indent="0" algn="ctr" defTabSz="914400" rtl="1" fontAlgn="auto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إنتاج كتابي</a:t>
              </a:r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2599C3F7-B561-C8B5-E015-0FF712044E8B}"/>
                </a:ext>
              </a:extLst>
            </p:cNvPr>
            <p:cNvSpPr>
              <a:spLocks/>
            </p:cNvSpPr>
            <p:nvPr/>
          </p:nvSpPr>
          <p:spPr>
            <a:xfrm>
              <a:off x="2156330" y="136738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تحدث</a:t>
              </a:r>
            </a:p>
          </p:txBody>
        </p:sp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1EAD4172-2E77-BDA3-AC1B-5F75C4B7A9BC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562931" y="100738"/>
              <a:ext cx="278069" cy="278069"/>
            </a:xfrm>
            <a:prstGeom prst="rect">
              <a:avLst/>
            </a:prstGeom>
            <a:ln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4116674681"/>
      </p:ext>
    </p:extLst>
  </p:cSld>
  <p:clrMapOvr>
    <a:masterClrMapping/>
  </p:clrMapOvr>
  <p:transition spd="slow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EF70D1-CD52-593F-7E88-27E9FD2601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07D1107A-336A-3418-E385-D5C57549756C}"/>
              </a:ext>
            </a:extLst>
          </p:cNvPr>
          <p:cNvSpPr txBox="1"/>
          <p:nvPr/>
        </p:nvSpPr>
        <p:spPr>
          <a:xfrm>
            <a:off x="1076372" y="2586036"/>
            <a:ext cx="699125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8000" b="1" dirty="0">
                <a:solidFill>
                  <a:schemeClr val="accent1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هَمْزَةُ </a:t>
            </a:r>
            <a:r>
              <a:rPr lang="ar-MA" sz="8000" b="1" dirty="0" err="1">
                <a:solidFill>
                  <a:schemeClr val="accent1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ٱلْقَطْعِ</a:t>
            </a:r>
            <a:r>
              <a:rPr lang="ar-MA" sz="8000" b="1" dirty="0">
                <a:solidFill>
                  <a:schemeClr val="accent1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وَهَمْزَةُ </a:t>
            </a:r>
            <a:r>
              <a:rPr lang="ar-MA" sz="8000" b="1" dirty="0" err="1">
                <a:solidFill>
                  <a:schemeClr val="accent1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ٱلْوَصْلِ</a:t>
            </a:r>
            <a:endParaRPr lang="ar-MA" sz="8000" b="1" dirty="0">
              <a:solidFill>
                <a:schemeClr val="accent1">
                  <a:lumMod val="75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3" name="Titre 12">
            <a:extLst>
              <a:ext uri="{FF2B5EF4-FFF2-40B4-BE49-F238E27FC236}">
                <a16:creationId xmlns:a16="http://schemas.microsoft.com/office/drawing/2014/main" id="{0382CAE4-F812-F8F2-DF20-C871A99349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7666" y="793708"/>
            <a:ext cx="7152622" cy="612000"/>
          </a:xfrm>
        </p:spPr>
        <p:txBody>
          <a:bodyPr>
            <a:no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الآن من يذكرنا بحيلة تمييز همزة القطع عن همزة الوصل؟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4" name="Espace réservé pour une image  13">
            <a:extLst>
              <a:ext uri="{FF2B5EF4-FFF2-40B4-BE49-F238E27FC236}">
                <a16:creationId xmlns:a16="http://schemas.microsoft.com/office/drawing/2014/main" id="{0F5B929C-AEA1-0EC1-0D66-CD7780C0E55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grpSp>
        <p:nvGrpSpPr>
          <p:cNvPr id="17" name="Groupe 16">
            <a:extLst>
              <a:ext uri="{FF2B5EF4-FFF2-40B4-BE49-F238E27FC236}">
                <a16:creationId xmlns:a16="http://schemas.microsoft.com/office/drawing/2014/main" id="{91DB81FF-BE27-EA21-84EB-4A1508950D59}"/>
              </a:ext>
            </a:extLst>
          </p:cNvPr>
          <p:cNvGrpSpPr/>
          <p:nvPr/>
        </p:nvGrpSpPr>
        <p:grpSpPr>
          <a:xfrm>
            <a:off x="398069" y="100738"/>
            <a:ext cx="7750183" cy="324000"/>
            <a:chOff x="398069" y="100738"/>
            <a:chExt cx="7750183" cy="324000"/>
          </a:xfrm>
        </p:grpSpPr>
        <p:pic>
          <p:nvPicPr>
            <p:cNvPr id="18" name="Image 17">
              <a:extLst>
                <a:ext uri="{FF2B5EF4-FFF2-40B4-BE49-F238E27FC236}">
                  <a16:creationId xmlns:a16="http://schemas.microsoft.com/office/drawing/2014/main" id="{42D1EEAA-9408-E9EC-4DA4-690EC049AD1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870183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F4D4DE0A-2395-66A5-6E4D-3CAB179112D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081335" y="136737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828F7E-9BD6-7BE3-008C-DE7F3D770E22}"/>
                </a:ext>
              </a:extLst>
            </p:cNvPr>
            <p:cNvSpPr>
              <a:spLocks/>
            </p:cNvSpPr>
            <p:nvPr/>
          </p:nvSpPr>
          <p:spPr>
            <a:xfrm>
              <a:off x="6610183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افتتاح الحصة</a:t>
              </a:r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C74337B9-FAE5-6FC8-3A6D-2053DE86F1CA}"/>
                </a:ext>
              </a:extLst>
            </p:cNvPr>
            <p:cNvSpPr>
              <a:spLocks/>
            </p:cNvSpPr>
            <p:nvPr/>
          </p:nvSpPr>
          <p:spPr>
            <a:xfrm>
              <a:off x="398069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اختــتام الحــصة</a:t>
              </a:r>
            </a:p>
          </p:txBody>
        </p:sp>
        <p:pic>
          <p:nvPicPr>
            <p:cNvPr id="22" name="Image 21">
              <a:extLst>
                <a:ext uri="{FF2B5EF4-FFF2-40B4-BE49-F238E27FC236}">
                  <a16:creationId xmlns:a16="http://schemas.microsoft.com/office/drawing/2014/main" id="{A750D2EA-8B33-7C37-0599-08432D8D210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082946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3" name="Image 22">
              <a:extLst>
                <a:ext uri="{FF2B5EF4-FFF2-40B4-BE49-F238E27FC236}">
                  <a16:creationId xmlns:a16="http://schemas.microsoft.com/office/drawing/2014/main" id="{E08448A4-B7F3-9394-518D-A163AA9DEDE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653072" y="131772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6F4F09D2-C8C3-630E-9B81-F950CE9FA2EF}"/>
                </a:ext>
              </a:extLst>
            </p:cNvPr>
            <p:cNvSpPr>
              <a:spLocks/>
            </p:cNvSpPr>
            <p:nvPr/>
          </p:nvSpPr>
          <p:spPr>
            <a:xfrm>
              <a:off x="4931141" y="12533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rtl="1">
                <a:defRPr/>
              </a:pPr>
              <a:r>
                <a:rPr lang="ar-MA" sz="2000" b="1" dirty="0">
                  <a:solidFill>
                    <a:srgbClr val="565F88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ظواهر لغوية</a:t>
              </a:r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FB0865F1-7994-9A3A-46C2-9C2E9BB0A1E9}"/>
                </a:ext>
              </a:extLst>
            </p:cNvPr>
            <p:cNvSpPr>
              <a:spLocks/>
            </p:cNvSpPr>
            <p:nvPr/>
          </p:nvSpPr>
          <p:spPr>
            <a:xfrm>
              <a:off x="3421973" y="126807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R="0" lvl="0" indent="0" algn="ctr" defTabSz="914400" rtl="1" fontAlgn="auto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إنتاج كتابي</a:t>
              </a:r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5C3417C9-ADED-2AE3-E04C-F428C80A72B7}"/>
                </a:ext>
              </a:extLst>
            </p:cNvPr>
            <p:cNvSpPr>
              <a:spLocks/>
            </p:cNvSpPr>
            <p:nvPr/>
          </p:nvSpPr>
          <p:spPr>
            <a:xfrm>
              <a:off x="2156330" y="136738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تحدث</a:t>
              </a:r>
            </a:p>
          </p:txBody>
        </p:sp>
        <p:pic>
          <p:nvPicPr>
            <p:cNvPr id="27" name="Image 26">
              <a:extLst>
                <a:ext uri="{FF2B5EF4-FFF2-40B4-BE49-F238E27FC236}">
                  <a16:creationId xmlns:a16="http://schemas.microsoft.com/office/drawing/2014/main" id="{925D9704-E908-8D17-D881-6114E31B26DF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562931" y="100738"/>
              <a:ext cx="278069" cy="278069"/>
            </a:xfrm>
            <a:prstGeom prst="rect">
              <a:avLst/>
            </a:prstGeom>
            <a:ln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2323002964"/>
      </p:ext>
    </p:extLst>
  </p:cSld>
  <p:clrMapOvr>
    <a:masterClrMapping/>
  </p:clrMapOvr>
  <p:transition spd="slow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9A3D50-07DF-8294-BA5B-02299B7BF9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12">
            <a:extLst>
              <a:ext uri="{FF2B5EF4-FFF2-40B4-BE49-F238E27FC236}">
                <a16:creationId xmlns:a16="http://schemas.microsoft.com/office/drawing/2014/main" id="{77537B75-76D5-B8DA-1618-1D94F736F5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7666" y="793708"/>
            <a:ext cx="7152622" cy="612000"/>
          </a:xfrm>
        </p:spPr>
        <p:txBody>
          <a:bodyPr>
            <a:no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نتذكر معا كيف نميز الهمزة في بداية الكلمة.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4" name="Espace réservé pour une image  13">
            <a:extLst>
              <a:ext uri="{FF2B5EF4-FFF2-40B4-BE49-F238E27FC236}">
                <a16:creationId xmlns:a16="http://schemas.microsoft.com/office/drawing/2014/main" id="{C65A0679-4047-BA9A-7EE3-988AD1364E8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98F96E84-A11C-311A-F73F-DC6345CC008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924" t="4194" r="15924" b="5690"/>
          <a:stretch>
            <a:fillRect/>
          </a:stretch>
        </p:blipFill>
        <p:spPr>
          <a:xfrm>
            <a:off x="1218645" y="1614743"/>
            <a:ext cx="6840001" cy="4559257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CE6A049B-3458-BC67-241F-9AE17DC85362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805" r="1307"/>
          <a:stretch/>
        </p:blipFill>
        <p:spPr>
          <a:xfrm>
            <a:off x="1407107" y="3429563"/>
            <a:ext cx="6463076" cy="2455938"/>
          </a:xfrm>
          <a:prstGeom prst="rect">
            <a:avLst/>
          </a:prstGeom>
        </p:spPr>
      </p:pic>
      <p:grpSp>
        <p:nvGrpSpPr>
          <p:cNvPr id="12" name="Groupe 11">
            <a:extLst>
              <a:ext uri="{FF2B5EF4-FFF2-40B4-BE49-F238E27FC236}">
                <a16:creationId xmlns:a16="http://schemas.microsoft.com/office/drawing/2014/main" id="{8FEC64DE-7E54-EDBD-2F70-BD87600757D9}"/>
              </a:ext>
            </a:extLst>
          </p:cNvPr>
          <p:cNvGrpSpPr/>
          <p:nvPr/>
        </p:nvGrpSpPr>
        <p:grpSpPr>
          <a:xfrm>
            <a:off x="398069" y="100738"/>
            <a:ext cx="7750183" cy="324000"/>
            <a:chOff x="398069" y="100738"/>
            <a:chExt cx="7750183" cy="324000"/>
          </a:xfrm>
        </p:grpSpPr>
        <p:pic>
          <p:nvPicPr>
            <p:cNvPr id="16" name="Image 15">
              <a:extLst>
                <a:ext uri="{FF2B5EF4-FFF2-40B4-BE49-F238E27FC236}">
                  <a16:creationId xmlns:a16="http://schemas.microsoft.com/office/drawing/2014/main" id="{3E3EBA9F-94CE-5CFA-3030-52EB27055BE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870183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7" name="Image 16">
              <a:extLst>
                <a:ext uri="{FF2B5EF4-FFF2-40B4-BE49-F238E27FC236}">
                  <a16:creationId xmlns:a16="http://schemas.microsoft.com/office/drawing/2014/main" id="{B52E45C0-5718-4DD8-A4EF-61F9A09993F4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081335" y="136737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49743BB2-9666-8C18-837D-BB8F1193164C}"/>
                </a:ext>
              </a:extLst>
            </p:cNvPr>
            <p:cNvSpPr>
              <a:spLocks/>
            </p:cNvSpPr>
            <p:nvPr/>
          </p:nvSpPr>
          <p:spPr>
            <a:xfrm>
              <a:off x="6610183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افتتاح الحصة</a:t>
              </a:r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CE25F3A6-B4A0-7530-61B4-E2A0F6D3480D}"/>
                </a:ext>
              </a:extLst>
            </p:cNvPr>
            <p:cNvSpPr>
              <a:spLocks/>
            </p:cNvSpPr>
            <p:nvPr/>
          </p:nvSpPr>
          <p:spPr>
            <a:xfrm>
              <a:off x="398069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اختــتام الحــصة</a:t>
              </a:r>
            </a:p>
          </p:txBody>
        </p:sp>
        <p:pic>
          <p:nvPicPr>
            <p:cNvPr id="20" name="Image 19">
              <a:extLst>
                <a:ext uri="{FF2B5EF4-FFF2-40B4-BE49-F238E27FC236}">
                  <a16:creationId xmlns:a16="http://schemas.microsoft.com/office/drawing/2014/main" id="{3862FBD3-0625-8456-F82A-4A089EC1263D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alphaModFix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082946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B266069A-2F4D-BBC0-29D8-1F4AEA8F3598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653072" y="131772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3172F827-4E5A-4FA5-BFC3-3375EF0C1B52}"/>
                </a:ext>
              </a:extLst>
            </p:cNvPr>
            <p:cNvSpPr>
              <a:spLocks/>
            </p:cNvSpPr>
            <p:nvPr/>
          </p:nvSpPr>
          <p:spPr>
            <a:xfrm>
              <a:off x="4931141" y="12533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rtl="1">
                <a:defRPr/>
              </a:pPr>
              <a:r>
                <a:rPr lang="ar-MA" sz="2000" b="1" dirty="0">
                  <a:solidFill>
                    <a:srgbClr val="565F88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ظواهر لغوية</a:t>
              </a:r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99E03579-E248-CD45-59DA-BFCC66F08599}"/>
                </a:ext>
              </a:extLst>
            </p:cNvPr>
            <p:cNvSpPr>
              <a:spLocks/>
            </p:cNvSpPr>
            <p:nvPr/>
          </p:nvSpPr>
          <p:spPr>
            <a:xfrm>
              <a:off x="3421973" y="126807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R="0" lvl="0" indent="0" algn="ctr" defTabSz="914400" rtl="1" fontAlgn="auto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إنتاج كتابي</a:t>
              </a:r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9475B231-D1FA-A570-1AD2-688C806E9566}"/>
                </a:ext>
              </a:extLst>
            </p:cNvPr>
            <p:cNvSpPr>
              <a:spLocks/>
            </p:cNvSpPr>
            <p:nvPr/>
          </p:nvSpPr>
          <p:spPr>
            <a:xfrm>
              <a:off x="2156330" y="136738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تحدث</a:t>
              </a:r>
            </a:p>
          </p:txBody>
        </p:sp>
        <p:pic>
          <p:nvPicPr>
            <p:cNvPr id="25" name="Image 24">
              <a:extLst>
                <a:ext uri="{FF2B5EF4-FFF2-40B4-BE49-F238E27FC236}">
                  <a16:creationId xmlns:a16="http://schemas.microsoft.com/office/drawing/2014/main" id="{A732A472-7BB1-0FEA-D4B3-4E067CE9268A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562931" y="100738"/>
              <a:ext cx="278069" cy="278069"/>
            </a:xfrm>
            <a:prstGeom prst="rect">
              <a:avLst/>
            </a:prstGeom>
            <a:ln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3193712837"/>
      </p:ext>
    </p:extLst>
  </p:cSld>
  <p:clrMapOvr>
    <a:masterClrMapping/>
  </p:clrMapOvr>
  <p:transition spd="slow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37C598-110B-83C9-EE01-E4DE80E8DE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12">
            <a:extLst>
              <a:ext uri="{FF2B5EF4-FFF2-40B4-BE49-F238E27FC236}">
                <a16:creationId xmlns:a16="http://schemas.microsoft.com/office/drawing/2014/main" id="{F9C5560E-25B8-054B-A422-9B45F0D53B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7666" y="793708"/>
            <a:ext cx="7152622" cy="612000"/>
          </a:xfrm>
        </p:spPr>
        <p:txBody>
          <a:bodyPr>
            <a:no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الآن،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ستكتبون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كلمات تبدأ بهمزة. خذوا ألواحكم</a:t>
            </a:r>
            <a:r>
              <a:rPr lang="ar-S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D0814B32-51A4-0A58-7E2A-2121C96DB0E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28000" cy="828000"/>
          </a:xfrm>
        </p:spPr>
      </p:pic>
      <p:pic>
        <p:nvPicPr>
          <p:cNvPr id="8" name="Google Shape;1379;p12">
            <a:extLst>
              <a:ext uri="{FF2B5EF4-FFF2-40B4-BE49-F238E27FC236}">
                <a16:creationId xmlns:a16="http://schemas.microsoft.com/office/drawing/2014/main" id="{F3B011B1-C157-F795-D658-B4244DBD4A79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3">
            <a:alphaModFix/>
          </a:blip>
          <a:srcRect l="2745" t="10466" r="1216" b="10329"/>
          <a:stretch/>
        </p:blipFill>
        <p:spPr>
          <a:xfrm>
            <a:off x="2870775" y="2003322"/>
            <a:ext cx="3457463" cy="2851355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  <p:grpSp>
        <p:nvGrpSpPr>
          <p:cNvPr id="11" name="Groupe 10">
            <a:extLst>
              <a:ext uri="{FF2B5EF4-FFF2-40B4-BE49-F238E27FC236}">
                <a16:creationId xmlns:a16="http://schemas.microsoft.com/office/drawing/2014/main" id="{7D115214-1EA6-653C-50A1-7B6441EE391A}"/>
              </a:ext>
            </a:extLst>
          </p:cNvPr>
          <p:cNvGrpSpPr/>
          <p:nvPr/>
        </p:nvGrpSpPr>
        <p:grpSpPr>
          <a:xfrm>
            <a:off x="398069" y="100738"/>
            <a:ext cx="7750183" cy="324000"/>
            <a:chOff x="398069" y="100738"/>
            <a:chExt cx="7750183" cy="324000"/>
          </a:xfrm>
        </p:grpSpPr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ADD14271-6A27-165B-DBEA-345D0AC48D2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870183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5CC2A794-9B8E-3FBA-F040-9373A0E970A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081335" y="136737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86B580B3-1AC9-C4C5-496C-E912C57F82B2}"/>
                </a:ext>
              </a:extLst>
            </p:cNvPr>
            <p:cNvSpPr>
              <a:spLocks/>
            </p:cNvSpPr>
            <p:nvPr/>
          </p:nvSpPr>
          <p:spPr>
            <a:xfrm>
              <a:off x="6610183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افتتاح الحصة</a:t>
              </a:r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5BDF3489-4D0A-FA71-F95E-A1C08FE4F25D}"/>
                </a:ext>
              </a:extLst>
            </p:cNvPr>
            <p:cNvSpPr>
              <a:spLocks/>
            </p:cNvSpPr>
            <p:nvPr/>
          </p:nvSpPr>
          <p:spPr>
            <a:xfrm>
              <a:off x="398069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اختــتام الحــصة</a:t>
              </a:r>
            </a:p>
          </p:txBody>
        </p:sp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3E25E0F7-3498-DC57-81A7-4476E91619F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082946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0" name="Image 19">
              <a:extLst>
                <a:ext uri="{FF2B5EF4-FFF2-40B4-BE49-F238E27FC236}">
                  <a16:creationId xmlns:a16="http://schemas.microsoft.com/office/drawing/2014/main" id="{B83149EC-AAC0-8C88-975A-804B597DD597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653072" y="131772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1DA347E7-1A64-8F5F-ECA0-03B4C40A979C}"/>
                </a:ext>
              </a:extLst>
            </p:cNvPr>
            <p:cNvSpPr>
              <a:spLocks/>
            </p:cNvSpPr>
            <p:nvPr/>
          </p:nvSpPr>
          <p:spPr>
            <a:xfrm>
              <a:off x="4931141" y="12533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rtl="1">
                <a:defRPr/>
              </a:pPr>
              <a:r>
                <a:rPr lang="ar-MA" sz="2000" b="1" dirty="0">
                  <a:solidFill>
                    <a:srgbClr val="565F88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ظواهر لغوية</a:t>
              </a:r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7ECB2E0A-94D4-16D7-292C-F9BB989D4BCF}"/>
                </a:ext>
              </a:extLst>
            </p:cNvPr>
            <p:cNvSpPr>
              <a:spLocks/>
            </p:cNvSpPr>
            <p:nvPr/>
          </p:nvSpPr>
          <p:spPr>
            <a:xfrm>
              <a:off x="3421973" y="126807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R="0" lvl="0" indent="0" algn="ctr" defTabSz="914400" rtl="1" fontAlgn="auto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إنتاج كتابي</a:t>
              </a:r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B89B5B13-9130-3839-5B1A-209AE5DF27D5}"/>
                </a:ext>
              </a:extLst>
            </p:cNvPr>
            <p:cNvSpPr>
              <a:spLocks/>
            </p:cNvSpPr>
            <p:nvPr/>
          </p:nvSpPr>
          <p:spPr>
            <a:xfrm>
              <a:off x="2156330" y="136738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تحدث</a:t>
              </a:r>
            </a:p>
          </p:txBody>
        </p:sp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52EFBFF1-ADAE-9FA8-5B09-C6749ED8F65E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562931" y="100738"/>
              <a:ext cx="278069" cy="278069"/>
            </a:xfrm>
            <a:prstGeom prst="rect">
              <a:avLst/>
            </a:prstGeom>
            <a:ln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174624810"/>
      </p:ext>
    </p:extLst>
  </p:cSld>
  <p:clrMapOvr>
    <a:masterClrMapping/>
  </p:clrMapOvr>
  <p:transition spd="slow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200D59-8D48-4D1B-CF15-77FF4A69A3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12">
            <a:extLst>
              <a:ext uri="{FF2B5EF4-FFF2-40B4-BE49-F238E27FC236}">
                <a16:creationId xmlns:a16="http://schemas.microsoft.com/office/drawing/2014/main" id="{40BB1F0A-2509-EC6B-FD1B-39FE0033B9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7666" y="793708"/>
            <a:ext cx="7152622" cy="612000"/>
          </a:xfrm>
        </p:spPr>
        <p:txBody>
          <a:bodyPr>
            <a:no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سأ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نطق الكلمة، اكتبوا الهمزة بشكل صحيح.  ـــ ارفعوا الألواح عند الإشارة. </a:t>
            </a:r>
            <a:b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000" i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يبرر المتعلمون اختياراتهم.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0CEF260C-641F-2D1F-24C4-8244716B724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28000" cy="828000"/>
          </a:xfrm>
        </p:spPr>
      </p:pic>
      <p:sp>
        <p:nvSpPr>
          <p:cNvPr id="4" name="Zone de texte 10">
            <a:extLst>
              <a:ext uri="{FF2B5EF4-FFF2-40B4-BE49-F238E27FC236}">
                <a16:creationId xmlns:a16="http://schemas.microsoft.com/office/drawing/2014/main" id="{A846EF2C-3D4D-6A8B-0A12-FAC474C777E5}"/>
              </a:ext>
            </a:extLst>
          </p:cNvPr>
          <p:cNvSpPr txBox="1"/>
          <p:nvPr/>
        </p:nvSpPr>
        <p:spPr>
          <a:xfrm>
            <a:off x="2678820" y="3268361"/>
            <a:ext cx="3649418" cy="1124115"/>
          </a:xfrm>
          <a:prstGeom prst="roundRect">
            <a:avLst/>
          </a:prstGeom>
          <a:noFill/>
          <a:ln w="28575">
            <a:noFill/>
          </a:ln>
        </p:spPr>
        <p:txBody>
          <a:bodyPr rot="0" spcFirstLastPara="0" vert="horz" wrap="square" lIns="51435" tIns="25718" rIns="51435" bIns="25718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defPPr>
              <a:defRPr lang="fr-FR"/>
            </a:defPPr>
            <a:lvl1pPr algn="ctr" defTabSz="514350">
              <a:lnSpc>
                <a:spcPct val="107000"/>
              </a:lnSpc>
              <a:spcAft>
                <a:spcPts val="450"/>
              </a:spcAft>
              <a:defRPr sz="3200" b="1" kern="10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marL="0" marR="0" lvl="0" indent="0" defTabSz="51435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450"/>
              </a:spcAft>
              <a:buClrTx/>
              <a:buSzTx/>
              <a:buFontTx/>
              <a:buNone/>
              <a:tabLst/>
              <a:defRPr/>
            </a:pPr>
            <a:r>
              <a:rPr lang="ar-MA" b="1" dirty="0">
                <a:solidFill>
                  <a:srgbClr val="424D7B"/>
                </a:solidFill>
                <a:effectLst/>
                <a:latin typeface="Microsoft Uighur" panose="02000000000000000000" pitchFamily="2" charset="-78"/>
                <a:cs typeface="Microsoft Uighur" panose="02000000000000000000" pitchFamily="2" charset="-78"/>
              </a:rPr>
              <a:t>..</a:t>
            </a:r>
            <a:r>
              <a:rPr lang="ar-MA" sz="480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شارِكُ</a:t>
            </a:r>
            <a:endParaRPr kumimoji="0" lang="fr-FR" sz="4000" b="1" i="0" u="none" strike="noStrike" kern="1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1B8C7CD0-8BFE-D991-874D-8989A7CB33CF}"/>
              </a:ext>
            </a:extLst>
          </p:cNvPr>
          <p:cNvSpPr txBox="1"/>
          <p:nvPr/>
        </p:nvSpPr>
        <p:spPr>
          <a:xfrm>
            <a:off x="4858467" y="3268361"/>
            <a:ext cx="209009" cy="830997"/>
          </a:xfrm>
          <a:prstGeom prst="rect">
            <a:avLst/>
          </a:prstGeom>
          <a:solidFill>
            <a:schemeClr val="bg1"/>
          </a:solidFill>
        </p:spPr>
        <p:txBody>
          <a:bodyPr wrap="square" lIns="0" rIns="0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أُ</a:t>
            </a:r>
            <a:endParaRPr kumimoji="0" lang="fr-FR" sz="12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D31193EB-5156-1BDC-913D-5DA6C838B407}"/>
              </a:ext>
            </a:extLst>
          </p:cNvPr>
          <p:cNvGrpSpPr/>
          <p:nvPr/>
        </p:nvGrpSpPr>
        <p:grpSpPr>
          <a:xfrm>
            <a:off x="398069" y="100738"/>
            <a:ext cx="7750183" cy="324000"/>
            <a:chOff x="398069" y="100738"/>
            <a:chExt cx="7750183" cy="324000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C9D52FC7-30CC-016D-8B64-3A049A167DD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870183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7" name="Image 16">
              <a:extLst>
                <a:ext uri="{FF2B5EF4-FFF2-40B4-BE49-F238E27FC236}">
                  <a16:creationId xmlns:a16="http://schemas.microsoft.com/office/drawing/2014/main" id="{09354D98-C42D-DBBE-D030-09D831E09C9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081335" y="136737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6841AA2B-E4B2-5B27-FF17-DD7CD5E2B8B3}"/>
                </a:ext>
              </a:extLst>
            </p:cNvPr>
            <p:cNvSpPr>
              <a:spLocks/>
            </p:cNvSpPr>
            <p:nvPr/>
          </p:nvSpPr>
          <p:spPr>
            <a:xfrm>
              <a:off x="6610183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افتتاح الحصة</a:t>
              </a:r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A4DDEF32-A8B6-8FFA-1C60-7BF81403E35C}"/>
                </a:ext>
              </a:extLst>
            </p:cNvPr>
            <p:cNvSpPr>
              <a:spLocks/>
            </p:cNvSpPr>
            <p:nvPr/>
          </p:nvSpPr>
          <p:spPr>
            <a:xfrm>
              <a:off x="398069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اختــتام الحــصة</a:t>
              </a:r>
            </a:p>
          </p:txBody>
        </p:sp>
        <p:pic>
          <p:nvPicPr>
            <p:cNvPr id="20" name="Image 19">
              <a:extLst>
                <a:ext uri="{FF2B5EF4-FFF2-40B4-BE49-F238E27FC236}">
                  <a16:creationId xmlns:a16="http://schemas.microsoft.com/office/drawing/2014/main" id="{C0BE5EBE-639B-2A07-0853-7175B8A9176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082946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D5B45C34-051B-B79A-10E4-30277091BEB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653072" y="131772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6AF63A60-E1DA-F48A-1461-11A4DAA55CE1}"/>
                </a:ext>
              </a:extLst>
            </p:cNvPr>
            <p:cNvSpPr>
              <a:spLocks/>
            </p:cNvSpPr>
            <p:nvPr/>
          </p:nvSpPr>
          <p:spPr>
            <a:xfrm>
              <a:off x="4931141" y="12533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rtl="1">
                <a:defRPr/>
              </a:pPr>
              <a:r>
                <a:rPr lang="ar-MA" sz="2000" b="1" dirty="0">
                  <a:solidFill>
                    <a:srgbClr val="565F88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ظواهر لغوية</a:t>
              </a:r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035902DD-79D4-B3E6-BA25-8B6AEBBB9307}"/>
                </a:ext>
              </a:extLst>
            </p:cNvPr>
            <p:cNvSpPr>
              <a:spLocks/>
            </p:cNvSpPr>
            <p:nvPr/>
          </p:nvSpPr>
          <p:spPr>
            <a:xfrm>
              <a:off x="3421973" y="126807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R="0" lvl="0" indent="0" algn="ctr" defTabSz="914400" rtl="1" fontAlgn="auto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إنتاج كتابي</a:t>
              </a:r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B9BA11C4-8565-1D95-08F1-2DCEEA557FE3}"/>
                </a:ext>
              </a:extLst>
            </p:cNvPr>
            <p:cNvSpPr>
              <a:spLocks/>
            </p:cNvSpPr>
            <p:nvPr/>
          </p:nvSpPr>
          <p:spPr>
            <a:xfrm>
              <a:off x="2156330" y="136738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تحدث</a:t>
              </a:r>
            </a:p>
          </p:txBody>
        </p:sp>
        <p:pic>
          <p:nvPicPr>
            <p:cNvPr id="25" name="Image 24">
              <a:extLst>
                <a:ext uri="{FF2B5EF4-FFF2-40B4-BE49-F238E27FC236}">
                  <a16:creationId xmlns:a16="http://schemas.microsoft.com/office/drawing/2014/main" id="{E6E689D9-8ED0-7DA1-213D-3D5B24CCF30E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562931" y="100738"/>
              <a:ext cx="278069" cy="278069"/>
            </a:xfrm>
            <a:prstGeom prst="rect">
              <a:avLst/>
            </a:prstGeom>
            <a:ln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206383177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5C0CC8-4932-E2BC-F04A-246D3EF7A0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12">
            <a:extLst>
              <a:ext uri="{FF2B5EF4-FFF2-40B4-BE49-F238E27FC236}">
                <a16:creationId xmlns:a16="http://schemas.microsoft.com/office/drawing/2014/main" id="{2C27CF86-9AFB-2A20-3AED-87474709F3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7666" y="793708"/>
            <a:ext cx="7152622" cy="612000"/>
          </a:xfrm>
        </p:spPr>
        <p:txBody>
          <a:bodyPr>
            <a:no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سأ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نطق الكلمة، اكتبوا الهمزة مع الشكل.  ـــ ارفعوا الألواح عند الإشارة. </a:t>
            </a:r>
            <a:b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000" i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يبرر المتعلمون اختياراتهم.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EE880936-5114-81AA-0057-2BEACA82B89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28000" cy="828000"/>
          </a:xfrm>
        </p:spPr>
      </p:pic>
      <p:sp>
        <p:nvSpPr>
          <p:cNvPr id="4" name="Zone de texte 10">
            <a:extLst>
              <a:ext uri="{FF2B5EF4-FFF2-40B4-BE49-F238E27FC236}">
                <a16:creationId xmlns:a16="http://schemas.microsoft.com/office/drawing/2014/main" id="{688158DC-F90D-5C8F-C758-FDA5F2BDBEF2}"/>
              </a:ext>
            </a:extLst>
          </p:cNvPr>
          <p:cNvSpPr txBox="1"/>
          <p:nvPr/>
        </p:nvSpPr>
        <p:spPr>
          <a:xfrm>
            <a:off x="2678820" y="3429000"/>
            <a:ext cx="3649418" cy="1124115"/>
          </a:xfrm>
          <a:prstGeom prst="roundRect">
            <a:avLst/>
          </a:prstGeom>
          <a:noFill/>
          <a:ln w="28575">
            <a:noFill/>
          </a:ln>
        </p:spPr>
        <p:txBody>
          <a:bodyPr rot="0" spcFirstLastPara="0" vert="horz" wrap="square" lIns="51435" tIns="25718" rIns="51435" bIns="25718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defPPr>
              <a:defRPr lang="fr-FR"/>
            </a:defPPr>
            <a:lvl1pPr algn="ctr" defTabSz="514350">
              <a:lnSpc>
                <a:spcPct val="107000"/>
              </a:lnSpc>
              <a:spcAft>
                <a:spcPts val="450"/>
              </a:spcAft>
              <a:defRPr sz="3200" b="1" kern="10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marL="0" marR="0" lvl="0" indent="0" defTabSz="51435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450"/>
              </a:spcAft>
              <a:buClrTx/>
              <a:buSzTx/>
              <a:buFontTx/>
              <a:buNone/>
              <a:tabLst/>
              <a:defRPr/>
            </a:pPr>
            <a:r>
              <a:rPr lang="ar-MA" b="1" dirty="0">
                <a:solidFill>
                  <a:srgbClr val="424D7B"/>
                </a:solidFill>
                <a:effectLst/>
                <a:latin typeface="Microsoft Uighur" panose="02000000000000000000" pitchFamily="2" charset="-78"/>
                <a:cs typeface="Microsoft Uighur" panose="02000000000000000000" pitchFamily="2" charset="-78"/>
              </a:rPr>
              <a:t>...</a:t>
            </a:r>
            <a:r>
              <a:rPr lang="ar-MA" sz="480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شْتِراكٌ</a:t>
            </a:r>
            <a:endParaRPr kumimoji="0" lang="fr-FR" sz="4000" b="1" i="0" u="none" strike="noStrike" kern="1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98DBAAE8-FAE0-3BDD-0617-703DAFCCAD48}"/>
              </a:ext>
            </a:extLst>
          </p:cNvPr>
          <p:cNvSpPr txBox="1"/>
          <p:nvPr/>
        </p:nvSpPr>
        <p:spPr>
          <a:xfrm>
            <a:off x="4879909" y="3494314"/>
            <a:ext cx="223936" cy="830997"/>
          </a:xfrm>
          <a:prstGeom prst="rect">
            <a:avLst/>
          </a:prstGeom>
          <a:solidFill>
            <a:schemeClr val="bg1"/>
          </a:solidFill>
        </p:spPr>
        <p:txBody>
          <a:bodyPr wrap="square" lIns="0" rIns="0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اِ</a:t>
            </a:r>
            <a:endParaRPr kumimoji="0" lang="fr-FR" sz="12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24" name="Groupe 23">
            <a:extLst>
              <a:ext uri="{FF2B5EF4-FFF2-40B4-BE49-F238E27FC236}">
                <a16:creationId xmlns:a16="http://schemas.microsoft.com/office/drawing/2014/main" id="{D2A6CAE1-83A1-900B-C05C-19D07A404CFA}"/>
              </a:ext>
            </a:extLst>
          </p:cNvPr>
          <p:cNvGrpSpPr/>
          <p:nvPr/>
        </p:nvGrpSpPr>
        <p:grpSpPr>
          <a:xfrm>
            <a:off x="398069" y="100738"/>
            <a:ext cx="7750183" cy="324000"/>
            <a:chOff x="398069" y="100738"/>
            <a:chExt cx="7750183" cy="324000"/>
          </a:xfrm>
        </p:grpSpPr>
        <p:pic>
          <p:nvPicPr>
            <p:cNvPr id="25" name="Image 24">
              <a:extLst>
                <a:ext uri="{FF2B5EF4-FFF2-40B4-BE49-F238E27FC236}">
                  <a16:creationId xmlns:a16="http://schemas.microsoft.com/office/drawing/2014/main" id="{9564757B-1315-4225-AEF4-4A1E6789F69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870183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6" name="Image 25">
              <a:extLst>
                <a:ext uri="{FF2B5EF4-FFF2-40B4-BE49-F238E27FC236}">
                  <a16:creationId xmlns:a16="http://schemas.microsoft.com/office/drawing/2014/main" id="{0D26CE01-1594-A730-A724-713E811E0DF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081335" y="136737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832971F2-49DF-B61E-68DB-CD9E630C61B8}"/>
                </a:ext>
              </a:extLst>
            </p:cNvPr>
            <p:cNvSpPr>
              <a:spLocks/>
            </p:cNvSpPr>
            <p:nvPr/>
          </p:nvSpPr>
          <p:spPr>
            <a:xfrm>
              <a:off x="6610183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افتتاح الحصة</a:t>
              </a:r>
            </a:p>
          </p:txBody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CE57DA24-9EA0-387A-5879-88956CC028E8}"/>
                </a:ext>
              </a:extLst>
            </p:cNvPr>
            <p:cNvSpPr>
              <a:spLocks/>
            </p:cNvSpPr>
            <p:nvPr/>
          </p:nvSpPr>
          <p:spPr>
            <a:xfrm>
              <a:off x="398069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اختــتام الحــصة</a:t>
              </a:r>
            </a:p>
          </p:txBody>
        </p:sp>
        <p:pic>
          <p:nvPicPr>
            <p:cNvPr id="29" name="Image 28">
              <a:extLst>
                <a:ext uri="{FF2B5EF4-FFF2-40B4-BE49-F238E27FC236}">
                  <a16:creationId xmlns:a16="http://schemas.microsoft.com/office/drawing/2014/main" id="{44EC445A-6D93-BF19-3AD0-025791231E5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082946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30" name="Image 29">
              <a:extLst>
                <a:ext uri="{FF2B5EF4-FFF2-40B4-BE49-F238E27FC236}">
                  <a16:creationId xmlns:a16="http://schemas.microsoft.com/office/drawing/2014/main" id="{EF82F0B8-E17F-A34D-F8B2-294F87D6726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653072" y="131772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9D2A9094-E5D7-41AD-7DB4-A7D52D0F478B}"/>
                </a:ext>
              </a:extLst>
            </p:cNvPr>
            <p:cNvSpPr>
              <a:spLocks/>
            </p:cNvSpPr>
            <p:nvPr/>
          </p:nvSpPr>
          <p:spPr>
            <a:xfrm>
              <a:off x="4931141" y="12533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rtl="1">
                <a:defRPr/>
              </a:pPr>
              <a:r>
                <a:rPr lang="ar-MA" sz="2000" b="1" dirty="0">
                  <a:solidFill>
                    <a:srgbClr val="565F88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ظواهر لغوية</a:t>
              </a:r>
            </a:p>
          </p:txBody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817B4A45-1F7A-BC75-71C4-CC04C9697DAA}"/>
                </a:ext>
              </a:extLst>
            </p:cNvPr>
            <p:cNvSpPr>
              <a:spLocks/>
            </p:cNvSpPr>
            <p:nvPr/>
          </p:nvSpPr>
          <p:spPr>
            <a:xfrm>
              <a:off x="3421973" y="126807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R="0" lvl="0" indent="0" algn="ctr" defTabSz="914400" rtl="1" fontAlgn="auto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إنتاج كتابي</a:t>
              </a:r>
            </a:p>
          </p:txBody>
        </p:sp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ABC2866D-B3C8-6BA5-9CFA-38BDA0BA48B5}"/>
                </a:ext>
              </a:extLst>
            </p:cNvPr>
            <p:cNvSpPr>
              <a:spLocks/>
            </p:cNvSpPr>
            <p:nvPr/>
          </p:nvSpPr>
          <p:spPr>
            <a:xfrm>
              <a:off x="2156330" y="136738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تحدث</a:t>
              </a:r>
            </a:p>
          </p:txBody>
        </p:sp>
        <p:pic>
          <p:nvPicPr>
            <p:cNvPr id="34" name="Image 33">
              <a:extLst>
                <a:ext uri="{FF2B5EF4-FFF2-40B4-BE49-F238E27FC236}">
                  <a16:creationId xmlns:a16="http://schemas.microsoft.com/office/drawing/2014/main" id="{532DD093-F94A-8BEE-EFE2-37BCE0E42298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562931" y="100738"/>
              <a:ext cx="278069" cy="278069"/>
            </a:xfrm>
            <a:prstGeom prst="rect">
              <a:avLst/>
            </a:prstGeom>
            <a:ln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336165886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F28E2E-2491-B299-07AC-DF4150E727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12">
            <a:extLst>
              <a:ext uri="{FF2B5EF4-FFF2-40B4-BE49-F238E27FC236}">
                <a16:creationId xmlns:a16="http://schemas.microsoft.com/office/drawing/2014/main" id="{CE6964AD-C72C-9BD8-9510-F0B9E3EF3F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7666" y="793708"/>
            <a:ext cx="7152622" cy="612000"/>
          </a:xfrm>
        </p:spPr>
        <p:txBody>
          <a:bodyPr>
            <a:no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سأ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نطق الكلمة، اكتبوا الهمزة مع الشكل.  ـــ ارفعوا الألواح عند الإشارة. </a:t>
            </a:r>
            <a:b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000" i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يبرر المتعلمون اختياراتهم.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E291161F-03D2-07B0-C19A-E695F45AC53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28000" cy="828000"/>
          </a:xfrm>
        </p:spPr>
      </p:pic>
      <p:sp>
        <p:nvSpPr>
          <p:cNvPr id="4" name="Zone de texte 10">
            <a:extLst>
              <a:ext uri="{FF2B5EF4-FFF2-40B4-BE49-F238E27FC236}">
                <a16:creationId xmlns:a16="http://schemas.microsoft.com/office/drawing/2014/main" id="{FCD9B677-F9FA-4233-0B52-68647AD60A56}"/>
              </a:ext>
            </a:extLst>
          </p:cNvPr>
          <p:cNvSpPr txBox="1"/>
          <p:nvPr/>
        </p:nvSpPr>
        <p:spPr>
          <a:xfrm>
            <a:off x="2678820" y="3429000"/>
            <a:ext cx="3649418" cy="1124115"/>
          </a:xfrm>
          <a:prstGeom prst="roundRect">
            <a:avLst/>
          </a:prstGeom>
          <a:noFill/>
          <a:ln w="28575">
            <a:noFill/>
          </a:ln>
        </p:spPr>
        <p:txBody>
          <a:bodyPr rot="0" spcFirstLastPara="0" vert="horz" wrap="square" lIns="51435" tIns="25718" rIns="51435" bIns="25718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defPPr>
              <a:defRPr lang="fr-FR"/>
            </a:defPPr>
            <a:lvl1pPr algn="ctr" defTabSz="514350">
              <a:lnSpc>
                <a:spcPct val="107000"/>
              </a:lnSpc>
              <a:spcAft>
                <a:spcPts val="450"/>
              </a:spcAft>
              <a:defRPr sz="3200" b="1" kern="10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marL="0" marR="0" lvl="0" indent="0" defTabSz="51435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450"/>
              </a:spcAft>
              <a:buClrTx/>
              <a:buSzTx/>
              <a:buFontTx/>
              <a:buNone/>
              <a:tabLst/>
              <a:defRPr/>
            </a:pPr>
            <a:r>
              <a:rPr lang="ar-MA" b="1" dirty="0">
                <a:solidFill>
                  <a:srgbClr val="424D7B"/>
                </a:solidFill>
                <a:effectLst/>
                <a:latin typeface="Microsoft Uighur" panose="02000000000000000000" pitchFamily="2" charset="-78"/>
                <a:cs typeface="Microsoft Uighur" panose="02000000000000000000" pitchFamily="2" charset="-78"/>
              </a:rPr>
              <a:t>...</a:t>
            </a:r>
            <a:r>
              <a:rPr lang="ar-MA" sz="480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بْنٌ وَ...خٌ  </a:t>
            </a:r>
            <a:endParaRPr kumimoji="0" lang="fr-FR" sz="4000" b="1" i="0" u="none" strike="noStrike" kern="1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D94A3960-90EA-3E01-07BD-CA86E9B51745}"/>
              </a:ext>
            </a:extLst>
          </p:cNvPr>
          <p:cNvSpPr txBox="1"/>
          <p:nvPr/>
        </p:nvSpPr>
        <p:spPr>
          <a:xfrm>
            <a:off x="5141457" y="3429000"/>
            <a:ext cx="223936" cy="830997"/>
          </a:xfrm>
          <a:prstGeom prst="rect">
            <a:avLst/>
          </a:prstGeom>
          <a:solidFill>
            <a:schemeClr val="bg1"/>
          </a:solidFill>
        </p:spPr>
        <p:txBody>
          <a:bodyPr wrap="square" lIns="0" rIns="0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اِ</a:t>
            </a:r>
            <a:endParaRPr kumimoji="0" lang="fr-FR" sz="12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1A7B9CB5-8F4C-BD38-D52C-A46F1C593D2B}"/>
              </a:ext>
            </a:extLst>
          </p:cNvPr>
          <p:cNvSpPr txBox="1"/>
          <p:nvPr/>
        </p:nvSpPr>
        <p:spPr>
          <a:xfrm>
            <a:off x="4178612" y="3452899"/>
            <a:ext cx="462303" cy="830997"/>
          </a:xfrm>
          <a:prstGeom prst="rect">
            <a:avLst/>
          </a:prstGeom>
          <a:solidFill>
            <a:schemeClr val="bg1"/>
          </a:solidFill>
        </p:spPr>
        <p:txBody>
          <a:bodyPr wrap="square" lIns="0" rIns="0" rtlCol="0">
            <a:spAutoFit/>
          </a:bodyPr>
          <a:lstStyle/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 err="1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وَ</a:t>
            </a:r>
            <a:r>
              <a:rPr kumimoji="0" lang="ar-MA" sz="48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أَ</a:t>
            </a:r>
            <a:endParaRPr kumimoji="0" lang="fr-FR" sz="12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7EE976FF-8453-FD5A-0409-0CFA2366026C}"/>
              </a:ext>
            </a:extLst>
          </p:cNvPr>
          <p:cNvGrpSpPr/>
          <p:nvPr/>
        </p:nvGrpSpPr>
        <p:grpSpPr>
          <a:xfrm>
            <a:off x="398069" y="100738"/>
            <a:ext cx="7750183" cy="324000"/>
            <a:chOff x="398069" y="100738"/>
            <a:chExt cx="7750183" cy="324000"/>
          </a:xfrm>
        </p:grpSpPr>
        <p:pic>
          <p:nvPicPr>
            <p:cNvPr id="23" name="Image 22">
              <a:extLst>
                <a:ext uri="{FF2B5EF4-FFF2-40B4-BE49-F238E27FC236}">
                  <a16:creationId xmlns:a16="http://schemas.microsoft.com/office/drawing/2014/main" id="{3F2D2B29-FA65-8F81-8C8C-F70930A4B36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870183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B9659462-F72A-C2B9-0884-EF776ED4E36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081335" y="136737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3D676055-C105-C8A8-F194-EE87D79F6411}"/>
                </a:ext>
              </a:extLst>
            </p:cNvPr>
            <p:cNvSpPr>
              <a:spLocks/>
            </p:cNvSpPr>
            <p:nvPr/>
          </p:nvSpPr>
          <p:spPr>
            <a:xfrm>
              <a:off x="6610183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افتتاح الحصة</a:t>
              </a:r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94588927-B1E1-50AB-80D9-9D14F5A61C13}"/>
                </a:ext>
              </a:extLst>
            </p:cNvPr>
            <p:cNvSpPr>
              <a:spLocks/>
            </p:cNvSpPr>
            <p:nvPr/>
          </p:nvSpPr>
          <p:spPr>
            <a:xfrm>
              <a:off x="398069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اختــتام الحــصة</a:t>
              </a:r>
            </a:p>
          </p:txBody>
        </p:sp>
        <p:pic>
          <p:nvPicPr>
            <p:cNvPr id="27" name="Image 26">
              <a:extLst>
                <a:ext uri="{FF2B5EF4-FFF2-40B4-BE49-F238E27FC236}">
                  <a16:creationId xmlns:a16="http://schemas.microsoft.com/office/drawing/2014/main" id="{0A036E46-B565-ED60-A8CF-A8AB209534C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082946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8" name="Image 27">
              <a:extLst>
                <a:ext uri="{FF2B5EF4-FFF2-40B4-BE49-F238E27FC236}">
                  <a16:creationId xmlns:a16="http://schemas.microsoft.com/office/drawing/2014/main" id="{3FAB3128-4442-2606-DFB4-CF6B15F7ACF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653072" y="131772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CFFF3F5A-C32A-42D8-FE30-50BC6C19032F}"/>
                </a:ext>
              </a:extLst>
            </p:cNvPr>
            <p:cNvSpPr>
              <a:spLocks/>
            </p:cNvSpPr>
            <p:nvPr/>
          </p:nvSpPr>
          <p:spPr>
            <a:xfrm>
              <a:off x="4931141" y="12533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rtl="1">
                <a:defRPr/>
              </a:pPr>
              <a:r>
                <a:rPr lang="ar-MA" sz="2000" b="1" dirty="0">
                  <a:solidFill>
                    <a:srgbClr val="565F88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ظواهر لغوية</a:t>
              </a:r>
            </a:p>
          </p:txBody>
        </p:sp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E51214AF-8449-1A65-8A87-2F70B087E278}"/>
                </a:ext>
              </a:extLst>
            </p:cNvPr>
            <p:cNvSpPr>
              <a:spLocks/>
            </p:cNvSpPr>
            <p:nvPr/>
          </p:nvSpPr>
          <p:spPr>
            <a:xfrm>
              <a:off x="3421973" y="126807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R="0" lvl="0" indent="0" algn="ctr" defTabSz="914400" rtl="1" fontAlgn="auto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إنتاج كتابي</a:t>
              </a:r>
            </a:p>
          </p:txBody>
        </p: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3B05B191-2B9E-3EF2-5187-E6CAC14C9657}"/>
                </a:ext>
              </a:extLst>
            </p:cNvPr>
            <p:cNvSpPr>
              <a:spLocks/>
            </p:cNvSpPr>
            <p:nvPr/>
          </p:nvSpPr>
          <p:spPr>
            <a:xfrm>
              <a:off x="2156330" y="136738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تحدث</a:t>
              </a:r>
            </a:p>
          </p:txBody>
        </p:sp>
        <p:pic>
          <p:nvPicPr>
            <p:cNvPr id="32" name="Image 31">
              <a:extLst>
                <a:ext uri="{FF2B5EF4-FFF2-40B4-BE49-F238E27FC236}">
                  <a16:creationId xmlns:a16="http://schemas.microsoft.com/office/drawing/2014/main" id="{8CF6AEC0-7A75-6289-2BC3-4E7D8CE2CB3B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562931" y="100738"/>
              <a:ext cx="278069" cy="278069"/>
            </a:xfrm>
            <a:prstGeom prst="rect">
              <a:avLst/>
            </a:prstGeom>
            <a:ln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33117448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8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368123-7C90-57B5-23BA-2963482DAC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24611610-EBF4-F560-6B26-B5DCA4A14A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874536"/>
            <a:ext cx="7886700" cy="720000"/>
          </a:xfrm>
        </p:spPr>
        <p:txBody>
          <a:bodyPr/>
          <a:lstStyle/>
          <a:p>
            <a:r>
              <a:rPr lang="ar-MA" sz="4000" dirty="0"/>
              <a:t>ظواهر لغوية</a:t>
            </a:r>
            <a:endParaRPr lang="fr-MA" sz="4400" dirty="0"/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E9A9335C-0BA5-7E51-9A8D-68A0EA843BA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8E28A76D-972E-1C19-EF5A-C47D0FA6499E}"/>
              </a:ext>
            </a:extLst>
          </p:cNvPr>
          <p:cNvSpPr txBox="1">
            <a:spLocks/>
          </p:cNvSpPr>
          <p:nvPr/>
        </p:nvSpPr>
        <p:spPr>
          <a:xfrm>
            <a:off x="1601169" y="2690694"/>
            <a:ext cx="5220831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توظيف الظواهر اللغوية (أزمنة الفعل-الجملة الاسمية)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CFDB0199-5E94-F2D6-AEFC-19061BEF45C8}"/>
              </a:ext>
            </a:extLst>
          </p:cNvPr>
          <p:cNvSpPr txBox="1"/>
          <p:nvPr/>
        </p:nvSpPr>
        <p:spPr>
          <a:xfrm>
            <a:off x="5583922" y="1777877"/>
            <a:ext cx="158729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3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ظواهر لغوية</a:t>
            </a:r>
            <a:endParaRPr kumimoji="0" lang="ar-MA" sz="36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B3E2E60A-4D1A-8E53-EB3E-1DEDF753798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7C607D5C-1899-EFA6-6CE9-A73BB4A82D8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67642" y="1002163"/>
            <a:ext cx="491982" cy="491982"/>
          </a:xfrm>
          <a:prstGeom prst="rect">
            <a:avLst/>
          </a:prstGeom>
          <a:ln>
            <a:noFill/>
          </a:ln>
        </p:spPr>
      </p:pic>
      <p:pic>
        <p:nvPicPr>
          <p:cNvPr id="3" name="Espace réservé pour une image  20">
            <a:extLst>
              <a:ext uri="{FF2B5EF4-FFF2-40B4-BE49-F238E27FC236}">
                <a16:creationId xmlns:a16="http://schemas.microsoft.com/office/drawing/2014/main" id="{D3283BA2-42DE-12B1-E9CE-073F9434A1B4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073500" y="1807373"/>
            <a:ext cx="527669" cy="5276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0614744"/>
      </p:ext>
    </p:extLst>
  </p:cSld>
  <p:clrMapOvr>
    <a:masterClrMapping/>
  </p:clrMapOvr>
  <p:transition spd="slow"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87FABF-3AFE-27CC-D061-7F89D49E42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8BF9109-E378-AB9D-65A8-B11DE92677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يذكر بأقسام الكلمة؟ من يقدم مثالا؟</a:t>
            </a:r>
            <a:endParaRPr lang="fr-FR" sz="2000" b="1" dirty="0"/>
          </a:p>
        </p:txBody>
      </p:sp>
      <p:sp>
        <p:nvSpPr>
          <p:cNvPr id="24" name="Google Shape;626;p35">
            <a:extLst>
              <a:ext uri="{FF2B5EF4-FFF2-40B4-BE49-F238E27FC236}">
                <a16:creationId xmlns:a16="http://schemas.microsoft.com/office/drawing/2014/main" id="{0E79E7A9-A28B-F8F9-A249-94C84FE59048}"/>
              </a:ext>
            </a:extLst>
          </p:cNvPr>
          <p:cNvSpPr/>
          <p:nvPr/>
        </p:nvSpPr>
        <p:spPr>
          <a:xfrm>
            <a:off x="2132589" y="3027290"/>
            <a:ext cx="5107594" cy="803420"/>
          </a:xfrm>
          <a:prstGeom prst="round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أَقْسامُ </a:t>
            </a:r>
            <a:r>
              <a:rPr kumimoji="0" lang="ar-MA" sz="4400" b="1" i="0" u="none" strike="noStrike" kern="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ٱلْكَلِمَةِ</a:t>
            </a:r>
            <a:endParaRPr kumimoji="0" sz="3200" b="0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37" name="Espace réservé pour une image  36">
            <a:extLst>
              <a:ext uri="{FF2B5EF4-FFF2-40B4-BE49-F238E27FC236}">
                <a16:creationId xmlns:a16="http://schemas.microsoft.com/office/drawing/2014/main" id="{198A9D82-3F61-8EA3-A6A0-1E9DBE30769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grpSp>
        <p:nvGrpSpPr>
          <p:cNvPr id="38" name="Groupe 37">
            <a:extLst>
              <a:ext uri="{FF2B5EF4-FFF2-40B4-BE49-F238E27FC236}">
                <a16:creationId xmlns:a16="http://schemas.microsoft.com/office/drawing/2014/main" id="{3A05420D-D207-4AEA-9C96-315062334786}"/>
              </a:ext>
            </a:extLst>
          </p:cNvPr>
          <p:cNvGrpSpPr/>
          <p:nvPr/>
        </p:nvGrpSpPr>
        <p:grpSpPr>
          <a:xfrm>
            <a:off x="398069" y="100738"/>
            <a:ext cx="7750183" cy="324000"/>
            <a:chOff x="398069" y="100738"/>
            <a:chExt cx="7750183" cy="324000"/>
          </a:xfrm>
        </p:grpSpPr>
        <p:pic>
          <p:nvPicPr>
            <p:cNvPr id="39" name="Image 38">
              <a:extLst>
                <a:ext uri="{FF2B5EF4-FFF2-40B4-BE49-F238E27FC236}">
                  <a16:creationId xmlns:a16="http://schemas.microsoft.com/office/drawing/2014/main" id="{D3636F69-2B72-0EBA-9315-C2074732738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870183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40" name="Image 39">
              <a:extLst>
                <a:ext uri="{FF2B5EF4-FFF2-40B4-BE49-F238E27FC236}">
                  <a16:creationId xmlns:a16="http://schemas.microsoft.com/office/drawing/2014/main" id="{C634CC67-E812-7B15-59BB-4DD4A7B9AE3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081335" y="136737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1EFDF9F5-910C-6236-7130-B5DB65D12C8D}"/>
                </a:ext>
              </a:extLst>
            </p:cNvPr>
            <p:cNvSpPr>
              <a:spLocks/>
            </p:cNvSpPr>
            <p:nvPr/>
          </p:nvSpPr>
          <p:spPr>
            <a:xfrm>
              <a:off x="6610183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افتتاح الحصة</a:t>
              </a:r>
            </a:p>
          </p:txBody>
        </p:sp>
        <p:sp>
          <p:nvSpPr>
            <p:cNvPr id="42" name="Rectangle 41">
              <a:extLst>
                <a:ext uri="{FF2B5EF4-FFF2-40B4-BE49-F238E27FC236}">
                  <a16:creationId xmlns:a16="http://schemas.microsoft.com/office/drawing/2014/main" id="{A45CF14F-9F3D-66B8-DB7C-99DCE2B8D7EB}"/>
                </a:ext>
              </a:extLst>
            </p:cNvPr>
            <p:cNvSpPr>
              <a:spLocks/>
            </p:cNvSpPr>
            <p:nvPr/>
          </p:nvSpPr>
          <p:spPr>
            <a:xfrm>
              <a:off x="398069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اختــتام الحــصة</a:t>
              </a:r>
            </a:p>
          </p:txBody>
        </p:sp>
        <p:pic>
          <p:nvPicPr>
            <p:cNvPr id="43" name="Image 42">
              <a:extLst>
                <a:ext uri="{FF2B5EF4-FFF2-40B4-BE49-F238E27FC236}">
                  <a16:creationId xmlns:a16="http://schemas.microsoft.com/office/drawing/2014/main" id="{6BB50D63-52CC-2A3C-46B0-E516D3A01D1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082946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44" name="Image 43">
              <a:extLst>
                <a:ext uri="{FF2B5EF4-FFF2-40B4-BE49-F238E27FC236}">
                  <a16:creationId xmlns:a16="http://schemas.microsoft.com/office/drawing/2014/main" id="{830D4E83-C406-3CA5-271C-1FD6E3D197C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653072" y="131772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45" name="Rectangle 44">
              <a:extLst>
                <a:ext uri="{FF2B5EF4-FFF2-40B4-BE49-F238E27FC236}">
                  <a16:creationId xmlns:a16="http://schemas.microsoft.com/office/drawing/2014/main" id="{3FF57E77-F989-D445-FC9B-5F17B1E50009}"/>
                </a:ext>
              </a:extLst>
            </p:cNvPr>
            <p:cNvSpPr>
              <a:spLocks/>
            </p:cNvSpPr>
            <p:nvPr/>
          </p:nvSpPr>
          <p:spPr>
            <a:xfrm>
              <a:off x="4931141" y="12533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rtl="1">
                <a:defRPr/>
              </a:pPr>
              <a:r>
                <a:rPr lang="ar-MA" sz="2000" b="1" dirty="0">
                  <a:solidFill>
                    <a:srgbClr val="565F88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ظواهر لغوية</a:t>
              </a:r>
            </a:p>
          </p:txBody>
        </p:sp>
        <p:sp>
          <p:nvSpPr>
            <p:cNvPr id="46" name="Rectangle 45">
              <a:extLst>
                <a:ext uri="{FF2B5EF4-FFF2-40B4-BE49-F238E27FC236}">
                  <a16:creationId xmlns:a16="http://schemas.microsoft.com/office/drawing/2014/main" id="{D9D96554-58F5-3DE2-4D83-CFC168F95272}"/>
                </a:ext>
              </a:extLst>
            </p:cNvPr>
            <p:cNvSpPr>
              <a:spLocks/>
            </p:cNvSpPr>
            <p:nvPr/>
          </p:nvSpPr>
          <p:spPr>
            <a:xfrm>
              <a:off x="3421973" y="126807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R="0" lvl="0" indent="0" algn="ctr" defTabSz="914400" rtl="1" fontAlgn="auto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إنتاج كتابي</a:t>
              </a:r>
            </a:p>
          </p:txBody>
        </p:sp>
        <p:sp>
          <p:nvSpPr>
            <p:cNvPr id="47" name="Rectangle 46">
              <a:extLst>
                <a:ext uri="{FF2B5EF4-FFF2-40B4-BE49-F238E27FC236}">
                  <a16:creationId xmlns:a16="http://schemas.microsoft.com/office/drawing/2014/main" id="{01150B6D-9A8B-8F6E-0B24-F643F60679D0}"/>
                </a:ext>
              </a:extLst>
            </p:cNvPr>
            <p:cNvSpPr>
              <a:spLocks/>
            </p:cNvSpPr>
            <p:nvPr/>
          </p:nvSpPr>
          <p:spPr>
            <a:xfrm>
              <a:off x="2156330" y="136738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تحدث</a:t>
              </a:r>
            </a:p>
          </p:txBody>
        </p:sp>
        <p:pic>
          <p:nvPicPr>
            <p:cNvPr id="48" name="Image 47">
              <a:extLst>
                <a:ext uri="{FF2B5EF4-FFF2-40B4-BE49-F238E27FC236}">
                  <a16:creationId xmlns:a16="http://schemas.microsoft.com/office/drawing/2014/main" id="{970832A7-8197-1AF3-C32D-DB773A598411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562931" y="100738"/>
              <a:ext cx="278069" cy="278069"/>
            </a:xfrm>
            <a:prstGeom prst="rect">
              <a:avLst/>
            </a:prstGeom>
            <a:ln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1013266854"/>
      </p:ext>
    </p:extLst>
  </p:cSld>
  <p:clrMapOvr>
    <a:masterClrMapping/>
  </p:clrMapOvr>
  <p:transition spd="slow"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33FA7E-EAE3-87AF-1954-6ECF2022CB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1B46ABA-D6C8-B21D-6114-B6EDFB77E7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 </a:t>
            </a:r>
            <a:endParaRPr lang="fr-FR" sz="2000" b="1" dirty="0"/>
          </a:p>
        </p:txBody>
      </p:sp>
      <p:sp>
        <p:nvSpPr>
          <p:cNvPr id="24" name="Google Shape;626;p35">
            <a:extLst>
              <a:ext uri="{FF2B5EF4-FFF2-40B4-BE49-F238E27FC236}">
                <a16:creationId xmlns:a16="http://schemas.microsoft.com/office/drawing/2014/main" id="{ED3A9582-8472-95B0-9550-5A4643F8A840}"/>
              </a:ext>
            </a:extLst>
          </p:cNvPr>
          <p:cNvSpPr/>
          <p:nvPr/>
        </p:nvSpPr>
        <p:spPr>
          <a:xfrm>
            <a:off x="2272694" y="1634980"/>
            <a:ext cx="5107594" cy="803420"/>
          </a:xfrm>
          <a:prstGeom prst="round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أَقْسامُ ٱلْكَلِمَةِ ثَلاثَةٌ هِيَ:</a:t>
            </a:r>
            <a:endParaRPr kumimoji="0" sz="3200" b="0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grpSp>
        <p:nvGrpSpPr>
          <p:cNvPr id="25" name="Groupe 24">
            <a:extLst>
              <a:ext uri="{FF2B5EF4-FFF2-40B4-BE49-F238E27FC236}">
                <a16:creationId xmlns:a16="http://schemas.microsoft.com/office/drawing/2014/main" id="{41D832B8-82D3-D4D7-CC11-D5151CD002F0}"/>
              </a:ext>
            </a:extLst>
          </p:cNvPr>
          <p:cNvGrpSpPr/>
          <p:nvPr/>
        </p:nvGrpSpPr>
        <p:grpSpPr>
          <a:xfrm>
            <a:off x="1352938" y="2920246"/>
            <a:ext cx="5792197" cy="882647"/>
            <a:chOff x="3437040" y="3391527"/>
            <a:chExt cx="4697230" cy="612000"/>
          </a:xfrm>
        </p:grpSpPr>
        <p:sp>
          <p:nvSpPr>
            <p:cNvPr id="26" name="Google Shape;642;p36">
              <a:extLst>
                <a:ext uri="{FF2B5EF4-FFF2-40B4-BE49-F238E27FC236}">
                  <a16:creationId xmlns:a16="http://schemas.microsoft.com/office/drawing/2014/main" id="{F2A886F9-5F4D-7373-EA1A-7C3680492C3B}"/>
                </a:ext>
              </a:extLst>
            </p:cNvPr>
            <p:cNvSpPr/>
            <p:nvPr/>
          </p:nvSpPr>
          <p:spPr>
            <a:xfrm>
              <a:off x="3437040" y="3391527"/>
              <a:ext cx="4337865" cy="612000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28575" cap="flat" cmpd="sng">
              <a:noFill/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000" b="1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  <a:sym typeface="Calibri"/>
                </a:rPr>
                <a:t>فِعْلٌ: </a:t>
              </a:r>
              <a:r>
                <a:rPr kumimoji="0" lang="ar-MA" sz="4000" b="1" i="0" u="none" strike="noStrike" kern="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  <a:sym typeface="Calibri"/>
                </a:rPr>
                <a:t>ذَهَبَ – يَجْري – تَسْتَعْمِلُ - ... </a:t>
              </a:r>
              <a:endParaRPr kumimoji="0" sz="2000" b="0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27" name="Organigramme : Connecteur 26">
              <a:extLst>
                <a:ext uri="{FF2B5EF4-FFF2-40B4-BE49-F238E27FC236}">
                  <a16:creationId xmlns:a16="http://schemas.microsoft.com/office/drawing/2014/main" id="{8F1C0A5F-1487-4D1E-0E8B-DA805C928621}"/>
                </a:ext>
              </a:extLst>
            </p:cNvPr>
            <p:cNvSpPr/>
            <p:nvPr/>
          </p:nvSpPr>
          <p:spPr>
            <a:xfrm>
              <a:off x="7624450" y="3437775"/>
              <a:ext cx="509820" cy="519505"/>
            </a:xfrm>
            <a:prstGeom prst="flowChartConnector">
              <a:avLst/>
            </a:prstGeom>
            <a:solidFill>
              <a:srgbClr val="00ACA4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AE" sz="6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</a:t>
              </a:r>
              <a:endParaRPr kumimoji="0" lang="fr-MA" sz="6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28" name="Groupe 27">
            <a:extLst>
              <a:ext uri="{FF2B5EF4-FFF2-40B4-BE49-F238E27FC236}">
                <a16:creationId xmlns:a16="http://schemas.microsoft.com/office/drawing/2014/main" id="{8191E23C-8195-6900-31CA-0BC18880742F}"/>
              </a:ext>
            </a:extLst>
          </p:cNvPr>
          <p:cNvGrpSpPr/>
          <p:nvPr/>
        </p:nvGrpSpPr>
        <p:grpSpPr>
          <a:xfrm>
            <a:off x="1346306" y="3915668"/>
            <a:ext cx="5800375" cy="882648"/>
            <a:chOff x="3472738" y="4203290"/>
            <a:chExt cx="4703862" cy="612001"/>
          </a:xfrm>
        </p:grpSpPr>
        <p:sp>
          <p:nvSpPr>
            <p:cNvPr id="29" name="Google Shape;628;p35">
              <a:extLst>
                <a:ext uri="{FF2B5EF4-FFF2-40B4-BE49-F238E27FC236}">
                  <a16:creationId xmlns:a16="http://schemas.microsoft.com/office/drawing/2014/main" id="{A11F40B9-5D7D-8012-6BAB-8345D54D7EB6}"/>
                </a:ext>
              </a:extLst>
            </p:cNvPr>
            <p:cNvSpPr/>
            <p:nvPr/>
          </p:nvSpPr>
          <p:spPr>
            <a:xfrm>
              <a:off x="3472738" y="4203290"/>
              <a:ext cx="4337864" cy="612001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28575" cap="flat" cmpd="sng">
              <a:noFill/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 defTabSz="914400" rtl="1">
                <a:buClr>
                  <a:srgbClr val="000000"/>
                </a:buClr>
              </a:pPr>
              <a:r>
                <a:rPr lang="ar-MA" sz="4000" b="1" kern="0" dirty="0">
                  <a:solidFill>
                    <a:srgbClr val="424D7B"/>
                  </a:solidFill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  <a:sym typeface="Calibri"/>
                </a:rPr>
                <a:t>اِسْمٌ: </a:t>
              </a:r>
              <a:r>
                <a:rPr lang="ar-MA" sz="4000" b="1" kern="0" dirty="0">
                  <a:solidFill>
                    <a:srgbClr val="C00000"/>
                  </a:solidFill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  <a:sym typeface="Calibri"/>
                </a:rPr>
                <a:t>جَدَّةٌ – أَحْمَدُ – مَنْزِلٌ – شَجَرَةٌ - ... </a:t>
              </a:r>
              <a:endParaRPr sz="4000" b="1" kern="0" dirty="0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30" name="Organigramme : Connecteur 29">
              <a:extLst>
                <a:ext uri="{FF2B5EF4-FFF2-40B4-BE49-F238E27FC236}">
                  <a16:creationId xmlns:a16="http://schemas.microsoft.com/office/drawing/2014/main" id="{30BAB9B8-77DF-C8DC-2E06-744672C63238}"/>
                </a:ext>
              </a:extLst>
            </p:cNvPr>
            <p:cNvSpPr/>
            <p:nvPr/>
          </p:nvSpPr>
          <p:spPr>
            <a:xfrm>
              <a:off x="7666780" y="4249538"/>
              <a:ext cx="509820" cy="519505"/>
            </a:xfrm>
            <a:prstGeom prst="flowChartConnector">
              <a:avLst/>
            </a:prstGeom>
            <a:solidFill>
              <a:srgbClr val="00ACA4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MA" sz="6000" dirty="0">
                  <a:solidFill>
                    <a:prstClr val="white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</a:t>
              </a:r>
            </a:p>
          </p:txBody>
        </p:sp>
      </p:grpSp>
      <p:grpSp>
        <p:nvGrpSpPr>
          <p:cNvPr id="31" name="Groupe 30">
            <a:extLst>
              <a:ext uri="{FF2B5EF4-FFF2-40B4-BE49-F238E27FC236}">
                <a16:creationId xmlns:a16="http://schemas.microsoft.com/office/drawing/2014/main" id="{36AA9760-A3BF-042C-2E5C-82C32CEDD610}"/>
              </a:ext>
            </a:extLst>
          </p:cNvPr>
          <p:cNvGrpSpPr/>
          <p:nvPr/>
        </p:nvGrpSpPr>
        <p:grpSpPr>
          <a:xfrm>
            <a:off x="1352942" y="4911090"/>
            <a:ext cx="5805626" cy="882647"/>
            <a:chOff x="3451829" y="4992284"/>
            <a:chExt cx="4708120" cy="612000"/>
          </a:xfrm>
        </p:grpSpPr>
        <p:sp>
          <p:nvSpPr>
            <p:cNvPr id="32" name="Google Shape;627;p35">
              <a:extLst>
                <a:ext uri="{FF2B5EF4-FFF2-40B4-BE49-F238E27FC236}">
                  <a16:creationId xmlns:a16="http://schemas.microsoft.com/office/drawing/2014/main" id="{47D64534-8738-5A9E-64CF-B1254174775A}"/>
                </a:ext>
              </a:extLst>
            </p:cNvPr>
            <p:cNvSpPr/>
            <p:nvPr/>
          </p:nvSpPr>
          <p:spPr>
            <a:xfrm>
              <a:off x="3451829" y="4992284"/>
              <a:ext cx="4337863" cy="612000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28575" cap="flat" cmpd="sng">
              <a:noFill/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 defTabSz="914400" rtl="1">
                <a:buClr>
                  <a:srgbClr val="000000"/>
                </a:buClr>
              </a:pPr>
              <a:r>
                <a:rPr lang="ar-MA" sz="4000" b="1" kern="0" dirty="0">
                  <a:solidFill>
                    <a:srgbClr val="424D7B"/>
                  </a:solidFill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  <a:sym typeface="Calibri"/>
                </a:rPr>
                <a:t>حَرْفٌ: </a:t>
              </a:r>
              <a:r>
                <a:rPr lang="ar-MA" sz="4000" b="1" kern="0" dirty="0">
                  <a:solidFill>
                    <a:srgbClr val="C00000"/>
                  </a:solidFill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  <a:sym typeface="Calibri"/>
                </a:rPr>
                <a:t>في – عَلى – وَ – ثُمَّ - ...</a:t>
              </a:r>
              <a:endParaRPr sz="4000" b="1" kern="0" dirty="0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33" name="Organigramme : Connecteur 32">
              <a:extLst>
                <a:ext uri="{FF2B5EF4-FFF2-40B4-BE49-F238E27FC236}">
                  <a16:creationId xmlns:a16="http://schemas.microsoft.com/office/drawing/2014/main" id="{248DB800-DDDC-4CB6-B438-FA2EDB82BE2F}"/>
                </a:ext>
              </a:extLst>
            </p:cNvPr>
            <p:cNvSpPr/>
            <p:nvPr/>
          </p:nvSpPr>
          <p:spPr>
            <a:xfrm>
              <a:off x="7650129" y="5042643"/>
              <a:ext cx="509820" cy="519505"/>
            </a:xfrm>
            <a:prstGeom prst="flowChartConnector">
              <a:avLst/>
            </a:prstGeom>
            <a:solidFill>
              <a:srgbClr val="00ACA4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MA" sz="6000" dirty="0">
                  <a:solidFill>
                    <a:prstClr val="white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</a:t>
              </a:r>
            </a:p>
          </p:txBody>
        </p:sp>
      </p:grpSp>
      <p:pic>
        <p:nvPicPr>
          <p:cNvPr id="37" name="Espace réservé pour une image  36">
            <a:extLst>
              <a:ext uri="{FF2B5EF4-FFF2-40B4-BE49-F238E27FC236}">
                <a16:creationId xmlns:a16="http://schemas.microsoft.com/office/drawing/2014/main" id="{5C0DD4CD-12E2-7D87-AC08-61F711B6BB8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C5CEB256-36A4-7D79-6709-7C26355898DE}"/>
              </a:ext>
            </a:extLst>
          </p:cNvPr>
          <p:cNvGrpSpPr/>
          <p:nvPr/>
        </p:nvGrpSpPr>
        <p:grpSpPr>
          <a:xfrm>
            <a:off x="398069" y="100738"/>
            <a:ext cx="7750183" cy="324000"/>
            <a:chOff x="398069" y="100738"/>
            <a:chExt cx="7750183" cy="324000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13BA5714-3EA3-74D2-D314-049E227F46D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870183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0B8D01E0-85D0-8E39-E06B-5478A8F1C83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081335" y="136737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BB0DB688-4E57-D7AC-7237-423BE4E3E632}"/>
                </a:ext>
              </a:extLst>
            </p:cNvPr>
            <p:cNvSpPr>
              <a:spLocks/>
            </p:cNvSpPr>
            <p:nvPr/>
          </p:nvSpPr>
          <p:spPr>
            <a:xfrm>
              <a:off x="6610183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افتتاح الحصة</a:t>
              </a: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DB6633F2-40ED-138F-B735-9A01330563C7}"/>
                </a:ext>
              </a:extLst>
            </p:cNvPr>
            <p:cNvSpPr>
              <a:spLocks/>
            </p:cNvSpPr>
            <p:nvPr/>
          </p:nvSpPr>
          <p:spPr>
            <a:xfrm>
              <a:off x="398069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اختــتام الحــصة</a:t>
              </a:r>
            </a:p>
          </p:txBody>
        </p:sp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5809CC9D-5354-C12F-90F5-19C94C7F165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082946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DD76F588-0C61-918E-C3E8-C5C1A5A29DE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653072" y="131772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8FA973FA-E803-E2F3-557B-963764780F71}"/>
                </a:ext>
              </a:extLst>
            </p:cNvPr>
            <p:cNvSpPr>
              <a:spLocks/>
            </p:cNvSpPr>
            <p:nvPr/>
          </p:nvSpPr>
          <p:spPr>
            <a:xfrm>
              <a:off x="4931141" y="12533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rtl="1">
                <a:defRPr/>
              </a:pPr>
              <a:r>
                <a:rPr lang="ar-MA" sz="2000" b="1" dirty="0">
                  <a:solidFill>
                    <a:srgbClr val="565F88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ظواهر لغوية</a:t>
              </a: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49B41267-3F90-92B9-33E4-44C426606008}"/>
                </a:ext>
              </a:extLst>
            </p:cNvPr>
            <p:cNvSpPr>
              <a:spLocks/>
            </p:cNvSpPr>
            <p:nvPr/>
          </p:nvSpPr>
          <p:spPr>
            <a:xfrm>
              <a:off x="3421973" y="126807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R="0" lvl="0" indent="0" algn="ctr" defTabSz="914400" rtl="1" fontAlgn="auto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إنتاج كتابي</a:t>
              </a: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5BFDE777-AF9E-5061-6106-FABCCF8ED488}"/>
                </a:ext>
              </a:extLst>
            </p:cNvPr>
            <p:cNvSpPr>
              <a:spLocks/>
            </p:cNvSpPr>
            <p:nvPr/>
          </p:nvSpPr>
          <p:spPr>
            <a:xfrm>
              <a:off x="2156330" y="136738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تحدث</a:t>
              </a:r>
            </a:p>
          </p:txBody>
        </p:sp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454DB437-13DD-93F3-9DE2-D17F106152E0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562931" y="100738"/>
              <a:ext cx="278069" cy="278069"/>
            </a:xfrm>
            <a:prstGeom prst="rect">
              <a:avLst/>
            </a:prstGeom>
            <a:ln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2597877806"/>
      </p:ext>
    </p:extLst>
  </p:cSld>
  <p:clrMapOvr>
    <a:masterClrMapping/>
  </p:clrMapOvr>
  <p:transition spd="slow"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22CC7A-0502-DE51-8E72-0EA490ACE6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955BB2D-2323-C1A9-B338-0A953524B1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يذكرنا كيف نتعرف الجملة الاسمية؟</a:t>
            </a:r>
            <a:endParaRPr lang="fr-FR" sz="2000" b="1" dirty="0"/>
          </a:p>
        </p:txBody>
      </p:sp>
      <p:pic>
        <p:nvPicPr>
          <p:cNvPr id="37" name="Espace réservé pour une image  36">
            <a:extLst>
              <a:ext uri="{FF2B5EF4-FFF2-40B4-BE49-F238E27FC236}">
                <a16:creationId xmlns:a16="http://schemas.microsoft.com/office/drawing/2014/main" id="{5AE3F33E-3F07-C6E6-A512-30ADF16674F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06EAC4E1-59C4-FB44-A114-A4E40BA30A0A}"/>
              </a:ext>
            </a:extLst>
          </p:cNvPr>
          <p:cNvSpPr txBox="1"/>
          <p:nvPr/>
        </p:nvSpPr>
        <p:spPr>
          <a:xfrm>
            <a:off x="1658069" y="2307161"/>
            <a:ext cx="5845440" cy="1021556"/>
          </a:xfrm>
          <a:prstGeom prst="roundRect">
            <a:avLst/>
          </a:prstGeom>
          <a:noFill/>
          <a:ln>
            <a:solidFill>
              <a:schemeClr val="accent1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5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كَيْفَ أَتَعَرَّفُ </a:t>
            </a:r>
            <a:r>
              <a:rPr lang="ar-MA" sz="54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ٱلْجُمْلَةَ</a:t>
            </a:r>
            <a:r>
              <a:rPr lang="ar-MA" sz="5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54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ٱلاِسْمِيَّةَ</a:t>
            </a:r>
            <a:r>
              <a:rPr lang="ar-MA" sz="5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؟</a:t>
            </a:r>
            <a:endParaRPr lang="fr-FR" sz="5400" b="1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40618504-66EF-396B-6D91-48304E037FCC}"/>
              </a:ext>
            </a:extLst>
          </p:cNvPr>
          <p:cNvSpPr txBox="1"/>
          <p:nvPr/>
        </p:nvSpPr>
        <p:spPr>
          <a:xfrm>
            <a:off x="1797103" y="4591924"/>
            <a:ext cx="5833639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اَلْجُمْلَةُ  </a:t>
            </a:r>
            <a:r>
              <a:rPr lang="ar-MA" sz="44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ٱلِاسْمِيَّةُ</a:t>
            </a:r>
            <a:r>
              <a:rPr lang="ar-M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تَبْدَأُ </a:t>
            </a:r>
            <a:r>
              <a:rPr lang="ar-MA" sz="44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بِٱسْمٍ</a:t>
            </a:r>
            <a:r>
              <a:rPr lang="ar-M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  <a:p>
            <a:pPr algn="ctr"/>
            <a:r>
              <a:rPr lang="ar-MA" sz="4400" b="1" dirty="0">
                <a:solidFill>
                  <a:schemeClr val="accent1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مِثالٌ: </a:t>
            </a:r>
            <a:r>
              <a:rPr lang="ar-MA" sz="4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اَلْأَزْهارُ </a:t>
            </a:r>
            <a:r>
              <a:rPr lang="ar-M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مُتَفَتِّحَةٌ.</a:t>
            </a:r>
            <a:endParaRPr lang="fr-FR" sz="4400" b="1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5" name="Image 4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9E44402F-0422-E7F8-5C29-B3F8B9E0ACC0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4238017" y="3617549"/>
            <a:ext cx="685543" cy="685543"/>
          </a:xfrm>
          <a:prstGeom prst="rect">
            <a:avLst/>
          </a:prstGeom>
          <a:ln>
            <a:solidFill>
              <a:srgbClr val="FF0000"/>
            </a:solidFill>
          </a:ln>
        </p:spPr>
      </p:pic>
      <p:grpSp>
        <p:nvGrpSpPr>
          <p:cNvPr id="10" name="Groupe 9">
            <a:extLst>
              <a:ext uri="{FF2B5EF4-FFF2-40B4-BE49-F238E27FC236}">
                <a16:creationId xmlns:a16="http://schemas.microsoft.com/office/drawing/2014/main" id="{73A055FD-04BE-60DC-3A98-9022A66B3426}"/>
              </a:ext>
            </a:extLst>
          </p:cNvPr>
          <p:cNvGrpSpPr/>
          <p:nvPr/>
        </p:nvGrpSpPr>
        <p:grpSpPr>
          <a:xfrm>
            <a:off x="388738" y="100738"/>
            <a:ext cx="7750183" cy="324000"/>
            <a:chOff x="398069" y="100738"/>
            <a:chExt cx="7750183" cy="324000"/>
          </a:xfrm>
        </p:grpSpPr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7D5BE840-37E9-3693-3C96-F889B71B413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870183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7EED1F8C-71AF-EE88-6D1C-3D97AE3E1E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081335" y="136737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C96616F4-7F26-DE39-AF63-C4C0B25CC990}"/>
                </a:ext>
              </a:extLst>
            </p:cNvPr>
            <p:cNvSpPr>
              <a:spLocks/>
            </p:cNvSpPr>
            <p:nvPr/>
          </p:nvSpPr>
          <p:spPr>
            <a:xfrm>
              <a:off x="6610183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افتتاح الحصة</a:t>
              </a:r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3967A545-AB75-C95E-05F5-9F07F8892E2A}"/>
                </a:ext>
              </a:extLst>
            </p:cNvPr>
            <p:cNvSpPr>
              <a:spLocks/>
            </p:cNvSpPr>
            <p:nvPr/>
          </p:nvSpPr>
          <p:spPr>
            <a:xfrm>
              <a:off x="398069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اختــتام الحــصة</a:t>
              </a:r>
            </a:p>
          </p:txBody>
        </p:sp>
        <p:pic>
          <p:nvPicPr>
            <p:cNvPr id="15" name="Image 14">
              <a:extLst>
                <a:ext uri="{FF2B5EF4-FFF2-40B4-BE49-F238E27FC236}">
                  <a16:creationId xmlns:a16="http://schemas.microsoft.com/office/drawing/2014/main" id="{5E84BE35-84ED-3B91-BAF2-5356AB4B73A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082946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6" name="Image 15">
              <a:extLst>
                <a:ext uri="{FF2B5EF4-FFF2-40B4-BE49-F238E27FC236}">
                  <a16:creationId xmlns:a16="http://schemas.microsoft.com/office/drawing/2014/main" id="{52C52DA5-5B23-3F9B-BBCE-F04B2FCE3933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653072" y="131772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45A59FD9-7917-B7C1-7EA7-A7A1DE6DE32E}"/>
                </a:ext>
              </a:extLst>
            </p:cNvPr>
            <p:cNvSpPr>
              <a:spLocks/>
            </p:cNvSpPr>
            <p:nvPr/>
          </p:nvSpPr>
          <p:spPr>
            <a:xfrm>
              <a:off x="4931141" y="12533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rtl="1">
                <a:defRPr/>
              </a:pPr>
              <a:r>
                <a:rPr lang="ar-MA" sz="2000" b="1" dirty="0">
                  <a:solidFill>
                    <a:srgbClr val="565F88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ظواهر لغوية</a:t>
              </a:r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476CFD54-65E2-10C1-6040-95ACDD03ED12}"/>
                </a:ext>
              </a:extLst>
            </p:cNvPr>
            <p:cNvSpPr>
              <a:spLocks/>
            </p:cNvSpPr>
            <p:nvPr/>
          </p:nvSpPr>
          <p:spPr>
            <a:xfrm>
              <a:off x="3421973" y="126807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R="0" lvl="0" indent="0" algn="ctr" defTabSz="914400" rtl="1" fontAlgn="auto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إنتاج كتابي</a:t>
              </a:r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5710FD37-72F7-4CB0-73BF-5C7C42BCB8CB}"/>
                </a:ext>
              </a:extLst>
            </p:cNvPr>
            <p:cNvSpPr>
              <a:spLocks/>
            </p:cNvSpPr>
            <p:nvPr/>
          </p:nvSpPr>
          <p:spPr>
            <a:xfrm>
              <a:off x="2156330" y="136738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تحدث</a:t>
              </a:r>
            </a:p>
          </p:txBody>
        </p:sp>
        <p:pic>
          <p:nvPicPr>
            <p:cNvPr id="28" name="Image 27">
              <a:extLst>
                <a:ext uri="{FF2B5EF4-FFF2-40B4-BE49-F238E27FC236}">
                  <a16:creationId xmlns:a16="http://schemas.microsoft.com/office/drawing/2014/main" id="{82249061-A9E7-F1E8-AED7-393F83477389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562931" y="100738"/>
              <a:ext cx="278069" cy="278069"/>
            </a:xfrm>
            <a:prstGeom prst="rect">
              <a:avLst/>
            </a:prstGeom>
            <a:ln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355816369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60BCE4-C9AB-7057-D030-EB893D554C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31B0C47-22FE-B919-DD09-20F4DFB8D1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كيف نبني جملة اسمية؟</a:t>
            </a:r>
            <a:endParaRPr lang="fr-FR" sz="2000" b="1" dirty="0"/>
          </a:p>
        </p:txBody>
      </p:sp>
      <p:pic>
        <p:nvPicPr>
          <p:cNvPr id="37" name="Espace réservé pour une image  36">
            <a:extLst>
              <a:ext uri="{FF2B5EF4-FFF2-40B4-BE49-F238E27FC236}">
                <a16:creationId xmlns:a16="http://schemas.microsoft.com/office/drawing/2014/main" id="{DA598DCD-D1F1-0E51-FC85-959249FB0D4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A9801FCC-24CE-B87B-90C4-6B069DACB784}"/>
              </a:ext>
            </a:extLst>
          </p:cNvPr>
          <p:cNvSpPr txBox="1"/>
          <p:nvPr/>
        </p:nvSpPr>
        <p:spPr>
          <a:xfrm>
            <a:off x="2548493" y="2967335"/>
            <a:ext cx="451412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5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كَيْفَ أَبْني جُمْلَةً </a:t>
            </a:r>
            <a:r>
              <a:rPr lang="ar-MA" sz="54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ٱسْمِيَّةً</a:t>
            </a:r>
            <a:r>
              <a:rPr lang="ar-MA" sz="5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؟</a:t>
            </a:r>
            <a:endParaRPr lang="fr-FR" sz="5400" b="1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1670CDDF-65D0-24D2-5F83-E807F2A785B3}"/>
              </a:ext>
            </a:extLst>
          </p:cNvPr>
          <p:cNvGrpSpPr/>
          <p:nvPr/>
        </p:nvGrpSpPr>
        <p:grpSpPr>
          <a:xfrm>
            <a:off x="398069" y="100738"/>
            <a:ext cx="7750183" cy="324000"/>
            <a:chOff x="398069" y="100738"/>
            <a:chExt cx="7750183" cy="324000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3DB09095-56FE-7CB3-76B9-50E80B4D447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870183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817DB683-5ECF-9FF2-69F0-4E6627BAA72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081335" y="136737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1FFAE71C-9B72-F6D8-303A-321D69C7A7ED}"/>
                </a:ext>
              </a:extLst>
            </p:cNvPr>
            <p:cNvSpPr>
              <a:spLocks/>
            </p:cNvSpPr>
            <p:nvPr/>
          </p:nvSpPr>
          <p:spPr>
            <a:xfrm>
              <a:off x="6610183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افتتاح الحصة</a:t>
              </a: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6460EA28-661E-4876-E64E-DF2070387062}"/>
                </a:ext>
              </a:extLst>
            </p:cNvPr>
            <p:cNvSpPr>
              <a:spLocks/>
            </p:cNvSpPr>
            <p:nvPr/>
          </p:nvSpPr>
          <p:spPr>
            <a:xfrm>
              <a:off x="398069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اختــتام الحــصة</a:t>
              </a:r>
            </a:p>
          </p:txBody>
        </p:sp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B5A13B0A-B906-C05C-9D91-10436377932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082946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CF872BA2-BED7-C075-1CAA-32C3279CC489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653072" y="131772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48AD6567-37F3-7BAF-7F77-292E19B6E4BF}"/>
                </a:ext>
              </a:extLst>
            </p:cNvPr>
            <p:cNvSpPr>
              <a:spLocks/>
            </p:cNvSpPr>
            <p:nvPr/>
          </p:nvSpPr>
          <p:spPr>
            <a:xfrm>
              <a:off x="4931141" y="12533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rtl="1">
                <a:defRPr/>
              </a:pPr>
              <a:r>
                <a:rPr lang="ar-MA" sz="2000" b="1" dirty="0">
                  <a:solidFill>
                    <a:srgbClr val="565F88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ظواهر لغوية</a:t>
              </a:r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7E955267-9E54-4FE2-5728-27DFC2CF23AB}"/>
                </a:ext>
              </a:extLst>
            </p:cNvPr>
            <p:cNvSpPr>
              <a:spLocks/>
            </p:cNvSpPr>
            <p:nvPr/>
          </p:nvSpPr>
          <p:spPr>
            <a:xfrm>
              <a:off x="3421973" y="126807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R="0" lvl="0" indent="0" algn="ctr" defTabSz="914400" rtl="1" fontAlgn="auto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إنتاج كتابي</a:t>
              </a:r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CA39BB9C-2AC0-1E66-4870-E6F9906CB9C1}"/>
                </a:ext>
              </a:extLst>
            </p:cNvPr>
            <p:cNvSpPr>
              <a:spLocks/>
            </p:cNvSpPr>
            <p:nvPr/>
          </p:nvSpPr>
          <p:spPr>
            <a:xfrm>
              <a:off x="2156330" y="136738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تحدث</a:t>
              </a:r>
            </a:p>
          </p:txBody>
        </p:sp>
        <p:pic>
          <p:nvPicPr>
            <p:cNvPr id="16" name="Image 15">
              <a:extLst>
                <a:ext uri="{FF2B5EF4-FFF2-40B4-BE49-F238E27FC236}">
                  <a16:creationId xmlns:a16="http://schemas.microsoft.com/office/drawing/2014/main" id="{CD570815-CF61-2E36-DBFD-66C97F9FB985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562931" y="100738"/>
              <a:ext cx="278069" cy="278069"/>
            </a:xfrm>
            <a:prstGeom prst="rect">
              <a:avLst/>
            </a:prstGeom>
            <a:ln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4140974948"/>
      </p:ext>
    </p:extLst>
  </p:cSld>
  <p:clrMapOvr>
    <a:masterClrMapping/>
  </p:clrMapOvr>
  <p:transition spd="slow">
    <p:fad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A85FF2-C5D4-ABA4-9719-0B483CB147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8D787AE-F2E4-5217-66AE-A8893E8DEA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 -من يقدم مثالا؟</a:t>
            </a:r>
            <a:endParaRPr lang="fr-FR" sz="2000" b="1" dirty="0"/>
          </a:p>
        </p:txBody>
      </p:sp>
      <p:pic>
        <p:nvPicPr>
          <p:cNvPr id="37" name="Espace réservé pour une image  36">
            <a:extLst>
              <a:ext uri="{FF2B5EF4-FFF2-40B4-BE49-F238E27FC236}">
                <a16:creationId xmlns:a16="http://schemas.microsoft.com/office/drawing/2014/main" id="{08A44F30-8ACF-FA33-BF75-42D535D0AA0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AAAA17E9-F00D-0646-1931-DBE7E82E0CC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2958" y="2189031"/>
            <a:ext cx="8058084" cy="3116481"/>
          </a:xfrm>
          <a:prstGeom prst="roundRect">
            <a:avLst>
              <a:gd name="adj" fmla="val 16667"/>
            </a:avLst>
          </a:prstGeom>
          <a:ln>
            <a:solidFill>
              <a:srgbClr val="00B0F0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grpSp>
        <p:nvGrpSpPr>
          <p:cNvPr id="5" name="Groupe 4">
            <a:extLst>
              <a:ext uri="{FF2B5EF4-FFF2-40B4-BE49-F238E27FC236}">
                <a16:creationId xmlns:a16="http://schemas.microsoft.com/office/drawing/2014/main" id="{CFCEC4D8-86F7-D816-6249-B4912687F45A}"/>
              </a:ext>
            </a:extLst>
          </p:cNvPr>
          <p:cNvGrpSpPr/>
          <p:nvPr/>
        </p:nvGrpSpPr>
        <p:grpSpPr>
          <a:xfrm>
            <a:off x="398069" y="100738"/>
            <a:ext cx="7750183" cy="324000"/>
            <a:chOff x="398069" y="100738"/>
            <a:chExt cx="7750183" cy="324000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701057CA-0416-3216-FFB0-174129E6A0F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870183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75ADAE07-22AD-FFCA-D2BE-C8F25A01FC9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081335" y="136737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94A2D95A-FAFC-2D28-F988-971AAD2EF60C}"/>
                </a:ext>
              </a:extLst>
            </p:cNvPr>
            <p:cNvSpPr>
              <a:spLocks/>
            </p:cNvSpPr>
            <p:nvPr/>
          </p:nvSpPr>
          <p:spPr>
            <a:xfrm>
              <a:off x="6610183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افتتاح الحصة</a:t>
              </a: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BE61CA61-D0FD-8B85-1BE3-BF6E438CA72A}"/>
                </a:ext>
              </a:extLst>
            </p:cNvPr>
            <p:cNvSpPr>
              <a:spLocks/>
            </p:cNvSpPr>
            <p:nvPr/>
          </p:nvSpPr>
          <p:spPr>
            <a:xfrm>
              <a:off x="398069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اختــتام الحــصة</a:t>
              </a:r>
            </a:p>
          </p:txBody>
        </p:sp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C4170E71-C3A5-0EAB-384C-BA4441BE8CA2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082946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755D3C4B-E4D9-CBA5-2819-72B4BF564F03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653072" y="131772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5F8EF605-B726-6203-D7D5-B51A6DD8CF89}"/>
                </a:ext>
              </a:extLst>
            </p:cNvPr>
            <p:cNvSpPr>
              <a:spLocks/>
            </p:cNvSpPr>
            <p:nvPr/>
          </p:nvSpPr>
          <p:spPr>
            <a:xfrm>
              <a:off x="4931141" y="12533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rtl="1">
                <a:defRPr/>
              </a:pPr>
              <a:r>
                <a:rPr lang="ar-MA" sz="2000" b="1" dirty="0">
                  <a:solidFill>
                    <a:srgbClr val="565F88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ظواهر لغوية</a:t>
              </a:r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0251A529-2430-3CE3-BDBC-F5E1FE216454}"/>
                </a:ext>
              </a:extLst>
            </p:cNvPr>
            <p:cNvSpPr>
              <a:spLocks/>
            </p:cNvSpPr>
            <p:nvPr/>
          </p:nvSpPr>
          <p:spPr>
            <a:xfrm>
              <a:off x="3421973" y="126807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R="0" lvl="0" indent="0" algn="ctr" defTabSz="914400" rtl="1" fontAlgn="auto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إنتاج كتابي</a:t>
              </a:r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815982EC-2D78-B1FD-11FC-D5DE3986F5E3}"/>
                </a:ext>
              </a:extLst>
            </p:cNvPr>
            <p:cNvSpPr>
              <a:spLocks/>
            </p:cNvSpPr>
            <p:nvPr/>
          </p:nvSpPr>
          <p:spPr>
            <a:xfrm>
              <a:off x="2156330" y="136738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تحدث</a:t>
              </a:r>
            </a:p>
          </p:txBody>
        </p:sp>
        <p:pic>
          <p:nvPicPr>
            <p:cNvPr id="16" name="Image 15">
              <a:extLst>
                <a:ext uri="{FF2B5EF4-FFF2-40B4-BE49-F238E27FC236}">
                  <a16:creationId xmlns:a16="http://schemas.microsoft.com/office/drawing/2014/main" id="{E80901E8-D038-C93E-01B7-94DA14488547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562931" y="100738"/>
              <a:ext cx="278069" cy="278069"/>
            </a:xfrm>
            <a:prstGeom prst="rect">
              <a:avLst/>
            </a:prstGeom>
            <a:ln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3913734278"/>
      </p:ext>
    </p:extLst>
  </p:cSld>
  <p:clrMapOvr>
    <a:masterClrMapping/>
  </p:clrMapOvr>
  <p:transition spd="slow">
    <p:fad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D75737-7A9B-FC44-69F9-6C80DBF418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E267E3C-B6AF-9BAB-E2E9-29864F4234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 أزمنة الفعل التي تعرفتم عليها؟</a:t>
            </a:r>
            <a:endParaRPr lang="fr-FR" sz="2000" b="1" dirty="0"/>
          </a:p>
        </p:txBody>
      </p:sp>
      <p:pic>
        <p:nvPicPr>
          <p:cNvPr id="37" name="Espace réservé pour une image  36">
            <a:extLst>
              <a:ext uri="{FF2B5EF4-FFF2-40B4-BE49-F238E27FC236}">
                <a16:creationId xmlns:a16="http://schemas.microsoft.com/office/drawing/2014/main" id="{8D05FF28-FB65-66B2-B93D-CBEFB98AD72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B5AB9EB8-E75D-8FE1-6AA4-07948F77CED3}"/>
              </a:ext>
            </a:extLst>
          </p:cNvPr>
          <p:cNvSpPr txBox="1"/>
          <p:nvPr/>
        </p:nvSpPr>
        <p:spPr>
          <a:xfrm>
            <a:off x="2548493" y="2967335"/>
            <a:ext cx="451412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66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أَزْمِنَةُ </a:t>
            </a:r>
            <a:r>
              <a:rPr lang="ar-MA" sz="66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ٱلْفِعْلِ</a:t>
            </a:r>
            <a:endParaRPr lang="fr-FR" sz="6600" b="1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852AB6DF-19AB-51E8-EADD-F083CAF91CF7}"/>
              </a:ext>
            </a:extLst>
          </p:cNvPr>
          <p:cNvGrpSpPr/>
          <p:nvPr/>
        </p:nvGrpSpPr>
        <p:grpSpPr>
          <a:xfrm>
            <a:off x="398069" y="100738"/>
            <a:ext cx="7750183" cy="324000"/>
            <a:chOff x="398069" y="100738"/>
            <a:chExt cx="7750183" cy="32400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0402075F-840D-F4C6-FB0A-CC4A33E50A4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870183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95F7A760-4764-84D7-098D-16614D24752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081335" y="136737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762B4CAF-C844-9AA9-E187-4C1E0C07ECA9}"/>
                </a:ext>
              </a:extLst>
            </p:cNvPr>
            <p:cNvSpPr>
              <a:spLocks/>
            </p:cNvSpPr>
            <p:nvPr/>
          </p:nvSpPr>
          <p:spPr>
            <a:xfrm>
              <a:off x="6610183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افتتاح الحصة</a:t>
              </a: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C5544917-D16C-C721-2183-8B10E92ADE12}"/>
                </a:ext>
              </a:extLst>
            </p:cNvPr>
            <p:cNvSpPr>
              <a:spLocks/>
            </p:cNvSpPr>
            <p:nvPr/>
          </p:nvSpPr>
          <p:spPr>
            <a:xfrm>
              <a:off x="398069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اختــتام الحــصة</a:t>
              </a:r>
            </a:p>
          </p:txBody>
        </p:sp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A31748D5-29CF-3086-9327-7EE2558A235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082946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D4B839ED-19B9-E5BB-C364-6A6B62A0104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653072" y="131772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D7C6C80E-99CA-8F04-BB87-F872C663AE12}"/>
                </a:ext>
              </a:extLst>
            </p:cNvPr>
            <p:cNvSpPr>
              <a:spLocks/>
            </p:cNvSpPr>
            <p:nvPr/>
          </p:nvSpPr>
          <p:spPr>
            <a:xfrm>
              <a:off x="4931141" y="12533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rtl="1">
                <a:defRPr/>
              </a:pPr>
              <a:r>
                <a:rPr lang="ar-MA" sz="2000" b="1" dirty="0">
                  <a:solidFill>
                    <a:srgbClr val="565F88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ظواهر لغوية</a:t>
              </a: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60AF7C8F-BD77-5B1F-82CF-0E5A6A642403}"/>
                </a:ext>
              </a:extLst>
            </p:cNvPr>
            <p:cNvSpPr>
              <a:spLocks/>
            </p:cNvSpPr>
            <p:nvPr/>
          </p:nvSpPr>
          <p:spPr>
            <a:xfrm>
              <a:off x="3421973" y="126807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R="0" lvl="0" indent="0" algn="ctr" defTabSz="914400" rtl="1" fontAlgn="auto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إنتاج كتابي</a:t>
              </a:r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E1018BDB-2152-2F74-BD4F-484EFF29E6B2}"/>
                </a:ext>
              </a:extLst>
            </p:cNvPr>
            <p:cNvSpPr>
              <a:spLocks/>
            </p:cNvSpPr>
            <p:nvPr/>
          </p:nvSpPr>
          <p:spPr>
            <a:xfrm>
              <a:off x="2156330" y="136738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تحدث</a:t>
              </a:r>
            </a:p>
          </p:txBody>
        </p:sp>
        <p:pic>
          <p:nvPicPr>
            <p:cNvPr id="15" name="Image 14">
              <a:extLst>
                <a:ext uri="{FF2B5EF4-FFF2-40B4-BE49-F238E27FC236}">
                  <a16:creationId xmlns:a16="http://schemas.microsoft.com/office/drawing/2014/main" id="{5531AA2F-4929-4039-E669-78AEA4CA99DC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562931" y="100738"/>
              <a:ext cx="278069" cy="278069"/>
            </a:xfrm>
            <a:prstGeom prst="rect">
              <a:avLst/>
            </a:prstGeom>
            <a:ln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2119962389"/>
      </p:ext>
    </p:extLst>
  </p:cSld>
  <p:clrMapOvr>
    <a:masterClrMapping/>
  </p:clrMapOvr>
  <p:transition spd="slow">
    <p:fad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D45A99-A29B-A141-B1BE-0E140FBE46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65FE6CC-FD3F-6D4F-335E-58AE150F75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الآن نحدد زمن الفعل في كل جملة. من يقرأ الجملة الأولى؟ ما فعلها وما زمنه؟</a:t>
            </a:r>
            <a:endParaRPr lang="fr-FR" sz="2000" b="1" dirty="0"/>
          </a:p>
        </p:txBody>
      </p:sp>
      <p:pic>
        <p:nvPicPr>
          <p:cNvPr id="37" name="Espace réservé pour une image  36">
            <a:extLst>
              <a:ext uri="{FF2B5EF4-FFF2-40B4-BE49-F238E27FC236}">
                <a16:creationId xmlns:a16="http://schemas.microsoft.com/office/drawing/2014/main" id="{A9539C68-0ADE-6BF0-832D-7A6064DCD8F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8" name="Rectangle 2">
            <a:extLst>
              <a:ext uri="{FF2B5EF4-FFF2-40B4-BE49-F238E27FC236}">
                <a16:creationId xmlns:a16="http://schemas.microsoft.com/office/drawing/2014/main" id="{F719E272-384C-5041-4CE9-FF5D5F2092A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19767" y="2767280"/>
            <a:ext cx="6351271" cy="13234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altLang="fr-FR" sz="4000" b="1" i="0" u="none" strike="noStrike" cap="none" normalizeH="0" baseline="0" dirty="0">
                <a:ln>
                  <a:noFill/>
                </a:ln>
                <a:solidFill>
                  <a:srgbClr val="424D7B"/>
                </a:solidFill>
                <a:effectLst/>
                <a:latin typeface="Microsoft Uighur" panose="02000000000000000000" pitchFamily="2" charset="-78"/>
                <a:cs typeface="Microsoft Uighur" panose="02000000000000000000" pitchFamily="2" charset="-78"/>
              </a:rPr>
              <a:t>سافَرَتْ مُنى لِزِيارَةِ جَدَّتِها</a:t>
            </a:r>
            <a:r>
              <a:rPr kumimoji="0" lang="ar-MA" altLang="fr-FR" sz="4000" b="1" i="0" u="none" strike="noStrike" cap="none" normalizeH="0" baseline="0" dirty="0">
                <a:ln>
                  <a:noFill/>
                </a:ln>
                <a:solidFill>
                  <a:srgbClr val="424D7B"/>
                </a:solidFill>
                <a:effectLst/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kumimoji="0" lang="ar-SA" altLang="fr-FR" sz="4000" b="1" i="0" u="none" strike="noStrike" cap="none" normalizeH="0" baseline="0" dirty="0">
                <a:ln>
                  <a:noFill/>
                </a:ln>
                <a:solidFill>
                  <a:srgbClr val="C00000"/>
                </a:solidFill>
                <a:effectLst/>
                <a:latin typeface="Microsoft Uighur" panose="02000000000000000000" pitchFamily="2" charset="-78"/>
                <a:cs typeface="Microsoft Uighur" panose="02000000000000000000" pitchFamily="2" charset="-78"/>
              </a:rPr>
              <a:t>في </a:t>
            </a:r>
            <a:r>
              <a:rPr kumimoji="0" lang="ar-SA" altLang="fr-FR" sz="4000" b="1" i="0" u="none" strike="noStrike" cap="none" normalizeH="0" baseline="0" dirty="0" err="1">
                <a:ln>
                  <a:noFill/>
                </a:ln>
                <a:solidFill>
                  <a:srgbClr val="C00000"/>
                </a:solidFill>
                <a:effectLst/>
                <a:latin typeface="Microsoft Uighur" panose="02000000000000000000" pitchFamily="2" charset="-78"/>
                <a:cs typeface="Microsoft Uighur" panose="02000000000000000000" pitchFamily="2" charset="-78"/>
              </a:rPr>
              <a:t>ٱلصَّيْفِ</a:t>
            </a:r>
            <a:r>
              <a:rPr kumimoji="0" lang="ar-SA" altLang="fr-FR" sz="4000" b="1" i="0" u="none" strike="noStrike" cap="none" normalizeH="0" baseline="0" dirty="0">
                <a:ln>
                  <a:noFill/>
                </a:ln>
                <a:solidFill>
                  <a:srgbClr val="C00000"/>
                </a:solidFill>
                <a:effectLst/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kumimoji="0" lang="ar-SA" altLang="fr-FR" sz="4000" b="1" i="0" u="none" strike="noStrike" cap="none" normalizeH="0" baseline="0" dirty="0" err="1">
                <a:ln>
                  <a:noFill/>
                </a:ln>
                <a:solidFill>
                  <a:srgbClr val="C00000"/>
                </a:solidFill>
                <a:effectLst/>
                <a:latin typeface="Microsoft Uighur" panose="02000000000000000000" pitchFamily="2" charset="-78"/>
                <a:cs typeface="Microsoft Uighur" panose="02000000000000000000" pitchFamily="2" charset="-78"/>
              </a:rPr>
              <a:t>ٱل</a:t>
            </a:r>
            <a:r>
              <a:rPr kumimoji="0" lang="ar-MA" altLang="fr-FR" sz="4000" b="1" i="0" u="none" strike="noStrike" cap="none" normalizeH="0" baseline="0" dirty="0">
                <a:ln>
                  <a:noFill/>
                </a:ln>
                <a:solidFill>
                  <a:srgbClr val="C00000"/>
                </a:solidFill>
                <a:effectLst/>
                <a:latin typeface="Microsoft Uighur" panose="02000000000000000000" pitchFamily="2" charset="-78"/>
                <a:cs typeface="Microsoft Uighur" panose="02000000000000000000" pitchFamily="2" charset="-78"/>
              </a:rPr>
              <a:t>ْ</a:t>
            </a:r>
            <a:r>
              <a:rPr kumimoji="0" lang="ar-SA" altLang="fr-FR" sz="4000" b="1" i="0" u="none" strike="noStrike" cap="none" normalizeH="0" baseline="0" dirty="0">
                <a:ln>
                  <a:noFill/>
                </a:ln>
                <a:solidFill>
                  <a:srgbClr val="C00000"/>
                </a:solidFill>
                <a:effectLst/>
                <a:latin typeface="Microsoft Uighur" panose="02000000000000000000" pitchFamily="2" charset="-78"/>
                <a:cs typeface="Microsoft Uighur" panose="02000000000000000000" pitchFamily="2" charset="-78"/>
              </a:rPr>
              <a:t>ماضي</a:t>
            </a:r>
            <a:r>
              <a:rPr kumimoji="0" lang="fr-FR" altLang="fr-FR" sz="4000" b="1" i="0" u="none" strike="noStrike" cap="none" normalizeH="0" baseline="0" dirty="0">
                <a:ln>
                  <a:noFill/>
                </a:ln>
                <a:solidFill>
                  <a:srgbClr val="424D7B"/>
                </a:solidFill>
                <a:effectLst/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altLang="fr-FR" sz="4000" b="1" i="0" u="none" strike="noStrike" cap="none" normalizeH="0" baseline="0" dirty="0">
                <a:ln>
                  <a:noFill/>
                </a:ln>
                <a:solidFill>
                  <a:srgbClr val="C00000"/>
                </a:solidFill>
                <a:effectLst/>
                <a:latin typeface="Microsoft Uighur" panose="02000000000000000000" pitchFamily="2" charset="-78"/>
                <a:cs typeface="Microsoft Uighur" panose="02000000000000000000" pitchFamily="2" charset="-78"/>
              </a:rPr>
              <a:t>قَبْلَ ساعَةٍ </a:t>
            </a:r>
            <a:r>
              <a:rPr kumimoji="0" lang="ar-SA" altLang="fr-FR" sz="4000" b="1" i="0" u="none" strike="noStrike" cap="none" normalizeH="0" baseline="0" dirty="0">
                <a:ln>
                  <a:noFill/>
                </a:ln>
                <a:solidFill>
                  <a:srgbClr val="424D7B"/>
                </a:solidFill>
                <a:effectLst/>
                <a:latin typeface="Microsoft Uighur" panose="02000000000000000000" pitchFamily="2" charset="-78"/>
                <a:cs typeface="Microsoft Uighur" panose="02000000000000000000" pitchFamily="2" charset="-78"/>
              </a:rPr>
              <a:t>ٱ</a:t>
            </a:r>
            <a:r>
              <a:rPr lang="ar-MA" altLang="fr-FR" sz="4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</a:t>
            </a:r>
            <a:r>
              <a:rPr kumimoji="0" lang="ar-SA" altLang="fr-FR" sz="4000" b="1" i="0" u="none" strike="noStrike" cap="none" normalizeH="0" baseline="0" dirty="0">
                <a:ln>
                  <a:noFill/>
                </a:ln>
                <a:solidFill>
                  <a:srgbClr val="424D7B"/>
                </a:solidFill>
                <a:effectLst/>
                <a:latin typeface="Microsoft Uighur" panose="02000000000000000000" pitchFamily="2" charset="-78"/>
                <a:cs typeface="Microsoft Uighur" panose="02000000000000000000" pitchFamily="2" charset="-78"/>
              </a:rPr>
              <a:t>ْقَطَعَ </a:t>
            </a:r>
            <a:r>
              <a:rPr kumimoji="0" lang="ar-SA" altLang="fr-FR" sz="4000" b="1" i="0" u="none" strike="noStrike" cap="none" normalizeH="0" baseline="0" dirty="0" err="1">
                <a:ln>
                  <a:noFill/>
                </a:ln>
                <a:solidFill>
                  <a:srgbClr val="424D7B"/>
                </a:solidFill>
                <a:effectLst/>
                <a:latin typeface="Microsoft Uighur" panose="02000000000000000000" pitchFamily="2" charset="-78"/>
                <a:cs typeface="Microsoft Uighur" panose="02000000000000000000" pitchFamily="2" charset="-78"/>
              </a:rPr>
              <a:t>ٱلنّورُ</a:t>
            </a:r>
            <a:r>
              <a:rPr kumimoji="0" lang="ar-SA" altLang="fr-FR" sz="4000" b="1" i="0" u="none" strike="noStrike" cap="none" normalizeH="0" baseline="0" dirty="0">
                <a:ln>
                  <a:noFill/>
                </a:ln>
                <a:solidFill>
                  <a:srgbClr val="424D7B"/>
                </a:solidFill>
                <a:effectLst/>
                <a:latin typeface="Microsoft Uighur" panose="02000000000000000000" pitchFamily="2" charset="-78"/>
                <a:cs typeface="Microsoft Uighur" panose="02000000000000000000" pitchFamily="2" charset="-78"/>
              </a:rPr>
              <a:t>، وسادَ </a:t>
            </a:r>
            <a:r>
              <a:rPr kumimoji="0" lang="ar-SA" altLang="fr-FR" sz="4000" b="1" i="0" u="none" strike="noStrike" cap="none" normalizeH="0" baseline="0" dirty="0" err="1">
                <a:ln>
                  <a:noFill/>
                </a:ln>
                <a:solidFill>
                  <a:srgbClr val="424D7B"/>
                </a:solidFill>
                <a:effectLst/>
                <a:latin typeface="Microsoft Uighur" panose="02000000000000000000" pitchFamily="2" charset="-78"/>
                <a:cs typeface="Microsoft Uighur" panose="02000000000000000000" pitchFamily="2" charset="-78"/>
              </a:rPr>
              <a:t>ٱلظَّلامُ</a:t>
            </a:r>
            <a:r>
              <a:rPr kumimoji="0" lang="fr-FR" altLang="fr-FR" sz="4000" b="1" i="0" u="none" strike="noStrike" cap="none" normalizeH="0" baseline="0" dirty="0">
                <a:ln>
                  <a:noFill/>
                </a:ln>
                <a:solidFill>
                  <a:srgbClr val="424D7B"/>
                </a:solidFill>
                <a:effectLst/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</p:txBody>
      </p:sp>
      <p:sp>
        <p:nvSpPr>
          <p:cNvPr id="11" name="Rectangle 3">
            <a:extLst>
              <a:ext uri="{FF2B5EF4-FFF2-40B4-BE49-F238E27FC236}">
                <a16:creationId xmlns:a16="http://schemas.microsoft.com/office/drawing/2014/main" id="{F7664998-294B-12B4-58D6-4BD71B4CB23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61067" y="4166560"/>
            <a:ext cx="6109116" cy="13234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r" defTabSz="914400" rtl="1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ar-SA" altLang="fr-FR" sz="4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أَقِفُ </a:t>
            </a:r>
            <a:r>
              <a:rPr lang="ar-SA" altLang="fr-FR" sz="4000" b="1" dirty="0" err="1">
                <a:solidFill>
                  <a:srgbClr val="00B05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</a:t>
            </a:r>
            <a:r>
              <a:rPr lang="ar-MA" altLang="fr-FR" sz="4000" b="1" dirty="0">
                <a:solidFill>
                  <a:srgbClr val="00B05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ْ</a:t>
            </a:r>
            <a:r>
              <a:rPr lang="ar-SA" altLang="fr-FR" sz="4000" b="1" dirty="0">
                <a:solidFill>
                  <a:srgbClr val="00B05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آن</a:t>
            </a:r>
            <a:r>
              <a:rPr lang="ar-MA" altLang="fr-FR" sz="4000" b="1" dirty="0">
                <a:solidFill>
                  <a:srgbClr val="00B05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َ</a:t>
            </a:r>
            <a:r>
              <a:rPr lang="ar-SA" altLang="fr-FR" sz="4000" b="1" dirty="0">
                <a:solidFill>
                  <a:srgbClr val="00B05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SA" altLang="fr-FR" sz="4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</a:t>
            </a:r>
            <a:r>
              <a:rPr lang="ar-MA" altLang="fr-FR" sz="4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َ</a:t>
            </a:r>
            <a:r>
              <a:rPr lang="ar-SA" altLang="fr-FR" sz="4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مامَ مَسْجِدِ </a:t>
            </a:r>
            <a:r>
              <a:rPr lang="ar-SA" altLang="fr-FR" sz="40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</a:t>
            </a:r>
            <a:r>
              <a:rPr lang="ar-MA" altLang="fr-FR" sz="4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ْ</a:t>
            </a:r>
            <a:r>
              <a:rPr lang="ar-SA" altLang="fr-FR" sz="40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كُتُبِيَّةِ</a:t>
            </a:r>
            <a:r>
              <a:rPr lang="fr-FR" altLang="fr-FR" sz="4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  <a:p>
            <a:pPr algn="r" defTabSz="914400" rtl="1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ar-SA" altLang="fr-FR" sz="4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نُسافِرُ لِزِيارَةِ مُدُنِ </a:t>
            </a:r>
            <a:r>
              <a:rPr lang="ar-SA" altLang="fr-FR" sz="40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</a:t>
            </a:r>
            <a:r>
              <a:rPr lang="ar-MA" altLang="fr-FR" sz="4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ْ</a:t>
            </a:r>
            <a:r>
              <a:rPr lang="ar-SA" altLang="fr-FR" sz="4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مَغْرِبِ </a:t>
            </a:r>
            <a:r>
              <a:rPr lang="ar-SA" altLang="fr-FR" sz="4000" b="1" dirty="0">
                <a:solidFill>
                  <a:srgbClr val="00B05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كُلَّ صَيْفٍ</a:t>
            </a:r>
            <a:r>
              <a:rPr lang="fr-FR" altLang="fr-FR" sz="4000" b="1" dirty="0">
                <a:solidFill>
                  <a:srgbClr val="00B05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EA30EC12-87A4-CBCA-B5F3-1C4A9901017B}"/>
              </a:ext>
            </a:extLst>
          </p:cNvPr>
          <p:cNvGrpSpPr/>
          <p:nvPr/>
        </p:nvGrpSpPr>
        <p:grpSpPr>
          <a:xfrm>
            <a:off x="398069" y="100738"/>
            <a:ext cx="7750183" cy="324000"/>
            <a:chOff x="398069" y="100738"/>
            <a:chExt cx="7750183" cy="324000"/>
          </a:xfrm>
        </p:grpSpPr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E6203718-DE26-AEF8-AF6E-49E34DE83E3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870183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85379898-8B27-3DF1-11BD-CE913C549A1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081335" y="136737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751598E3-53C4-27EA-1315-AEF289D38E63}"/>
                </a:ext>
              </a:extLst>
            </p:cNvPr>
            <p:cNvSpPr>
              <a:spLocks/>
            </p:cNvSpPr>
            <p:nvPr/>
          </p:nvSpPr>
          <p:spPr>
            <a:xfrm>
              <a:off x="6610183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افتتاح الحصة</a:t>
              </a:r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42215297-6877-244A-806A-BCE3344D9350}"/>
                </a:ext>
              </a:extLst>
            </p:cNvPr>
            <p:cNvSpPr>
              <a:spLocks/>
            </p:cNvSpPr>
            <p:nvPr/>
          </p:nvSpPr>
          <p:spPr>
            <a:xfrm>
              <a:off x="398069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اختــتام الحــصة</a:t>
              </a:r>
            </a:p>
          </p:txBody>
        </p:sp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04282AB0-0C0F-FF90-4920-089306B14B0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082946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5" name="Image 24">
              <a:extLst>
                <a:ext uri="{FF2B5EF4-FFF2-40B4-BE49-F238E27FC236}">
                  <a16:creationId xmlns:a16="http://schemas.microsoft.com/office/drawing/2014/main" id="{D1FD4F1E-4D39-0CC2-ED11-A4FC5413D295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653072" y="131772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A7BD1263-7694-5490-9D1F-20497936C1E9}"/>
                </a:ext>
              </a:extLst>
            </p:cNvPr>
            <p:cNvSpPr>
              <a:spLocks/>
            </p:cNvSpPr>
            <p:nvPr/>
          </p:nvSpPr>
          <p:spPr>
            <a:xfrm>
              <a:off x="4931141" y="12533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rtl="1">
                <a:defRPr/>
              </a:pPr>
              <a:r>
                <a:rPr lang="ar-MA" sz="2000" b="1" dirty="0">
                  <a:solidFill>
                    <a:srgbClr val="565F88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ظواهر لغوية</a:t>
              </a:r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06126B45-E2C7-F6DD-E42A-F91CBD350853}"/>
                </a:ext>
              </a:extLst>
            </p:cNvPr>
            <p:cNvSpPr>
              <a:spLocks/>
            </p:cNvSpPr>
            <p:nvPr/>
          </p:nvSpPr>
          <p:spPr>
            <a:xfrm>
              <a:off x="3421973" y="126807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R="0" lvl="0" indent="0" algn="ctr" defTabSz="914400" rtl="1" fontAlgn="auto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إنتاج كتابي</a:t>
              </a:r>
            </a:p>
          </p:txBody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4174CB81-815A-0FE9-B9E6-0B866CC3BED9}"/>
                </a:ext>
              </a:extLst>
            </p:cNvPr>
            <p:cNvSpPr>
              <a:spLocks/>
            </p:cNvSpPr>
            <p:nvPr/>
          </p:nvSpPr>
          <p:spPr>
            <a:xfrm>
              <a:off x="2156330" y="136738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تحدث</a:t>
              </a:r>
            </a:p>
          </p:txBody>
        </p:sp>
        <p:pic>
          <p:nvPicPr>
            <p:cNvPr id="29" name="Image 28">
              <a:extLst>
                <a:ext uri="{FF2B5EF4-FFF2-40B4-BE49-F238E27FC236}">
                  <a16:creationId xmlns:a16="http://schemas.microsoft.com/office/drawing/2014/main" id="{E1E3916A-C58E-B9C8-93D1-A372B5998E08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562931" y="100738"/>
              <a:ext cx="278069" cy="278069"/>
            </a:xfrm>
            <a:prstGeom prst="rect">
              <a:avLst/>
            </a:prstGeom>
            <a:ln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2925137824"/>
      </p:ext>
    </p:extLst>
  </p:cSld>
  <p:clrMapOvr>
    <a:masterClrMapping/>
  </p:clrMapOvr>
  <p:transition spd="slow">
    <p:fad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1A846E-DC32-EC51-FAEE-DEBE3A4678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13C1171-77DF-DFB5-0D71-DABADD1D4C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</a:rPr>
              <a:t>خذوا الألواح. رتبوا الكلمات التالية لتركيب جملة اسمية تامة. توجد كلمة زائدة.</a:t>
            </a:r>
            <a:endParaRPr lang="fr-FR" sz="2000" b="1" dirty="0"/>
          </a:p>
        </p:txBody>
      </p:sp>
      <p:pic>
        <p:nvPicPr>
          <p:cNvPr id="8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C622C06-FC94-62E9-0F5E-C41E2319371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/>
          <a:srcRect/>
          <a:stretch/>
        </p:blipFill>
        <p:spPr>
          <a:xfrm>
            <a:off x="7915469" y="702876"/>
            <a:ext cx="828000" cy="827999"/>
          </a:xfr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11404249-3076-C1C6-6A77-AF551FFF0B4C}"/>
              </a:ext>
            </a:extLst>
          </p:cNvPr>
          <p:cNvSpPr/>
          <p:nvPr/>
        </p:nvSpPr>
        <p:spPr>
          <a:xfrm>
            <a:off x="808040" y="4018485"/>
            <a:ext cx="7326068" cy="1055322"/>
          </a:xfrm>
          <a:custGeom>
            <a:avLst/>
            <a:gdLst>
              <a:gd name="connsiteX0" fmla="*/ 0 w 7326068"/>
              <a:gd name="connsiteY0" fmla="*/ 190538 h 1055322"/>
              <a:gd name="connsiteX1" fmla="*/ 190538 w 7326068"/>
              <a:gd name="connsiteY1" fmla="*/ 0 h 1055322"/>
              <a:gd name="connsiteX2" fmla="*/ 954487 w 7326068"/>
              <a:gd name="connsiteY2" fmla="*/ 0 h 1055322"/>
              <a:gd name="connsiteX3" fmla="*/ 1787886 w 7326068"/>
              <a:gd name="connsiteY3" fmla="*/ 0 h 1055322"/>
              <a:gd name="connsiteX4" fmla="*/ 2551835 w 7326068"/>
              <a:gd name="connsiteY4" fmla="*/ 0 h 1055322"/>
              <a:gd name="connsiteX5" fmla="*/ 3107435 w 7326068"/>
              <a:gd name="connsiteY5" fmla="*/ 0 h 1055322"/>
              <a:gd name="connsiteX6" fmla="*/ 3663034 w 7326068"/>
              <a:gd name="connsiteY6" fmla="*/ 0 h 1055322"/>
              <a:gd name="connsiteX7" fmla="*/ 4426983 w 7326068"/>
              <a:gd name="connsiteY7" fmla="*/ 0 h 1055322"/>
              <a:gd name="connsiteX8" fmla="*/ 4913133 w 7326068"/>
              <a:gd name="connsiteY8" fmla="*/ 0 h 1055322"/>
              <a:gd name="connsiteX9" fmla="*/ 5607632 w 7326068"/>
              <a:gd name="connsiteY9" fmla="*/ 0 h 1055322"/>
              <a:gd name="connsiteX10" fmla="*/ 6163231 w 7326068"/>
              <a:gd name="connsiteY10" fmla="*/ 0 h 1055322"/>
              <a:gd name="connsiteX11" fmla="*/ 7135530 w 7326068"/>
              <a:gd name="connsiteY11" fmla="*/ 0 h 1055322"/>
              <a:gd name="connsiteX12" fmla="*/ 7326068 w 7326068"/>
              <a:gd name="connsiteY12" fmla="*/ 190538 h 1055322"/>
              <a:gd name="connsiteX13" fmla="*/ 7326068 w 7326068"/>
              <a:gd name="connsiteY13" fmla="*/ 864784 h 1055322"/>
              <a:gd name="connsiteX14" fmla="*/ 7135530 w 7326068"/>
              <a:gd name="connsiteY14" fmla="*/ 1055322 h 1055322"/>
              <a:gd name="connsiteX15" fmla="*/ 6579931 w 7326068"/>
              <a:gd name="connsiteY15" fmla="*/ 1055322 h 1055322"/>
              <a:gd name="connsiteX16" fmla="*/ 5885431 w 7326068"/>
              <a:gd name="connsiteY16" fmla="*/ 1055322 h 1055322"/>
              <a:gd name="connsiteX17" fmla="*/ 5121482 w 7326068"/>
              <a:gd name="connsiteY17" fmla="*/ 1055322 h 1055322"/>
              <a:gd name="connsiteX18" fmla="*/ 4635333 w 7326068"/>
              <a:gd name="connsiteY18" fmla="*/ 1055322 h 1055322"/>
              <a:gd name="connsiteX19" fmla="*/ 3801934 w 7326068"/>
              <a:gd name="connsiteY19" fmla="*/ 1055322 h 1055322"/>
              <a:gd name="connsiteX20" fmla="*/ 3107435 w 7326068"/>
              <a:gd name="connsiteY20" fmla="*/ 1055322 h 1055322"/>
              <a:gd name="connsiteX21" fmla="*/ 2412935 w 7326068"/>
              <a:gd name="connsiteY21" fmla="*/ 1055322 h 1055322"/>
              <a:gd name="connsiteX22" fmla="*/ 1926786 w 7326068"/>
              <a:gd name="connsiteY22" fmla="*/ 1055322 h 1055322"/>
              <a:gd name="connsiteX23" fmla="*/ 1093387 w 7326068"/>
              <a:gd name="connsiteY23" fmla="*/ 1055322 h 1055322"/>
              <a:gd name="connsiteX24" fmla="*/ 190538 w 7326068"/>
              <a:gd name="connsiteY24" fmla="*/ 1055322 h 1055322"/>
              <a:gd name="connsiteX25" fmla="*/ 0 w 7326068"/>
              <a:gd name="connsiteY25" fmla="*/ 864784 h 1055322"/>
              <a:gd name="connsiteX26" fmla="*/ 0 w 7326068"/>
              <a:gd name="connsiteY26" fmla="*/ 190538 h 10553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7326068" h="1055322" extrusionOk="0">
                <a:moveTo>
                  <a:pt x="0" y="190538"/>
                </a:moveTo>
                <a:cubicBezTo>
                  <a:pt x="23790" y="74567"/>
                  <a:pt x="82894" y="-2555"/>
                  <a:pt x="190538" y="0"/>
                </a:cubicBezTo>
                <a:cubicBezTo>
                  <a:pt x="497055" y="24607"/>
                  <a:pt x="634196" y="22038"/>
                  <a:pt x="954487" y="0"/>
                </a:cubicBezTo>
                <a:cubicBezTo>
                  <a:pt x="1274778" y="-22038"/>
                  <a:pt x="1459049" y="-14245"/>
                  <a:pt x="1787886" y="0"/>
                </a:cubicBezTo>
                <a:cubicBezTo>
                  <a:pt x="2116723" y="14245"/>
                  <a:pt x="2232575" y="6392"/>
                  <a:pt x="2551835" y="0"/>
                </a:cubicBezTo>
                <a:cubicBezTo>
                  <a:pt x="2871095" y="-6392"/>
                  <a:pt x="2948353" y="4141"/>
                  <a:pt x="3107435" y="0"/>
                </a:cubicBezTo>
                <a:cubicBezTo>
                  <a:pt x="3266517" y="-4141"/>
                  <a:pt x="3461618" y="-6955"/>
                  <a:pt x="3663034" y="0"/>
                </a:cubicBezTo>
                <a:cubicBezTo>
                  <a:pt x="3864450" y="6955"/>
                  <a:pt x="4195343" y="-29352"/>
                  <a:pt x="4426983" y="0"/>
                </a:cubicBezTo>
                <a:cubicBezTo>
                  <a:pt x="4658623" y="29352"/>
                  <a:pt x="4723172" y="-14281"/>
                  <a:pt x="4913133" y="0"/>
                </a:cubicBezTo>
                <a:cubicBezTo>
                  <a:pt x="5103094" y="14281"/>
                  <a:pt x="5331556" y="8845"/>
                  <a:pt x="5607632" y="0"/>
                </a:cubicBezTo>
                <a:cubicBezTo>
                  <a:pt x="5883708" y="-8845"/>
                  <a:pt x="5935339" y="18895"/>
                  <a:pt x="6163231" y="0"/>
                </a:cubicBezTo>
                <a:cubicBezTo>
                  <a:pt x="6391123" y="-18895"/>
                  <a:pt x="6875876" y="45041"/>
                  <a:pt x="7135530" y="0"/>
                </a:cubicBezTo>
                <a:cubicBezTo>
                  <a:pt x="7244750" y="5449"/>
                  <a:pt x="7341389" y="84488"/>
                  <a:pt x="7326068" y="190538"/>
                </a:cubicBezTo>
                <a:cubicBezTo>
                  <a:pt x="7298579" y="344397"/>
                  <a:pt x="7305333" y="572708"/>
                  <a:pt x="7326068" y="864784"/>
                </a:cubicBezTo>
                <a:cubicBezTo>
                  <a:pt x="7332346" y="964253"/>
                  <a:pt x="7238681" y="1059365"/>
                  <a:pt x="7135530" y="1055322"/>
                </a:cubicBezTo>
                <a:cubicBezTo>
                  <a:pt x="6887242" y="1031076"/>
                  <a:pt x="6856981" y="1039835"/>
                  <a:pt x="6579931" y="1055322"/>
                </a:cubicBezTo>
                <a:cubicBezTo>
                  <a:pt x="6302881" y="1070809"/>
                  <a:pt x="6118999" y="1050421"/>
                  <a:pt x="5885431" y="1055322"/>
                </a:cubicBezTo>
                <a:cubicBezTo>
                  <a:pt x="5651863" y="1060223"/>
                  <a:pt x="5365174" y="1031801"/>
                  <a:pt x="5121482" y="1055322"/>
                </a:cubicBezTo>
                <a:cubicBezTo>
                  <a:pt x="4877790" y="1078843"/>
                  <a:pt x="4786152" y="1046666"/>
                  <a:pt x="4635333" y="1055322"/>
                </a:cubicBezTo>
                <a:cubicBezTo>
                  <a:pt x="4484514" y="1063978"/>
                  <a:pt x="4186587" y="1093093"/>
                  <a:pt x="3801934" y="1055322"/>
                </a:cubicBezTo>
                <a:cubicBezTo>
                  <a:pt x="3417281" y="1017551"/>
                  <a:pt x="3432133" y="1075404"/>
                  <a:pt x="3107435" y="1055322"/>
                </a:cubicBezTo>
                <a:cubicBezTo>
                  <a:pt x="2782737" y="1035240"/>
                  <a:pt x="2711982" y="1043639"/>
                  <a:pt x="2412935" y="1055322"/>
                </a:cubicBezTo>
                <a:cubicBezTo>
                  <a:pt x="2113888" y="1067005"/>
                  <a:pt x="2098183" y="1049541"/>
                  <a:pt x="1926786" y="1055322"/>
                </a:cubicBezTo>
                <a:cubicBezTo>
                  <a:pt x="1755389" y="1061103"/>
                  <a:pt x="1505992" y="1064639"/>
                  <a:pt x="1093387" y="1055322"/>
                </a:cubicBezTo>
                <a:cubicBezTo>
                  <a:pt x="680782" y="1046005"/>
                  <a:pt x="441168" y="1063066"/>
                  <a:pt x="190538" y="1055322"/>
                </a:cubicBezTo>
                <a:cubicBezTo>
                  <a:pt x="83797" y="1048498"/>
                  <a:pt x="2137" y="973931"/>
                  <a:pt x="0" y="864784"/>
                </a:cubicBezTo>
                <a:cubicBezTo>
                  <a:pt x="6917" y="640538"/>
                  <a:pt x="-23100" y="402601"/>
                  <a:pt x="0" y="190538"/>
                </a:cubicBezTo>
                <a:close/>
              </a:path>
            </a:pathLst>
          </a:custGeom>
          <a:noFill/>
          <a:ln w="28575">
            <a:solidFill>
              <a:srgbClr val="8497B0"/>
            </a:solidFill>
            <a:prstDash val="sysDash"/>
            <a:extLst>
              <a:ext uri="{C807C97D-BFC1-408E-A445-0C87EB9F89A2}">
                <ask:lineSketchStyleProps xmlns:ask="http://schemas.microsoft.com/office/drawing/2018/sketchyshapes" sd="3098530022">
                  <a:prstGeom prst="roundRect">
                    <a:avLst>
                      <a:gd name="adj" fmla="val 18055"/>
                    </a:avLst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D65D502A-E07C-5765-C08F-D8D7FF0C7464}"/>
              </a:ext>
            </a:extLst>
          </p:cNvPr>
          <p:cNvGrpSpPr/>
          <p:nvPr/>
        </p:nvGrpSpPr>
        <p:grpSpPr>
          <a:xfrm>
            <a:off x="740656" y="2443695"/>
            <a:ext cx="7519862" cy="646988"/>
            <a:chOff x="740656" y="2443695"/>
            <a:chExt cx="7519862" cy="646988"/>
          </a:xfrm>
        </p:grpSpPr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955F9C19-DA78-8A30-2202-91D6BE1B63EE}"/>
                </a:ext>
              </a:extLst>
            </p:cNvPr>
            <p:cNvGrpSpPr/>
            <p:nvPr/>
          </p:nvGrpSpPr>
          <p:grpSpPr>
            <a:xfrm>
              <a:off x="740656" y="2443695"/>
              <a:ext cx="6345266" cy="646988"/>
              <a:chOff x="719175" y="2643555"/>
              <a:chExt cx="6345266" cy="646988"/>
            </a:xfrm>
          </p:grpSpPr>
          <p:grpSp>
            <p:nvGrpSpPr>
              <p:cNvPr id="10" name="Groupe 9">
                <a:extLst>
                  <a:ext uri="{FF2B5EF4-FFF2-40B4-BE49-F238E27FC236}">
                    <a16:creationId xmlns:a16="http://schemas.microsoft.com/office/drawing/2014/main" id="{F2C2E99E-992C-2439-379D-261C1A4055FE}"/>
                  </a:ext>
                </a:extLst>
              </p:cNvPr>
              <p:cNvGrpSpPr/>
              <p:nvPr/>
            </p:nvGrpSpPr>
            <p:grpSpPr>
              <a:xfrm>
                <a:off x="1972660" y="2643556"/>
                <a:ext cx="5091781" cy="646987"/>
                <a:chOff x="1455684" y="2554871"/>
                <a:chExt cx="5091781" cy="646987"/>
              </a:xfrm>
            </p:grpSpPr>
            <p:grpSp>
              <p:nvGrpSpPr>
                <p:cNvPr id="13" name="Groupe 12">
                  <a:extLst>
                    <a:ext uri="{FF2B5EF4-FFF2-40B4-BE49-F238E27FC236}">
                      <a16:creationId xmlns:a16="http://schemas.microsoft.com/office/drawing/2014/main" id="{D6A6F94B-BB9F-1454-A59D-EE302D824F2E}"/>
                    </a:ext>
                  </a:extLst>
                </p:cNvPr>
                <p:cNvGrpSpPr/>
                <p:nvPr/>
              </p:nvGrpSpPr>
              <p:grpSpPr>
                <a:xfrm>
                  <a:off x="1455684" y="2554871"/>
                  <a:ext cx="5091781" cy="646987"/>
                  <a:chOff x="2686522" y="2577520"/>
                  <a:chExt cx="4110895" cy="646987"/>
                </a:xfrm>
              </p:grpSpPr>
              <p:sp>
                <p:nvSpPr>
                  <p:cNvPr id="15" name="ZoneTexte 14">
                    <a:extLst>
                      <a:ext uri="{FF2B5EF4-FFF2-40B4-BE49-F238E27FC236}">
                        <a16:creationId xmlns:a16="http://schemas.microsoft.com/office/drawing/2014/main" id="{123F3F29-83BC-FABF-F837-D4356F2BCB6A}"/>
                      </a:ext>
                    </a:extLst>
                  </p:cNvPr>
                  <p:cNvSpPr txBox="1"/>
                  <p:nvPr/>
                </p:nvSpPr>
                <p:spPr>
                  <a:xfrm>
                    <a:off x="5844917" y="2577521"/>
                    <a:ext cx="952500" cy="646986"/>
                  </a:xfrm>
                  <a:prstGeom prst="roundRect">
                    <a:avLst/>
                  </a:prstGeom>
                  <a:noFill/>
                  <a:ln w="28575">
                    <a:solidFill>
                      <a:srgbClr val="106585"/>
                    </a:solidFill>
                  </a:ln>
                </p:spPr>
                <p:txBody>
                  <a:bodyPr wrap="square" rtlCol="0">
                    <a:spAutoFit/>
                  </a:bodyPr>
                  <a:lstStyle/>
                  <a:p>
                    <a:pPr marL="0" marR="0" lvl="0" indent="0" algn="ctr" defTabSz="457200" rtl="1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lang="ar-MA" sz="3200" b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  <a:sym typeface="Arial"/>
                      </a:rPr>
                      <a:t>تَعْتَزُّ</a:t>
                    </a:r>
                    <a:endParaRPr kumimoji="0" lang="ar-MA" sz="32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accent1">
                          <a:lumMod val="50000"/>
                        </a:schemeClr>
                      </a:solidFill>
                      <a:effectLst/>
                      <a:uLnTx/>
                      <a:uFillTx/>
                      <a:latin typeface="Microsoft Uighur" panose="02000000000000000000" pitchFamily="2" charset="-78"/>
                      <a:ea typeface="+mn-ea"/>
                      <a:cs typeface="Microsoft Uighur" panose="02000000000000000000" pitchFamily="2" charset="-78"/>
                      <a:sym typeface="Arial"/>
                    </a:endParaRPr>
                  </a:p>
                </p:txBody>
              </p:sp>
              <p:sp>
                <p:nvSpPr>
                  <p:cNvPr id="16" name="ZoneTexte 15">
                    <a:extLst>
                      <a:ext uri="{FF2B5EF4-FFF2-40B4-BE49-F238E27FC236}">
                        <a16:creationId xmlns:a16="http://schemas.microsoft.com/office/drawing/2014/main" id="{3FA54978-A159-B247-47E1-F7E093897E94}"/>
                      </a:ext>
                    </a:extLst>
                  </p:cNvPr>
                  <p:cNvSpPr txBox="1"/>
                  <p:nvPr/>
                </p:nvSpPr>
                <p:spPr>
                  <a:xfrm>
                    <a:off x="2686522" y="2577520"/>
                    <a:ext cx="920514" cy="646986"/>
                  </a:xfrm>
                  <a:prstGeom prst="roundRect">
                    <a:avLst/>
                  </a:prstGeom>
                  <a:noFill/>
                  <a:ln w="28575">
                    <a:solidFill>
                      <a:srgbClr val="106585"/>
                    </a:solidFill>
                  </a:ln>
                </p:spPr>
                <p:txBody>
                  <a:bodyPr wrap="square" rtlCol="0">
                    <a:spAutoFit/>
                  </a:bodyPr>
                  <a:lstStyle/>
                  <a:p>
                    <a:pPr marL="0" marR="0" lvl="0" indent="0" algn="ctr" defTabSz="457200" rtl="1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lang="ar-MA" sz="3200" b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  <a:sym typeface="Arial"/>
                      </a:rPr>
                      <a:t>اَلْمُواطِنَةُ</a:t>
                    </a:r>
                    <a:endParaRPr kumimoji="0" lang="ar-MA" sz="32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accent1">
                          <a:lumMod val="50000"/>
                        </a:schemeClr>
                      </a:solidFill>
                      <a:effectLst/>
                      <a:uLnTx/>
                      <a:uFillTx/>
                      <a:latin typeface="Microsoft Uighur" panose="02000000000000000000" pitchFamily="2" charset="-78"/>
                      <a:ea typeface="+mn-ea"/>
                      <a:cs typeface="Microsoft Uighur" panose="02000000000000000000" pitchFamily="2" charset="-78"/>
                      <a:sym typeface="Arial"/>
                    </a:endParaRPr>
                  </a:p>
                </p:txBody>
              </p:sp>
            </p:grpSp>
            <p:sp>
              <p:nvSpPr>
                <p:cNvPr id="14" name="ZoneTexte 13">
                  <a:extLst>
                    <a:ext uri="{FF2B5EF4-FFF2-40B4-BE49-F238E27FC236}">
                      <a16:creationId xmlns:a16="http://schemas.microsoft.com/office/drawing/2014/main" id="{5117D9CC-AB37-D0A7-19DA-73AADB746280}"/>
                    </a:ext>
                  </a:extLst>
                </p:cNvPr>
                <p:cNvSpPr txBox="1"/>
                <p:nvPr/>
              </p:nvSpPr>
              <p:spPr>
                <a:xfrm>
                  <a:off x="2699394" y="2554872"/>
                  <a:ext cx="1076215" cy="646986"/>
                </a:xfrm>
                <a:prstGeom prst="roundRect">
                  <a:avLst/>
                </a:prstGeom>
                <a:noFill/>
                <a:ln w="28575">
                  <a:solidFill>
                    <a:srgbClr val="106585"/>
                  </a:solidFill>
                </a:ln>
              </p:spPr>
              <p:txBody>
                <a:bodyPr wrap="square" rtlCol="0">
                  <a:spAutoFit/>
                </a:bodyPr>
                <a:lstStyle/>
                <a:p>
                  <a:pPr marL="0" marR="0" lvl="0" indent="0" algn="ctr" defTabSz="457200" rtl="1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lang="ar-MA" sz="3200" b="1" dirty="0">
                      <a:solidFill>
                        <a:schemeClr val="accent1">
                          <a:lumMod val="5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  <a:sym typeface="Arial"/>
                    </a:rPr>
                    <a:t>وَتَخْدُمُهُ</a:t>
                  </a:r>
                  <a:r>
                    <a:rPr kumimoji="0" lang="ar-MA" sz="32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accent1">
                          <a:lumMod val="50000"/>
                        </a:schemeClr>
                      </a:solidFill>
                      <a:effectLst/>
                      <a:uLnTx/>
                      <a:uFillTx/>
                      <a:latin typeface="Microsoft Uighur" panose="02000000000000000000" pitchFamily="2" charset="-78"/>
                      <a:ea typeface="+mn-ea"/>
                      <a:cs typeface="Microsoft Uighur" panose="02000000000000000000" pitchFamily="2" charset="-78"/>
                      <a:sym typeface="Arial"/>
                    </a:rPr>
                    <a:t>.</a:t>
                  </a:r>
                </a:p>
              </p:txBody>
            </p:sp>
          </p:grpSp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FB1326C6-85F5-ABE4-731B-0138724640DD}"/>
                  </a:ext>
                </a:extLst>
              </p:cNvPr>
              <p:cNvSpPr txBox="1"/>
              <p:nvPr/>
            </p:nvSpPr>
            <p:spPr>
              <a:xfrm>
                <a:off x="719175" y="2643555"/>
                <a:ext cx="1179773" cy="646986"/>
              </a:xfrm>
              <a:prstGeom prst="roundRect">
                <a:avLst/>
              </a:prstGeom>
              <a:noFill/>
              <a:ln w="28575">
                <a:solidFill>
                  <a:srgbClr val="106585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4572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32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accent1">
                        <a:lumMod val="50000"/>
                      </a:schemeClr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  <a:sym typeface="Arial"/>
                  </a:rPr>
                  <a:t>اَلْمُواطِنُ</a:t>
                </a:r>
                <a:endParaRPr kumimoji="0" lang="ar-MA" sz="32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1">
                      <a:lumMod val="50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endParaRPr>
              </a:p>
            </p:txBody>
          </p:sp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0C2BCED3-63A1-32B5-B37B-890B84FFBE42}"/>
                  </a:ext>
                </a:extLst>
              </p:cNvPr>
              <p:cNvSpPr txBox="1"/>
              <p:nvPr/>
            </p:nvSpPr>
            <p:spPr>
              <a:xfrm>
                <a:off x="4432022" y="2643556"/>
                <a:ext cx="1315617" cy="646986"/>
              </a:xfrm>
              <a:prstGeom prst="roundRect">
                <a:avLst/>
              </a:prstGeom>
              <a:noFill/>
              <a:ln w="28575">
                <a:solidFill>
                  <a:srgbClr val="106585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4572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3200" b="1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accent1">
                        <a:lumMod val="50000"/>
                      </a:schemeClr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  <a:sym typeface="Arial"/>
                  </a:rPr>
                  <a:t>ٱلْحَقيقِيّ</a:t>
                </a:r>
                <a:r>
                  <a:rPr lang="ar-MA" sz="3200" b="1" dirty="0">
                    <a:solidFill>
                      <a:schemeClr val="accent1">
                        <a:lumMod val="5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  <a:sym typeface="Arial"/>
                  </a:rPr>
                  <a:t>َةُ</a:t>
                </a:r>
                <a:endParaRPr kumimoji="0" lang="ar-MA" sz="32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1">
                      <a:lumMod val="50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endParaRPr>
              </a:p>
            </p:txBody>
          </p:sp>
        </p:grpSp>
        <p:sp>
          <p:nvSpPr>
            <p:cNvPr id="7" name="ZoneTexte 6">
              <a:extLst>
                <a:ext uri="{FF2B5EF4-FFF2-40B4-BE49-F238E27FC236}">
                  <a16:creationId xmlns:a16="http://schemas.microsoft.com/office/drawing/2014/main" id="{2BCDF5D4-39EF-4161-D951-508D9F42169E}"/>
                </a:ext>
              </a:extLst>
            </p:cNvPr>
            <p:cNvSpPr txBox="1"/>
            <p:nvPr/>
          </p:nvSpPr>
          <p:spPr>
            <a:xfrm>
              <a:off x="7222949" y="2443695"/>
              <a:ext cx="1037569" cy="630019"/>
            </a:xfrm>
            <a:prstGeom prst="roundRect">
              <a:avLst>
                <a:gd name="adj" fmla="val 12753"/>
              </a:avLst>
            </a:prstGeom>
            <a:noFill/>
            <a:ln w="28575">
              <a:solidFill>
                <a:srgbClr val="106585"/>
              </a:solidFill>
            </a:ln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32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1">
                      <a:lumMod val="50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بِوَطَنِها</a:t>
              </a:r>
            </a:p>
          </p:txBody>
        </p:sp>
      </p:grpSp>
      <p:grpSp>
        <p:nvGrpSpPr>
          <p:cNvPr id="4" name="Groupe 3">
            <a:extLst>
              <a:ext uri="{FF2B5EF4-FFF2-40B4-BE49-F238E27FC236}">
                <a16:creationId xmlns:a16="http://schemas.microsoft.com/office/drawing/2014/main" id="{A9DE267C-9432-AC61-E52A-450BF5AD8CBC}"/>
              </a:ext>
            </a:extLst>
          </p:cNvPr>
          <p:cNvGrpSpPr/>
          <p:nvPr/>
        </p:nvGrpSpPr>
        <p:grpSpPr>
          <a:xfrm>
            <a:off x="398069" y="100738"/>
            <a:ext cx="7750183" cy="324000"/>
            <a:chOff x="398069" y="100738"/>
            <a:chExt cx="7750183" cy="324000"/>
          </a:xfrm>
        </p:grpSpPr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7CC407DF-4F1A-9236-C1CE-94C2CD9F550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870183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5" name="Image 24">
              <a:extLst>
                <a:ext uri="{FF2B5EF4-FFF2-40B4-BE49-F238E27FC236}">
                  <a16:creationId xmlns:a16="http://schemas.microsoft.com/office/drawing/2014/main" id="{D54A0836-251B-2A6B-492D-CCDF4CFDDE7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081335" y="136737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324A6C35-DDAE-216F-BC10-5B9835C1CE5C}"/>
                </a:ext>
              </a:extLst>
            </p:cNvPr>
            <p:cNvSpPr>
              <a:spLocks/>
            </p:cNvSpPr>
            <p:nvPr/>
          </p:nvSpPr>
          <p:spPr>
            <a:xfrm>
              <a:off x="6610183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افتتاح الحصة</a:t>
              </a:r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95E2BAE6-F956-9A06-16B8-4727103DEE12}"/>
                </a:ext>
              </a:extLst>
            </p:cNvPr>
            <p:cNvSpPr>
              <a:spLocks/>
            </p:cNvSpPr>
            <p:nvPr/>
          </p:nvSpPr>
          <p:spPr>
            <a:xfrm>
              <a:off x="398069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اختــتام الحــصة</a:t>
              </a:r>
            </a:p>
          </p:txBody>
        </p:sp>
        <p:pic>
          <p:nvPicPr>
            <p:cNvPr id="28" name="Image 27">
              <a:extLst>
                <a:ext uri="{FF2B5EF4-FFF2-40B4-BE49-F238E27FC236}">
                  <a16:creationId xmlns:a16="http://schemas.microsoft.com/office/drawing/2014/main" id="{30D8A618-BA33-5AA1-80EC-9456986CBCC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082946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9" name="Image 28">
              <a:extLst>
                <a:ext uri="{FF2B5EF4-FFF2-40B4-BE49-F238E27FC236}">
                  <a16:creationId xmlns:a16="http://schemas.microsoft.com/office/drawing/2014/main" id="{FB6706BE-92D1-FEED-5A01-8C6356135F7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653072" y="131772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3F22317C-249D-3CCD-E7F3-AC9D341144F3}"/>
                </a:ext>
              </a:extLst>
            </p:cNvPr>
            <p:cNvSpPr>
              <a:spLocks/>
            </p:cNvSpPr>
            <p:nvPr/>
          </p:nvSpPr>
          <p:spPr>
            <a:xfrm>
              <a:off x="4931141" y="12533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rtl="1">
                <a:defRPr/>
              </a:pPr>
              <a:r>
                <a:rPr lang="ar-MA" sz="2000" b="1" dirty="0">
                  <a:solidFill>
                    <a:srgbClr val="565F88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ظواهر لغوية</a:t>
              </a:r>
            </a:p>
          </p:txBody>
        </p: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4932B86E-FDB2-10B0-22B3-1408289F9F79}"/>
                </a:ext>
              </a:extLst>
            </p:cNvPr>
            <p:cNvSpPr>
              <a:spLocks/>
            </p:cNvSpPr>
            <p:nvPr/>
          </p:nvSpPr>
          <p:spPr>
            <a:xfrm>
              <a:off x="3421973" y="126807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R="0" lvl="0" indent="0" algn="ctr" defTabSz="914400" rtl="1" fontAlgn="auto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إنتاج كتابي</a:t>
              </a:r>
            </a:p>
          </p:txBody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5199E29B-5710-4069-E89A-62F9FB5DD5C4}"/>
                </a:ext>
              </a:extLst>
            </p:cNvPr>
            <p:cNvSpPr>
              <a:spLocks/>
            </p:cNvSpPr>
            <p:nvPr/>
          </p:nvSpPr>
          <p:spPr>
            <a:xfrm>
              <a:off x="2156330" y="136738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تحدث</a:t>
              </a:r>
            </a:p>
          </p:txBody>
        </p:sp>
        <p:pic>
          <p:nvPicPr>
            <p:cNvPr id="33" name="Image 32">
              <a:extLst>
                <a:ext uri="{FF2B5EF4-FFF2-40B4-BE49-F238E27FC236}">
                  <a16:creationId xmlns:a16="http://schemas.microsoft.com/office/drawing/2014/main" id="{EC6A5A89-DB6E-142A-B191-E2E3690875E5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562931" y="100738"/>
              <a:ext cx="278069" cy="278069"/>
            </a:xfrm>
            <a:prstGeom prst="rect">
              <a:avLst/>
            </a:prstGeom>
            <a:ln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3313630245"/>
      </p:ext>
    </p:extLst>
  </p:cSld>
  <p:clrMapOvr>
    <a:masterClrMapping/>
  </p:clrMapOvr>
  <p:transition spd="slow">
    <p:fad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98EC51-454C-C506-ABAE-68188034DA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473AD73-854C-E2FF-690E-AFD35DD2CC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069" y="756000"/>
            <a:ext cx="7074304" cy="612000"/>
          </a:xfrm>
        </p:spPr>
        <p:txBody>
          <a:bodyPr>
            <a:normAutofit fontScale="90000"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</a:rPr>
              <a:t>ارفعوا ألواحكم. سأعين من يعرض جوابه أمام زملائه وتبريره. هل أنتم متفقون؟</a:t>
            </a:r>
            <a:b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</a:rPr>
            </a:br>
            <a:r>
              <a:rPr lang="ar-MA" sz="2200" i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</a:rPr>
              <a:t>تستثمر أخطاء المتعلمين.</a:t>
            </a:r>
            <a:endParaRPr lang="fr-FR" sz="2000" i="1" dirty="0"/>
          </a:p>
        </p:txBody>
      </p:sp>
      <p:pic>
        <p:nvPicPr>
          <p:cNvPr id="8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FB52255-65DD-AA32-3E0E-004A2D3E7C7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/>
          <a:srcRect/>
          <a:stretch/>
        </p:blipFill>
        <p:spPr>
          <a:xfrm>
            <a:off x="7915469" y="702876"/>
            <a:ext cx="828000" cy="827999"/>
          </a:xfr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CCCEBF21-D5F3-2B57-82C4-6534273BCEA3}"/>
              </a:ext>
            </a:extLst>
          </p:cNvPr>
          <p:cNvSpPr/>
          <p:nvPr/>
        </p:nvSpPr>
        <p:spPr>
          <a:xfrm>
            <a:off x="808040" y="4018485"/>
            <a:ext cx="7326068" cy="1055322"/>
          </a:xfrm>
          <a:custGeom>
            <a:avLst/>
            <a:gdLst>
              <a:gd name="connsiteX0" fmla="*/ 0 w 7326068"/>
              <a:gd name="connsiteY0" fmla="*/ 190538 h 1055322"/>
              <a:gd name="connsiteX1" fmla="*/ 190538 w 7326068"/>
              <a:gd name="connsiteY1" fmla="*/ 0 h 1055322"/>
              <a:gd name="connsiteX2" fmla="*/ 954487 w 7326068"/>
              <a:gd name="connsiteY2" fmla="*/ 0 h 1055322"/>
              <a:gd name="connsiteX3" fmla="*/ 1787886 w 7326068"/>
              <a:gd name="connsiteY3" fmla="*/ 0 h 1055322"/>
              <a:gd name="connsiteX4" fmla="*/ 2551835 w 7326068"/>
              <a:gd name="connsiteY4" fmla="*/ 0 h 1055322"/>
              <a:gd name="connsiteX5" fmla="*/ 3107435 w 7326068"/>
              <a:gd name="connsiteY5" fmla="*/ 0 h 1055322"/>
              <a:gd name="connsiteX6" fmla="*/ 3663034 w 7326068"/>
              <a:gd name="connsiteY6" fmla="*/ 0 h 1055322"/>
              <a:gd name="connsiteX7" fmla="*/ 4426983 w 7326068"/>
              <a:gd name="connsiteY7" fmla="*/ 0 h 1055322"/>
              <a:gd name="connsiteX8" fmla="*/ 4913133 w 7326068"/>
              <a:gd name="connsiteY8" fmla="*/ 0 h 1055322"/>
              <a:gd name="connsiteX9" fmla="*/ 5607632 w 7326068"/>
              <a:gd name="connsiteY9" fmla="*/ 0 h 1055322"/>
              <a:gd name="connsiteX10" fmla="*/ 6163231 w 7326068"/>
              <a:gd name="connsiteY10" fmla="*/ 0 h 1055322"/>
              <a:gd name="connsiteX11" fmla="*/ 7135530 w 7326068"/>
              <a:gd name="connsiteY11" fmla="*/ 0 h 1055322"/>
              <a:gd name="connsiteX12" fmla="*/ 7326068 w 7326068"/>
              <a:gd name="connsiteY12" fmla="*/ 190538 h 1055322"/>
              <a:gd name="connsiteX13" fmla="*/ 7326068 w 7326068"/>
              <a:gd name="connsiteY13" fmla="*/ 864784 h 1055322"/>
              <a:gd name="connsiteX14" fmla="*/ 7135530 w 7326068"/>
              <a:gd name="connsiteY14" fmla="*/ 1055322 h 1055322"/>
              <a:gd name="connsiteX15" fmla="*/ 6579931 w 7326068"/>
              <a:gd name="connsiteY15" fmla="*/ 1055322 h 1055322"/>
              <a:gd name="connsiteX16" fmla="*/ 5885431 w 7326068"/>
              <a:gd name="connsiteY16" fmla="*/ 1055322 h 1055322"/>
              <a:gd name="connsiteX17" fmla="*/ 5121482 w 7326068"/>
              <a:gd name="connsiteY17" fmla="*/ 1055322 h 1055322"/>
              <a:gd name="connsiteX18" fmla="*/ 4635333 w 7326068"/>
              <a:gd name="connsiteY18" fmla="*/ 1055322 h 1055322"/>
              <a:gd name="connsiteX19" fmla="*/ 3801934 w 7326068"/>
              <a:gd name="connsiteY19" fmla="*/ 1055322 h 1055322"/>
              <a:gd name="connsiteX20" fmla="*/ 3107435 w 7326068"/>
              <a:gd name="connsiteY20" fmla="*/ 1055322 h 1055322"/>
              <a:gd name="connsiteX21" fmla="*/ 2412935 w 7326068"/>
              <a:gd name="connsiteY21" fmla="*/ 1055322 h 1055322"/>
              <a:gd name="connsiteX22" fmla="*/ 1926786 w 7326068"/>
              <a:gd name="connsiteY22" fmla="*/ 1055322 h 1055322"/>
              <a:gd name="connsiteX23" fmla="*/ 1093387 w 7326068"/>
              <a:gd name="connsiteY23" fmla="*/ 1055322 h 1055322"/>
              <a:gd name="connsiteX24" fmla="*/ 190538 w 7326068"/>
              <a:gd name="connsiteY24" fmla="*/ 1055322 h 1055322"/>
              <a:gd name="connsiteX25" fmla="*/ 0 w 7326068"/>
              <a:gd name="connsiteY25" fmla="*/ 864784 h 1055322"/>
              <a:gd name="connsiteX26" fmla="*/ 0 w 7326068"/>
              <a:gd name="connsiteY26" fmla="*/ 190538 h 10553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7326068" h="1055322" extrusionOk="0">
                <a:moveTo>
                  <a:pt x="0" y="190538"/>
                </a:moveTo>
                <a:cubicBezTo>
                  <a:pt x="23790" y="74567"/>
                  <a:pt x="82894" y="-2555"/>
                  <a:pt x="190538" y="0"/>
                </a:cubicBezTo>
                <a:cubicBezTo>
                  <a:pt x="497055" y="24607"/>
                  <a:pt x="634196" y="22038"/>
                  <a:pt x="954487" y="0"/>
                </a:cubicBezTo>
                <a:cubicBezTo>
                  <a:pt x="1274778" y="-22038"/>
                  <a:pt x="1459049" y="-14245"/>
                  <a:pt x="1787886" y="0"/>
                </a:cubicBezTo>
                <a:cubicBezTo>
                  <a:pt x="2116723" y="14245"/>
                  <a:pt x="2232575" y="6392"/>
                  <a:pt x="2551835" y="0"/>
                </a:cubicBezTo>
                <a:cubicBezTo>
                  <a:pt x="2871095" y="-6392"/>
                  <a:pt x="2948353" y="4141"/>
                  <a:pt x="3107435" y="0"/>
                </a:cubicBezTo>
                <a:cubicBezTo>
                  <a:pt x="3266517" y="-4141"/>
                  <a:pt x="3461618" y="-6955"/>
                  <a:pt x="3663034" y="0"/>
                </a:cubicBezTo>
                <a:cubicBezTo>
                  <a:pt x="3864450" y="6955"/>
                  <a:pt x="4195343" y="-29352"/>
                  <a:pt x="4426983" y="0"/>
                </a:cubicBezTo>
                <a:cubicBezTo>
                  <a:pt x="4658623" y="29352"/>
                  <a:pt x="4723172" y="-14281"/>
                  <a:pt x="4913133" y="0"/>
                </a:cubicBezTo>
                <a:cubicBezTo>
                  <a:pt x="5103094" y="14281"/>
                  <a:pt x="5331556" y="8845"/>
                  <a:pt x="5607632" y="0"/>
                </a:cubicBezTo>
                <a:cubicBezTo>
                  <a:pt x="5883708" y="-8845"/>
                  <a:pt x="5935339" y="18895"/>
                  <a:pt x="6163231" y="0"/>
                </a:cubicBezTo>
                <a:cubicBezTo>
                  <a:pt x="6391123" y="-18895"/>
                  <a:pt x="6875876" y="45041"/>
                  <a:pt x="7135530" y="0"/>
                </a:cubicBezTo>
                <a:cubicBezTo>
                  <a:pt x="7244750" y="5449"/>
                  <a:pt x="7341389" y="84488"/>
                  <a:pt x="7326068" y="190538"/>
                </a:cubicBezTo>
                <a:cubicBezTo>
                  <a:pt x="7298579" y="344397"/>
                  <a:pt x="7305333" y="572708"/>
                  <a:pt x="7326068" y="864784"/>
                </a:cubicBezTo>
                <a:cubicBezTo>
                  <a:pt x="7332346" y="964253"/>
                  <a:pt x="7238681" y="1059365"/>
                  <a:pt x="7135530" y="1055322"/>
                </a:cubicBezTo>
                <a:cubicBezTo>
                  <a:pt x="6887242" y="1031076"/>
                  <a:pt x="6856981" y="1039835"/>
                  <a:pt x="6579931" y="1055322"/>
                </a:cubicBezTo>
                <a:cubicBezTo>
                  <a:pt x="6302881" y="1070809"/>
                  <a:pt x="6118999" y="1050421"/>
                  <a:pt x="5885431" y="1055322"/>
                </a:cubicBezTo>
                <a:cubicBezTo>
                  <a:pt x="5651863" y="1060223"/>
                  <a:pt x="5365174" y="1031801"/>
                  <a:pt x="5121482" y="1055322"/>
                </a:cubicBezTo>
                <a:cubicBezTo>
                  <a:pt x="4877790" y="1078843"/>
                  <a:pt x="4786152" y="1046666"/>
                  <a:pt x="4635333" y="1055322"/>
                </a:cubicBezTo>
                <a:cubicBezTo>
                  <a:pt x="4484514" y="1063978"/>
                  <a:pt x="4186587" y="1093093"/>
                  <a:pt x="3801934" y="1055322"/>
                </a:cubicBezTo>
                <a:cubicBezTo>
                  <a:pt x="3417281" y="1017551"/>
                  <a:pt x="3432133" y="1075404"/>
                  <a:pt x="3107435" y="1055322"/>
                </a:cubicBezTo>
                <a:cubicBezTo>
                  <a:pt x="2782737" y="1035240"/>
                  <a:pt x="2711982" y="1043639"/>
                  <a:pt x="2412935" y="1055322"/>
                </a:cubicBezTo>
                <a:cubicBezTo>
                  <a:pt x="2113888" y="1067005"/>
                  <a:pt x="2098183" y="1049541"/>
                  <a:pt x="1926786" y="1055322"/>
                </a:cubicBezTo>
                <a:cubicBezTo>
                  <a:pt x="1755389" y="1061103"/>
                  <a:pt x="1505992" y="1064639"/>
                  <a:pt x="1093387" y="1055322"/>
                </a:cubicBezTo>
                <a:cubicBezTo>
                  <a:pt x="680782" y="1046005"/>
                  <a:pt x="441168" y="1063066"/>
                  <a:pt x="190538" y="1055322"/>
                </a:cubicBezTo>
                <a:cubicBezTo>
                  <a:pt x="83797" y="1048498"/>
                  <a:pt x="2137" y="973931"/>
                  <a:pt x="0" y="864784"/>
                </a:cubicBezTo>
                <a:cubicBezTo>
                  <a:pt x="6917" y="640538"/>
                  <a:pt x="-23100" y="402601"/>
                  <a:pt x="0" y="190538"/>
                </a:cubicBezTo>
                <a:close/>
              </a:path>
            </a:pathLst>
          </a:custGeom>
          <a:noFill/>
          <a:ln w="28575">
            <a:solidFill>
              <a:srgbClr val="8497B0"/>
            </a:solidFill>
            <a:prstDash val="sysDash"/>
            <a:extLst>
              <a:ext uri="{C807C97D-BFC1-408E-A445-0C87EB9F89A2}">
                <ask:lineSketchStyleProps xmlns:ask="http://schemas.microsoft.com/office/drawing/2018/sketchyshapes" sd="3098530022">
                  <a:prstGeom prst="roundRect">
                    <a:avLst>
                      <a:gd name="adj" fmla="val 18055"/>
                    </a:avLst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0E9BFD85-8C52-F9FC-4B4C-F3747A24E7BB}"/>
              </a:ext>
            </a:extLst>
          </p:cNvPr>
          <p:cNvGrpSpPr/>
          <p:nvPr/>
        </p:nvGrpSpPr>
        <p:grpSpPr>
          <a:xfrm>
            <a:off x="740656" y="2443695"/>
            <a:ext cx="7519862" cy="646988"/>
            <a:chOff x="740656" y="2443695"/>
            <a:chExt cx="7519862" cy="646988"/>
          </a:xfrm>
        </p:grpSpPr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9817ABD9-4A1F-9784-342A-4626D2C7A37E}"/>
                </a:ext>
              </a:extLst>
            </p:cNvPr>
            <p:cNvGrpSpPr/>
            <p:nvPr/>
          </p:nvGrpSpPr>
          <p:grpSpPr>
            <a:xfrm>
              <a:off x="740656" y="2443695"/>
              <a:ext cx="6345266" cy="646988"/>
              <a:chOff x="719175" y="2643555"/>
              <a:chExt cx="6345266" cy="646988"/>
            </a:xfrm>
          </p:grpSpPr>
          <p:grpSp>
            <p:nvGrpSpPr>
              <p:cNvPr id="10" name="Groupe 9">
                <a:extLst>
                  <a:ext uri="{FF2B5EF4-FFF2-40B4-BE49-F238E27FC236}">
                    <a16:creationId xmlns:a16="http://schemas.microsoft.com/office/drawing/2014/main" id="{B285CDB5-B8CC-3D75-B0B4-B4478C448C1F}"/>
                  </a:ext>
                </a:extLst>
              </p:cNvPr>
              <p:cNvGrpSpPr/>
              <p:nvPr/>
            </p:nvGrpSpPr>
            <p:grpSpPr>
              <a:xfrm>
                <a:off x="1972660" y="2643556"/>
                <a:ext cx="5091781" cy="646987"/>
                <a:chOff x="1455684" y="2554871"/>
                <a:chExt cx="5091781" cy="646987"/>
              </a:xfrm>
            </p:grpSpPr>
            <p:grpSp>
              <p:nvGrpSpPr>
                <p:cNvPr id="13" name="Groupe 12">
                  <a:extLst>
                    <a:ext uri="{FF2B5EF4-FFF2-40B4-BE49-F238E27FC236}">
                      <a16:creationId xmlns:a16="http://schemas.microsoft.com/office/drawing/2014/main" id="{074FB082-FD11-FAEB-E8EC-343F06950C20}"/>
                    </a:ext>
                  </a:extLst>
                </p:cNvPr>
                <p:cNvGrpSpPr/>
                <p:nvPr/>
              </p:nvGrpSpPr>
              <p:grpSpPr>
                <a:xfrm>
                  <a:off x="1455684" y="2554871"/>
                  <a:ext cx="5091781" cy="646987"/>
                  <a:chOff x="2686522" y="2577520"/>
                  <a:chExt cx="4110895" cy="646987"/>
                </a:xfrm>
              </p:grpSpPr>
              <p:sp>
                <p:nvSpPr>
                  <p:cNvPr id="15" name="ZoneTexte 14">
                    <a:extLst>
                      <a:ext uri="{FF2B5EF4-FFF2-40B4-BE49-F238E27FC236}">
                        <a16:creationId xmlns:a16="http://schemas.microsoft.com/office/drawing/2014/main" id="{97C8A842-1485-D366-D604-D635CC4A6D11}"/>
                      </a:ext>
                    </a:extLst>
                  </p:cNvPr>
                  <p:cNvSpPr txBox="1"/>
                  <p:nvPr/>
                </p:nvSpPr>
                <p:spPr>
                  <a:xfrm>
                    <a:off x="5844917" y="2577521"/>
                    <a:ext cx="952500" cy="646986"/>
                  </a:xfrm>
                  <a:prstGeom prst="roundRect">
                    <a:avLst/>
                  </a:prstGeom>
                  <a:noFill/>
                  <a:ln w="28575">
                    <a:solidFill>
                      <a:srgbClr val="106585"/>
                    </a:solidFill>
                  </a:ln>
                </p:spPr>
                <p:txBody>
                  <a:bodyPr wrap="square" rtlCol="0">
                    <a:spAutoFit/>
                  </a:bodyPr>
                  <a:lstStyle/>
                  <a:p>
                    <a:pPr marL="0" marR="0" lvl="0" indent="0" algn="ctr" defTabSz="457200" rtl="1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lang="ar-MA" sz="3200" b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  <a:sym typeface="Arial"/>
                      </a:rPr>
                      <a:t>تَعْتَزُّ</a:t>
                    </a:r>
                    <a:endParaRPr kumimoji="0" lang="ar-MA" sz="32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accent1">
                          <a:lumMod val="50000"/>
                        </a:schemeClr>
                      </a:solidFill>
                      <a:effectLst/>
                      <a:uLnTx/>
                      <a:uFillTx/>
                      <a:latin typeface="Microsoft Uighur" panose="02000000000000000000" pitchFamily="2" charset="-78"/>
                      <a:ea typeface="+mn-ea"/>
                      <a:cs typeface="Microsoft Uighur" panose="02000000000000000000" pitchFamily="2" charset="-78"/>
                      <a:sym typeface="Arial"/>
                    </a:endParaRPr>
                  </a:p>
                </p:txBody>
              </p:sp>
              <p:sp>
                <p:nvSpPr>
                  <p:cNvPr id="16" name="ZoneTexte 15">
                    <a:extLst>
                      <a:ext uri="{FF2B5EF4-FFF2-40B4-BE49-F238E27FC236}">
                        <a16:creationId xmlns:a16="http://schemas.microsoft.com/office/drawing/2014/main" id="{07251A49-6133-C7A4-F259-67213EF49919}"/>
                      </a:ext>
                    </a:extLst>
                  </p:cNvPr>
                  <p:cNvSpPr txBox="1"/>
                  <p:nvPr/>
                </p:nvSpPr>
                <p:spPr>
                  <a:xfrm>
                    <a:off x="2686522" y="2577520"/>
                    <a:ext cx="920514" cy="646986"/>
                  </a:xfrm>
                  <a:prstGeom prst="roundRect">
                    <a:avLst/>
                  </a:prstGeom>
                  <a:noFill/>
                  <a:ln w="28575">
                    <a:solidFill>
                      <a:srgbClr val="106585"/>
                    </a:solidFill>
                  </a:ln>
                </p:spPr>
                <p:txBody>
                  <a:bodyPr wrap="square" rtlCol="0">
                    <a:spAutoFit/>
                  </a:bodyPr>
                  <a:lstStyle/>
                  <a:p>
                    <a:pPr marL="0" marR="0" lvl="0" indent="0" algn="ctr" defTabSz="457200" rtl="1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lang="ar-MA" sz="3200" b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  <a:sym typeface="Arial"/>
                      </a:rPr>
                      <a:t>اَلْمُواطِنَةُ</a:t>
                    </a:r>
                    <a:endParaRPr kumimoji="0" lang="ar-MA" sz="32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accent1">
                          <a:lumMod val="50000"/>
                        </a:schemeClr>
                      </a:solidFill>
                      <a:effectLst/>
                      <a:uLnTx/>
                      <a:uFillTx/>
                      <a:latin typeface="Microsoft Uighur" panose="02000000000000000000" pitchFamily="2" charset="-78"/>
                      <a:ea typeface="+mn-ea"/>
                      <a:cs typeface="Microsoft Uighur" panose="02000000000000000000" pitchFamily="2" charset="-78"/>
                      <a:sym typeface="Arial"/>
                    </a:endParaRPr>
                  </a:p>
                </p:txBody>
              </p:sp>
            </p:grpSp>
            <p:sp>
              <p:nvSpPr>
                <p:cNvPr id="14" name="ZoneTexte 13">
                  <a:extLst>
                    <a:ext uri="{FF2B5EF4-FFF2-40B4-BE49-F238E27FC236}">
                      <a16:creationId xmlns:a16="http://schemas.microsoft.com/office/drawing/2014/main" id="{6AFBBBAB-0078-A319-2057-FAA3496DA7A9}"/>
                    </a:ext>
                  </a:extLst>
                </p:cNvPr>
                <p:cNvSpPr txBox="1"/>
                <p:nvPr/>
              </p:nvSpPr>
              <p:spPr>
                <a:xfrm>
                  <a:off x="2699394" y="2554872"/>
                  <a:ext cx="1076215" cy="646986"/>
                </a:xfrm>
                <a:prstGeom prst="roundRect">
                  <a:avLst/>
                </a:prstGeom>
                <a:noFill/>
                <a:ln w="28575">
                  <a:solidFill>
                    <a:srgbClr val="106585"/>
                  </a:solidFill>
                </a:ln>
              </p:spPr>
              <p:txBody>
                <a:bodyPr wrap="square" rtlCol="0">
                  <a:spAutoFit/>
                </a:bodyPr>
                <a:lstStyle/>
                <a:p>
                  <a:pPr marL="0" marR="0" lvl="0" indent="0" algn="ctr" defTabSz="457200" rtl="1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lang="ar-MA" sz="3200" b="1" dirty="0">
                      <a:solidFill>
                        <a:schemeClr val="accent1">
                          <a:lumMod val="5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  <a:sym typeface="Arial"/>
                    </a:rPr>
                    <a:t>وَتَخْدُمُهُ</a:t>
                  </a:r>
                  <a:r>
                    <a:rPr kumimoji="0" lang="ar-MA" sz="32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accent1">
                          <a:lumMod val="50000"/>
                        </a:schemeClr>
                      </a:solidFill>
                      <a:effectLst/>
                      <a:uLnTx/>
                      <a:uFillTx/>
                      <a:latin typeface="Microsoft Uighur" panose="02000000000000000000" pitchFamily="2" charset="-78"/>
                      <a:ea typeface="+mn-ea"/>
                      <a:cs typeface="Microsoft Uighur" panose="02000000000000000000" pitchFamily="2" charset="-78"/>
                      <a:sym typeface="Arial"/>
                    </a:rPr>
                    <a:t>.</a:t>
                  </a:r>
                </a:p>
              </p:txBody>
            </p:sp>
          </p:grpSp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F5D37170-5BD6-BAEE-AF0D-654817E6CE90}"/>
                  </a:ext>
                </a:extLst>
              </p:cNvPr>
              <p:cNvSpPr txBox="1"/>
              <p:nvPr/>
            </p:nvSpPr>
            <p:spPr>
              <a:xfrm>
                <a:off x="719175" y="2643555"/>
                <a:ext cx="1179773" cy="646986"/>
              </a:xfrm>
              <a:prstGeom prst="roundRect">
                <a:avLst/>
              </a:prstGeom>
              <a:noFill/>
              <a:ln w="28575">
                <a:solidFill>
                  <a:srgbClr val="106585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4572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32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accent1">
                        <a:lumMod val="50000"/>
                      </a:schemeClr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  <a:sym typeface="Arial"/>
                  </a:rPr>
                  <a:t>اَلْمُواطِنُ</a:t>
                </a:r>
                <a:endParaRPr kumimoji="0" lang="ar-MA" sz="32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1">
                      <a:lumMod val="50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endParaRPr>
              </a:p>
            </p:txBody>
          </p:sp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380A5B21-13F3-9FFF-47B0-0EEA8E221BAA}"/>
                  </a:ext>
                </a:extLst>
              </p:cNvPr>
              <p:cNvSpPr txBox="1"/>
              <p:nvPr/>
            </p:nvSpPr>
            <p:spPr>
              <a:xfrm>
                <a:off x="4432022" y="2643556"/>
                <a:ext cx="1315617" cy="646986"/>
              </a:xfrm>
              <a:prstGeom prst="roundRect">
                <a:avLst/>
              </a:prstGeom>
              <a:noFill/>
              <a:ln w="28575">
                <a:solidFill>
                  <a:srgbClr val="106585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4572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3200" b="1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accent1">
                        <a:lumMod val="50000"/>
                      </a:schemeClr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  <a:sym typeface="Arial"/>
                  </a:rPr>
                  <a:t>ٱلْحَقيقِيَّةُ</a:t>
                </a:r>
                <a:endParaRPr kumimoji="0" lang="ar-MA" sz="32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1">
                      <a:lumMod val="50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endParaRPr>
              </a:p>
            </p:txBody>
          </p:sp>
        </p:grpSp>
        <p:sp>
          <p:nvSpPr>
            <p:cNvPr id="7" name="ZoneTexte 6">
              <a:extLst>
                <a:ext uri="{FF2B5EF4-FFF2-40B4-BE49-F238E27FC236}">
                  <a16:creationId xmlns:a16="http://schemas.microsoft.com/office/drawing/2014/main" id="{FC3A9D2B-F2A3-750B-F460-8C5419592006}"/>
                </a:ext>
              </a:extLst>
            </p:cNvPr>
            <p:cNvSpPr txBox="1"/>
            <p:nvPr/>
          </p:nvSpPr>
          <p:spPr>
            <a:xfrm>
              <a:off x="7222949" y="2443695"/>
              <a:ext cx="1037569" cy="630019"/>
            </a:xfrm>
            <a:prstGeom prst="roundRect">
              <a:avLst>
                <a:gd name="adj" fmla="val 12753"/>
              </a:avLst>
            </a:prstGeom>
            <a:noFill/>
            <a:ln w="28575">
              <a:solidFill>
                <a:srgbClr val="106585"/>
              </a:solidFill>
            </a:ln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32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1">
                      <a:lumMod val="50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بِوَطَنِها</a:t>
              </a:r>
            </a:p>
          </p:txBody>
        </p:sp>
      </p:grpSp>
      <p:grpSp>
        <p:nvGrpSpPr>
          <p:cNvPr id="30" name="Groupe 29">
            <a:extLst>
              <a:ext uri="{FF2B5EF4-FFF2-40B4-BE49-F238E27FC236}">
                <a16:creationId xmlns:a16="http://schemas.microsoft.com/office/drawing/2014/main" id="{2DE13F19-8799-6D29-692C-C3C79FEA2443}"/>
              </a:ext>
            </a:extLst>
          </p:cNvPr>
          <p:cNvGrpSpPr/>
          <p:nvPr/>
        </p:nvGrpSpPr>
        <p:grpSpPr>
          <a:xfrm>
            <a:off x="398069" y="100738"/>
            <a:ext cx="7750183" cy="324000"/>
            <a:chOff x="398069" y="100738"/>
            <a:chExt cx="7750183" cy="324000"/>
          </a:xfrm>
        </p:grpSpPr>
        <p:pic>
          <p:nvPicPr>
            <p:cNvPr id="31" name="Image 30">
              <a:extLst>
                <a:ext uri="{FF2B5EF4-FFF2-40B4-BE49-F238E27FC236}">
                  <a16:creationId xmlns:a16="http://schemas.microsoft.com/office/drawing/2014/main" id="{E49CE783-64B5-E1A7-EB99-CD603EF8F63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870183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32" name="Image 31">
              <a:extLst>
                <a:ext uri="{FF2B5EF4-FFF2-40B4-BE49-F238E27FC236}">
                  <a16:creationId xmlns:a16="http://schemas.microsoft.com/office/drawing/2014/main" id="{4CA39EBC-4F5B-CCF8-5362-3FBA91E02C5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081335" y="136737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FDA3243E-41F3-1927-2088-AF3C1E1736DF}"/>
                </a:ext>
              </a:extLst>
            </p:cNvPr>
            <p:cNvSpPr>
              <a:spLocks/>
            </p:cNvSpPr>
            <p:nvPr/>
          </p:nvSpPr>
          <p:spPr>
            <a:xfrm>
              <a:off x="6610183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افتتاح الحصة</a:t>
              </a:r>
            </a:p>
          </p:txBody>
        </p: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862C32A5-A672-073D-7E88-F60AF7633756}"/>
                </a:ext>
              </a:extLst>
            </p:cNvPr>
            <p:cNvSpPr>
              <a:spLocks/>
            </p:cNvSpPr>
            <p:nvPr/>
          </p:nvSpPr>
          <p:spPr>
            <a:xfrm>
              <a:off x="398069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اختــتام الحــصة</a:t>
              </a:r>
            </a:p>
          </p:txBody>
        </p:sp>
        <p:pic>
          <p:nvPicPr>
            <p:cNvPr id="35" name="Image 34">
              <a:extLst>
                <a:ext uri="{FF2B5EF4-FFF2-40B4-BE49-F238E27FC236}">
                  <a16:creationId xmlns:a16="http://schemas.microsoft.com/office/drawing/2014/main" id="{7230E071-4FFB-6737-7BF6-19F2EA0BC53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082946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36" name="Image 35">
              <a:extLst>
                <a:ext uri="{FF2B5EF4-FFF2-40B4-BE49-F238E27FC236}">
                  <a16:creationId xmlns:a16="http://schemas.microsoft.com/office/drawing/2014/main" id="{930C01A3-D06C-DAA5-B6C7-E58704AF1D89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653072" y="131772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5E7F7C2A-EE46-4187-1A54-E6DCC3E7ADE8}"/>
                </a:ext>
              </a:extLst>
            </p:cNvPr>
            <p:cNvSpPr>
              <a:spLocks/>
            </p:cNvSpPr>
            <p:nvPr/>
          </p:nvSpPr>
          <p:spPr>
            <a:xfrm>
              <a:off x="4931141" y="12533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rtl="1">
                <a:defRPr/>
              </a:pPr>
              <a:r>
                <a:rPr lang="ar-MA" sz="2000" b="1" dirty="0">
                  <a:solidFill>
                    <a:srgbClr val="565F88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ظواهر لغوية</a:t>
              </a:r>
            </a:p>
          </p:txBody>
        </p:sp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F1089A8F-E340-B3A5-00D7-12926CF8C77F}"/>
                </a:ext>
              </a:extLst>
            </p:cNvPr>
            <p:cNvSpPr>
              <a:spLocks/>
            </p:cNvSpPr>
            <p:nvPr/>
          </p:nvSpPr>
          <p:spPr>
            <a:xfrm>
              <a:off x="3421973" y="126807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R="0" lvl="0" indent="0" algn="ctr" defTabSz="914400" rtl="1" fontAlgn="auto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إنتاج كتابي</a:t>
              </a:r>
            </a:p>
          </p:txBody>
        </p:sp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id="{26EB0218-6114-278A-C44E-651F321E6615}"/>
                </a:ext>
              </a:extLst>
            </p:cNvPr>
            <p:cNvSpPr>
              <a:spLocks/>
            </p:cNvSpPr>
            <p:nvPr/>
          </p:nvSpPr>
          <p:spPr>
            <a:xfrm>
              <a:off x="2156330" y="136738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تحدث</a:t>
              </a:r>
            </a:p>
          </p:txBody>
        </p:sp>
        <p:pic>
          <p:nvPicPr>
            <p:cNvPr id="40" name="Image 39">
              <a:extLst>
                <a:ext uri="{FF2B5EF4-FFF2-40B4-BE49-F238E27FC236}">
                  <a16:creationId xmlns:a16="http://schemas.microsoft.com/office/drawing/2014/main" id="{BC8F0DF7-2564-F60E-0F11-0B3021F24629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562931" y="100738"/>
              <a:ext cx="278069" cy="278069"/>
            </a:xfrm>
            <a:prstGeom prst="rect">
              <a:avLst/>
            </a:prstGeom>
            <a:ln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424419593"/>
      </p:ext>
    </p:extLst>
  </p:cSld>
  <p:clrMapOvr>
    <a:masterClrMapping/>
  </p:clrMapOvr>
  <p:transition spd="slow">
    <p:fade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D8ACD5-75F0-6A82-9CE4-A337EF4A9D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39031E6-3D20-0610-734F-72B774CC94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069" y="756000"/>
            <a:ext cx="7074304" cy="612000"/>
          </a:xfrm>
        </p:spPr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</a:rPr>
              <a:t>صححوا.</a:t>
            </a:r>
            <a:endParaRPr lang="fr-FR" sz="2000" i="1" dirty="0"/>
          </a:p>
        </p:txBody>
      </p:sp>
      <p:pic>
        <p:nvPicPr>
          <p:cNvPr id="8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F896AB2D-C801-6995-4262-EF5BC69B56E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/>
          <a:srcRect/>
          <a:stretch/>
        </p:blipFill>
        <p:spPr>
          <a:xfrm>
            <a:off x="7915469" y="702876"/>
            <a:ext cx="828000" cy="827999"/>
          </a:xfr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1AE2BF04-2DDE-0DE4-FF35-72833C087E2E}"/>
              </a:ext>
            </a:extLst>
          </p:cNvPr>
          <p:cNvSpPr/>
          <p:nvPr/>
        </p:nvSpPr>
        <p:spPr>
          <a:xfrm>
            <a:off x="808040" y="4018485"/>
            <a:ext cx="7326068" cy="1055322"/>
          </a:xfrm>
          <a:custGeom>
            <a:avLst/>
            <a:gdLst>
              <a:gd name="connsiteX0" fmla="*/ 0 w 7326068"/>
              <a:gd name="connsiteY0" fmla="*/ 190538 h 1055322"/>
              <a:gd name="connsiteX1" fmla="*/ 190538 w 7326068"/>
              <a:gd name="connsiteY1" fmla="*/ 0 h 1055322"/>
              <a:gd name="connsiteX2" fmla="*/ 954487 w 7326068"/>
              <a:gd name="connsiteY2" fmla="*/ 0 h 1055322"/>
              <a:gd name="connsiteX3" fmla="*/ 1787886 w 7326068"/>
              <a:gd name="connsiteY3" fmla="*/ 0 h 1055322"/>
              <a:gd name="connsiteX4" fmla="*/ 2551835 w 7326068"/>
              <a:gd name="connsiteY4" fmla="*/ 0 h 1055322"/>
              <a:gd name="connsiteX5" fmla="*/ 3107435 w 7326068"/>
              <a:gd name="connsiteY5" fmla="*/ 0 h 1055322"/>
              <a:gd name="connsiteX6" fmla="*/ 3663034 w 7326068"/>
              <a:gd name="connsiteY6" fmla="*/ 0 h 1055322"/>
              <a:gd name="connsiteX7" fmla="*/ 4426983 w 7326068"/>
              <a:gd name="connsiteY7" fmla="*/ 0 h 1055322"/>
              <a:gd name="connsiteX8" fmla="*/ 4913133 w 7326068"/>
              <a:gd name="connsiteY8" fmla="*/ 0 h 1055322"/>
              <a:gd name="connsiteX9" fmla="*/ 5607632 w 7326068"/>
              <a:gd name="connsiteY9" fmla="*/ 0 h 1055322"/>
              <a:gd name="connsiteX10" fmla="*/ 6163231 w 7326068"/>
              <a:gd name="connsiteY10" fmla="*/ 0 h 1055322"/>
              <a:gd name="connsiteX11" fmla="*/ 7135530 w 7326068"/>
              <a:gd name="connsiteY11" fmla="*/ 0 h 1055322"/>
              <a:gd name="connsiteX12" fmla="*/ 7326068 w 7326068"/>
              <a:gd name="connsiteY12" fmla="*/ 190538 h 1055322"/>
              <a:gd name="connsiteX13" fmla="*/ 7326068 w 7326068"/>
              <a:gd name="connsiteY13" fmla="*/ 864784 h 1055322"/>
              <a:gd name="connsiteX14" fmla="*/ 7135530 w 7326068"/>
              <a:gd name="connsiteY14" fmla="*/ 1055322 h 1055322"/>
              <a:gd name="connsiteX15" fmla="*/ 6579931 w 7326068"/>
              <a:gd name="connsiteY15" fmla="*/ 1055322 h 1055322"/>
              <a:gd name="connsiteX16" fmla="*/ 5885431 w 7326068"/>
              <a:gd name="connsiteY16" fmla="*/ 1055322 h 1055322"/>
              <a:gd name="connsiteX17" fmla="*/ 5121482 w 7326068"/>
              <a:gd name="connsiteY17" fmla="*/ 1055322 h 1055322"/>
              <a:gd name="connsiteX18" fmla="*/ 4635333 w 7326068"/>
              <a:gd name="connsiteY18" fmla="*/ 1055322 h 1055322"/>
              <a:gd name="connsiteX19" fmla="*/ 3801934 w 7326068"/>
              <a:gd name="connsiteY19" fmla="*/ 1055322 h 1055322"/>
              <a:gd name="connsiteX20" fmla="*/ 3107435 w 7326068"/>
              <a:gd name="connsiteY20" fmla="*/ 1055322 h 1055322"/>
              <a:gd name="connsiteX21" fmla="*/ 2412935 w 7326068"/>
              <a:gd name="connsiteY21" fmla="*/ 1055322 h 1055322"/>
              <a:gd name="connsiteX22" fmla="*/ 1926786 w 7326068"/>
              <a:gd name="connsiteY22" fmla="*/ 1055322 h 1055322"/>
              <a:gd name="connsiteX23" fmla="*/ 1093387 w 7326068"/>
              <a:gd name="connsiteY23" fmla="*/ 1055322 h 1055322"/>
              <a:gd name="connsiteX24" fmla="*/ 190538 w 7326068"/>
              <a:gd name="connsiteY24" fmla="*/ 1055322 h 1055322"/>
              <a:gd name="connsiteX25" fmla="*/ 0 w 7326068"/>
              <a:gd name="connsiteY25" fmla="*/ 864784 h 1055322"/>
              <a:gd name="connsiteX26" fmla="*/ 0 w 7326068"/>
              <a:gd name="connsiteY26" fmla="*/ 190538 h 10553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7326068" h="1055322" extrusionOk="0">
                <a:moveTo>
                  <a:pt x="0" y="190538"/>
                </a:moveTo>
                <a:cubicBezTo>
                  <a:pt x="23790" y="74567"/>
                  <a:pt x="82894" y="-2555"/>
                  <a:pt x="190538" y="0"/>
                </a:cubicBezTo>
                <a:cubicBezTo>
                  <a:pt x="497055" y="24607"/>
                  <a:pt x="634196" y="22038"/>
                  <a:pt x="954487" y="0"/>
                </a:cubicBezTo>
                <a:cubicBezTo>
                  <a:pt x="1274778" y="-22038"/>
                  <a:pt x="1459049" y="-14245"/>
                  <a:pt x="1787886" y="0"/>
                </a:cubicBezTo>
                <a:cubicBezTo>
                  <a:pt x="2116723" y="14245"/>
                  <a:pt x="2232575" y="6392"/>
                  <a:pt x="2551835" y="0"/>
                </a:cubicBezTo>
                <a:cubicBezTo>
                  <a:pt x="2871095" y="-6392"/>
                  <a:pt x="2948353" y="4141"/>
                  <a:pt x="3107435" y="0"/>
                </a:cubicBezTo>
                <a:cubicBezTo>
                  <a:pt x="3266517" y="-4141"/>
                  <a:pt x="3461618" y="-6955"/>
                  <a:pt x="3663034" y="0"/>
                </a:cubicBezTo>
                <a:cubicBezTo>
                  <a:pt x="3864450" y="6955"/>
                  <a:pt x="4195343" y="-29352"/>
                  <a:pt x="4426983" y="0"/>
                </a:cubicBezTo>
                <a:cubicBezTo>
                  <a:pt x="4658623" y="29352"/>
                  <a:pt x="4723172" y="-14281"/>
                  <a:pt x="4913133" y="0"/>
                </a:cubicBezTo>
                <a:cubicBezTo>
                  <a:pt x="5103094" y="14281"/>
                  <a:pt x="5331556" y="8845"/>
                  <a:pt x="5607632" y="0"/>
                </a:cubicBezTo>
                <a:cubicBezTo>
                  <a:pt x="5883708" y="-8845"/>
                  <a:pt x="5935339" y="18895"/>
                  <a:pt x="6163231" y="0"/>
                </a:cubicBezTo>
                <a:cubicBezTo>
                  <a:pt x="6391123" y="-18895"/>
                  <a:pt x="6875876" y="45041"/>
                  <a:pt x="7135530" y="0"/>
                </a:cubicBezTo>
                <a:cubicBezTo>
                  <a:pt x="7244750" y="5449"/>
                  <a:pt x="7341389" y="84488"/>
                  <a:pt x="7326068" y="190538"/>
                </a:cubicBezTo>
                <a:cubicBezTo>
                  <a:pt x="7298579" y="344397"/>
                  <a:pt x="7305333" y="572708"/>
                  <a:pt x="7326068" y="864784"/>
                </a:cubicBezTo>
                <a:cubicBezTo>
                  <a:pt x="7332346" y="964253"/>
                  <a:pt x="7238681" y="1059365"/>
                  <a:pt x="7135530" y="1055322"/>
                </a:cubicBezTo>
                <a:cubicBezTo>
                  <a:pt x="6887242" y="1031076"/>
                  <a:pt x="6856981" y="1039835"/>
                  <a:pt x="6579931" y="1055322"/>
                </a:cubicBezTo>
                <a:cubicBezTo>
                  <a:pt x="6302881" y="1070809"/>
                  <a:pt x="6118999" y="1050421"/>
                  <a:pt x="5885431" y="1055322"/>
                </a:cubicBezTo>
                <a:cubicBezTo>
                  <a:pt x="5651863" y="1060223"/>
                  <a:pt x="5365174" y="1031801"/>
                  <a:pt x="5121482" y="1055322"/>
                </a:cubicBezTo>
                <a:cubicBezTo>
                  <a:pt x="4877790" y="1078843"/>
                  <a:pt x="4786152" y="1046666"/>
                  <a:pt x="4635333" y="1055322"/>
                </a:cubicBezTo>
                <a:cubicBezTo>
                  <a:pt x="4484514" y="1063978"/>
                  <a:pt x="4186587" y="1093093"/>
                  <a:pt x="3801934" y="1055322"/>
                </a:cubicBezTo>
                <a:cubicBezTo>
                  <a:pt x="3417281" y="1017551"/>
                  <a:pt x="3432133" y="1075404"/>
                  <a:pt x="3107435" y="1055322"/>
                </a:cubicBezTo>
                <a:cubicBezTo>
                  <a:pt x="2782737" y="1035240"/>
                  <a:pt x="2711982" y="1043639"/>
                  <a:pt x="2412935" y="1055322"/>
                </a:cubicBezTo>
                <a:cubicBezTo>
                  <a:pt x="2113888" y="1067005"/>
                  <a:pt x="2098183" y="1049541"/>
                  <a:pt x="1926786" y="1055322"/>
                </a:cubicBezTo>
                <a:cubicBezTo>
                  <a:pt x="1755389" y="1061103"/>
                  <a:pt x="1505992" y="1064639"/>
                  <a:pt x="1093387" y="1055322"/>
                </a:cubicBezTo>
                <a:cubicBezTo>
                  <a:pt x="680782" y="1046005"/>
                  <a:pt x="441168" y="1063066"/>
                  <a:pt x="190538" y="1055322"/>
                </a:cubicBezTo>
                <a:cubicBezTo>
                  <a:pt x="83797" y="1048498"/>
                  <a:pt x="2137" y="973931"/>
                  <a:pt x="0" y="864784"/>
                </a:cubicBezTo>
                <a:cubicBezTo>
                  <a:pt x="6917" y="640538"/>
                  <a:pt x="-23100" y="402601"/>
                  <a:pt x="0" y="190538"/>
                </a:cubicBezTo>
                <a:close/>
              </a:path>
            </a:pathLst>
          </a:custGeom>
          <a:noFill/>
          <a:ln w="28575">
            <a:solidFill>
              <a:srgbClr val="8497B0"/>
            </a:solidFill>
            <a:prstDash val="sysDash"/>
            <a:extLst>
              <a:ext uri="{C807C97D-BFC1-408E-A445-0C87EB9F89A2}">
                <ask:lineSketchStyleProps xmlns:ask="http://schemas.microsoft.com/office/drawing/2018/sketchyshapes" sd="3098530022">
                  <a:prstGeom prst="roundRect">
                    <a:avLst>
                      <a:gd name="adj" fmla="val 18055"/>
                    </a:avLst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04ACF8F2-A577-711A-CFB7-A587FB2A6580}"/>
              </a:ext>
            </a:extLst>
          </p:cNvPr>
          <p:cNvGrpSpPr/>
          <p:nvPr/>
        </p:nvGrpSpPr>
        <p:grpSpPr>
          <a:xfrm>
            <a:off x="740656" y="2443695"/>
            <a:ext cx="7519862" cy="646988"/>
            <a:chOff x="740656" y="2443695"/>
            <a:chExt cx="7519862" cy="646988"/>
          </a:xfrm>
        </p:grpSpPr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5ABF296F-1DCD-8B63-39C9-FFB73DCF69CD}"/>
                </a:ext>
              </a:extLst>
            </p:cNvPr>
            <p:cNvGrpSpPr/>
            <p:nvPr/>
          </p:nvGrpSpPr>
          <p:grpSpPr>
            <a:xfrm>
              <a:off x="740656" y="2443695"/>
              <a:ext cx="6345266" cy="646988"/>
              <a:chOff x="719175" y="2643555"/>
              <a:chExt cx="6345266" cy="646988"/>
            </a:xfrm>
          </p:grpSpPr>
          <p:grpSp>
            <p:nvGrpSpPr>
              <p:cNvPr id="10" name="Groupe 9">
                <a:extLst>
                  <a:ext uri="{FF2B5EF4-FFF2-40B4-BE49-F238E27FC236}">
                    <a16:creationId xmlns:a16="http://schemas.microsoft.com/office/drawing/2014/main" id="{0481C103-52E1-5CE6-9A28-AF9B1D32B7BF}"/>
                  </a:ext>
                </a:extLst>
              </p:cNvPr>
              <p:cNvGrpSpPr/>
              <p:nvPr/>
            </p:nvGrpSpPr>
            <p:grpSpPr>
              <a:xfrm>
                <a:off x="1972660" y="2643556"/>
                <a:ext cx="5091781" cy="646987"/>
                <a:chOff x="1455684" y="2554871"/>
                <a:chExt cx="5091781" cy="646987"/>
              </a:xfrm>
            </p:grpSpPr>
            <p:grpSp>
              <p:nvGrpSpPr>
                <p:cNvPr id="13" name="Groupe 12">
                  <a:extLst>
                    <a:ext uri="{FF2B5EF4-FFF2-40B4-BE49-F238E27FC236}">
                      <a16:creationId xmlns:a16="http://schemas.microsoft.com/office/drawing/2014/main" id="{0D80D862-D514-276C-1752-30F2B857F907}"/>
                    </a:ext>
                  </a:extLst>
                </p:cNvPr>
                <p:cNvGrpSpPr/>
                <p:nvPr/>
              </p:nvGrpSpPr>
              <p:grpSpPr>
                <a:xfrm>
                  <a:off x="1455684" y="2554871"/>
                  <a:ext cx="5091781" cy="646987"/>
                  <a:chOff x="2686522" y="2577520"/>
                  <a:chExt cx="4110895" cy="646987"/>
                </a:xfrm>
              </p:grpSpPr>
              <p:sp>
                <p:nvSpPr>
                  <p:cNvPr id="15" name="ZoneTexte 14">
                    <a:extLst>
                      <a:ext uri="{FF2B5EF4-FFF2-40B4-BE49-F238E27FC236}">
                        <a16:creationId xmlns:a16="http://schemas.microsoft.com/office/drawing/2014/main" id="{AF380DE8-DAA2-3B6E-76EA-D25F611D8A64}"/>
                      </a:ext>
                    </a:extLst>
                  </p:cNvPr>
                  <p:cNvSpPr txBox="1"/>
                  <p:nvPr/>
                </p:nvSpPr>
                <p:spPr>
                  <a:xfrm>
                    <a:off x="5844917" y="2577521"/>
                    <a:ext cx="952500" cy="646986"/>
                  </a:xfrm>
                  <a:prstGeom prst="roundRect">
                    <a:avLst/>
                  </a:prstGeom>
                  <a:noFill/>
                  <a:ln w="28575">
                    <a:solidFill>
                      <a:srgbClr val="106585"/>
                    </a:solidFill>
                  </a:ln>
                </p:spPr>
                <p:txBody>
                  <a:bodyPr wrap="square" rtlCol="0">
                    <a:spAutoFit/>
                  </a:bodyPr>
                  <a:lstStyle/>
                  <a:p>
                    <a:pPr marL="0" marR="0" lvl="0" indent="0" algn="ctr" defTabSz="457200" rtl="1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lang="ar-MA" sz="3200" b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  <a:sym typeface="Arial"/>
                      </a:rPr>
                      <a:t>تَعْتَزُّ</a:t>
                    </a:r>
                    <a:endParaRPr kumimoji="0" lang="ar-MA" sz="32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accent1">
                          <a:lumMod val="50000"/>
                        </a:schemeClr>
                      </a:solidFill>
                      <a:effectLst/>
                      <a:uLnTx/>
                      <a:uFillTx/>
                      <a:latin typeface="Microsoft Uighur" panose="02000000000000000000" pitchFamily="2" charset="-78"/>
                      <a:ea typeface="+mn-ea"/>
                      <a:cs typeface="Microsoft Uighur" panose="02000000000000000000" pitchFamily="2" charset="-78"/>
                      <a:sym typeface="Arial"/>
                    </a:endParaRPr>
                  </a:p>
                </p:txBody>
              </p:sp>
              <p:sp>
                <p:nvSpPr>
                  <p:cNvPr id="16" name="ZoneTexte 15">
                    <a:extLst>
                      <a:ext uri="{FF2B5EF4-FFF2-40B4-BE49-F238E27FC236}">
                        <a16:creationId xmlns:a16="http://schemas.microsoft.com/office/drawing/2014/main" id="{5A9C0F95-3E44-BDC1-20BD-A039EB31B782}"/>
                      </a:ext>
                    </a:extLst>
                  </p:cNvPr>
                  <p:cNvSpPr txBox="1"/>
                  <p:nvPr/>
                </p:nvSpPr>
                <p:spPr>
                  <a:xfrm>
                    <a:off x="2686522" y="2577520"/>
                    <a:ext cx="920514" cy="646986"/>
                  </a:xfrm>
                  <a:prstGeom prst="roundRect">
                    <a:avLst/>
                  </a:prstGeom>
                  <a:noFill/>
                  <a:ln w="28575">
                    <a:solidFill>
                      <a:srgbClr val="106585"/>
                    </a:solidFill>
                  </a:ln>
                </p:spPr>
                <p:txBody>
                  <a:bodyPr wrap="square" rtlCol="0">
                    <a:spAutoFit/>
                  </a:bodyPr>
                  <a:lstStyle/>
                  <a:p>
                    <a:pPr marL="0" marR="0" lvl="0" indent="0" algn="ctr" defTabSz="457200" rtl="1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lang="ar-MA" sz="3200" b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  <a:sym typeface="Arial"/>
                      </a:rPr>
                      <a:t>اَلْمُواطِنَةُ</a:t>
                    </a:r>
                    <a:endParaRPr kumimoji="0" lang="ar-MA" sz="32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accent1">
                          <a:lumMod val="50000"/>
                        </a:schemeClr>
                      </a:solidFill>
                      <a:effectLst/>
                      <a:uLnTx/>
                      <a:uFillTx/>
                      <a:latin typeface="Microsoft Uighur" panose="02000000000000000000" pitchFamily="2" charset="-78"/>
                      <a:ea typeface="+mn-ea"/>
                      <a:cs typeface="Microsoft Uighur" panose="02000000000000000000" pitchFamily="2" charset="-78"/>
                      <a:sym typeface="Arial"/>
                    </a:endParaRPr>
                  </a:p>
                </p:txBody>
              </p:sp>
            </p:grpSp>
            <p:sp>
              <p:nvSpPr>
                <p:cNvPr id="14" name="ZoneTexte 13">
                  <a:extLst>
                    <a:ext uri="{FF2B5EF4-FFF2-40B4-BE49-F238E27FC236}">
                      <a16:creationId xmlns:a16="http://schemas.microsoft.com/office/drawing/2014/main" id="{A97CB3AF-CB36-0A28-D9FF-7D881812CD82}"/>
                    </a:ext>
                  </a:extLst>
                </p:cNvPr>
                <p:cNvSpPr txBox="1"/>
                <p:nvPr/>
              </p:nvSpPr>
              <p:spPr>
                <a:xfrm>
                  <a:off x="2699394" y="2554872"/>
                  <a:ext cx="1076215" cy="646986"/>
                </a:xfrm>
                <a:prstGeom prst="roundRect">
                  <a:avLst/>
                </a:prstGeom>
                <a:noFill/>
                <a:ln w="28575">
                  <a:solidFill>
                    <a:srgbClr val="106585"/>
                  </a:solidFill>
                </a:ln>
              </p:spPr>
              <p:txBody>
                <a:bodyPr wrap="square" rtlCol="0">
                  <a:spAutoFit/>
                </a:bodyPr>
                <a:lstStyle/>
                <a:p>
                  <a:pPr marL="0" marR="0" lvl="0" indent="0" algn="ctr" defTabSz="457200" rtl="1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lang="ar-MA" sz="3200" b="1" dirty="0">
                      <a:solidFill>
                        <a:schemeClr val="accent1">
                          <a:lumMod val="50000"/>
                        </a:scheme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  <a:sym typeface="Arial"/>
                    </a:rPr>
                    <a:t>وَتَخْدُمُهُ</a:t>
                  </a:r>
                  <a:r>
                    <a:rPr kumimoji="0" lang="ar-MA" sz="32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accent1">
                          <a:lumMod val="50000"/>
                        </a:schemeClr>
                      </a:solidFill>
                      <a:effectLst/>
                      <a:uLnTx/>
                      <a:uFillTx/>
                      <a:latin typeface="Microsoft Uighur" panose="02000000000000000000" pitchFamily="2" charset="-78"/>
                      <a:ea typeface="+mn-ea"/>
                      <a:cs typeface="Microsoft Uighur" panose="02000000000000000000" pitchFamily="2" charset="-78"/>
                      <a:sym typeface="Arial"/>
                    </a:rPr>
                    <a:t>.</a:t>
                  </a:r>
                </a:p>
              </p:txBody>
            </p:sp>
          </p:grpSp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3312F4CF-33BF-62DA-DFAD-F5465016E169}"/>
                  </a:ext>
                </a:extLst>
              </p:cNvPr>
              <p:cNvSpPr txBox="1"/>
              <p:nvPr/>
            </p:nvSpPr>
            <p:spPr>
              <a:xfrm>
                <a:off x="719175" y="2643555"/>
                <a:ext cx="1179773" cy="646986"/>
              </a:xfrm>
              <a:prstGeom prst="roundRect">
                <a:avLst/>
              </a:prstGeom>
              <a:noFill/>
              <a:ln w="28575">
                <a:solidFill>
                  <a:srgbClr val="106585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4572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32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accent1">
                        <a:lumMod val="50000"/>
                      </a:schemeClr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  <a:sym typeface="Arial"/>
                  </a:rPr>
                  <a:t>اَلْمُواطِنُ</a:t>
                </a:r>
                <a:endParaRPr kumimoji="0" lang="ar-MA" sz="32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1">
                      <a:lumMod val="50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endParaRPr>
              </a:p>
            </p:txBody>
          </p:sp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DD8AE62B-091F-ADFD-1144-573AB093C0F0}"/>
                  </a:ext>
                </a:extLst>
              </p:cNvPr>
              <p:cNvSpPr txBox="1"/>
              <p:nvPr/>
            </p:nvSpPr>
            <p:spPr>
              <a:xfrm>
                <a:off x="4432022" y="2643556"/>
                <a:ext cx="1315617" cy="646986"/>
              </a:xfrm>
              <a:prstGeom prst="roundRect">
                <a:avLst/>
              </a:prstGeom>
              <a:noFill/>
              <a:ln w="28575">
                <a:solidFill>
                  <a:srgbClr val="106585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4572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3200" b="1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accent1">
                        <a:lumMod val="50000"/>
                      </a:schemeClr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  <a:sym typeface="Arial"/>
                  </a:rPr>
                  <a:t>ٱلْحَقيقِيَّةُ</a:t>
                </a:r>
                <a:endParaRPr kumimoji="0" lang="ar-MA" sz="32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1">
                      <a:lumMod val="50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endParaRPr>
              </a:p>
            </p:txBody>
          </p:sp>
        </p:grpSp>
        <p:sp>
          <p:nvSpPr>
            <p:cNvPr id="7" name="ZoneTexte 6">
              <a:extLst>
                <a:ext uri="{FF2B5EF4-FFF2-40B4-BE49-F238E27FC236}">
                  <a16:creationId xmlns:a16="http://schemas.microsoft.com/office/drawing/2014/main" id="{199461BD-58BF-F182-140C-669935A66077}"/>
                </a:ext>
              </a:extLst>
            </p:cNvPr>
            <p:cNvSpPr txBox="1"/>
            <p:nvPr/>
          </p:nvSpPr>
          <p:spPr>
            <a:xfrm>
              <a:off x="7222949" y="2443695"/>
              <a:ext cx="1037569" cy="630019"/>
            </a:xfrm>
            <a:prstGeom prst="roundRect">
              <a:avLst>
                <a:gd name="adj" fmla="val 12753"/>
              </a:avLst>
            </a:prstGeom>
            <a:noFill/>
            <a:ln w="28575">
              <a:solidFill>
                <a:srgbClr val="106585"/>
              </a:solidFill>
            </a:ln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32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1">
                      <a:lumMod val="50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بِوَطَنِها</a:t>
              </a:r>
            </a:p>
          </p:txBody>
        </p:sp>
      </p:grpSp>
      <p:sp>
        <p:nvSpPr>
          <p:cNvPr id="4" name="ZoneTexte 3">
            <a:extLst>
              <a:ext uri="{FF2B5EF4-FFF2-40B4-BE49-F238E27FC236}">
                <a16:creationId xmlns:a16="http://schemas.microsoft.com/office/drawing/2014/main" id="{3B9C1E2B-C1E2-F782-D6C2-74C311F661A9}"/>
              </a:ext>
            </a:extLst>
          </p:cNvPr>
          <p:cNvSpPr txBox="1"/>
          <p:nvPr/>
        </p:nvSpPr>
        <p:spPr>
          <a:xfrm>
            <a:off x="1300935" y="4129364"/>
            <a:ext cx="6340277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defRPr/>
            </a:pPr>
            <a:r>
              <a:rPr lang="ar-MA" sz="40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اَلْمُواطِنَةُ </a:t>
            </a:r>
            <a:r>
              <a:rPr lang="ar-MA" sz="40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ٱلْحَقيقِيَّةُ</a:t>
            </a:r>
            <a:r>
              <a:rPr lang="ar-MA" sz="40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</a:t>
            </a:r>
            <a:r>
              <a:rPr lang="ar-MA" sz="40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تَعْتَزُّ </a:t>
            </a:r>
            <a:r>
              <a:rPr lang="ar-MA" sz="40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بِوَطَنِها وَتَخْدُمُهُ.</a:t>
            </a:r>
          </a:p>
        </p:txBody>
      </p:sp>
      <p:grpSp>
        <p:nvGrpSpPr>
          <p:cNvPr id="24" name="Groupe 23">
            <a:extLst>
              <a:ext uri="{FF2B5EF4-FFF2-40B4-BE49-F238E27FC236}">
                <a16:creationId xmlns:a16="http://schemas.microsoft.com/office/drawing/2014/main" id="{0F628952-2233-D250-42D7-DAE59E142073}"/>
              </a:ext>
            </a:extLst>
          </p:cNvPr>
          <p:cNvGrpSpPr/>
          <p:nvPr/>
        </p:nvGrpSpPr>
        <p:grpSpPr>
          <a:xfrm>
            <a:off x="398069" y="100738"/>
            <a:ext cx="7750183" cy="324000"/>
            <a:chOff x="398069" y="100738"/>
            <a:chExt cx="7750183" cy="324000"/>
          </a:xfrm>
        </p:grpSpPr>
        <p:pic>
          <p:nvPicPr>
            <p:cNvPr id="25" name="Image 24">
              <a:extLst>
                <a:ext uri="{FF2B5EF4-FFF2-40B4-BE49-F238E27FC236}">
                  <a16:creationId xmlns:a16="http://schemas.microsoft.com/office/drawing/2014/main" id="{825A2748-F3DF-58AC-B75C-28356862E04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870183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6" name="Image 25">
              <a:extLst>
                <a:ext uri="{FF2B5EF4-FFF2-40B4-BE49-F238E27FC236}">
                  <a16:creationId xmlns:a16="http://schemas.microsoft.com/office/drawing/2014/main" id="{90B77715-6A4E-D214-E41E-EED269DE24B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081335" y="136737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8B992C0C-36F2-937F-6489-A1F4271D4605}"/>
                </a:ext>
              </a:extLst>
            </p:cNvPr>
            <p:cNvSpPr>
              <a:spLocks/>
            </p:cNvSpPr>
            <p:nvPr/>
          </p:nvSpPr>
          <p:spPr>
            <a:xfrm>
              <a:off x="6610183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افتتاح الحصة</a:t>
              </a:r>
            </a:p>
          </p:txBody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D55E3DF9-62CF-756C-CA9A-3E59A4B6FDDC}"/>
                </a:ext>
              </a:extLst>
            </p:cNvPr>
            <p:cNvSpPr>
              <a:spLocks/>
            </p:cNvSpPr>
            <p:nvPr/>
          </p:nvSpPr>
          <p:spPr>
            <a:xfrm>
              <a:off x="398069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اختــتام الحــصة</a:t>
              </a:r>
            </a:p>
          </p:txBody>
        </p:sp>
        <p:pic>
          <p:nvPicPr>
            <p:cNvPr id="29" name="Image 28">
              <a:extLst>
                <a:ext uri="{FF2B5EF4-FFF2-40B4-BE49-F238E27FC236}">
                  <a16:creationId xmlns:a16="http://schemas.microsoft.com/office/drawing/2014/main" id="{07B28C7E-10DC-22F3-9902-C0ACE06F818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082946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30" name="Image 29">
              <a:extLst>
                <a:ext uri="{FF2B5EF4-FFF2-40B4-BE49-F238E27FC236}">
                  <a16:creationId xmlns:a16="http://schemas.microsoft.com/office/drawing/2014/main" id="{F097D864-B00D-FB99-3C6E-E22FF829667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653072" y="131772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13751B16-4DD2-9751-82E8-104D969C093F}"/>
                </a:ext>
              </a:extLst>
            </p:cNvPr>
            <p:cNvSpPr>
              <a:spLocks/>
            </p:cNvSpPr>
            <p:nvPr/>
          </p:nvSpPr>
          <p:spPr>
            <a:xfrm>
              <a:off x="4931141" y="12533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rtl="1">
                <a:defRPr/>
              </a:pPr>
              <a:r>
                <a:rPr lang="ar-MA" sz="2000" b="1" dirty="0">
                  <a:solidFill>
                    <a:srgbClr val="565F88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ظواهر لغوية</a:t>
              </a:r>
            </a:p>
          </p:txBody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B05B88C2-CDB7-133F-282F-9D3D0B921821}"/>
                </a:ext>
              </a:extLst>
            </p:cNvPr>
            <p:cNvSpPr>
              <a:spLocks/>
            </p:cNvSpPr>
            <p:nvPr/>
          </p:nvSpPr>
          <p:spPr>
            <a:xfrm>
              <a:off x="3421973" y="126807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R="0" lvl="0" indent="0" algn="ctr" defTabSz="914400" rtl="1" fontAlgn="auto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إنتاج كتابي</a:t>
              </a:r>
            </a:p>
          </p:txBody>
        </p:sp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CB137290-888C-10BD-3C26-5895401DA9C9}"/>
                </a:ext>
              </a:extLst>
            </p:cNvPr>
            <p:cNvSpPr>
              <a:spLocks/>
            </p:cNvSpPr>
            <p:nvPr/>
          </p:nvSpPr>
          <p:spPr>
            <a:xfrm>
              <a:off x="2156330" y="136738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تحدث</a:t>
              </a:r>
            </a:p>
          </p:txBody>
        </p:sp>
        <p:pic>
          <p:nvPicPr>
            <p:cNvPr id="34" name="Image 33">
              <a:extLst>
                <a:ext uri="{FF2B5EF4-FFF2-40B4-BE49-F238E27FC236}">
                  <a16:creationId xmlns:a16="http://schemas.microsoft.com/office/drawing/2014/main" id="{7EE73B11-C747-ACF0-4BA1-F33B418385BC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562931" y="100738"/>
              <a:ext cx="278069" cy="278069"/>
            </a:xfrm>
            <a:prstGeom prst="rect">
              <a:avLst/>
            </a:prstGeom>
            <a:ln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2646978302"/>
      </p:ext>
    </p:extLst>
  </p:cSld>
  <p:clrMapOvr>
    <a:masterClrMapping/>
  </p:clrMapOvr>
  <p:transition spd="slow">
    <p:fade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92C113-5789-7E28-4632-7A8096A951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A291465-3AE7-46BB-11FE-919122584E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7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</a:rPr>
              <a:t>خذوا كراساتكم الصفحة 57. بشكل فردي رتبوا الكلمات لتركيب جمل. أمامكم 6 دقائق.</a:t>
            </a:r>
            <a:endParaRPr lang="fr-FR" sz="2400" b="1" dirty="0"/>
          </a:p>
        </p:txBody>
      </p:sp>
      <p:pic>
        <p:nvPicPr>
          <p:cNvPr id="8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8EBA3D15-2888-6C4C-100A-801107EF3BA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/>
          <a:srcRect/>
          <a:stretch/>
        </p:blipFill>
        <p:spPr>
          <a:xfrm>
            <a:off x="7915469" y="702876"/>
            <a:ext cx="828000" cy="827999"/>
          </a:xfr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94AE3ECB-9680-CB96-58C8-D1051322E45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20572" y="2510180"/>
            <a:ext cx="2351448" cy="3155027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6CB00A48-B2C9-FC71-52F1-D2B3C9B7D89A}"/>
              </a:ext>
            </a:extLst>
          </p:cNvPr>
          <p:cNvSpPr/>
          <p:nvPr/>
        </p:nvSpPr>
        <p:spPr>
          <a:xfrm>
            <a:off x="3676986" y="3951760"/>
            <a:ext cx="2438619" cy="1632857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71B97F5A-927C-C175-BE6F-CD7C390A94AD}"/>
              </a:ext>
            </a:extLst>
          </p:cNvPr>
          <p:cNvGrpSpPr/>
          <p:nvPr/>
        </p:nvGrpSpPr>
        <p:grpSpPr>
          <a:xfrm>
            <a:off x="398069" y="100738"/>
            <a:ext cx="7750183" cy="324000"/>
            <a:chOff x="398069" y="100738"/>
            <a:chExt cx="7750183" cy="324000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2D76FAC0-6462-8014-B908-C8DE62BBC40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870183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1AFD2EA5-B1A2-5B72-876D-4E4421F9563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081335" y="136737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88581E67-3FC7-8961-82E2-E159237E3098}"/>
                </a:ext>
              </a:extLst>
            </p:cNvPr>
            <p:cNvSpPr>
              <a:spLocks/>
            </p:cNvSpPr>
            <p:nvPr/>
          </p:nvSpPr>
          <p:spPr>
            <a:xfrm>
              <a:off x="6610183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افتتاح الحصة</a:t>
              </a: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BBFC32EE-3699-27AA-AC58-5AB6946F4E35}"/>
                </a:ext>
              </a:extLst>
            </p:cNvPr>
            <p:cNvSpPr>
              <a:spLocks/>
            </p:cNvSpPr>
            <p:nvPr/>
          </p:nvSpPr>
          <p:spPr>
            <a:xfrm>
              <a:off x="398069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اختــتام الحــصة</a:t>
              </a:r>
            </a:p>
          </p:txBody>
        </p:sp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C07C9C95-D6A1-DA49-9B92-CDDBDBBAC0A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082946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5" name="Image 14">
              <a:extLst>
                <a:ext uri="{FF2B5EF4-FFF2-40B4-BE49-F238E27FC236}">
                  <a16:creationId xmlns:a16="http://schemas.microsoft.com/office/drawing/2014/main" id="{C6BA9A4F-8FCF-86B8-031D-9A79EF2550B6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653072" y="131772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B4EFA2BE-B382-24C2-57E4-C6683A7D052B}"/>
                </a:ext>
              </a:extLst>
            </p:cNvPr>
            <p:cNvSpPr>
              <a:spLocks/>
            </p:cNvSpPr>
            <p:nvPr/>
          </p:nvSpPr>
          <p:spPr>
            <a:xfrm>
              <a:off x="4931141" y="12533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rtl="1">
                <a:defRPr/>
              </a:pPr>
              <a:r>
                <a:rPr lang="ar-MA" sz="2000" b="1" dirty="0">
                  <a:solidFill>
                    <a:srgbClr val="565F88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ظواهر لغوية</a:t>
              </a:r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43E269A2-478E-39B2-0A60-85720D5FE5F5}"/>
                </a:ext>
              </a:extLst>
            </p:cNvPr>
            <p:cNvSpPr>
              <a:spLocks/>
            </p:cNvSpPr>
            <p:nvPr/>
          </p:nvSpPr>
          <p:spPr>
            <a:xfrm>
              <a:off x="3421973" y="126807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R="0" lvl="0" indent="0" algn="ctr" defTabSz="914400" rtl="1" fontAlgn="auto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إنتاج كتابي</a:t>
              </a:r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12980ECB-EB8E-2288-D9F5-5069AFD0BF02}"/>
                </a:ext>
              </a:extLst>
            </p:cNvPr>
            <p:cNvSpPr>
              <a:spLocks/>
            </p:cNvSpPr>
            <p:nvPr/>
          </p:nvSpPr>
          <p:spPr>
            <a:xfrm>
              <a:off x="2156330" y="136738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تحدث</a:t>
              </a:r>
            </a:p>
          </p:txBody>
        </p:sp>
        <p:pic>
          <p:nvPicPr>
            <p:cNvPr id="26" name="Image 25">
              <a:extLst>
                <a:ext uri="{FF2B5EF4-FFF2-40B4-BE49-F238E27FC236}">
                  <a16:creationId xmlns:a16="http://schemas.microsoft.com/office/drawing/2014/main" id="{E4B5CE00-FA46-CDD2-36B0-E9464E6ED61E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562931" y="100738"/>
              <a:ext cx="278069" cy="278069"/>
            </a:xfrm>
            <a:prstGeom prst="rect">
              <a:avLst/>
            </a:prstGeom>
            <a:ln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149412444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2E1AB7-8B9F-0091-C3ED-01B1D7F3DE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5F6D9E6-5FB0-E17D-4B18-BA8CB496C1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069" y="756000"/>
            <a:ext cx="7074304" cy="612000"/>
          </a:xfrm>
        </p:spPr>
        <p:txBody>
          <a:bodyPr>
            <a:norm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</a:rPr>
              <a:t>انتهى الوقت. نصحح جملة </a:t>
            </a:r>
            <a:r>
              <a:rPr lang="ar-MA" sz="2400" b="1" dirty="0" err="1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</a:rPr>
              <a:t>جملة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</a:rPr>
              <a:t>. من يقرأ الجملة الأولى؟ ما الكلمة الزائدة؟ وضح لماذا؟</a:t>
            </a:r>
            <a:endParaRPr lang="fr-FR" sz="2000" b="1" dirty="0">
              <a:solidFill>
                <a:srgbClr val="FF0000"/>
              </a:solidFill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25A69993-31B7-8995-4E22-CDB122C94E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4483" y="1818944"/>
            <a:ext cx="7613778" cy="4777478"/>
          </a:xfrm>
          <a:prstGeom prst="roundRect">
            <a:avLst>
              <a:gd name="adj" fmla="val 16667"/>
            </a:avLst>
          </a:prstGeom>
          <a:ln>
            <a:solidFill>
              <a:schemeClr val="accent1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982943C7-B088-0038-D89D-B807870CE907}"/>
              </a:ext>
            </a:extLst>
          </p:cNvPr>
          <p:cNvSpPr txBox="1"/>
          <p:nvPr/>
        </p:nvSpPr>
        <p:spPr>
          <a:xfrm>
            <a:off x="2711084" y="2661058"/>
            <a:ext cx="6340277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defRPr/>
            </a:pP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تَطْلُعُ </a:t>
            </a:r>
            <a:r>
              <a:rPr lang="ar-MA" sz="40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ٱلشَّمْسُ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مِنَ </a:t>
            </a:r>
            <a:r>
              <a:rPr lang="ar-MA" sz="40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ٱلشَّرْقِ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يَوْمِيّاً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.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1AB200FE-D178-7E5D-5E66-B6782C4D66C1}"/>
              </a:ext>
            </a:extLst>
          </p:cNvPr>
          <p:cNvSpPr txBox="1"/>
          <p:nvPr/>
        </p:nvSpPr>
        <p:spPr>
          <a:xfrm>
            <a:off x="2568188" y="3738116"/>
            <a:ext cx="6340277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defRPr/>
            </a:pP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سافَرَتْ لَيْلى إِلى مُرّاكُشَ قَبْلَ شَهْرٍ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.</a:t>
            </a:r>
          </a:p>
        </p:txBody>
      </p:sp>
      <p:pic>
        <p:nvPicPr>
          <p:cNvPr id="20" name="Espace réservé pour une image  19">
            <a:extLst>
              <a:ext uri="{FF2B5EF4-FFF2-40B4-BE49-F238E27FC236}">
                <a16:creationId xmlns:a16="http://schemas.microsoft.com/office/drawing/2014/main" id="{65542011-E503-01AC-9372-753F8918CAE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87C56D7B-5CEE-3E5D-8EB7-7B17198EF6A5}"/>
              </a:ext>
            </a:extLst>
          </p:cNvPr>
          <p:cNvSpPr txBox="1"/>
          <p:nvPr/>
        </p:nvSpPr>
        <p:spPr>
          <a:xfrm>
            <a:off x="2384513" y="4815174"/>
            <a:ext cx="6340277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defRPr/>
            </a:pP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اَلْمُعَلِّمونَ حَريصونَ عَلى شَرْحِ </a:t>
            </a:r>
            <a:r>
              <a:rPr lang="ar-MA" sz="40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ٱلدَّرْسِ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.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90832241-ADE0-4D49-4801-08D755D811D9}"/>
              </a:ext>
            </a:extLst>
          </p:cNvPr>
          <p:cNvSpPr txBox="1"/>
          <p:nvPr/>
        </p:nvSpPr>
        <p:spPr>
          <a:xfrm>
            <a:off x="3020770" y="5888536"/>
            <a:ext cx="506776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defRPr/>
            </a:pP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اَلْبِنْتانِ مُنْشَغِلَتانِ بِمُلاحَقَةِ </a:t>
            </a:r>
            <a:r>
              <a:rPr lang="ar-MA" sz="40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ٱلْفَراشاتِ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. </a:t>
            </a:r>
            <a:endParaRPr lang="ar-MA" sz="40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59757BFA-4E2F-39FD-ECC0-ACDB3BAE5CDC}"/>
              </a:ext>
            </a:extLst>
          </p:cNvPr>
          <p:cNvGrpSpPr/>
          <p:nvPr/>
        </p:nvGrpSpPr>
        <p:grpSpPr>
          <a:xfrm>
            <a:off x="398069" y="100738"/>
            <a:ext cx="7750183" cy="324000"/>
            <a:chOff x="398069" y="100738"/>
            <a:chExt cx="7750183" cy="324000"/>
          </a:xfrm>
        </p:grpSpPr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7029436F-B564-39BC-0537-BBC01F861E9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870183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5" name="Image 24">
              <a:extLst>
                <a:ext uri="{FF2B5EF4-FFF2-40B4-BE49-F238E27FC236}">
                  <a16:creationId xmlns:a16="http://schemas.microsoft.com/office/drawing/2014/main" id="{BB015C88-E755-A045-2E35-B37B6B8C2F6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081335" y="136737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A5D4B540-F06A-2BD9-3F81-8106E42E06C1}"/>
                </a:ext>
              </a:extLst>
            </p:cNvPr>
            <p:cNvSpPr>
              <a:spLocks/>
            </p:cNvSpPr>
            <p:nvPr/>
          </p:nvSpPr>
          <p:spPr>
            <a:xfrm>
              <a:off x="6610183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افتتاح الحصة</a:t>
              </a:r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F344CA21-11F5-19B4-BBAA-91C32951C7C3}"/>
                </a:ext>
              </a:extLst>
            </p:cNvPr>
            <p:cNvSpPr>
              <a:spLocks/>
            </p:cNvSpPr>
            <p:nvPr/>
          </p:nvSpPr>
          <p:spPr>
            <a:xfrm>
              <a:off x="398069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اختــتام الحــصة</a:t>
              </a:r>
            </a:p>
          </p:txBody>
        </p:sp>
        <p:pic>
          <p:nvPicPr>
            <p:cNvPr id="28" name="Image 27">
              <a:extLst>
                <a:ext uri="{FF2B5EF4-FFF2-40B4-BE49-F238E27FC236}">
                  <a16:creationId xmlns:a16="http://schemas.microsoft.com/office/drawing/2014/main" id="{B47F7B76-81ED-3326-44E1-CB6B5F6DC6C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082946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9" name="Image 28">
              <a:extLst>
                <a:ext uri="{FF2B5EF4-FFF2-40B4-BE49-F238E27FC236}">
                  <a16:creationId xmlns:a16="http://schemas.microsoft.com/office/drawing/2014/main" id="{642793D0-5653-5E47-58C2-5728F7B7E252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653072" y="131772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F8884405-0557-7554-825F-94DE87964030}"/>
                </a:ext>
              </a:extLst>
            </p:cNvPr>
            <p:cNvSpPr>
              <a:spLocks/>
            </p:cNvSpPr>
            <p:nvPr/>
          </p:nvSpPr>
          <p:spPr>
            <a:xfrm>
              <a:off x="4931141" y="12533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rtl="1">
                <a:defRPr/>
              </a:pPr>
              <a:r>
                <a:rPr lang="ar-MA" sz="2000" b="1" dirty="0">
                  <a:solidFill>
                    <a:srgbClr val="565F88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ظواهر لغوية</a:t>
              </a:r>
            </a:p>
          </p:txBody>
        </p: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328E49D7-D664-76EC-BBC0-587FE226A3F6}"/>
                </a:ext>
              </a:extLst>
            </p:cNvPr>
            <p:cNvSpPr>
              <a:spLocks/>
            </p:cNvSpPr>
            <p:nvPr/>
          </p:nvSpPr>
          <p:spPr>
            <a:xfrm>
              <a:off x="3421973" y="126807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R="0" lvl="0" indent="0" algn="ctr" defTabSz="914400" rtl="1" fontAlgn="auto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إنتاج كتابي</a:t>
              </a:r>
            </a:p>
          </p:txBody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15093FBC-4A72-AA14-C7E9-66200007BD4C}"/>
                </a:ext>
              </a:extLst>
            </p:cNvPr>
            <p:cNvSpPr>
              <a:spLocks/>
            </p:cNvSpPr>
            <p:nvPr/>
          </p:nvSpPr>
          <p:spPr>
            <a:xfrm>
              <a:off x="2156330" y="136738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تحدث</a:t>
              </a:r>
            </a:p>
          </p:txBody>
        </p:sp>
        <p:pic>
          <p:nvPicPr>
            <p:cNvPr id="33" name="Image 32">
              <a:extLst>
                <a:ext uri="{FF2B5EF4-FFF2-40B4-BE49-F238E27FC236}">
                  <a16:creationId xmlns:a16="http://schemas.microsoft.com/office/drawing/2014/main" id="{564E3421-C325-7C58-5E29-4EA243F66053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562931" y="100738"/>
              <a:ext cx="278069" cy="278069"/>
            </a:xfrm>
            <a:prstGeom prst="rect">
              <a:avLst/>
            </a:prstGeom>
            <a:ln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116263160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6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6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6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FD9AA4-0FEB-8F28-12AA-DCA695186D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5D92A2A-9B7C-D6F7-7CBA-F13FDBC358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069" y="756000"/>
            <a:ext cx="7074304" cy="612000"/>
          </a:xfrm>
        </p:spPr>
        <p:txBody>
          <a:bodyPr>
            <a:norm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</a:rPr>
              <a:t>تأكدوا من صحة إجاباتكم.</a:t>
            </a:r>
            <a:endParaRPr lang="fr-FR" sz="2000" b="1" dirty="0">
              <a:solidFill>
                <a:srgbClr val="FF0000"/>
              </a:solidFill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B3364396-E12C-2D9B-8E57-A3BA662ADF1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4483" y="1818944"/>
            <a:ext cx="7613778" cy="4777478"/>
          </a:xfrm>
          <a:prstGeom prst="roundRect">
            <a:avLst>
              <a:gd name="adj" fmla="val 16667"/>
            </a:avLst>
          </a:prstGeom>
          <a:ln>
            <a:solidFill>
              <a:schemeClr val="accent1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52964B28-7978-9E89-9820-97462E17E434}"/>
              </a:ext>
            </a:extLst>
          </p:cNvPr>
          <p:cNvSpPr txBox="1"/>
          <p:nvPr/>
        </p:nvSpPr>
        <p:spPr>
          <a:xfrm>
            <a:off x="2711084" y="2661058"/>
            <a:ext cx="6340277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defRPr/>
            </a:pP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تَطْلُعُ </a:t>
            </a:r>
            <a:r>
              <a:rPr lang="ar-MA" sz="40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ٱلشَّمْسُ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مِنَ </a:t>
            </a:r>
            <a:r>
              <a:rPr lang="ar-MA" sz="40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ٱلشَّرْقِ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يَوْمِيّاً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.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13E1801F-3F23-D21F-AEEB-2DA77B159C0A}"/>
              </a:ext>
            </a:extLst>
          </p:cNvPr>
          <p:cNvSpPr txBox="1"/>
          <p:nvPr/>
        </p:nvSpPr>
        <p:spPr>
          <a:xfrm>
            <a:off x="2568188" y="3738116"/>
            <a:ext cx="6340277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defRPr/>
            </a:pP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سافَرَتْ لَيْلى إِلى مُرّاكُشَ قَبْلَ شَهْرٍ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.</a:t>
            </a:r>
          </a:p>
        </p:txBody>
      </p:sp>
      <p:pic>
        <p:nvPicPr>
          <p:cNvPr id="20" name="Espace réservé pour une image  19">
            <a:extLst>
              <a:ext uri="{FF2B5EF4-FFF2-40B4-BE49-F238E27FC236}">
                <a16:creationId xmlns:a16="http://schemas.microsoft.com/office/drawing/2014/main" id="{FE805743-4514-42AB-E62C-AF1E2AE06AB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06103310-DF8C-E380-290D-4E63ABBFBD3F}"/>
              </a:ext>
            </a:extLst>
          </p:cNvPr>
          <p:cNvSpPr txBox="1"/>
          <p:nvPr/>
        </p:nvSpPr>
        <p:spPr>
          <a:xfrm>
            <a:off x="2384513" y="4815174"/>
            <a:ext cx="6340277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defRPr/>
            </a:pP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اَلْمُعَلِّمونَ حَريصونَ عَلى شَرْحِ </a:t>
            </a:r>
            <a:r>
              <a:rPr lang="ar-MA" sz="40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ٱلدَّرْسِ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.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321B0386-CBD1-F18C-7C4C-757667EABFAD}"/>
              </a:ext>
            </a:extLst>
          </p:cNvPr>
          <p:cNvSpPr txBox="1"/>
          <p:nvPr/>
        </p:nvSpPr>
        <p:spPr>
          <a:xfrm>
            <a:off x="3020770" y="5888536"/>
            <a:ext cx="506776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defRPr/>
            </a:pP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اَلْبِنْتانِ مُنْشَغِلَتانِ بِمُلاحَقَةِ </a:t>
            </a:r>
            <a:r>
              <a:rPr lang="ar-MA" sz="40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ٱلْفَراشاتِ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. </a:t>
            </a:r>
            <a:endParaRPr lang="ar-MA" sz="40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C3737329-96FD-CA10-B665-0F2AE66CA448}"/>
              </a:ext>
            </a:extLst>
          </p:cNvPr>
          <p:cNvGrpSpPr/>
          <p:nvPr/>
        </p:nvGrpSpPr>
        <p:grpSpPr>
          <a:xfrm>
            <a:off x="398069" y="100738"/>
            <a:ext cx="7750183" cy="324000"/>
            <a:chOff x="398069" y="100738"/>
            <a:chExt cx="7750183" cy="324000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7B5165A0-F2D8-6CD7-DC3E-C4F64B64037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870183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14BF87DF-F06D-5C79-572C-C4365C60AED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081335" y="136737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EA0DBCC6-EA69-16FA-BF8A-54A2E1FD864D}"/>
                </a:ext>
              </a:extLst>
            </p:cNvPr>
            <p:cNvSpPr>
              <a:spLocks/>
            </p:cNvSpPr>
            <p:nvPr/>
          </p:nvSpPr>
          <p:spPr>
            <a:xfrm>
              <a:off x="6610183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افتتاح الحصة</a:t>
              </a:r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082EC50F-54A6-E0AF-98EF-49B3D3A17E78}"/>
                </a:ext>
              </a:extLst>
            </p:cNvPr>
            <p:cNvSpPr>
              <a:spLocks/>
            </p:cNvSpPr>
            <p:nvPr/>
          </p:nvSpPr>
          <p:spPr>
            <a:xfrm>
              <a:off x="398069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اختــتام الحــصة</a:t>
              </a:r>
            </a:p>
          </p:txBody>
        </p:sp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C464550C-4371-FA21-8B45-A8C3C81A0E59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082946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3" name="Image 22">
              <a:extLst>
                <a:ext uri="{FF2B5EF4-FFF2-40B4-BE49-F238E27FC236}">
                  <a16:creationId xmlns:a16="http://schemas.microsoft.com/office/drawing/2014/main" id="{78AC8B0B-51B4-6715-FFC9-8A487CB0317D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653072" y="131772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A2E42316-DA9C-F2C0-2C99-73ED79FADA21}"/>
                </a:ext>
              </a:extLst>
            </p:cNvPr>
            <p:cNvSpPr>
              <a:spLocks/>
            </p:cNvSpPr>
            <p:nvPr/>
          </p:nvSpPr>
          <p:spPr>
            <a:xfrm>
              <a:off x="4931141" y="12533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rtl="1">
                <a:defRPr/>
              </a:pPr>
              <a:r>
                <a:rPr lang="ar-MA" sz="2000" b="1" dirty="0">
                  <a:solidFill>
                    <a:srgbClr val="565F88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ظواهر لغوية</a:t>
              </a:r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BD7BC378-C0CD-48C6-A79D-FF5452F83426}"/>
                </a:ext>
              </a:extLst>
            </p:cNvPr>
            <p:cNvSpPr>
              <a:spLocks/>
            </p:cNvSpPr>
            <p:nvPr/>
          </p:nvSpPr>
          <p:spPr>
            <a:xfrm>
              <a:off x="3421973" y="126807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R="0" lvl="0" indent="0" algn="ctr" defTabSz="914400" rtl="1" fontAlgn="auto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إنتاج كتابي</a:t>
              </a:r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23076CFE-AFFC-78AC-8725-94EB0C7F9F1F}"/>
                </a:ext>
              </a:extLst>
            </p:cNvPr>
            <p:cNvSpPr>
              <a:spLocks/>
            </p:cNvSpPr>
            <p:nvPr/>
          </p:nvSpPr>
          <p:spPr>
            <a:xfrm>
              <a:off x="2156330" y="136738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تحدث</a:t>
              </a:r>
            </a:p>
          </p:txBody>
        </p:sp>
        <p:pic>
          <p:nvPicPr>
            <p:cNvPr id="27" name="Image 26">
              <a:extLst>
                <a:ext uri="{FF2B5EF4-FFF2-40B4-BE49-F238E27FC236}">
                  <a16:creationId xmlns:a16="http://schemas.microsoft.com/office/drawing/2014/main" id="{2B553817-8766-4B29-BBA3-5D833F1ADBE1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562931" y="100738"/>
              <a:ext cx="278069" cy="278069"/>
            </a:xfrm>
            <a:prstGeom prst="rect">
              <a:avLst/>
            </a:prstGeom>
            <a:ln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193490619"/>
      </p:ext>
    </p:extLst>
  </p:cSld>
  <p:clrMapOvr>
    <a:masterClrMapping/>
  </p:clrMapOvr>
  <p:transition spd="slow">
    <p:fade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701F8B-E6CA-61AF-A455-F7E43E431A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1A95914A-97A4-1956-641A-61F2A497EB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874536"/>
            <a:ext cx="7886700" cy="720000"/>
          </a:xfrm>
        </p:spPr>
        <p:txBody>
          <a:bodyPr/>
          <a:lstStyle/>
          <a:p>
            <a:r>
              <a:rPr lang="ar-MA" sz="4000" dirty="0"/>
              <a:t>إنتاج كتابي</a:t>
            </a:r>
            <a:endParaRPr lang="fr-MA" sz="4400" dirty="0"/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E47BD754-495D-BA75-F2B6-D0D73577373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9DAE38A8-1E62-369B-D6C9-862B9BA9700F}"/>
              </a:ext>
            </a:extLst>
          </p:cNvPr>
          <p:cNvSpPr txBox="1">
            <a:spLocks/>
          </p:cNvSpPr>
          <p:nvPr/>
        </p:nvSpPr>
        <p:spPr>
          <a:xfrm>
            <a:off x="1601169" y="2690694"/>
            <a:ext cx="5220831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توظيف مهارة التوسيع في إنتاج فقرة.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2B53A9D3-4A6D-AC98-E14E-BBA2187621DB}"/>
              </a:ext>
            </a:extLst>
          </p:cNvPr>
          <p:cNvSpPr txBox="1"/>
          <p:nvPr/>
        </p:nvSpPr>
        <p:spPr>
          <a:xfrm>
            <a:off x="5716971" y="1777877"/>
            <a:ext cx="145424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3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</a:t>
            </a:r>
            <a:endParaRPr kumimoji="0" lang="ar-MA" sz="36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8F4BCEB6-048E-0250-29C0-3B783C96E63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pic>
        <p:nvPicPr>
          <p:cNvPr id="3" name="Espace réservé pour une image  20">
            <a:extLst>
              <a:ext uri="{FF2B5EF4-FFF2-40B4-BE49-F238E27FC236}">
                <a16:creationId xmlns:a16="http://schemas.microsoft.com/office/drawing/2014/main" id="{043D9A57-4886-793B-2A57-60D8EBAD3ECF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073500" y="1807373"/>
            <a:ext cx="527669" cy="527669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34797F89-4588-BAED-CF3A-D2F9AAB51B1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36501" y="990954"/>
            <a:ext cx="487163" cy="487163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52420697"/>
      </p:ext>
    </p:extLst>
  </p:cSld>
  <p:clrMapOvr>
    <a:masterClrMapping/>
  </p:clrMapOvr>
  <p:transition spd="slow">
    <p:fade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7D7518-E904-F8E8-0F3F-A00D7D3278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9F78F6E-B1BB-BFAB-3912-838591CBD3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</a:rPr>
              <a:t>في حصة الإنتاج الكتابي ستنتجون فقرة انطلاقا من مشاهد. </a:t>
            </a:r>
            <a:endParaRPr lang="fr-FR" sz="2000" b="1" dirty="0"/>
          </a:p>
        </p:txBody>
      </p:sp>
      <p:pic>
        <p:nvPicPr>
          <p:cNvPr id="8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8AD4E8AC-6811-F0D6-1919-2034A856D53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/>
          <a:srcRect/>
          <a:stretch/>
        </p:blipFill>
        <p:spPr>
          <a:xfrm>
            <a:off x="7915469" y="702876"/>
            <a:ext cx="828000" cy="827999"/>
          </a:xfr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FAAB9B8E-9EDC-D1B2-2A0B-E4C85D8334E4}"/>
              </a:ext>
            </a:extLst>
          </p:cNvPr>
          <p:cNvSpPr txBox="1"/>
          <p:nvPr/>
        </p:nvSpPr>
        <p:spPr>
          <a:xfrm>
            <a:off x="2985796" y="2715208"/>
            <a:ext cx="369492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6000" dirty="0"/>
              <a:t>إِنْتاجُ فِقْرَةٍ</a:t>
            </a:r>
            <a:endParaRPr lang="fr-FR" sz="6000" dirty="0"/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D4EAB671-3081-B217-DF06-B0C1DBBA3CA2}"/>
              </a:ext>
            </a:extLst>
          </p:cNvPr>
          <p:cNvGrpSpPr/>
          <p:nvPr/>
        </p:nvGrpSpPr>
        <p:grpSpPr>
          <a:xfrm>
            <a:off x="398069" y="100738"/>
            <a:ext cx="7750183" cy="324000"/>
            <a:chOff x="398069" y="100738"/>
            <a:chExt cx="7750183" cy="324000"/>
          </a:xfrm>
        </p:grpSpPr>
        <p:pic>
          <p:nvPicPr>
            <p:cNvPr id="15" name="Image 14">
              <a:extLst>
                <a:ext uri="{FF2B5EF4-FFF2-40B4-BE49-F238E27FC236}">
                  <a16:creationId xmlns:a16="http://schemas.microsoft.com/office/drawing/2014/main" id="{8666FE3C-2B61-2F2D-B39A-4741AB0E72C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870183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6" name="Image 15">
              <a:extLst>
                <a:ext uri="{FF2B5EF4-FFF2-40B4-BE49-F238E27FC236}">
                  <a16:creationId xmlns:a16="http://schemas.microsoft.com/office/drawing/2014/main" id="{E675559D-3DA8-E406-0A80-4DE12919751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081335" y="136737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E2BBF0DE-C1CF-D79D-5C61-0D507E4DDA2C}"/>
                </a:ext>
              </a:extLst>
            </p:cNvPr>
            <p:cNvSpPr>
              <a:spLocks/>
            </p:cNvSpPr>
            <p:nvPr/>
          </p:nvSpPr>
          <p:spPr>
            <a:xfrm>
              <a:off x="6610183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افتتاح الحصة</a:t>
              </a:r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C6F71881-FB8E-265A-EFE0-C75C59D0E280}"/>
                </a:ext>
              </a:extLst>
            </p:cNvPr>
            <p:cNvSpPr>
              <a:spLocks/>
            </p:cNvSpPr>
            <p:nvPr/>
          </p:nvSpPr>
          <p:spPr>
            <a:xfrm>
              <a:off x="398069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اختــتام الحــصة</a:t>
              </a:r>
            </a:p>
          </p:txBody>
        </p:sp>
        <p:pic>
          <p:nvPicPr>
            <p:cNvPr id="26" name="Image 25">
              <a:extLst>
                <a:ext uri="{FF2B5EF4-FFF2-40B4-BE49-F238E27FC236}">
                  <a16:creationId xmlns:a16="http://schemas.microsoft.com/office/drawing/2014/main" id="{BCA44B38-C8EE-E112-9695-8A801AFA331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082946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7" name="Image 26">
              <a:extLst>
                <a:ext uri="{FF2B5EF4-FFF2-40B4-BE49-F238E27FC236}">
                  <a16:creationId xmlns:a16="http://schemas.microsoft.com/office/drawing/2014/main" id="{29ABD8E4-3481-B532-0238-474CBEBC012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653072" y="131772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1FC74BFB-6187-9326-C22B-B367E85C9CD1}"/>
                </a:ext>
              </a:extLst>
            </p:cNvPr>
            <p:cNvSpPr>
              <a:spLocks/>
            </p:cNvSpPr>
            <p:nvPr/>
          </p:nvSpPr>
          <p:spPr>
            <a:xfrm>
              <a:off x="4931141" y="12533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rtl="1">
                <a:defRPr/>
              </a:pP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ظواهر لغوية</a:t>
              </a:r>
            </a:p>
          </p:txBody>
        </p:sp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487FFA2D-917E-97B6-D4CF-5934131904EB}"/>
                </a:ext>
              </a:extLst>
            </p:cNvPr>
            <p:cNvSpPr>
              <a:spLocks/>
            </p:cNvSpPr>
            <p:nvPr/>
          </p:nvSpPr>
          <p:spPr>
            <a:xfrm>
              <a:off x="3421973" y="126807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R="0" lvl="0" indent="0" algn="ctr" defTabSz="914400" rtl="1" fontAlgn="auto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lang="ar-MA" sz="2000" b="1" dirty="0">
                  <a:solidFill>
                    <a:srgbClr val="565F88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إنتاج كتابي</a:t>
              </a:r>
            </a:p>
          </p:txBody>
        </p:sp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9F88F149-28E8-9826-6AE4-521E0E86B55F}"/>
                </a:ext>
              </a:extLst>
            </p:cNvPr>
            <p:cNvSpPr>
              <a:spLocks/>
            </p:cNvSpPr>
            <p:nvPr/>
          </p:nvSpPr>
          <p:spPr>
            <a:xfrm>
              <a:off x="2156330" y="136738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تحدث</a:t>
              </a:r>
            </a:p>
          </p:txBody>
        </p:sp>
        <p:pic>
          <p:nvPicPr>
            <p:cNvPr id="31" name="Image 30">
              <a:extLst>
                <a:ext uri="{FF2B5EF4-FFF2-40B4-BE49-F238E27FC236}">
                  <a16:creationId xmlns:a16="http://schemas.microsoft.com/office/drawing/2014/main" id="{379C7E4C-A3CC-0C67-75D7-051770D2FEFA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562931" y="100738"/>
              <a:ext cx="278069" cy="278069"/>
            </a:xfrm>
            <a:prstGeom prst="rect">
              <a:avLst/>
            </a:prstGeom>
            <a:ln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387996430"/>
      </p:ext>
    </p:extLst>
  </p:cSld>
  <p:clrMapOvr>
    <a:masterClrMapping/>
  </p:clrMapOvr>
  <p:transition spd="slow">
    <p:fade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3212B2-5FCA-74A0-1183-F94121D79E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83D62D8-360E-CD45-3437-7C50B1DEB6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</a:rPr>
              <a:t>من يذكر ببعض أدوات الربط التي نستعملها للربط بين الجمل؟</a:t>
            </a:r>
            <a:endParaRPr lang="fr-FR" sz="2000" b="1" dirty="0"/>
          </a:p>
        </p:txBody>
      </p:sp>
      <p:pic>
        <p:nvPicPr>
          <p:cNvPr id="8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C01B5FE-8A2E-7297-5642-E5757D55E9C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/>
          <a:srcRect/>
          <a:stretch/>
        </p:blipFill>
        <p:spPr>
          <a:xfrm>
            <a:off x="7915469" y="702876"/>
            <a:ext cx="828000" cy="827999"/>
          </a:xfr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3336EBF4-BC1D-89EE-26A5-5FD7D8333890}"/>
              </a:ext>
            </a:extLst>
          </p:cNvPr>
          <p:cNvSpPr txBox="1"/>
          <p:nvPr/>
        </p:nvSpPr>
        <p:spPr>
          <a:xfrm>
            <a:off x="3083802" y="3044279"/>
            <a:ext cx="345643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4400" dirty="0">
                <a:solidFill>
                  <a:schemeClr val="accent1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أَدَواتُ </a:t>
            </a:r>
            <a:r>
              <a:rPr lang="ar-MA" sz="4400" dirty="0" err="1">
                <a:solidFill>
                  <a:schemeClr val="accent1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ٱلرَّبْطِ</a:t>
            </a:r>
            <a:r>
              <a:rPr lang="ar-MA" sz="4400" dirty="0">
                <a:solidFill>
                  <a:schemeClr val="accent1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بَيْنَ </a:t>
            </a:r>
            <a:r>
              <a:rPr lang="ar-MA" sz="4400" dirty="0" err="1">
                <a:solidFill>
                  <a:schemeClr val="accent1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ٱلْجُمَلِ</a:t>
            </a:r>
            <a:endParaRPr lang="fr-FR" sz="4400" dirty="0">
              <a:solidFill>
                <a:schemeClr val="accent1">
                  <a:lumMod val="75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5AD76244-10D7-C578-4ECC-ABC754B71C95}"/>
              </a:ext>
            </a:extLst>
          </p:cNvPr>
          <p:cNvGrpSpPr/>
          <p:nvPr/>
        </p:nvGrpSpPr>
        <p:grpSpPr>
          <a:xfrm>
            <a:off x="398069" y="100738"/>
            <a:ext cx="7750183" cy="324544"/>
            <a:chOff x="398069" y="100738"/>
            <a:chExt cx="7750183" cy="324544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5230F7A8-66EB-10B5-359B-B048ABB30FC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870183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4F137A99-B7C9-0524-B2BF-548A4163146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362232" y="147213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CF167E1D-7490-9BE7-D406-FEBC8D2A5576}"/>
                </a:ext>
              </a:extLst>
            </p:cNvPr>
            <p:cNvSpPr>
              <a:spLocks/>
            </p:cNvSpPr>
            <p:nvPr/>
          </p:nvSpPr>
          <p:spPr>
            <a:xfrm>
              <a:off x="6610183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افتتاح الحصة</a:t>
              </a:r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6559B047-C1BF-CFB9-C2F4-686B6A39BD77}"/>
                </a:ext>
              </a:extLst>
            </p:cNvPr>
            <p:cNvSpPr>
              <a:spLocks/>
            </p:cNvSpPr>
            <p:nvPr/>
          </p:nvSpPr>
          <p:spPr>
            <a:xfrm>
              <a:off x="398069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اختــتام الحــصة</a:t>
              </a:r>
            </a:p>
          </p:txBody>
        </p:sp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59EFF435-B490-6068-651C-14B89ECE071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082946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F0DD93B2-1D8F-A1B4-05AD-4151C7697A42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653072" y="131772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2EE75128-6968-A9AF-B5C1-9900FE198EA7}"/>
                </a:ext>
              </a:extLst>
            </p:cNvPr>
            <p:cNvSpPr>
              <a:spLocks/>
            </p:cNvSpPr>
            <p:nvPr/>
          </p:nvSpPr>
          <p:spPr>
            <a:xfrm>
              <a:off x="4931141" y="12533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rtl="1">
                <a:defRPr/>
              </a:pP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ظواهر لغوية</a:t>
              </a: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085000F8-D643-8A24-B74D-3D9ED637CF71}"/>
                </a:ext>
              </a:extLst>
            </p:cNvPr>
            <p:cNvSpPr>
              <a:spLocks/>
            </p:cNvSpPr>
            <p:nvPr/>
          </p:nvSpPr>
          <p:spPr>
            <a:xfrm>
              <a:off x="3421973" y="126807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R="0" lvl="0" indent="0" algn="ctr" defTabSz="914400" rtl="1" fontAlgn="auto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lang="ar-MA" sz="2000" b="1" dirty="0">
                  <a:solidFill>
                    <a:srgbClr val="565F88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إنتاج كتابي</a:t>
              </a: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49DDBD43-E35E-A5AD-E54D-07340BF7F9D5}"/>
                </a:ext>
              </a:extLst>
            </p:cNvPr>
            <p:cNvSpPr>
              <a:spLocks/>
            </p:cNvSpPr>
            <p:nvPr/>
          </p:nvSpPr>
          <p:spPr>
            <a:xfrm>
              <a:off x="2156330" y="136738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تحدث</a:t>
              </a:r>
            </a:p>
          </p:txBody>
        </p:sp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8310CF7C-1560-DA06-11DF-BB1A7DF08A2C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562931" y="100738"/>
              <a:ext cx="278069" cy="278069"/>
            </a:xfrm>
            <a:prstGeom prst="rect">
              <a:avLst/>
            </a:prstGeom>
            <a:ln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102755152"/>
      </p:ext>
    </p:extLst>
  </p:cSld>
  <p:clrMapOvr>
    <a:masterClrMapping/>
  </p:clrMapOvr>
  <p:transition spd="slow">
    <p:fade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BEDDCB-4AB8-D28F-D1EA-A5B6CE7704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D5141CF-52B5-71D3-D1AC-3E198291E7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</a:rPr>
              <a:t>نتذكر كيف نكتب فقرة بتوظيف إستراتيجية توسيع فكرة.</a:t>
            </a:r>
            <a:endParaRPr lang="fr-FR" sz="2400" b="1" dirty="0"/>
          </a:p>
        </p:txBody>
      </p:sp>
      <p:pic>
        <p:nvPicPr>
          <p:cNvPr id="8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271A8988-63D6-3AE1-114E-5A51971CD8F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/>
          <a:srcRect/>
          <a:stretch/>
        </p:blipFill>
        <p:spPr>
          <a:xfrm>
            <a:off x="7915469" y="702876"/>
            <a:ext cx="828000" cy="827999"/>
          </a:xfr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F4063CD3-B0A1-9E3A-03DD-4ED42150F67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8069" y="2217449"/>
            <a:ext cx="6961865" cy="3937675"/>
          </a:xfrm>
          <a:prstGeom prst="rect">
            <a:avLst/>
          </a:prstGeom>
        </p:spPr>
      </p:pic>
      <p:grpSp>
        <p:nvGrpSpPr>
          <p:cNvPr id="7" name="Groupe 6">
            <a:extLst>
              <a:ext uri="{FF2B5EF4-FFF2-40B4-BE49-F238E27FC236}">
                <a16:creationId xmlns:a16="http://schemas.microsoft.com/office/drawing/2014/main" id="{53D411F0-6033-15E6-90A8-7B9AC51F0C1E}"/>
              </a:ext>
            </a:extLst>
          </p:cNvPr>
          <p:cNvGrpSpPr/>
          <p:nvPr/>
        </p:nvGrpSpPr>
        <p:grpSpPr>
          <a:xfrm>
            <a:off x="398069" y="100738"/>
            <a:ext cx="7750183" cy="324000"/>
            <a:chOff x="398069" y="100738"/>
            <a:chExt cx="7750183" cy="324000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F16FDA7E-D225-39A5-FEB3-5E7F2612DDF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870183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0F5EA36E-334D-7755-E3B7-8082E4CB7AB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081335" y="136737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FC455771-D5DD-F1FF-CB80-5AC53C622941}"/>
                </a:ext>
              </a:extLst>
            </p:cNvPr>
            <p:cNvSpPr>
              <a:spLocks/>
            </p:cNvSpPr>
            <p:nvPr/>
          </p:nvSpPr>
          <p:spPr>
            <a:xfrm>
              <a:off x="6610183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افتتاح الحصة</a:t>
              </a: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0B73EB3-0423-14B6-C827-DD6214E03BA7}"/>
                </a:ext>
              </a:extLst>
            </p:cNvPr>
            <p:cNvSpPr>
              <a:spLocks/>
            </p:cNvSpPr>
            <p:nvPr/>
          </p:nvSpPr>
          <p:spPr>
            <a:xfrm>
              <a:off x="398069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اختــتام الحــصة</a:t>
              </a:r>
            </a:p>
          </p:txBody>
        </p:sp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B6EC7330-CF03-F64E-4D3F-C1DE1CD7802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082946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473653F9-DA86-0A50-C060-37770ED9A282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alphaModFix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653072" y="131772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D227298E-28B4-5B88-F841-DDB5D2D88701}"/>
                </a:ext>
              </a:extLst>
            </p:cNvPr>
            <p:cNvSpPr>
              <a:spLocks/>
            </p:cNvSpPr>
            <p:nvPr/>
          </p:nvSpPr>
          <p:spPr>
            <a:xfrm>
              <a:off x="4931141" y="12533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rtl="1">
                <a:defRPr/>
              </a:pP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ظواهر لغوية</a:t>
              </a:r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2925AC62-BC70-1C19-39B3-8D31FECB5E4E}"/>
                </a:ext>
              </a:extLst>
            </p:cNvPr>
            <p:cNvSpPr>
              <a:spLocks/>
            </p:cNvSpPr>
            <p:nvPr/>
          </p:nvSpPr>
          <p:spPr>
            <a:xfrm>
              <a:off x="3421973" y="126807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R="0" lvl="0" indent="0" algn="ctr" defTabSz="914400" rtl="1" fontAlgn="auto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lang="ar-MA" sz="2000" b="1" dirty="0">
                  <a:solidFill>
                    <a:srgbClr val="565F88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إنتاج كتابي</a:t>
              </a:r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1E5ABD8F-159F-D8F5-9263-24EE04040DD5}"/>
                </a:ext>
              </a:extLst>
            </p:cNvPr>
            <p:cNvSpPr>
              <a:spLocks/>
            </p:cNvSpPr>
            <p:nvPr/>
          </p:nvSpPr>
          <p:spPr>
            <a:xfrm>
              <a:off x="2156330" y="136738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تحدث</a:t>
              </a:r>
            </a:p>
          </p:txBody>
        </p:sp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E6E4ED8A-722C-957A-5F40-57897DD0AB48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562931" y="100738"/>
              <a:ext cx="278069" cy="278069"/>
            </a:xfrm>
            <a:prstGeom prst="rect">
              <a:avLst/>
            </a:prstGeom>
            <a:ln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679353526"/>
      </p:ext>
    </p:extLst>
  </p:cSld>
  <p:clrMapOvr>
    <a:masterClrMapping/>
  </p:clrMapOvr>
  <p:transition spd="slow">
    <p:fade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18AC0E-0478-1AD9-A771-C8E8C65E2C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800A7DE-C66B-4FBC-31E6-D02586AA9B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ثنائيات لاحظوا مشاهد القصة التالية. اكتبوا جملة تعبر عن المشهد الأول.</a:t>
            </a:r>
          </a:p>
        </p:txBody>
      </p:sp>
      <p:pic>
        <p:nvPicPr>
          <p:cNvPr id="8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CC7D0C6E-A1D0-336C-A6FF-10BBA12702B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/>
          <a:srcRect/>
          <a:stretch/>
        </p:blipFill>
        <p:spPr>
          <a:xfrm>
            <a:off x="7915469" y="702876"/>
            <a:ext cx="828000" cy="827999"/>
          </a:xfrm>
        </p:spPr>
      </p:pic>
      <p:grpSp>
        <p:nvGrpSpPr>
          <p:cNvPr id="7" name="Groupe 6">
            <a:extLst>
              <a:ext uri="{FF2B5EF4-FFF2-40B4-BE49-F238E27FC236}">
                <a16:creationId xmlns:a16="http://schemas.microsoft.com/office/drawing/2014/main" id="{64F74BBC-29FE-B915-7D54-1B8AD1460F32}"/>
              </a:ext>
            </a:extLst>
          </p:cNvPr>
          <p:cNvGrpSpPr/>
          <p:nvPr/>
        </p:nvGrpSpPr>
        <p:grpSpPr>
          <a:xfrm>
            <a:off x="398069" y="100738"/>
            <a:ext cx="7750183" cy="324000"/>
            <a:chOff x="398069" y="100738"/>
            <a:chExt cx="7750183" cy="324000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AE7BD7EC-7343-DD06-095A-D5B20A02E73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870183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F1DBA572-FF47-98DE-B176-6EF0FBFC1D7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081335" y="136737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6A4482F6-5AE3-ED93-14A4-4594FF7E9A65}"/>
                </a:ext>
              </a:extLst>
            </p:cNvPr>
            <p:cNvSpPr>
              <a:spLocks/>
            </p:cNvSpPr>
            <p:nvPr/>
          </p:nvSpPr>
          <p:spPr>
            <a:xfrm>
              <a:off x="6610183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افتتاح الحصة</a:t>
              </a: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BC9B035-07A2-FC83-DC6D-46EDA21C2DD3}"/>
                </a:ext>
              </a:extLst>
            </p:cNvPr>
            <p:cNvSpPr>
              <a:spLocks/>
            </p:cNvSpPr>
            <p:nvPr/>
          </p:nvSpPr>
          <p:spPr>
            <a:xfrm>
              <a:off x="398069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اختــتام الحــصة</a:t>
              </a:r>
            </a:p>
          </p:txBody>
        </p:sp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A1B6128F-F041-D25A-7312-3E909C6C22C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082946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30E9A9E1-2CD0-9F62-8085-60BFABEAC3F4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653072" y="131772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ACE06E08-04CD-3EA9-9568-0BF2F83EC64D}"/>
                </a:ext>
              </a:extLst>
            </p:cNvPr>
            <p:cNvSpPr>
              <a:spLocks/>
            </p:cNvSpPr>
            <p:nvPr/>
          </p:nvSpPr>
          <p:spPr>
            <a:xfrm>
              <a:off x="4931141" y="12533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rtl="1">
                <a:defRPr/>
              </a:pP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ظواهر لغوية</a:t>
              </a:r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984E53F2-E880-34D0-1CBF-B0ED089EA2F9}"/>
                </a:ext>
              </a:extLst>
            </p:cNvPr>
            <p:cNvSpPr>
              <a:spLocks/>
            </p:cNvSpPr>
            <p:nvPr/>
          </p:nvSpPr>
          <p:spPr>
            <a:xfrm>
              <a:off x="3421973" y="126807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R="0" lvl="0" indent="0" algn="ctr" defTabSz="914400" rtl="1" fontAlgn="auto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lang="ar-MA" sz="2000" b="1" dirty="0">
                  <a:solidFill>
                    <a:srgbClr val="565F88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إنتاج كتابي</a:t>
              </a:r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DFFA07FC-5C50-7F85-C28F-D277AFD24673}"/>
                </a:ext>
              </a:extLst>
            </p:cNvPr>
            <p:cNvSpPr>
              <a:spLocks/>
            </p:cNvSpPr>
            <p:nvPr/>
          </p:nvSpPr>
          <p:spPr>
            <a:xfrm>
              <a:off x="2156330" y="136738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تحدث</a:t>
              </a:r>
            </a:p>
          </p:txBody>
        </p:sp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3EF331A3-063D-B756-C29B-2EE7FE1C998C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562931" y="100738"/>
              <a:ext cx="278069" cy="278069"/>
            </a:xfrm>
            <a:prstGeom prst="rect">
              <a:avLst/>
            </a:prstGeom>
            <a:ln>
              <a:noFill/>
            </a:ln>
          </p:spPr>
        </p:pic>
      </p:grpSp>
      <p:pic>
        <p:nvPicPr>
          <p:cNvPr id="3" name="Image 2">
            <a:extLst>
              <a:ext uri="{FF2B5EF4-FFF2-40B4-BE49-F238E27FC236}">
                <a16:creationId xmlns:a16="http://schemas.microsoft.com/office/drawing/2014/main" id="{05E798C1-5D9D-7F0D-EDFD-F84EB69A154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82461" y="1847743"/>
            <a:ext cx="2606641" cy="1839982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444D6C3D-A008-E6E7-F377-74BCDC22F1D0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41130" y="1812636"/>
            <a:ext cx="2676339" cy="1839983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52E3B02B-451F-5BCF-4325-3CB4D1AB60EB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326341" y="1790863"/>
            <a:ext cx="2864338" cy="1988512"/>
          </a:xfrm>
          <a:prstGeom prst="rect">
            <a:avLst/>
          </a:prstGeom>
        </p:spPr>
      </p:pic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3166FFFC-039F-E009-C8D4-E8A6103AC0A3}"/>
              </a:ext>
            </a:extLst>
          </p:cNvPr>
          <p:cNvSpPr/>
          <p:nvPr/>
        </p:nvSpPr>
        <p:spPr>
          <a:xfrm>
            <a:off x="6279461" y="1718006"/>
            <a:ext cx="2623202" cy="2061369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4573268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95372D-9477-0FDC-169E-C292C7257E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3E5D33D-194D-E7D4-B011-1BFD9AAC2E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سأعين ثنائيا لتقاسم إجابته. ثنائي آخر؟ </a:t>
            </a:r>
            <a:b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يعرض الأستاذ الإجابة النموذجية بعد مناقشة الإجابات.</a:t>
            </a:r>
            <a:endParaRPr lang="ar-MA" sz="2400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8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029B321-F475-9A60-FF7D-E7549CCB17B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/>
          <a:srcRect/>
          <a:stretch/>
        </p:blipFill>
        <p:spPr>
          <a:xfrm>
            <a:off x="7915469" y="702876"/>
            <a:ext cx="828000" cy="827999"/>
          </a:xfrm>
        </p:spPr>
      </p:pic>
      <p:grpSp>
        <p:nvGrpSpPr>
          <p:cNvPr id="7" name="Groupe 6">
            <a:extLst>
              <a:ext uri="{FF2B5EF4-FFF2-40B4-BE49-F238E27FC236}">
                <a16:creationId xmlns:a16="http://schemas.microsoft.com/office/drawing/2014/main" id="{F2732ACC-C277-997A-24BF-97CD7ECB8D55}"/>
              </a:ext>
            </a:extLst>
          </p:cNvPr>
          <p:cNvGrpSpPr/>
          <p:nvPr/>
        </p:nvGrpSpPr>
        <p:grpSpPr>
          <a:xfrm>
            <a:off x="398069" y="100738"/>
            <a:ext cx="7750183" cy="324000"/>
            <a:chOff x="398069" y="100738"/>
            <a:chExt cx="7750183" cy="324000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4034ACC8-66E6-FDDB-009E-5D4C0001797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870183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BE02BC2D-5589-C9E9-D12F-268F3F47CA1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081335" y="136737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8D16F0B3-9F74-7CE8-03F5-F2FCB9B7F642}"/>
                </a:ext>
              </a:extLst>
            </p:cNvPr>
            <p:cNvSpPr>
              <a:spLocks/>
            </p:cNvSpPr>
            <p:nvPr/>
          </p:nvSpPr>
          <p:spPr>
            <a:xfrm>
              <a:off x="6610183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افتتاح الحصة</a:t>
              </a: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61EDD293-DE1E-5314-69D5-9A1EE7283323}"/>
                </a:ext>
              </a:extLst>
            </p:cNvPr>
            <p:cNvSpPr>
              <a:spLocks/>
            </p:cNvSpPr>
            <p:nvPr/>
          </p:nvSpPr>
          <p:spPr>
            <a:xfrm>
              <a:off x="398069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اختــتام الحــصة</a:t>
              </a:r>
            </a:p>
          </p:txBody>
        </p:sp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7CA84EBC-47E5-2AA9-913F-0937E1A4D1C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082946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C8134110-A4D1-2BDF-2EB9-78A7B588EB2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653072" y="131772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35369CFD-48D7-5054-CAB6-2C4B1C208ACF}"/>
                </a:ext>
              </a:extLst>
            </p:cNvPr>
            <p:cNvSpPr>
              <a:spLocks/>
            </p:cNvSpPr>
            <p:nvPr/>
          </p:nvSpPr>
          <p:spPr>
            <a:xfrm>
              <a:off x="4931141" y="12533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rtl="1">
                <a:defRPr/>
              </a:pP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ظواهر لغوية</a:t>
              </a:r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63016DBE-476F-185B-53E4-2B829AA7FEEA}"/>
                </a:ext>
              </a:extLst>
            </p:cNvPr>
            <p:cNvSpPr>
              <a:spLocks/>
            </p:cNvSpPr>
            <p:nvPr/>
          </p:nvSpPr>
          <p:spPr>
            <a:xfrm>
              <a:off x="3421973" y="126807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R="0" lvl="0" indent="0" algn="ctr" defTabSz="914400" rtl="1" fontAlgn="auto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lang="ar-MA" sz="2000" b="1" dirty="0">
                  <a:solidFill>
                    <a:srgbClr val="565F88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إنتاج كتابي</a:t>
              </a:r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A5FF4C6A-78DF-AFA1-D70E-43EA91B611FE}"/>
                </a:ext>
              </a:extLst>
            </p:cNvPr>
            <p:cNvSpPr>
              <a:spLocks/>
            </p:cNvSpPr>
            <p:nvPr/>
          </p:nvSpPr>
          <p:spPr>
            <a:xfrm>
              <a:off x="2156330" y="136738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تحدث</a:t>
              </a:r>
            </a:p>
          </p:txBody>
        </p:sp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82D1F52B-2639-B0EF-8B2C-FE3ED8474F38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562931" y="100738"/>
              <a:ext cx="278069" cy="278069"/>
            </a:xfrm>
            <a:prstGeom prst="rect">
              <a:avLst/>
            </a:prstGeom>
            <a:ln>
              <a:noFill/>
            </a:ln>
          </p:spPr>
        </p:pic>
      </p:grpSp>
      <p:pic>
        <p:nvPicPr>
          <p:cNvPr id="3" name="Image 2">
            <a:extLst>
              <a:ext uri="{FF2B5EF4-FFF2-40B4-BE49-F238E27FC236}">
                <a16:creationId xmlns:a16="http://schemas.microsoft.com/office/drawing/2014/main" id="{C1C2A13B-228B-AAD1-CDCB-471D916525D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82461" y="1847743"/>
            <a:ext cx="2606641" cy="1839982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7DE3464A-6899-007A-5EEE-A79E2EF93C64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41130" y="1812636"/>
            <a:ext cx="2676339" cy="1839983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E08CDFF2-CBB5-6396-F09E-395901A6B136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326341" y="1790863"/>
            <a:ext cx="2864338" cy="1988512"/>
          </a:xfrm>
          <a:prstGeom prst="rect">
            <a:avLst/>
          </a:prstGeom>
        </p:spPr>
      </p:pic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C6805B87-2AB0-D024-8A0C-AE01CF21ADBA}"/>
              </a:ext>
            </a:extLst>
          </p:cNvPr>
          <p:cNvSpPr/>
          <p:nvPr/>
        </p:nvSpPr>
        <p:spPr>
          <a:xfrm>
            <a:off x="6279461" y="1718006"/>
            <a:ext cx="2623202" cy="2061369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fr-FR"/>
          </a:p>
        </p:txBody>
      </p:sp>
      <p:sp>
        <p:nvSpPr>
          <p:cNvPr id="6" name="Zone de texte 10">
            <a:extLst>
              <a:ext uri="{FF2B5EF4-FFF2-40B4-BE49-F238E27FC236}">
                <a16:creationId xmlns:a16="http://schemas.microsoft.com/office/drawing/2014/main" id="{1B5EFD75-F6D0-8786-ACA9-3BDD94B32F4F}"/>
              </a:ext>
            </a:extLst>
          </p:cNvPr>
          <p:cNvSpPr txBox="1"/>
          <p:nvPr/>
        </p:nvSpPr>
        <p:spPr>
          <a:xfrm>
            <a:off x="537237" y="3817462"/>
            <a:ext cx="8069526" cy="995402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51435" tIns="25718" rIns="51435" bIns="25718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defPPr>
              <a:defRPr lang="fr-FR"/>
            </a:defPPr>
            <a:lvl1pPr algn="ctr" defTabSz="514350">
              <a:lnSpc>
                <a:spcPct val="107000"/>
              </a:lnSpc>
              <a:spcAft>
                <a:spcPts val="450"/>
              </a:spcAft>
              <a:defRPr sz="3200" b="1" kern="10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marL="0" marR="0" lvl="0" indent="0" algn="r" defTabSz="51435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45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0" i="0" u="none" strike="noStrike" kern="1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رافَقَ سَعيدٌ أُخْتَهُ خَديجَةَ إلى ٱلشّاطِئِ.</a:t>
            </a:r>
          </a:p>
        </p:txBody>
      </p:sp>
    </p:spTree>
    <p:extLst>
      <p:ext uri="{BB962C8B-B14F-4D97-AF65-F5344CB8AC3E}">
        <p14:creationId xmlns:p14="http://schemas.microsoft.com/office/powerpoint/2010/main" val="106033816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6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763095-4231-8D6D-4167-7BEA4ADEFE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E0214D5-2EAE-5B3F-9256-D07DAA5CA6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دائما في ثنائيات، اكتبوا جملة للتعليق على المشهد الثاني بجملة.</a:t>
            </a:r>
            <a:endParaRPr lang="ar-MA" sz="2400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8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3EE00891-8707-DA43-8A6B-896B70BBAB2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/>
          <a:srcRect/>
          <a:stretch/>
        </p:blipFill>
        <p:spPr>
          <a:xfrm>
            <a:off x="7915469" y="702876"/>
            <a:ext cx="828000" cy="827999"/>
          </a:xfrm>
        </p:spPr>
      </p:pic>
      <p:grpSp>
        <p:nvGrpSpPr>
          <p:cNvPr id="7" name="Groupe 6">
            <a:extLst>
              <a:ext uri="{FF2B5EF4-FFF2-40B4-BE49-F238E27FC236}">
                <a16:creationId xmlns:a16="http://schemas.microsoft.com/office/drawing/2014/main" id="{F962C6E0-9BAC-0903-ED48-A8D023B9451E}"/>
              </a:ext>
            </a:extLst>
          </p:cNvPr>
          <p:cNvGrpSpPr/>
          <p:nvPr/>
        </p:nvGrpSpPr>
        <p:grpSpPr>
          <a:xfrm>
            <a:off x="398069" y="100738"/>
            <a:ext cx="7750183" cy="324000"/>
            <a:chOff x="398069" y="100738"/>
            <a:chExt cx="7750183" cy="324000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E2B415DF-56F2-523A-BDC3-333D0A522B0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870183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9694B455-9B1E-D42B-A0FA-D4E4EB718C1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081335" y="136737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F9835D1A-56D9-C610-F45A-B5CC27C9F1B2}"/>
                </a:ext>
              </a:extLst>
            </p:cNvPr>
            <p:cNvSpPr>
              <a:spLocks/>
            </p:cNvSpPr>
            <p:nvPr/>
          </p:nvSpPr>
          <p:spPr>
            <a:xfrm>
              <a:off x="6610183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افتتاح الحصة</a:t>
              </a: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22373AE0-AFB9-F867-E69C-5CD54CDD9C8F}"/>
                </a:ext>
              </a:extLst>
            </p:cNvPr>
            <p:cNvSpPr>
              <a:spLocks/>
            </p:cNvSpPr>
            <p:nvPr/>
          </p:nvSpPr>
          <p:spPr>
            <a:xfrm>
              <a:off x="398069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اختــتام الحــصة</a:t>
              </a:r>
            </a:p>
          </p:txBody>
        </p:sp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B1F04737-8713-0154-8357-974B8332C5B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082946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8F2C0E26-B731-6D33-F942-E298D8B4DE82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653072" y="131772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07BC51B6-8CBB-F311-6B1E-F74AD8284C9A}"/>
                </a:ext>
              </a:extLst>
            </p:cNvPr>
            <p:cNvSpPr>
              <a:spLocks/>
            </p:cNvSpPr>
            <p:nvPr/>
          </p:nvSpPr>
          <p:spPr>
            <a:xfrm>
              <a:off x="4931141" y="12533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rtl="1">
                <a:defRPr/>
              </a:pP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ظواهر لغوية</a:t>
              </a:r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637BAC5C-F891-8D22-2740-E73C0A00223A}"/>
                </a:ext>
              </a:extLst>
            </p:cNvPr>
            <p:cNvSpPr>
              <a:spLocks/>
            </p:cNvSpPr>
            <p:nvPr/>
          </p:nvSpPr>
          <p:spPr>
            <a:xfrm>
              <a:off x="3421973" y="126807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R="0" lvl="0" indent="0" algn="ctr" defTabSz="914400" rtl="1" fontAlgn="auto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lang="ar-MA" sz="2000" b="1" dirty="0">
                  <a:solidFill>
                    <a:srgbClr val="565F88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إنتاج كتابي</a:t>
              </a:r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055ABFC4-A70E-F97C-C7EF-30FA2312B996}"/>
                </a:ext>
              </a:extLst>
            </p:cNvPr>
            <p:cNvSpPr>
              <a:spLocks/>
            </p:cNvSpPr>
            <p:nvPr/>
          </p:nvSpPr>
          <p:spPr>
            <a:xfrm>
              <a:off x="2156330" y="136738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تحدث</a:t>
              </a:r>
            </a:p>
          </p:txBody>
        </p:sp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699A9ED7-149F-5EC7-68F0-0A56621A5A20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562931" y="100738"/>
              <a:ext cx="278069" cy="278069"/>
            </a:xfrm>
            <a:prstGeom prst="rect">
              <a:avLst/>
            </a:prstGeom>
            <a:ln>
              <a:noFill/>
            </a:ln>
          </p:spPr>
        </p:pic>
      </p:grpSp>
      <p:sp>
        <p:nvSpPr>
          <p:cNvPr id="6" name="Zone de texte 10">
            <a:extLst>
              <a:ext uri="{FF2B5EF4-FFF2-40B4-BE49-F238E27FC236}">
                <a16:creationId xmlns:a16="http://schemas.microsoft.com/office/drawing/2014/main" id="{8E18B47B-404E-9247-45CD-EECF5F9D157F}"/>
              </a:ext>
            </a:extLst>
          </p:cNvPr>
          <p:cNvSpPr txBox="1"/>
          <p:nvPr/>
        </p:nvSpPr>
        <p:spPr>
          <a:xfrm>
            <a:off x="537237" y="3817462"/>
            <a:ext cx="8069526" cy="995402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51435" tIns="25718" rIns="51435" bIns="25718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defPPr>
              <a:defRPr lang="fr-FR"/>
            </a:defPPr>
            <a:lvl1pPr algn="ctr" defTabSz="514350">
              <a:lnSpc>
                <a:spcPct val="107000"/>
              </a:lnSpc>
              <a:spcAft>
                <a:spcPts val="450"/>
              </a:spcAft>
              <a:defRPr sz="3200" b="1" kern="10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marL="0" marR="0" lvl="0" indent="0" algn="r" defTabSz="51435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45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0" i="0" u="none" strike="noStrike" kern="1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رافَقَ سَعيدٌ أُخْتَهُ خَديجَةَ إلى ٱلشّاطِئِ.</a:t>
            </a: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ED759200-C2E3-2440-6993-B3C702EF71F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130061" y="1695343"/>
            <a:ext cx="2606641" cy="1839982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07C18733-BF29-BD25-D8FA-2898BA8FC723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8730" y="1660236"/>
            <a:ext cx="2676339" cy="1839983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D136F251-8C0A-8022-FE6B-98E0B00ACE20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173941" y="1638463"/>
            <a:ext cx="2864338" cy="1988512"/>
          </a:xfrm>
          <a:prstGeom prst="rect">
            <a:avLst/>
          </a:prstGeom>
        </p:spPr>
      </p:pic>
      <p:sp>
        <p:nvSpPr>
          <p:cNvPr id="22" name="Rectangle : coins arrondis 21">
            <a:extLst>
              <a:ext uri="{FF2B5EF4-FFF2-40B4-BE49-F238E27FC236}">
                <a16:creationId xmlns:a16="http://schemas.microsoft.com/office/drawing/2014/main" id="{8654CB8C-C663-4DD9-8F95-7F6DDFCF1038}"/>
              </a:ext>
            </a:extLst>
          </p:cNvPr>
          <p:cNvSpPr/>
          <p:nvPr/>
        </p:nvSpPr>
        <p:spPr>
          <a:xfrm>
            <a:off x="3294509" y="1541807"/>
            <a:ext cx="2623202" cy="2061369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80782632"/>
      </p:ext>
    </p:extLst>
  </p:cSld>
  <p:clrMapOvr>
    <a:masterClrMapping/>
  </p:clrMapOvr>
  <p:transition spd="slow">
    <p:fade/>
  </p:transition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FE2DAD-8448-D084-5AA2-8F1494AF5E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B639A73-169A-1EB5-A982-A721709191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8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سأعين ثنائيا لتقاسم إجابته. ثنائي آخر؟ </a:t>
            </a:r>
            <a:br>
              <a:rPr lang="ar-MA" sz="28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4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يعرض الأستاذ الإجابة النموذجية بعد مناقشة الإجابات.</a:t>
            </a:r>
          </a:p>
        </p:txBody>
      </p:sp>
      <p:pic>
        <p:nvPicPr>
          <p:cNvPr id="8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5C8CEBB-5F55-BCF1-D76C-2698224FE86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/>
          <a:srcRect/>
          <a:stretch/>
        </p:blipFill>
        <p:spPr>
          <a:xfrm>
            <a:off x="7915469" y="702876"/>
            <a:ext cx="828000" cy="827999"/>
          </a:xfrm>
        </p:spPr>
      </p:pic>
      <p:grpSp>
        <p:nvGrpSpPr>
          <p:cNvPr id="7" name="Groupe 6">
            <a:extLst>
              <a:ext uri="{FF2B5EF4-FFF2-40B4-BE49-F238E27FC236}">
                <a16:creationId xmlns:a16="http://schemas.microsoft.com/office/drawing/2014/main" id="{613B03C3-1BF6-41C7-B6D0-BA0DF6C2A6FF}"/>
              </a:ext>
            </a:extLst>
          </p:cNvPr>
          <p:cNvGrpSpPr/>
          <p:nvPr/>
        </p:nvGrpSpPr>
        <p:grpSpPr>
          <a:xfrm>
            <a:off x="398069" y="100738"/>
            <a:ext cx="7750183" cy="324000"/>
            <a:chOff x="398069" y="100738"/>
            <a:chExt cx="7750183" cy="324000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EFE444A9-9FFA-5618-7A22-D4B0426D289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870183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33E51B5B-7713-49BC-D836-8BB5B7837EE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081335" y="136737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9510F0AB-CF50-E596-6F9B-EE3A4ACAB8A9}"/>
                </a:ext>
              </a:extLst>
            </p:cNvPr>
            <p:cNvSpPr>
              <a:spLocks/>
            </p:cNvSpPr>
            <p:nvPr/>
          </p:nvSpPr>
          <p:spPr>
            <a:xfrm>
              <a:off x="6610183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افتتاح الحصة</a:t>
              </a: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1DD586BA-1151-B0A7-E719-CB7BCFD19F2F}"/>
                </a:ext>
              </a:extLst>
            </p:cNvPr>
            <p:cNvSpPr>
              <a:spLocks/>
            </p:cNvSpPr>
            <p:nvPr/>
          </p:nvSpPr>
          <p:spPr>
            <a:xfrm>
              <a:off x="398069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اختــتام الحــصة</a:t>
              </a:r>
            </a:p>
          </p:txBody>
        </p:sp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DAD00949-145D-DB57-2A83-CBEB45DC0F5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082946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A747C433-142B-592C-EDEC-39D9591EC92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653072" y="131772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95006C1F-6C73-F9EF-2C14-DE063E55A45A}"/>
                </a:ext>
              </a:extLst>
            </p:cNvPr>
            <p:cNvSpPr>
              <a:spLocks/>
            </p:cNvSpPr>
            <p:nvPr/>
          </p:nvSpPr>
          <p:spPr>
            <a:xfrm>
              <a:off x="4931141" y="12533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rtl="1">
                <a:defRPr/>
              </a:pP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ظواهر لغوية</a:t>
              </a:r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743A50E4-A51B-BA23-6B82-48C89A521D4F}"/>
                </a:ext>
              </a:extLst>
            </p:cNvPr>
            <p:cNvSpPr>
              <a:spLocks/>
            </p:cNvSpPr>
            <p:nvPr/>
          </p:nvSpPr>
          <p:spPr>
            <a:xfrm>
              <a:off x="3421973" y="126807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R="0" lvl="0" indent="0" algn="ctr" defTabSz="914400" rtl="1" fontAlgn="auto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lang="ar-MA" sz="2000" b="1" dirty="0">
                  <a:solidFill>
                    <a:srgbClr val="565F88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إنتاج كتابي</a:t>
              </a:r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04489132-3BE8-7D67-B5A6-D7CFB6B86B5F}"/>
                </a:ext>
              </a:extLst>
            </p:cNvPr>
            <p:cNvSpPr>
              <a:spLocks/>
            </p:cNvSpPr>
            <p:nvPr/>
          </p:nvSpPr>
          <p:spPr>
            <a:xfrm>
              <a:off x="2156330" y="136738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تحدث</a:t>
              </a:r>
            </a:p>
          </p:txBody>
        </p:sp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7A78F9AA-3479-2DCC-518C-7A183D58A026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562931" y="100738"/>
              <a:ext cx="278069" cy="278069"/>
            </a:xfrm>
            <a:prstGeom prst="rect">
              <a:avLst/>
            </a:prstGeom>
            <a:ln>
              <a:noFill/>
            </a:ln>
          </p:spPr>
        </p:pic>
      </p:grpSp>
      <p:sp>
        <p:nvSpPr>
          <p:cNvPr id="6" name="Zone de texte 10">
            <a:extLst>
              <a:ext uri="{FF2B5EF4-FFF2-40B4-BE49-F238E27FC236}">
                <a16:creationId xmlns:a16="http://schemas.microsoft.com/office/drawing/2014/main" id="{733BFA40-B115-298E-8335-29C7C2CD60CE}"/>
              </a:ext>
            </a:extLst>
          </p:cNvPr>
          <p:cNvSpPr txBox="1"/>
          <p:nvPr/>
        </p:nvSpPr>
        <p:spPr>
          <a:xfrm>
            <a:off x="537237" y="3817462"/>
            <a:ext cx="8069526" cy="995402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51435" tIns="25718" rIns="51435" bIns="25718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defPPr>
              <a:defRPr lang="fr-FR"/>
            </a:defPPr>
            <a:lvl1pPr algn="ctr" defTabSz="514350">
              <a:lnSpc>
                <a:spcPct val="107000"/>
              </a:lnSpc>
              <a:spcAft>
                <a:spcPts val="450"/>
              </a:spcAft>
              <a:defRPr sz="3200" b="1" kern="10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marL="0" marR="0" lvl="0" indent="0" algn="r" defTabSz="51435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45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0" i="0" u="none" strike="noStrike" kern="1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رافَقَ سَعيدٌ أُخْتَهُ خَديجَةَ إلى ٱلشّاطِئِ.</a:t>
            </a: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7484D0F6-A6DA-C1C5-253F-8DD8F6B70A5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130061" y="1695343"/>
            <a:ext cx="2606641" cy="1839982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36CE2F43-7A46-7A4B-6AAF-BC7DBC3922B8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8730" y="1660236"/>
            <a:ext cx="2676339" cy="1839983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2CCAF2AF-D7AE-A368-B47D-233FEC4EE5D3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173941" y="1638463"/>
            <a:ext cx="2864338" cy="1988512"/>
          </a:xfrm>
          <a:prstGeom prst="rect">
            <a:avLst/>
          </a:prstGeom>
        </p:spPr>
      </p:pic>
      <p:sp>
        <p:nvSpPr>
          <p:cNvPr id="22" name="Rectangle : coins arrondis 21">
            <a:extLst>
              <a:ext uri="{FF2B5EF4-FFF2-40B4-BE49-F238E27FC236}">
                <a16:creationId xmlns:a16="http://schemas.microsoft.com/office/drawing/2014/main" id="{1DF86334-64A9-C578-DFB6-BC508A507B43}"/>
              </a:ext>
            </a:extLst>
          </p:cNvPr>
          <p:cNvSpPr/>
          <p:nvPr/>
        </p:nvSpPr>
        <p:spPr>
          <a:xfrm>
            <a:off x="3294509" y="1541807"/>
            <a:ext cx="2623202" cy="2061369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fr-FR"/>
          </a:p>
        </p:txBody>
      </p:sp>
      <p:sp>
        <p:nvSpPr>
          <p:cNvPr id="3" name="Zone de texte 10">
            <a:extLst>
              <a:ext uri="{FF2B5EF4-FFF2-40B4-BE49-F238E27FC236}">
                <a16:creationId xmlns:a16="http://schemas.microsoft.com/office/drawing/2014/main" id="{6B74B245-0A1F-3970-007F-B5EDFDF303D0}"/>
              </a:ext>
            </a:extLst>
          </p:cNvPr>
          <p:cNvSpPr txBox="1"/>
          <p:nvPr/>
        </p:nvSpPr>
        <p:spPr>
          <a:xfrm>
            <a:off x="537237" y="4597300"/>
            <a:ext cx="8069526" cy="995402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51435" tIns="25718" rIns="51435" bIns="25718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defPPr>
              <a:defRPr lang="fr-FR"/>
            </a:defPPr>
            <a:lvl1pPr algn="ctr" defTabSz="514350">
              <a:lnSpc>
                <a:spcPct val="107000"/>
              </a:lnSpc>
              <a:spcAft>
                <a:spcPts val="450"/>
              </a:spcAft>
              <a:defRPr sz="3200" b="1" kern="10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marL="0" marR="0" lvl="0" indent="0" algn="r" defTabSz="51435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450"/>
              </a:spcAft>
              <a:buClrTx/>
              <a:buSzTx/>
              <a:buFontTx/>
              <a:buNone/>
              <a:tabLst/>
              <a:defRPr/>
            </a:pPr>
            <a:r>
              <a:rPr lang="ar-MA" sz="4800" b="0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اِسْتَمْتَعا بِوَقْتِهِما وَ تَناوَلا وَجْبَةً شَهِيَّةً جانِبَ </a:t>
            </a:r>
            <a:r>
              <a:rPr lang="ar-MA" sz="4800" b="0" dirty="0" err="1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ٱلْبَحْرِ</a:t>
            </a:r>
            <a:r>
              <a:rPr lang="ar-MA" sz="4800" b="0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84272491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58C249-5231-17DC-ADF8-A3541354FC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934DFA9-F4E5-7CB5-12C7-1ACA0F7C0F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الآن علقوا على المشهد الثالث.</a:t>
            </a:r>
            <a:endParaRPr lang="ar-MA" sz="2000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8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01218ED6-D4E2-E199-561B-C7F8D5970A4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/>
          <a:srcRect/>
          <a:stretch/>
        </p:blipFill>
        <p:spPr>
          <a:xfrm>
            <a:off x="7915469" y="702876"/>
            <a:ext cx="828000" cy="827999"/>
          </a:xfrm>
        </p:spPr>
      </p:pic>
      <p:grpSp>
        <p:nvGrpSpPr>
          <p:cNvPr id="7" name="Groupe 6">
            <a:extLst>
              <a:ext uri="{FF2B5EF4-FFF2-40B4-BE49-F238E27FC236}">
                <a16:creationId xmlns:a16="http://schemas.microsoft.com/office/drawing/2014/main" id="{17B8251B-1774-EDC8-B389-ADC08D6E06EF}"/>
              </a:ext>
            </a:extLst>
          </p:cNvPr>
          <p:cNvGrpSpPr/>
          <p:nvPr/>
        </p:nvGrpSpPr>
        <p:grpSpPr>
          <a:xfrm>
            <a:off x="398069" y="100738"/>
            <a:ext cx="7750183" cy="324000"/>
            <a:chOff x="398069" y="100738"/>
            <a:chExt cx="7750183" cy="324000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6C1A5ED4-56FC-E260-5693-19A03299CAC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870183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9FA243E9-DCD0-A8CE-402B-712824C9874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081335" y="136737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0D2D8E61-DE1A-829C-8175-9862EC60747E}"/>
                </a:ext>
              </a:extLst>
            </p:cNvPr>
            <p:cNvSpPr>
              <a:spLocks/>
            </p:cNvSpPr>
            <p:nvPr/>
          </p:nvSpPr>
          <p:spPr>
            <a:xfrm>
              <a:off x="6610183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افتتاح الحصة</a:t>
              </a: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608EDCD1-A039-06EA-48C5-958759182EC4}"/>
                </a:ext>
              </a:extLst>
            </p:cNvPr>
            <p:cNvSpPr>
              <a:spLocks/>
            </p:cNvSpPr>
            <p:nvPr/>
          </p:nvSpPr>
          <p:spPr>
            <a:xfrm>
              <a:off x="398069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اختــتام الحــصة</a:t>
              </a:r>
            </a:p>
          </p:txBody>
        </p:sp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FE87C6DA-83DF-033F-4C88-6332B1BBEE9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082946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0CBE9685-0582-CE3E-23A2-15834717736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653072" y="131772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0D82A7EC-381C-111E-D4D7-FD7F61D3A375}"/>
                </a:ext>
              </a:extLst>
            </p:cNvPr>
            <p:cNvSpPr>
              <a:spLocks/>
            </p:cNvSpPr>
            <p:nvPr/>
          </p:nvSpPr>
          <p:spPr>
            <a:xfrm>
              <a:off x="4931141" y="12533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rtl="1">
                <a:defRPr/>
              </a:pP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ظواهر لغوية</a:t>
              </a:r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D090B1C9-A563-0E8B-E4C8-6A6BEBCB7836}"/>
                </a:ext>
              </a:extLst>
            </p:cNvPr>
            <p:cNvSpPr>
              <a:spLocks/>
            </p:cNvSpPr>
            <p:nvPr/>
          </p:nvSpPr>
          <p:spPr>
            <a:xfrm>
              <a:off x="3421973" y="126807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R="0" lvl="0" indent="0" algn="ctr" defTabSz="914400" rtl="1" fontAlgn="auto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lang="ar-MA" sz="2000" b="1" dirty="0">
                  <a:solidFill>
                    <a:srgbClr val="565F88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إنتاج كتابي</a:t>
              </a:r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09D84537-2779-17A0-8735-57466834D45E}"/>
                </a:ext>
              </a:extLst>
            </p:cNvPr>
            <p:cNvSpPr>
              <a:spLocks/>
            </p:cNvSpPr>
            <p:nvPr/>
          </p:nvSpPr>
          <p:spPr>
            <a:xfrm>
              <a:off x="2156330" y="136738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تحدث</a:t>
              </a:r>
            </a:p>
          </p:txBody>
        </p:sp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DC3D28E9-B258-0A7F-C223-BBA7E3EF3E87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562931" y="100738"/>
              <a:ext cx="278069" cy="278069"/>
            </a:xfrm>
            <a:prstGeom prst="rect">
              <a:avLst/>
            </a:prstGeom>
            <a:ln>
              <a:noFill/>
            </a:ln>
          </p:spPr>
        </p:pic>
      </p:grpSp>
      <p:sp>
        <p:nvSpPr>
          <p:cNvPr id="6" name="Zone de texte 10">
            <a:extLst>
              <a:ext uri="{FF2B5EF4-FFF2-40B4-BE49-F238E27FC236}">
                <a16:creationId xmlns:a16="http://schemas.microsoft.com/office/drawing/2014/main" id="{6741250A-8A3F-1455-0E31-D5F99EB9AE70}"/>
              </a:ext>
            </a:extLst>
          </p:cNvPr>
          <p:cNvSpPr txBox="1"/>
          <p:nvPr/>
        </p:nvSpPr>
        <p:spPr>
          <a:xfrm>
            <a:off x="537237" y="3817462"/>
            <a:ext cx="8069526" cy="995402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51435" tIns="25718" rIns="51435" bIns="25718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defPPr>
              <a:defRPr lang="fr-FR"/>
            </a:defPPr>
            <a:lvl1pPr algn="ctr" defTabSz="514350">
              <a:lnSpc>
                <a:spcPct val="107000"/>
              </a:lnSpc>
              <a:spcAft>
                <a:spcPts val="450"/>
              </a:spcAft>
              <a:defRPr sz="3200" b="1" kern="10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marL="0" marR="0" lvl="0" indent="0" algn="r" defTabSz="51435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45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0" i="0" u="none" strike="noStrike" kern="1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رافَقَ سَعيدٌ أُخْتَهُ خَديجَةَ إلى ٱلشّاطِئِ.</a:t>
            </a: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EEDACB08-0279-396C-2369-C6D0EAD7023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130061" y="1695343"/>
            <a:ext cx="2606641" cy="1839982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72C62392-875C-6997-CD19-BE5FBB132C9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8730" y="1660236"/>
            <a:ext cx="2676339" cy="1839983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79481ECA-F8B9-923D-1AE5-D94778D23CCB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173941" y="1638463"/>
            <a:ext cx="2864338" cy="1988512"/>
          </a:xfrm>
          <a:prstGeom prst="rect">
            <a:avLst/>
          </a:prstGeom>
        </p:spPr>
      </p:pic>
      <p:sp>
        <p:nvSpPr>
          <p:cNvPr id="22" name="Rectangle : coins arrondis 21">
            <a:extLst>
              <a:ext uri="{FF2B5EF4-FFF2-40B4-BE49-F238E27FC236}">
                <a16:creationId xmlns:a16="http://schemas.microsoft.com/office/drawing/2014/main" id="{F7890DAE-EBE2-6ADE-8057-810DA2A0A6E1}"/>
              </a:ext>
            </a:extLst>
          </p:cNvPr>
          <p:cNvSpPr/>
          <p:nvPr/>
        </p:nvSpPr>
        <p:spPr>
          <a:xfrm>
            <a:off x="529399" y="1615024"/>
            <a:ext cx="2623202" cy="2061369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fr-FR"/>
          </a:p>
        </p:txBody>
      </p:sp>
      <p:sp>
        <p:nvSpPr>
          <p:cNvPr id="3" name="Zone de texte 10">
            <a:extLst>
              <a:ext uri="{FF2B5EF4-FFF2-40B4-BE49-F238E27FC236}">
                <a16:creationId xmlns:a16="http://schemas.microsoft.com/office/drawing/2014/main" id="{24540F4E-B54E-068D-73C1-CB179AC2836D}"/>
              </a:ext>
            </a:extLst>
          </p:cNvPr>
          <p:cNvSpPr txBox="1"/>
          <p:nvPr/>
        </p:nvSpPr>
        <p:spPr>
          <a:xfrm>
            <a:off x="537237" y="4597300"/>
            <a:ext cx="8069526" cy="995402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51435" tIns="25718" rIns="51435" bIns="25718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defPPr>
              <a:defRPr lang="fr-FR"/>
            </a:defPPr>
            <a:lvl1pPr algn="ctr" defTabSz="514350">
              <a:lnSpc>
                <a:spcPct val="107000"/>
              </a:lnSpc>
              <a:spcAft>
                <a:spcPts val="450"/>
              </a:spcAft>
              <a:defRPr sz="3200" b="1" kern="10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 algn="r">
              <a:defRPr/>
            </a:pPr>
            <a:r>
              <a:rPr lang="ar-MA" sz="4800" b="0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اِسْتَمْتَعا بِوَقْتِهِما وَ تَناوَلا وَجْبَةً شَهِيَّةً جانِبَ </a:t>
            </a:r>
            <a:r>
              <a:rPr lang="ar-MA" sz="4800" b="0" dirty="0" err="1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ٱلْبَحْرِ</a:t>
            </a:r>
            <a:r>
              <a:rPr lang="ar-MA" sz="4800" b="0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754258324"/>
      </p:ext>
    </p:extLst>
  </p:cSld>
  <p:clrMapOvr>
    <a:masterClrMapping/>
  </p:clrMapOvr>
  <p:transition spd="slow">
    <p:fade/>
  </p:transition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AA5A5F-C7D4-AB1D-1CA0-E4C3C3BEB8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1D091F1-FDB2-06BF-A22C-F78298C5E3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8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سأعين ثنائيا لتقاسم إجابته. ثنائي آخر؟  </a:t>
            </a:r>
            <a:br>
              <a:rPr lang="ar-MA" sz="28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4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يعرض الأستاذ الإجابة النموذجية بعد مناقشة الإجابات.</a:t>
            </a:r>
            <a:endParaRPr lang="ar-MA" sz="2000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8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E6C3D53-1C07-0583-B8E1-9D9826005C0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/>
          <a:srcRect/>
          <a:stretch/>
        </p:blipFill>
        <p:spPr>
          <a:xfrm>
            <a:off x="7915469" y="702876"/>
            <a:ext cx="828000" cy="827999"/>
          </a:xfrm>
        </p:spPr>
      </p:pic>
      <p:grpSp>
        <p:nvGrpSpPr>
          <p:cNvPr id="7" name="Groupe 6">
            <a:extLst>
              <a:ext uri="{FF2B5EF4-FFF2-40B4-BE49-F238E27FC236}">
                <a16:creationId xmlns:a16="http://schemas.microsoft.com/office/drawing/2014/main" id="{BCB216F7-E516-8B9C-4523-CD20C0C95F83}"/>
              </a:ext>
            </a:extLst>
          </p:cNvPr>
          <p:cNvGrpSpPr/>
          <p:nvPr/>
        </p:nvGrpSpPr>
        <p:grpSpPr>
          <a:xfrm>
            <a:off x="398069" y="100738"/>
            <a:ext cx="7750183" cy="324000"/>
            <a:chOff x="398069" y="100738"/>
            <a:chExt cx="7750183" cy="324000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4CC1921E-AA8F-0925-2938-19B2AA4E573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870183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57481705-CF2D-8E22-39A8-22E7E44D727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081335" y="136737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E320F8F7-BF94-CA73-F62A-4CE4CE1E40D2}"/>
                </a:ext>
              </a:extLst>
            </p:cNvPr>
            <p:cNvSpPr>
              <a:spLocks/>
            </p:cNvSpPr>
            <p:nvPr/>
          </p:nvSpPr>
          <p:spPr>
            <a:xfrm>
              <a:off x="6610183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افتتاح الحصة</a:t>
              </a: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586BC2F-33FC-1903-AEC4-969A4EC800D3}"/>
                </a:ext>
              </a:extLst>
            </p:cNvPr>
            <p:cNvSpPr>
              <a:spLocks/>
            </p:cNvSpPr>
            <p:nvPr/>
          </p:nvSpPr>
          <p:spPr>
            <a:xfrm>
              <a:off x="398069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اختــتام الحــصة</a:t>
              </a:r>
            </a:p>
          </p:txBody>
        </p:sp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808D36A4-CA21-0D57-E20F-C265D1972B8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082946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8430E544-592E-0271-069C-64765296B34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653072" y="131772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DA4F5947-35C8-781F-53A4-0AE13C8DC546}"/>
                </a:ext>
              </a:extLst>
            </p:cNvPr>
            <p:cNvSpPr>
              <a:spLocks/>
            </p:cNvSpPr>
            <p:nvPr/>
          </p:nvSpPr>
          <p:spPr>
            <a:xfrm>
              <a:off x="4931141" y="12533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rtl="1">
                <a:defRPr/>
              </a:pP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ظواهر لغوية</a:t>
              </a:r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0F34289B-3796-0FB3-69AF-941E5ADFFCA4}"/>
                </a:ext>
              </a:extLst>
            </p:cNvPr>
            <p:cNvSpPr>
              <a:spLocks/>
            </p:cNvSpPr>
            <p:nvPr/>
          </p:nvSpPr>
          <p:spPr>
            <a:xfrm>
              <a:off x="3421973" y="126807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R="0" lvl="0" indent="0" algn="ctr" defTabSz="914400" rtl="1" fontAlgn="auto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lang="ar-MA" sz="2000" b="1" dirty="0">
                  <a:solidFill>
                    <a:srgbClr val="565F88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إنتاج كتابي</a:t>
              </a:r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5BA8F93A-F76E-A969-0474-7C7B580DFEE2}"/>
                </a:ext>
              </a:extLst>
            </p:cNvPr>
            <p:cNvSpPr>
              <a:spLocks/>
            </p:cNvSpPr>
            <p:nvPr/>
          </p:nvSpPr>
          <p:spPr>
            <a:xfrm>
              <a:off x="2156330" y="136738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تحدث</a:t>
              </a:r>
            </a:p>
          </p:txBody>
        </p:sp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3A0B339E-DA65-3DE6-A244-9D66E57950F3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562931" y="100738"/>
              <a:ext cx="278069" cy="278069"/>
            </a:xfrm>
            <a:prstGeom prst="rect">
              <a:avLst/>
            </a:prstGeom>
            <a:ln>
              <a:noFill/>
            </a:ln>
          </p:spPr>
        </p:pic>
      </p:grpSp>
      <p:sp>
        <p:nvSpPr>
          <p:cNvPr id="6" name="Zone de texte 10">
            <a:extLst>
              <a:ext uri="{FF2B5EF4-FFF2-40B4-BE49-F238E27FC236}">
                <a16:creationId xmlns:a16="http://schemas.microsoft.com/office/drawing/2014/main" id="{F4E4919C-5CAD-6FFC-CE00-3811A5EA6609}"/>
              </a:ext>
            </a:extLst>
          </p:cNvPr>
          <p:cNvSpPr txBox="1"/>
          <p:nvPr/>
        </p:nvSpPr>
        <p:spPr>
          <a:xfrm>
            <a:off x="537237" y="3817462"/>
            <a:ext cx="8069526" cy="995402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51435" tIns="25718" rIns="51435" bIns="25718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defPPr>
              <a:defRPr lang="fr-FR"/>
            </a:defPPr>
            <a:lvl1pPr algn="ctr" defTabSz="514350">
              <a:lnSpc>
                <a:spcPct val="107000"/>
              </a:lnSpc>
              <a:spcAft>
                <a:spcPts val="450"/>
              </a:spcAft>
              <a:defRPr sz="3200" b="1" kern="10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marL="0" marR="0" lvl="0" indent="0" algn="r" defTabSz="51435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45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0" i="0" u="none" strike="noStrike" kern="1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رافَقَ سَعيدٌ أُخْتَهُ خَديجَةَ إلى ٱلشّاطِئِ.</a:t>
            </a: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74A669D3-0730-E719-0FB5-A49BD46EC56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130061" y="1695343"/>
            <a:ext cx="2606641" cy="1839982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29CC916B-EECE-F668-E796-AD774119719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8730" y="1660236"/>
            <a:ext cx="2676339" cy="1839983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27142A62-8E68-F78C-5981-F551E7E784C9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173941" y="1638463"/>
            <a:ext cx="2864338" cy="1988512"/>
          </a:xfrm>
          <a:prstGeom prst="rect">
            <a:avLst/>
          </a:prstGeom>
        </p:spPr>
      </p:pic>
      <p:sp>
        <p:nvSpPr>
          <p:cNvPr id="22" name="Rectangle : coins arrondis 21">
            <a:extLst>
              <a:ext uri="{FF2B5EF4-FFF2-40B4-BE49-F238E27FC236}">
                <a16:creationId xmlns:a16="http://schemas.microsoft.com/office/drawing/2014/main" id="{9528EE57-3E38-AF68-B742-8A57B00451F3}"/>
              </a:ext>
            </a:extLst>
          </p:cNvPr>
          <p:cNvSpPr/>
          <p:nvPr/>
        </p:nvSpPr>
        <p:spPr>
          <a:xfrm>
            <a:off x="529399" y="1615024"/>
            <a:ext cx="2623202" cy="2061369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fr-FR"/>
          </a:p>
        </p:txBody>
      </p:sp>
      <p:sp>
        <p:nvSpPr>
          <p:cNvPr id="3" name="Zone de texte 10">
            <a:extLst>
              <a:ext uri="{FF2B5EF4-FFF2-40B4-BE49-F238E27FC236}">
                <a16:creationId xmlns:a16="http://schemas.microsoft.com/office/drawing/2014/main" id="{A491FDFC-829E-293F-C4FE-1D90C5B05E47}"/>
              </a:ext>
            </a:extLst>
          </p:cNvPr>
          <p:cNvSpPr txBox="1"/>
          <p:nvPr/>
        </p:nvSpPr>
        <p:spPr>
          <a:xfrm>
            <a:off x="537237" y="4597300"/>
            <a:ext cx="8069526" cy="995402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51435" tIns="25718" rIns="51435" bIns="25718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defPPr>
              <a:defRPr lang="fr-FR"/>
            </a:defPPr>
            <a:lvl1pPr algn="ctr" defTabSz="514350">
              <a:lnSpc>
                <a:spcPct val="107000"/>
              </a:lnSpc>
              <a:spcAft>
                <a:spcPts val="450"/>
              </a:spcAft>
              <a:defRPr sz="3200" b="1" kern="10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 algn="r">
              <a:defRPr/>
            </a:pPr>
            <a:r>
              <a:rPr lang="ar-MA" sz="4800" b="0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اِسْتَمْتَعا بِوَقْتِهِما وَ تَناوَلا وَجْبَةً شَهِيَّةً جانِبَ </a:t>
            </a:r>
            <a:r>
              <a:rPr lang="ar-MA" sz="4800" b="0" dirty="0" err="1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ٱلْبَحْرِ</a:t>
            </a:r>
            <a:r>
              <a:rPr lang="ar-MA" sz="4800" b="0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</p:txBody>
      </p:sp>
      <p:sp>
        <p:nvSpPr>
          <p:cNvPr id="4" name="Zone de texte 10">
            <a:extLst>
              <a:ext uri="{FF2B5EF4-FFF2-40B4-BE49-F238E27FC236}">
                <a16:creationId xmlns:a16="http://schemas.microsoft.com/office/drawing/2014/main" id="{DBC70EE2-A8E1-872F-CE96-6AA23D6C268F}"/>
              </a:ext>
            </a:extLst>
          </p:cNvPr>
          <p:cNvSpPr txBox="1"/>
          <p:nvPr/>
        </p:nvSpPr>
        <p:spPr>
          <a:xfrm>
            <a:off x="537237" y="5377138"/>
            <a:ext cx="8069526" cy="995402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51435" tIns="25718" rIns="51435" bIns="25718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defPPr>
              <a:defRPr lang="fr-FR"/>
            </a:defPPr>
            <a:lvl1pPr algn="ctr" defTabSz="514350">
              <a:lnSpc>
                <a:spcPct val="107000"/>
              </a:lnSpc>
              <a:spcAft>
                <a:spcPts val="450"/>
              </a:spcAft>
              <a:defRPr sz="3200" b="1" kern="10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marL="0" marR="0" lvl="0" indent="0" algn="r" defTabSz="51435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450"/>
              </a:spcAft>
              <a:buClrTx/>
              <a:buSzTx/>
              <a:buFontTx/>
              <a:buNone/>
              <a:tabLst/>
              <a:defRPr/>
            </a:pPr>
            <a:r>
              <a:rPr lang="ar-MA" sz="4800" b="0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قامَ سَعيدٌ بِجَمْعِ مُخَلّفاتِهِما قَبْلَ ٱلْعَوْدَةِ إِلى ٱلْبَيْتِ.</a:t>
            </a:r>
          </a:p>
        </p:txBody>
      </p:sp>
    </p:spTree>
    <p:extLst>
      <p:ext uri="{BB962C8B-B14F-4D97-AF65-F5344CB8AC3E}">
        <p14:creationId xmlns:p14="http://schemas.microsoft.com/office/powerpoint/2010/main" val="1503596829"/>
      </p:ext>
    </p:extLst>
  </p:cSld>
  <p:clrMapOvr>
    <a:masterClrMapping/>
  </p:clrMapOvr>
  <p:transition spd="slow">
    <p:fade/>
  </p:transition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BF3BA0-9C9E-CABA-CD6A-78F3D9B2A9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46BF67B-4032-9561-D5D9-E812AC58C7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8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الآن من يربط بين الجمل لتركيب فقرة؟ آخر؟ </a:t>
            </a:r>
            <a:br>
              <a:rPr lang="ar-MA" sz="28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4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يعرض الأستاذ الإجابة النموذجية بعد مناقشة الإجابات.</a:t>
            </a:r>
            <a:endParaRPr lang="ar-MA" sz="2000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8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1DFEF4BB-27EB-08D7-C61D-2FD1A73DC18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/>
          <a:srcRect/>
          <a:stretch/>
        </p:blipFill>
        <p:spPr>
          <a:xfrm>
            <a:off x="7915469" y="702876"/>
            <a:ext cx="828000" cy="827999"/>
          </a:xfrm>
        </p:spPr>
      </p:pic>
      <p:grpSp>
        <p:nvGrpSpPr>
          <p:cNvPr id="7" name="Groupe 6">
            <a:extLst>
              <a:ext uri="{FF2B5EF4-FFF2-40B4-BE49-F238E27FC236}">
                <a16:creationId xmlns:a16="http://schemas.microsoft.com/office/drawing/2014/main" id="{44511AA4-D340-1EF2-02FF-B1D46D1BB854}"/>
              </a:ext>
            </a:extLst>
          </p:cNvPr>
          <p:cNvGrpSpPr/>
          <p:nvPr/>
        </p:nvGrpSpPr>
        <p:grpSpPr>
          <a:xfrm>
            <a:off x="398069" y="100738"/>
            <a:ext cx="7750183" cy="324000"/>
            <a:chOff x="398069" y="100738"/>
            <a:chExt cx="7750183" cy="324000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22065B85-4BF8-1E89-3A23-2A49E789C06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870183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A31A1B97-8CEF-D37C-3C5E-0583716C254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081335" y="136737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0A6D5BB1-08A9-1E6F-6627-64E39098BBB5}"/>
                </a:ext>
              </a:extLst>
            </p:cNvPr>
            <p:cNvSpPr>
              <a:spLocks/>
            </p:cNvSpPr>
            <p:nvPr/>
          </p:nvSpPr>
          <p:spPr>
            <a:xfrm>
              <a:off x="6610183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افتتاح الحصة</a:t>
              </a: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13D90EE6-16C0-B6E3-CC4F-5BAAFFDEE04B}"/>
                </a:ext>
              </a:extLst>
            </p:cNvPr>
            <p:cNvSpPr>
              <a:spLocks/>
            </p:cNvSpPr>
            <p:nvPr/>
          </p:nvSpPr>
          <p:spPr>
            <a:xfrm>
              <a:off x="398069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اختــتام الحــصة</a:t>
              </a:r>
            </a:p>
          </p:txBody>
        </p:sp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85EF9A3E-F895-B03C-2403-060C5052871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082946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89477591-688C-43A3-2086-22C81FADC704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653072" y="131772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5A3AB7CC-2953-38C1-695A-008D6A241D6E}"/>
                </a:ext>
              </a:extLst>
            </p:cNvPr>
            <p:cNvSpPr>
              <a:spLocks/>
            </p:cNvSpPr>
            <p:nvPr/>
          </p:nvSpPr>
          <p:spPr>
            <a:xfrm>
              <a:off x="4931141" y="12533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rtl="1">
                <a:defRPr/>
              </a:pP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ظواهر لغوية</a:t>
              </a:r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2B8DC631-6A39-6B0C-01E9-6EDF70D7FBD0}"/>
                </a:ext>
              </a:extLst>
            </p:cNvPr>
            <p:cNvSpPr>
              <a:spLocks/>
            </p:cNvSpPr>
            <p:nvPr/>
          </p:nvSpPr>
          <p:spPr>
            <a:xfrm>
              <a:off x="3421973" y="126807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R="0" lvl="0" indent="0" algn="ctr" defTabSz="914400" rtl="1" fontAlgn="auto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lang="ar-MA" sz="2000" b="1" dirty="0">
                  <a:solidFill>
                    <a:srgbClr val="565F88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إنتاج كتابي</a:t>
              </a:r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526405FA-9DAE-0F77-E3D4-FD52D62F4266}"/>
                </a:ext>
              </a:extLst>
            </p:cNvPr>
            <p:cNvSpPr>
              <a:spLocks/>
            </p:cNvSpPr>
            <p:nvPr/>
          </p:nvSpPr>
          <p:spPr>
            <a:xfrm>
              <a:off x="2156330" y="136738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تحدث</a:t>
              </a:r>
            </a:p>
          </p:txBody>
        </p:sp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6B18F11E-8761-641D-85BF-F607A25521A3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562931" y="100738"/>
              <a:ext cx="278069" cy="278069"/>
            </a:xfrm>
            <a:prstGeom prst="rect">
              <a:avLst/>
            </a:prstGeom>
            <a:ln>
              <a:noFill/>
            </a:ln>
          </p:spPr>
        </p:pic>
      </p:grpSp>
      <p:sp>
        <p:nvSpPr>
          <p:cNvPr id="6" name="Zone de texte 10">
            <a:extLst>
              <a:ext uri="{FF2B5EF4-FFF2-40B4-BE49-F238E27FC236}">
                <a16:creationId xmlns:a16="http://schemas.microsoft.com/office/drawing/2014/main" id="{9A1755B3-B393-9FDC-8613-4E30A4E077F7}"/>
              </a:ext>
            </a:extLst>
          </p:cNvPr>
          <p:cNvSpPr txBox="1"/>
          <p:nvPr/>
        </p:nvSpPr>
        <p:spPr>
          <a:xfrm>
            <a:off x="537237" y="3817462"/>
            <a:ext cx="8069526" cy="995402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51435" tIns="25718" rIns="51435" bIns="25718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defPPr>
              <a:defRPr lang="fr-FR"/>
            </a:defPPr>
            <a:lvl1pPr algn="ctr" defTabSz="514350">
              <a:lnSpc>
                <a:spcPct val="107000"/>
              </a:lnSpc>
              <a:spcAft>
                <a:spcPts val="450"/>
              </a:spcAft>
              <a:defRPr sz="3200" b="1" kern="10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marL="0" marR="0" lvl="0" indent="0" algn="r" defTabSz="51435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45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0" i="0" u="none" strike="noStrike" kern="1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رافَقَ سَعيدٌ أُخْتَهُ خَديجَةَ إلى ٱلشّاطِئِ.</a:t>
            </a: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31EDB304-541C-EAE9-B035-E2DE5139418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130061" y="1695343"/>
            <a:ext cx="2606641" cy="1839982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2BC317CD-5DE9-23DD-5292-42C2E85940E1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8730" y="1660236"/>
            <a:ext cx="2676339" cy="1839983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C997AB27-8FFA-7BCD-99B5-763FC80B675E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173941" y="1638463"/>
            <a:ext cx="2864338" cy="1988512"/>
          </a:xfrm>
          <a:prstGeom prst="rect">
            <a:avLst/>
          </a:prstGeom>
        </p:spPr>
      </p:pic>
      <p:sp>
        <p:nvSpPr>
          <p:cNvPr id="22" name="Rectangle : coins arrondis 21">
            <a:extLst>
              <a:ext uri="{FF2B5EF4-FFF2-40B4-BE49-F238E27FC236}">
                <a16:creationId xmlns:a16="http://schemas.microsoft.com/office/drawing/2014/main" id="{97DAE88C-8E9C-9105-A9FB-77E83581CD67}"/>
              </a:ext>
            </a:extLst>
          </p:cNvPr>
          <p:cNvSpPr/>
          <p:nvPr/>
        </p:nvSpPr>
        <p:spPr>
          <a:xfrm>
            <a:off x="529399" y="1615024"/>
            <a:ext cx="2623202" cy="2061369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fr-FR"/>
          </a:p>
        </p:txBody>
      </p:sp>
      <p:sp>
        <p:nvSpPr>
          <p:cNvPr id="3" name="Zone de texte 10">
            <a:extLst>
              <a:ext uri="{FF2B5EF4-FFF2-40B4-BE49-F238E27FC236}">
                <a16:creationId xmlns:a16="http://schemas.microsoft.com/office/drawing/2014/main" id="{F2D56E72-09AA-92AF-30CD-7909A4EDBD6D}"/>
              </a:ext>
            </a:extLst>
          </p:cNvPr>
          <p:cNvSpPr txBox="1"/>
          <p:nvPr/>
        </p:nvSpPr>
        <p:spPr>
          <a:xfrm>
            <a:off x="537237" y="4597300"/>
            <a:ext cx="8069526" cy="995402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51435" tIns="25718" rIns="51435" bIns="25718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defPPr>
              <a:defRPr lang="fr-FR"/>
            </a:defPPr>
            <a:lvl1pPr algn="ctr" defTabSz="514350">
              <a:lnSpc>
                <a:spcPct val="107000"/>
              </a:lnSpc>
              <a:spcAft>
                <a:spcPts val="450"/>
              </a:spcAft>
              <a:defRPr sz="3200" b="1" kern="10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 algn="r">
              <a:defRPr/>
            </a:pPr>
            <a:r>
              <a:rPr lang="ar-MA" sz="4800" b="0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اِسْتَمْتَعا بِوَقْتِهِما وَ تَناوَلا وَجْبَةً شَهِيَّةً جانِبَ </a:t>
            </a:r>
            <a:r>
              <a:rPr lang="ar-MA" sz="4800" b="0" dirty="0" err="1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ٱلْبَحْرِ</a:t>
            </a:r>
            <a:r>
              <a:rPr lang="ar-MA" sz="4800" b="0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</p:txBody>
      </p:sp>
      <p:sp>
        <p:nvSpPr>
          <p:cNvPr id="4" name="Zone de texte 10">
            <a:extLst>
              <a:ext uri="{FF2B5EF4-FFF2-40B4-BE49-F238E27FC236}">
                <a16:creationId xmlns:a16="http://schemas.microsoft.com/office/drawing/2014/main" id="{BFF0B0E1-0246-06F6-94B9-E675565F7AFB}"/>
              </a:ext>
            </a:extLst>
          </p:cNvPr>
          <p:cNvSpPr txBox="1"/>
          <p:nvPr/>
        </p:nvSpPr>
        <p:spPr>
          <a:xfrm>
            <a:off x="537237" y="5377138"/>
            <a:ext cx="8069526" cy="995402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51435" tIns="25718" rIns="51435" bIns="25718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defPPr>
              <a:defRPr lang="fr-FR"/>
            </a:defPPr>
            <a:lvl1pPr algn="ctr" defTabSz="514350">
              <a:lnSpc>
                <a:spcPct val="107000"/>
              </a:lnSpc>
              <a:spcAft>
                <a:spcPts val="450"/>
              </a:spcAft>
              <a:defRPr sz="3200" b="1" kern="10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marL="0" marR="0" lvl="0" indent="0" algn="r" defTabSz="51435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450"/>
              </a:spcAft>
              <a:buClrTx/>
              <a:buSzTx/>
              <a:buFontTx/>
              <a:buNone/>
              <a:tabLst/>
              <a:defRPr/>
            </a:pPr>
            <a:r>
              <a:rPr lang="ar-MA" sz="4800" b="0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قامَ سَعيدٌ بِجَمْعِ مُخَلّفاتِهِما قَبْلَ ٱلْعَوْدَةِ إِلى ٱلْبَيْتِ.</a:t>
            </a:r>
          </a:p>
        </p:txBody>
      </p:sp>
    </p:spTree>
    <p:extLst>
      <p:ext uri="{BB962C8B-B14F-4D97-AF65-F5344CB8AC3E}">
        <p14:creationId xmlns:p14="http://schemas.microsoft.com/office/powerpoint/2010/main" val="3455673038"/>
      </p:ext>
    </p:extLst>
  </p:cSld>
  <p:clrMapOvr>
    <a:masterClrMapping/>
  </p:clrMapOvr>
  <p:transition spd="slow">
    <p:fade/>
  </p:transition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619449-218E-27C6-8E1C-5D4D970464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203363A-328C-9E8C-1225-14C23FA77A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8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 اكتبوا الفقرة على دفاتر القسم.</a:t>
            </a:r>
            <a:endParaRPr lang="ar-MA" sz="2000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8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79DE6595-A648-5910-BC6D-AD6D27F7152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/>
          <a:srcRect/>
          <a:stretch/>
        </p:blipFill>
        <p:spPr>
          <a:xfrm>
            <a:off x="7915469" y="702876"/>
            <a:ext cx="828000" cy="827999"/>
          </a:xfrm>
        </p:spPr>
      </p:pic>
      <p:grpSp>
        <p:nvGrpSpPr>
          <p:cNvPr id="7" name="Groupe 6">
            <a:extLst>
              <a:ext uri="{FF2B5EF4-FFF2-40B4-BE49-F238E27FC236}">
                <a16:creationId xmlns:a16="http://schemas.microsoft.com/office/drawing/2014/main" id="{5A140995-9127-BEF7-DC82-77EE0971EFC9}"/>
              </a:ext>
            </a:extLst>
          </p:cNvPr>
          <p:cNvGrpSpPr/>
          <p:nvPr/>
        </p:nvGrpSpPr>
        <p:grpSpPr>
          <a:xfrm>
            <a:off x="398069" y="100738"/>
            <a:ext cx="7750183" cy="324000"/>
            <a:chOff x="398069" y="100738"/>
            <a:chExt cx="7750183" cy="324000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53AA1324-6383-8FC6-31AC-57CCF17C633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870183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68289628-C8BC-5610-88B4-BC1460FDA86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081335" y="136737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F7902C5D-E778-D8EF-6769-19CE7F3CF119}"/>
                </a:ext>
              </a:extLst>
            </p:cNvPr>
            <p:cNvSpPr>
              <a:spLocks/>
            </p:cNvSpPr>
            <p:nvPr/>
          </p:nvSpPr>
          <p:spPr>
            <a:xfrm>
              <a:off x="6610183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افتتاح الحصة</a:t>
              </a: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73B795B3-256F-5C7D-69CA-F861DA9B42A0}"/>
                </a:ext>
              </a:extLst>
            </p:cNvPr>
            <p:cNvSpPr>
              <a:spLocks/>
            </p:cNvSpPr>
            <p:nvPr/>
          </p:nvSpPr>
          <p:spPr>
            <a:xfrm>
              <a:off x="398069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اختــتام الحــصة</a:t>
              </a:r>
            </a:p>
          </p:txBody>
        </p:sp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0E66DA45-F0A6-D8E5-31C4-D5488C73BF5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082946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1141C077-4471-FBC2-8A57-E9BACB28DC2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653072" y="131772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CF6C836E-3CF8-7254-CB44-DC39B68193F0}"/>
                </a:ext>
              </a:extLst>
            </p:cNvPr>
            <p:cNvSpPr>
              <a:spLocks/>
            </p:cNvSpPr>
            <p:nvPr/>
          </p:nvSpPr>
          <p:spPr>
            <a:xfrm>
              <a:off x="4931141" y="12533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rtl="1">
                <a:defRPr/>
              </a:pP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ظواهر لغوية</a:t>
              </a:r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717E496B-A965-4259-A8DC-D8D138B5876A}"/>
                </a:ext>
              </a:extLst>
            </p:cNvPr>
            <p:cNvSpPr>
              <a:spLocks/>
            </p:cNvSpPr>
            <p:nvPr/>
          </p:nvSpPr>
          <p:spPr>
            <a:xfrm>
              <a:off x="3421973" y="126807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R="0" lvl="0" indent="0" algn="ctr" defTabSz="914400" rtl="1" fontAlgn="auto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lang="ar-MA" sz="2000" b="1" dirty="0">
                  <a:solidFill>
                    <a:srgbClr val="565F88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إنتاج كتابي</a:t>
              </a:r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F9FCDA5D-AEBA-7897-B9E1-F13191EC47EC}"/>
                </a:ext>
              </a:extLst>
            </p:cNvPr>
            <p:cNvSpPr>
              <a:spLocks/>
            </p:cNvSpPr>
            <p:nvPr/>
          </p:nvSpPr>
          <p:spPr>
            <a:xfrm>
              <a:off x="2156330" y="136738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تحدث</a:t>
              </a:r>
            </a:p>
          </p:txBody>
        </p:sp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DFDD6DD6-8593-16F4-8DF8-F7D840D598E9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562931" y="100738"/>
              <a:ext cx="278069" cy="278069"/>
            </a:xfrm>
            <a:prstGeom prst="rect">
              <a:avLst/>
            </a:prstGeom>
            <a:ln>
              <a:noFill/>
            </a:ln>
          </p:spPr>
        </p:pic>
      </p:grpSp>
      <p:pic>
        <p:nvPicPr>
          <p:cNvPr id="19" name="Image 18">
            <a:extLst>
              <a:ext uri="{FF2B5EF4-FFF2-40B4-BE49-F238E27FC236}">
                <a16:creationId xmlns:a16="http://schemas.microsoft.com/office/drawing/2014/main" id="{A17EA18E-5EDC-A12D-D64F-09706C822FE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130061" y="1695343"/>
            <a:ext cx="2606641" cy="1839982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55269A39-981F-1B98-5636-68AA86BA7BB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8730" y="1660236"/>
            <a:ext cx="2676339" cy="1839983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9C597FE8-644B-6D6D-DE14-9668DC1860C3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173941" y="1638463"/>
            <a:ext cx="2864338" cy="1988512"/>
          </a:xfrm>
          <a:prstGeom prst="rect">
            <a:avLst/>
          </a:prstGeom>
        </p:spPr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A7D90BA2-92F3-374F-D39C-477236D2EA36}"/>
              </a:ext>
            </a:extLst>
          </p:cNvPr>
          <p:cNvSpPr txBox="1"/>
          <p:nvPr/>
        </p:nvSpPr>
        <p:spPr>
          <a:xfrm>
            <a:off x="914400" y="3791443"/>
            <a:ext cx="7520473" cy="2331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 defTabSz="514350" rtl="1">
              <a:lnSpc>
                <a:spcPct val="107000"/>
              </a:lnSpc>
              <a:spcAft>
                <a:spcPts val="450"/>
              </a:spcAft>
              <a:defRPr/>
            </a:pPr>
            <a:r>
              <a:rPr kumimoji="0" lang="ar-MA" sz="4400" b="0" i="0" u="none" strike="noStrike" kern="1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رافَقَ سَعيدٌ أُخْتَهُ خَديجَةَ إلى </a:t>
            </a:r>
            <a:r>
              <a:rPr kumimoji="0" lang="ar-MA" sz="4400" b="0" i="0" u="none" strike="noStrike" kern="1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ٱلشّاطِئِ</a:t>
            </a:r>
            <a:r>
              <a:rPr lang="ar-MA" sz="4400" kern="100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</a:t>
            </a:r>
            <a:r>
              <a:rPr kumimoji="0" lang="ar-MA" sz="4400" b="0" i="0" u="none" strike="noStrike" kern="1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kumimoji="0" lang="ar-MA" sz="4400" b="0" i="0" u="none" strike="noStrike" kern="1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فَ</a:t>
            </a:r>
            <a:r>
              <a:rPr kumimoji="0" lang="ar-MA" sz="4400" b="0" i="0" u="none" strike="noStrike" kern="100" cap="none" spc="0" normalizeH="0" baseline="0" noProof="0" dirty="0" err="1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ٱسْتَمْتَعا</a:t>
            </a:r>
            <a:r>
              <a:rPr kumimoji="0" lang="ar-MA" sz="4400" b="0" i="0" u="none" strike="noStrike" kern="1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بِوَقْتِهِما وَتَناوَلا وَجْبَةً شَهِيَّةً </a:t>
            </a:r>
            <a:r>
              <a:rPr lang="ar-MA" sz="4400" kern="100" dirty="0">
                <a:solidFill>
                  <a:srgbClr val="00B05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جانِبَ </a:t>
            </a:r>
            <a:r>
              <a:rPr lang="ar-MA" sz="4400" kern="100" dirty="0" err="1">
                <a:solidFill>
                  <a:srgbClr val="00B05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ٱلْبَحْرِ</a:t>
            </a:r>
            <a:r>
              <a:rPr kumimoji="0" lang="ar-MA" sz="4400" b="0" i="0" u="none" strike="noStrike" kern="1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</a:t>
            </a:r>
            <a:r>
              <a:rPr kumimoji="0" lang="ar-MA" sz="4400" b="0" i="0" u="none" strike="noStrike" kern="1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وَقَبْلَ</a:t>
            </a:r>
            <a:r>
              <a:rPr lang="ar-MA" sz="4400" kern="100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kumimoji="0" lang="ar-MA" sz="4400" b="0" i="0" u="none" strike="noStrike" kern="1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أَنْ </a:t>
            </a:r>
            <a:r>
              <a:rPr kumimoji="0" lang="ar-MA" sz="4400" b="0" i="0" u="none" strike="noStrike" kern="1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يَعودا إلى </a:t>
            </a:r>
            <a:r>
              <a:rPr kumimoji="0" lang="ar-MA" sz="4400" b="0" i="0" u="none" strike="noStrike" kern="100" cap="none" spc="0" normalizeH="0" baseline="0" noProof="0" dirty="0" err="1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ٱلْبَيْتِ</a:t>
            </a:r>
            <a:r>
              <a:rPr kumimoji="0" lang="ar-MA" sz="4400" b="0" i="0" u="none" strike="noStrike" kern="1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قامَ سَعيدٌ بِجَمْعِ </a:t>
            </a:r>
            <a:r>
              <a:rPr lang="ar-MA" sz="4400" kern="100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ٱلْمُخَلَّفاتِ</a:t>
            </a:r>
            <a:r>
              <a:rPr kumimoji="0" lang="ar-MA" sz="4400" b="0" i="0" u="none" strike="noStrike" kern="1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612104300"/>
      </p:ext>
    </p:extLst>
  </p:cSld>
  <p:clrMapOvr>
    <a:masterClrMapping/>
  </p:clrMapOvr>
  <p:transition spd="slow">
    <p:fade/>
  </p:transition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5182E4-EEB5-F952-9174-9F1659A808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Image 27">
            <a:extLst>
              <a:ext uri="{FF2B5EF4-FFF2-40B4-BE49-F238E27FC236}">
                <a16:creationId xmlns:a16="http://schemas.microsoft.com/office/drawing/2014/main" id="{A8BF5239-5C3D-95BC-484F-07883C2C610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6B59BFC9-5120-AA06-2828-5D4433ABD81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sp>
        <p:nvSpPr>
          <p:cNvPr id="4" name="Titre 3">
            <a:extLst>
              <a:ext uri="{FF2B5EF4-FFF2-40B4-BE49-F238E27FC236}">
                <a16:creationId xmlns:a16="http://schemas.microsoft.com/office/drawing/2014/main" id="{403CC685-9232-CF85-B60A-F8A2E630F6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12399"/>
            <a:ext cx="7886700" cy="720000"/>
          </a:xfrm>
        </p:spPr>
        <p:txBody>
          <a:bodyPr>
            <a:normAutofit/>
          </a:bodyPr>
          <a:lstStyle/>
          <a:p>
            <a:r>
              <a:rPr lang="ar-MA" dirty="0">
                <a:solidFill>
                  <a:srgbClr val="424D7C"/>
                </a:solidFill>
              </a:rPr>
              <a:t>تحدث</a:t>
            </a:r>
            <a:endParaRPr lang="fr-MA" dirty="0">
              <a:solidFill>
                <a:srgbClr val="424D7C"/>
              </a:solidFill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C3413C3D-8622-13FC-10AF-CF01CC57C05B}"/>
              </a:ext>
            </a:extLst>
          </p:cNvPr>
          <p:cNvSpPr txBox="1"/>
          <p:nvPr/>
        </p:nvSpPr>
        <p:spPr>
          <a:xfrm>
            <a:off x="3517132" y="2738130"/>
            <a:ext cx="34932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28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المشاركة في حوار 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E5B36EE5-C0D7-DBD2-E065-434165B944F8}"/>
              </a:ext>
            </a:extLst>
          </p:cNvPr>
          <p:cNvSpPr txBox="1"/>
          <p:nvPr/>
        </p:nvSpPr>
        <p:spPr>
          <a:xfrm>
            <a:off x="5076825" y="1808769"/>
            <a:ext cx="206692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sz="36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تحدث</a:t>
            </a:r>
            <a:endParaRPr lang="fr-MA" sz="36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CD1CF8E-9B85-BD0F-7507-F3957C9C459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72355" y="987759"/>
            <a:ext cx="426012" cy="426012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250639B4-A081-CDF6-CE1B-84099394976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4486" y="1807373"/>
            <a:ext cx="489330" cy="5629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445157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6AC42B-3D9B-A009-AADB-ADFF776B70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11344CC-F979-BD16-45BB-03D9FEB75D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الواجب المنزلي. من يقرأ الوضعية؟</a:t>
            </a:r>
            <a:endParaRPr lang="ar-MA" sz="2400" b="1" i="1" dirty="0"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4" name="Espace réservé pour une image  23">
            <a:extLst>
              <a:ext uri="{FF2B5EF4-FFF2-40B4-BE49-F238E27FC236}">
                <a16:creationId xmlns:a16="http://schemas.microsoft.com/office/drawing/2014/main" id="{2046D50D-745D-B093-F18A-3604519E210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28000" cy="828000"/>
          </a:xfrm>
        </p:spPr>
      </p:pic>
      <p:grpSp>
        <p:nvGrpSpPr>
          <p:cNvPr id="20" name="Groupe 19">
            <a:extLst>
              <a:ext uri="{FF2B5EF4-FFF2-40B4-BE49-F238E27FC236}">
                <a16:creationId xmlns:a16="http://schemas.microsoft.com/office/drawing/2014/main" id="{AE2E75AA-9984-15B4-6E71-4C331CCE06C6}"/>
              </a:ext>
            </a:extLst>
          </p:cNvPr>
          <p:cNvGrpSpPr/>
          <p:nvPr/>
        </p:nvGrpSpPr>
        <p:grpSpPr>
          <a:xfrm>
            <a:off x="398069" y="100738"/>
            <a:ext cx="7750183" cy="324000"/>
            <a:chOff x="398069" y="100738"/>
            <a:chExt cx="7750183" cy="324000"/>
          </a:xfrm>
        </p:grpSpPr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F71ACB2E-E52B-48CB-C3DB-CA166592BD8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870183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2" name="Image 21">
              <a:extLst>
                <a:ext uri="{FF2B5EF4-FFF2-40B4-BE49-F238E27FC236}">
                  <a16:creationId xmlns:a16="http://schemas.microsoft.com/office/drawing/2014/main" id="{A980155D-678A-1203-D978-0E351CD1425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alphaModFix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081335" y="136737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32E3565F-242F-98D1-ABE1-74960FD976DF}"/>
                </a:ext>
              </a:extLst>
            </p:cNvPr>
            <p:cNvSpPr>
              <a:spLocks/>
            </p:cNvSpPr>
            <p:nvPr/>
          </p:nvSpPr>
          <p:spPr>
            <a:xfrm>
              <a:off x="6610183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افتتاح الحصة</a:t>
              </a:r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07441890-5197-6FA2-30FB-885DD78290C6}"/>
                </a:ext>
              </a:extLst>
            </p:cNvPr>
            <p:cNvSpPr>
              <a:spLocks/>
            </p:cNvSpPr>
            <p:nvPr/>
          </p:nvSpPr>
          <p:spPr>
            <a:xfrm>
              <a:off x="398069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rtl="1">
                <a:defRPr/>
              </a:pP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اختــتام الحــصة</a:t>
              </a:r>
            </a:p>
          </p:txBody>
        </p:sp>
        <p:pic>
          <p:nvPicPr>
            <p:cNvPr id="26" name="Image 25">
              <a:extLst>
                <a:ext uri="{FF2B5EF4-FFF2-40B4-BE49-F238E27FC236}">
                  <a16:creationId xmlns:a16="http://schemas.microsoft.com/office/drawing/2014/main" id="{1D964835-97E4-EC59-167B-522F88E4E2E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082946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7" name="Image 26">
              <a:extLst>
                <a:ext uri="{FF2B5EF4-FFF2-40B4-BE49-F238E27FC236}">
                  <a16:creationId xmlns:a16="http://schemas.microsoft.com/office/drawing/2014/main" id="{0F11CD63-2784-20A9-E2E5-A451D866324B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653072" y="131772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3AF209EB-68DC-D201-C578-A1984C2623AA}"/>
                </a:ext>
              </a:extLst>
            </p:cNvPr>
            <p:cNvSpPr>
              <a:spLocks/>
            </p:cNvSpPr>
            <p:nvPr/>
          </p:nvSpPr>
          <p:spPr>
            <a:xfrm>
              <a:off x="4931141" y="12533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rtl="1">
                <a:defRPr/>
              </a:pP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ظواهر لغوية</a:t>
              </a:r>
            </a:p>
          </p:txBody>
        </p:sp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1629D846-AE11-86A0-75CD-6F75909C3DED}"/>
                </a:ext>
              </a:extLst>
            </p:cNvPr>
            <p:cNvSpPr>
              <a:spLocks/>
            </p:cNvSpPr>
            <p:nvPr/>
          </p:nvSpPr>
          <p:spPr>
            <a:xfrm>
              <a:off x="3421973" y="126807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R="0" lvl="0" indent="0" algn="ctr" defTabSz="914400" rtl="1" fontAlgn="auto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إنتاج كتابي</a:t>
              </a:r>
            </a:p>
          </p:txBody>
        </p:sp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EF09F6AA-6F3C-8AA9-93F0-E0DA108E734A}"/>
                </a:ext>
              </a:extLst>
            </p:cNvPr>
            <p:cNvSpPr>
              <a:spLocks/>
            </p:cNvSpPr>
            <p:nvPr/>
          </p:nvSpPr>
          <p:spPr>
            <a:xfrm>
              <a:off x="2156330" y="136738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R="0" lvl="0" indent="0" algn="ctr" defTabSz="914400" rtl="1" fontAlgn="auto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lang="ar-MA" sz="2000" b="1" dirty="0">
                  <a:solidFill>
                    <a:srgbClr val="565F88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تحدث</a:t>
              </a:r>
            </a:p>
          </p:txBody>
        </p:sp>
        <p:pic>
          <p:nvPicPr>
            <p:cNvPr id="31" name="Image 30">
              <a:extLst>
                <a:ext uri="{FF2B5EF4-FFF2-40B4-BE49-F238E27FC236}">
                  <a16:creationId xmlns:a16="http://schemas.microsoft.com/office/drawing/2014/main" id="{5E236006-BB4A-53CD-2F04-A7D4A7A93303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562931" y="100738"/>
              <a:ext cx="278069" cy="278069"/>
            </a:xfrm>
            <a:prstGeom prst="rect">
              <a:avLst/>
            </a:prstGeom>
            <a:ln>
              <a:noFill/>
            </a:ln>
          </p:spPr>
        </p:pic>
      </p:grpSp>
      <p:pic>
        <p:nvPicPr>
          <p:cNvPr id="32" name="Espace réservé pour une image  5">
            <a:extLst>
              <a:ext uri="{FF2B5EF4-FFF2-40B4-BE49-F238E27FC236}">
                <a16:creationId xmlns:a16="http://schemas.microsoft.com/office/drawing/2014/main" id="{C446E22A-51D3-B984-02EF-4022A0C0533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745797" y="2645566"/>
            <a:ext cx="1402455" cy="1402455"/>
          </a:xfrm>
          <a:prstGeom prst="rect">
            <a:avLst/>
          </a:prstGeom>
        </p:spPr>
      </p:pic>
      <p:sp>
        <p:nvSpPr>
          <p:cNvPr id="33" name="ZoneTexte 32">
            <a:extLst>
              <a:ext uri="{FF2B5EF4-FFF2-40B4-BE49-F238E27FC236}">
                <a16:creationId xmlns:a16="http://schemas.microsoft.com/office/drawing/2014/main" id="{904CA103-D266-071E-8CB1-73032A1AEF32}"/>
              </a:ext>
            </a:extLst>
          </p:cNvPr>
          <p:cNvSpPr txBox="1"/>
          <p:nvPr/>
        </p:nvSpPr>
        <p:spPr>
          <a:xfrm>
            <a:off x="855825" y="2696884"/>
            <a:ext cx="5835356" cy="1464231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ar-MA" sz="4000" dirty="0">
                <a:solidFill>
                  <a:srgbClr val="424D7C"/>
                </a:solidFill>
                <a:cs typeface="Microsoft Uighur" panose="02000000000000000000" pitchFamily="2" charset="-78"/>
              </a:rPr>
              <a:t>أُعِدُّ حِواراً بَيْني وَبينَ صَديقي </a:t>
            </a:r>
            <a:r>
              <a:rPr lang="ar-MA" sz="4000" dirty="0" err="1">
                <a:solidFill>
                  <a:srgbClr val="424D7C"/>
                </a:solidFill>
                <a:cs typeface="Microsoft Uighur" panose="02000000000000000000" pitchFamily="2" charset="-78"/>
              </a:rPr>
              <a:t>ٱلَّذي</a:t>
            </a:r>
            <a:r>
              <a:rPr lang="ar-MA" sz="4000" dirty="0">
                <a:solidFill>
                  <a:srgbClr val="424D7C"/>
                </a:solidFill>
                <a:cs typeface="Microsoft Uighur" panose="02000000000000000000" pitchFamily="2" charset="-78"/>
              </a:rPr>
              <a:t> يَطْلُبُ أَنْ أَشْرَحَ لَهُ كَيْفَ نَحْصُلُ عَلى زَيْتِ </a:t>
            </a:r>
            <a:r>
              <a:rPr lang="ar-MA" sz="4000" dirty="0" err="1">
                <a:solidFill>
                  <a:srgbClr val="424D7C"/>
                </a:solidFill>
                <a:cs typeface="Microsoft Uighur" panose="02000000000000000000" pitchFamily="2" charset="-78"/>
              </a:rPr>
              <a:t>ٱلزَّيْتونِ</a:t>
            </a:r>
            <a:r>
              <a:rPr lang="ar-MA" sz="4000" dirty="0">
                <a:solidFill>
                  <a:srgbClr val="424D7C"/>
                </a:solidFill>
                <a:cs typeface="Microsoft Uighur" panose="02000000000000000000" pitchFamily="2" charset="-78"/>
              </a:rPr>
              <a:t>.</a:t>
            </a:r>
            <a:endParaRPr lang="fr-FR" sz="4000" dirty="0">
              <a:solidFill>
                <a:srgbClr val="424D7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7120376"/>
      </p:ext>
    </p:extLst>
  </p:cSld>
  <p:clrMapOvr>
    <a:masterClrMapping/>
  </p:clrMapOvr>
  <p:transition spd="slow">
    <p:fade/>
  </p:transition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CEF4CC-ADBA-610E-445E-EF5D26ED45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9EEB429-6921-125B-A374-BA21EFB8B3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يريد المشاركة في الحوار معي. سأشرك الجميع.</a:t>
            </a:r>
            <a:endParaRPr lang="ar-MA" sz="2400" b="1" i="1" dirty="0"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4" name="Espace réservé pour une image  23">
            <a:extLst>
              <a:ext uri="{FF2B5EF4-FFF2-40B4-BE49-F238E27FC236}">
                <a16:creationId xmlns:a16="http://schemas.microsoft.com/office/drawing/2014/main" id="{239BC9CE-402F-B9D3-D5D4-6DF9CDFD299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28000" cy="828000"/>
          </a:xfrm>
        </p:spPr>
      </p:pic>
      <p:grpSp>
        <p:nvGrpSpPr>
          <p:cNvPr id="20" name="Groupe 19">
            <a:extLst>
              <a:ext uri="{FF2B5EF4-FFF2-40B4-BE49-F238E27FC236}">
                <a16:creationId xmlns:a16="http://schemas.microsoft.com/office/drawing/2014/main" id="{841F3EF2-5FC6-D8D1-11F6-BAF81685E034}"/>
              </a:ext>
            </a:extLst>
          </p:cNvPr>
          <p:cNvGrpSpPr/>
          <p:nvPr/>
        </p:nvGrpSpPr>
        <p:grpSpPr>
          <a:xfrm>
            <a:off x="398069" y="100738"/>
            <a:ext cx="7750183" cy="324000"/>
            <a:chOff x="398069" y="100738"/>
            <a:chExt cx="7750183" cy="324000"/>
          </a:xfrm>
        </p:grpSpPr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70BA4BCD-192B-657B-0CD0-457175E6772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870183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2" name="Image 21">
              <a:extLst>
                <a:ext uri="{FF2B5EF4-FFF2-40B4-BE49-F238E27FC236}">
                  <a16:creationId xmlns:a16="http://schemas.microsoft.com/office/drawing/2014/main" id="{E1237919-6EB4-B216-E2B7-9B426AADE7A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alphaModFix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081335" y="136737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1656B9F7-3DB8-143B-80FC-E04D0993C0E5}"/>
                </a:ext>
              </a:extLst>
            </p:cNvPr>
            <p:cNvSpPr>
              <a:spLocks/>
            </p:cNvSpPr>
            <p:nvPr/>
          </p:nvSpPr>
          <p:spPr>
            <a:xfrm>
              <a:off x="6610183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افتتاح الحصة</a:t>
              </a:r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32E8CE40-F519-B4BB-27A7-287B2B5EC4E0}"/>
                </a:ext>
              </a:extLst>
            </p:cNvPr>
            <p:cNvSpPr>
              <a:spLocks/>
            </p:cNvSpPr>
            <p:nvPr/>
          </p:nvSpPr>
          <p:spPr>
            <a:xfrm>
              <a:off x="398069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rtl="1">
                <a:defRPr/>
              </a:pP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اختــتام الحــصة</a:t>
              </a:r>
            </a:p>
          </p:txBody>
        </p:sp>
        <p:pic>
          <p:nvPicPr>
            <p:cNvPr id="26" name="Image 25">
              <a:extLst>
                <a:ext uri="{FF2B5EF4-FFF2-40B4-BE49-F238E27FC236}">
                  <a16:creationId xmlns:a16="http://schemas.microsoft.com/office/drawing/2014/main" id="{0BD2648F-6775-020F-12CB-18643804849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082946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7" name="Image 26">
              <a:extLst>
                <a:ext uri="{FF2B5EF4-FFF2-40B4-BE49-F238E27FC236}">
                  <a16:creationId xmlns:a16="http://schemas.microsoft.com/office/drawing/2014/main" id="{A9E38D6B-A660-3821-2EAE-24D7A88CB6E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653072" y="131772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D1E9CFA5-06F5-EF83-0BEA-E6A3E366DEC7}"/>
                </a:ext>
              </a:extLst>
            </p:cNvPr>
            <p:cNvSpPr>
              <a:spLocks/>
            </p:cNvSpPr>
            <p:nvPr/>
          </p:nvSpPr>
          <p:spPr>
            <a:xfrm>
              <a:off x="4931141" y="12533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rtl="1">
                <a:defRPr/>
              </a:pP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ظواهر لغوية</a:t>
              </a:r>
            </a:p>
          </p:txBody>
        </p:sp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23ADF376-7FA6-F73E-E385-D0729E74CBA2}"/>
                </a:ext>
              </a:extLst>
            </p:cNvPr>
            <p:cNvSpPr>
              <a:spLocks/>
            </p:cNvSpPr>
            <p:nvPr/>
          </p:nvSpPr>
          <p:spPr>
            <a:xfrm>
              <a:off x="3421973" y="126807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R="0" lvl="0" indent="0" algn="ctr" defTabSz="914400" rtl="1" fontAlgn="auto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إنتاج كتابي</a:t>
              </a:r>
            </a:p>
          </p:txBody>
        </p:sp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7F1A7E5D-C941-F6F5-5D37-A170D0A82A45}"/>
                </a:ext>
              </a:extLst>
            </p:cNvPr>
            <p:cNvSpPr>
              <a:spLocks/>
            </p:cNvSpPr>
            <p:nvPr/>
          </p:nvSpPr>
          <p:spPr>
            <a:xfrm>
              <a:off x="2156330" y="136738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R="0" lvl="0" indent="0" algn="ctr" defTabSz="914400" rtl="1" fontAlgn="auto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lang="ar-MA" sz="2000" b="1" dirty="0">
                  <a:solidFill>
                    <a:srgbClr val="565F88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تحدث</a:t>
              </a:r>
            </a:p>
          </p:txBody>
        </p:sp>
        <p:pic>
          <p:nvPicPr>
            <p:cNvPr id="31" name="Image 30">
              <a:extLst>
                <a:ext uri="{FF2B5EF4-FFF2-40B4-BE49-F238E27FC236}">
                  <a16:creationId xmlns:a16="http://schemas.microsoft.com/office/drawing/2014/main" id="{20EF4209-5790-30E3-92B3-936CE79D79C3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562931" y="100738"/>
              <a:ext cx="278069" cy="278069"/>
            </a:xfrm>
            <a:prstGeom prst="rect">
              <a:avLst/>
            </a:prstGeom>
            <a:ln>
              <a:noFill/>
            </a:ln>
          </p:spPr>
        </p:pic>
      </p:grpSp>
      <p:pic>
        <p:nvPicPr>
          <p:cNvPr id="3" name="Image 2">
            <a:extLst>
              <a:ext uri="{FF2B5EF4-FFF2-40B4-BE49-F238E27FC236}">
                <a16:creationId xmlns:a16="http://schemas.microsoft.com/office/drawing/2014/main" id="{64379DCF-AE0B-67C3-790D-29B71C81B91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469349" y="3485151"/>
            <a:ext cx="953960" cy="2520000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7270F14C-661D-D8BE-38DB-853B1B212AE5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356159" y="3519655"/>
            <a:ext cx="1197137" cy="2520000"/>
          </a:xfrm>
          <a:prstGeom prst="rect">
            <a:avLst/>
          </a:prstGeom>
        </p:spPr>
      </p:pic>
      <p:sp>
        <p:nvSpPr>
          <p:cNvPr id="5" name="Bulle narrative : rectangle à coins arrondis 2">
            <a:extLst>
              <a:ext uri="{FF2B5EF4-FFF2-40B4-BE49-F238E27FC236}">
                <a16:creationId xmlns:a16="http://schemas.microsoft.com/office/drawing/2014/main" id="{1D03811F-9D76-DCA5-6941-4B640C15DFF4}"/>
              </a:ext>
            </a:extLst>
          </p:cNvPr>
          <p:cNvSpPr/>
          <p:nvPr/>
        </p:nvSpPr>
        <p:spPr>
          <a:xfrm>
            <a:off x="5784980" y="1836269"/>
            <a:ext cx="2645586" cy="1329858"/>
          </a:xfrm>
          <a:prstGeom prst="wedgeEllipseCallout">
            <a:avLst>
              <a:gd name="adj1" fmla="val -32103"/>
              <a:gd name="adj2" fmla="val 106666"/>
            </a:avLst>
          </a:prstGeom>
          <a:noFill/>
          <a:ln w="38100">
            <a:solidFill>
              <a:srgbClr val="507FBD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>
              <a:defRPr/>
            </a:pPr>
            <a:r>
              <a:rPr lang="ar-MA" sz="2400" b="1" dirty="0">
                <a:solidFill>
                  <a:srgbClr val="424D7B"/>
                </a:solidFill>
                <a:latin typeface="AXtDamourBold" pitchFamily="2" charset="0"/>
                <a:cs typeface="Microsoft Uighur" panose="02000000000000000000" pitchFamily="2" charset="-78"/>
                <a:sym typeface="Calibri"/>
              </a:rPr>
              <a:t>أَهْلاً ...، أُريدُكَ أَنْ تَشْرَحَ لي كَيْفَ نَحْصُلُ عَلى زَيْتِ الزَّيْتون؟</a:t>
            </a:r>
          </a:p>
        </p:txBody>
      </p:sp>
      <p:sp>
        <p:nvSpPr>
          <p:cNvPr id="6" name="Bulle narrative : rectangle à coins arrondis 3">
            <a:extLst>
              <a:ext uri="{FF2B5EF4-FFF2-40B4-BE49-F238E27FC236}">
                <a16:creationId xmlns:a16="http://schemas.microsoft.com/office/drawing/2014/main" id="{0D1A7C8A-2D83-48D8-0AA9-085F8A4005A1}"/>
              </a:ext>
            </a:extLst>
          </p:cNvPr>
          <p:cNvSpPr/>
          <p:nvPr/>
        </p:nvSpPr>
        <p:spPr>
          <a:xfrm>
            <a:off x="383513" y="1447333"/>
            <a:ext cx="3291139" cy="2701971"/>
          </a:xfrm>
          <a:prstGeom prst="wedgeEllipseCallout">
            <a:avLst>
              <a:gd name="adj1" fmla="val 41017"/>
              <a:gd name="adj2" fmla="val 46677"/>
            </a:avLst>
          </a:prstGeom>
          <a:noFill/>
          <a:ln w="38100">
            <a:solidFill>
              <a:srgbClr val="946D93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algn="ctr" rtl="1"/>
            <a:r>
              <a:rPr lang="ar-MA" sz="2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........................................................................................</a:t>
            </a:r>
          </a:p>
        </p:txBody>
      </p:sp>
    </p:spTree>
    <p:extLst>
      <p:ext uri="{BB962C8B-B14F-4D97-AF65-F5344CB8AC3E}">
        <p14:creationId xmlns:p14="http://schemas.microsoft.com/office/powerpoint/2010/main" val="2015302610"/>
      </p:ext>
    </p:extLst>
  </p:cSld>
  <p:clrMapOvr>
    <a:masterClrMapping/>
  </p:clrMapOvr>
  <p:transition spd="slow">
    <p:fade/>
  </p:transition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F74240-7EF2-3BB4-A6E6-0E77599184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3D13D67-BC00-A59A-D844-475EB096BF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هذ جواب آخر. اكتبوه على دفاتر القسم.</a:t>
            </a:r>
            <a:endParaRPr lang="ar-MA" sz="2400" b="1" i="1" dirty="0"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1DE0D2C6-2577-DA0C-AF15-045900A65A80}"/>
              </a:ext>
            </a:extLst>
          </p:cNvPr>
          <p:cNvGrpSpPr/>
          <p:nvPr/>
        </p:nvGrpSpPr>
        <p:grpSpPr>
          <a:xfrm>
            <a:off x="398069" y="100738"/>
            <a:ext cx="7750183" cy="324000"/>
            <a:chOff x="398069" y="100738"/>
            <a:chExt cx="7750183" cy="324000"/>
          </a:xfrm>
        </p:grpSpPr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53D78D13-24EE-CE55-9778-8EFC9E3086E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870183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2" name="Image 21">
              <a:extLst>
                <a:ext uri="{FF2B5EF4-FFF2-40B4-BE49-F238E27FC236}">
                  <a16:creationId xmlns:a16="http://schemas.microsoft.com/office/drawing/2014/main" id="{BCAA3CAC-5085-F428-AD3E-167159B5649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alphaModFix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081335" y="136737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92FDBCE6-9597-A91A-7B89-D6766D2A0CFB}"/>
                </a:ext>
              </a:extLst>
            </p:cNvPr>
            <p:cNvSpPr>
              <a:spLocks/>
            </p:cNvSpPr>
            <p:nvPr/>
          </p:nvSpPr>
          <p:spPr>
            <a:xfrm>
              <a:off x="6610183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افتتاح الحصة</a:t>
              </a:r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CA57DF11-D7CF-CD74-7229-57503A15B235}"/>
                </a:ext>
              </a:extLst>
            </p:cNvPr>
            <p:cNvSpPr>
              <a:spLocks/>
            </p:cNvSpPr>
            <p:nvPr/>
          </p:nvSpPr>
          <p:spPr>
            <a:xfrm>
              <a:off x="398069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rtl="1">
                <a:defRPr/>
              </a:pP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اختــتام الحــصة</a:t>
              </a:r>
            </a:p>
          </p:txBody>
        </p:sp>
        <p:pic>
          <p:nvPicPr>
            <p:cNvPr id="26" name="Image 25">
              <a:extLst>
                <a:ext uri="{FF2B5EF4-FFF2-40B4-BE49-F238E27FC236}">
                  <a16:creationId xmlns:a16="http://schemas.microsoft.com/office/drawing/2014/main" id="{46C3DAFB-CF85-4423-6F03-C41B991A522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082946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7" name="Image 26">
              <a:extLst>
                <a:ext uri="{FF2B5EF4-FFF2-40B4-BE49-F238E27FC236}">
                  <a16:creationId xmlns:a16="http://schemas.microsoft.com/office/drawing/2014/main" id="{9799D661-58E4-54D7-C678-0DFED523985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653072" y="131772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578567A1-1AF0-651F-6437-05CC064BACA4}"/>
                </a:ext>
              </a:extLst>
            </p:cNvPr>
            <p:cNvSpPr>
              <a:spLocks/>
            </p:cNvSpPr>
            <p:nvPr/>
          </p:nvSpPr>
          <p:spPr>
            <a:xfrm>
              <a:off x="4931141" y="12533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rtl="1">
                <a:defRPr/>
              </a:pP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ظواهر لغوية</a:t>
              </a:r>
            </a:p>
          </p:txBody>
        </p:sp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199358E7-D686-DAF2-6CB5-1BC440E0262F}"/>
                </a:ext>
              </a:extLst>
            </p:cNvPr>
            <p:cNvSpPr>
              <a:spLocks/>
            </p:cNvSpPr>
            <p:nvPr/>
          </p:nvSpPr>
          <p:spPr>
            <a:xfrm>
              <a:off x="3421973" y="126807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R="0" lvl="0" indent="0" algn="ctr" defTabSz="914400" rtl="1" fontAlgn="auto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إنتاج كتابي</a:t>
              </a:r>
            </a:p>
          </p:txBody>
        </p:sp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1366017B-5EA9-8722-4AD1-A9CA3023B4F5}"/>
                </a:ext>
              </a:extLst>
            </p:cNvPr>
            <p:cNvSpPr>
              <a:spLocks/>
            </p:cNvSpPr>
            <p:nvPr/>
          </p:nvSpPr>
          <p:spPr>
            <a:xfrm>
              <a:off x="2156330" y="136738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R="0" lvl="0" indent="0" algn="ctr" defTabSz="914400" rtl="1" fontAlgn="auto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lang="ar-MA" sz="2000" b="1" dirty="0">
                  <a:solidFill>
                    <a:srgbClr val="565F88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تحدث</a:t>
              </a:r>
            </a:p>
          </p:txBody>
        </p:sp>
        <p:pic>
          <p:nvPicPr>
            <p:cNvPr id="31" name="Image 30">
              <a:extLst>
                <a:ext uri="{FF2B5EF4-FFF2-40B4-BE49-F238E27FC236}">
                  <a16:creationId xmlns:a16="http://schemas.microsoft.com/office/drawing/2014/main" id="{FF4153D1-A0D0-C13F-9938-AA22B3016CC4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562931" y="100738"/>
              <a:ext cx="278069" cy="278069"/>
            </a:xfrm>
            <a:prstGeom prst="rect">
              <a:avLst/>
            </a:prstGeom>
            <a:ln>
              <a:noFill/>
            </a:ln>
          </p:spPr>
        </p:pic>
      </p:grpSp>
      <p:pic>
        <p:nvPicPr>
          <p:cNvPr id="3" name="Image 2">
            <a:extLst>
              <a:ext uri="{FF2B5EF4-FFF2-40B4-BE49-F238E27FC236}">
                <a16:creationId xmlns:a16="http://schemas.microsoft.com/office/drawing/2014/main" id="{8F826534-C51D-D139-680B-E8EEDCF5BAB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469349" y="3485151"/>
            <a:ext cx="953960" cy="2520000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41B545DA-DA2D-46F7-6ED8-6F048103C9D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356159" y="3519655"/>
            <a:ext cx="1197137" cy="2520000"/>
          </a:xfrm>
          <a:prstGeom prst="rect">
            <a:avLst/>
          </a:prstGeom>
        </p:spPr>
      </p:pic>
      <p:sp>
        <p:nvSpPr>
          <p:cNvPr id="5" name="Bulle narrative : rectangle à coins arrondis 2">
            <a:extLst>
              <a:ext uri="{FF2B5EF4-FFF2-40B4-BE49-F238E27FC236}">
                <a16:creationId xmlns:a16="http://schemas.microsoft.com/office/drawing/2014/main" id="{34118AC6-FE0F-93AC-D739-D871804586DE}"/>
              </a:ext>
            </a:extLst>
          </p:cNvPr>
          <p:cNvSpPr/>
          <p:nvPr/>
        </p:nvSpPr>
        <p:spPr>
          <a:xfrm>
            <a:off x="5784980" y="1836269"/>
            <a:ext cx="2645586" cy="1329858"/>
          </a:xfrm>
          <a:prstGeom prst="wedgeEllipseCallout">
            <a:avLst>
              <a:gd name="adj1" fmla="val -32103"/>
              <a:gd name="adj2" fmla="val 106666"/>
            </a:avLst>
          </a:prstGeom>
          <a:noFill/>
          <a:ln w="38100">
            <a:solidFill>
              <a:srgbClr val="507FBD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>
              <a:defRPr/>
            </a:pPr>
            <a:r>
              <a:rPr lang="ar-MA" sz="2400" b="1" dirty="0">
                <a:solidFill>
                  <a:srgbClr val="424D7B"/>
                </a:solidFill>
                <a:latin typeface="AXtDamourBold" pitchFamily="2" charset="0"/>
                <a:cs typeface="Microsoft Uighur" panose="02000000000000000000" pitchFamily="2" charset="-78"/>
                <a:sym typeface="Calibri"/>
              </a:rPr>
              <a:t>أَهْلاً ...، أُريدُكَ أَنْ تَشْرَحَ لي كَيْفَ نَحْصُلُ عَلى زَيْتِ الزَّيْتون؟</a:t>
            </a:r>
          </a:p>
        </p:txBody>
      </p:sp>
      <p:sp>
        <p:nvSpPr>
          <p:cNvPr id="6" name="Bulle narrative : rectangle à coins arrondis 3">
            <a:extLst>
              <a:ext uri="{FF2B5EF4-FFF2-40B4-BE49-F238E27FC236}">
                <a16:creationId xmlns:a16="http://schemas.microsoft.com/office/drawing/2014/main" id="{6C4B0F10-052C-9815-769B-00B88893D8D5}"/>
              </a:ext>
            </a:extLst>
          </p:cNvPr>
          <p:cNvSpPr/>
          <p:nvPr/>
        </p:nvSpPr>
        <p:spPr>
          <a:xfrm>
            <a:off x="383513" y="1447333"/>
            <a:ext cx="3572667" cy="2701971"/>
          </a:xfrm>
          <a:prstGeom prst="wedgeEllipseCallout">
            <a:avLst>
              <a:gd name="adj1" fmla="val 41017"/>
              <a:gd name="adj2" fmla="val 46677"/>
            </a:avLst>
          </a:prstGeom>
          <a:noFill/>
          <a:ln w="38100">
            <a:solidFill>
              <a:srgbClr val="946D93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algn="ctr" rtl="1"/>
            <a:r>
              <a:rPr lang="ar-MA" sz="2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في الْبِدايَةِ، </a:t>
            </a:r>
            <a:r>
              <a:rPr lang="ar-MA" sz="2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نَجْني حَبّاتِ الزَّيْتونِ النّاضِجَةِ. </a:t>
            </a:r>
            <a:r>
              <a:rPr lang="ar-MA" sz="2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ثُمَّ</a:t>
            </a:r>
            <a:r>
              <a:rPr lang="ar-MA" sz="2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 نَطْحَنُها في مطْحَنَةِ الزَّيْتونِ. </a:t>
            </a:r>
            <a:r>
              <a:rPr lang="ar-MA" sz="2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بَعْدَ ذلِكَ </a:t>
            </a:r>
            <a:r>
              <a:rPr lang="ar-MA" sz="2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يَتِمُّ تَصْفِيَةُ الزَّيْتِ لِلتَّخَلُّصِ مِنَ الْبَقايا الْعالِقَةِ بِهِ. </a:t>
            </a:r>
            <a:r>
              <a:rPr lang="ar-MA" sz="2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في النِّهايَةِ </a:t>
            </a:r>
            <a:r>
              <a:rPr lang="ar-MA" sz="2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نَضَعُ الزَّيْتَ في أَوْعِيَةٍ نَظيفَةٍ لِنَسْتَهِلِكَهُ.</a:t>
            </a:r>
          </a:p>
        </p:txBody>
      </p:sp>
      <p:pic>
        <p:nvPicPr>
          <p:cNvPr id="10" name="Espace réservé pour une image  9">
            <a:extLst>
              <a:ext uri="{FF2B5EF4-FFF2-40B4-BE49-F238E27FC236}">
                <a16:creationId xmlns:a16="http://schemas.microsoft.com/office/drawing/2014/main" id="{B45D9A34-B13C-F63F-2605-6B3372BEB8B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067601459"/>
      </p:ext>
    </p:extLst>
  </p:cSld>
  <p:clrMapOvr>
    <a:masterClrMapping/>
  </p:clrMapOvr>
  <p:transition spd="slow">
    <p:fade/>
  </p:transition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79B2AE-5EB4-7F15-EEE7-900B0F0D81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Image 27">
            <a:extLst>
              <a:ext uri="{FF2B5EF4-FFF2-40B4-BE49-F238E27FC236}">
                <a16:creationId xmlns:a16="http://schemas.microsoft.com/office/drawing/2014/main" id="{41C32ABF-CCEA-D974-0E52-2F463E7155F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AD2568D3-A2F6-CD79-3A6E-80C9860F484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sp>
        <p:nvSpPr>
          <p:cNvPr id="4" name="Titre 3">
            <a:extLst>
              <a:ext uri="{FF2B5EF4-FFF2-40B4-BE49-F238E27FC236}">
                <a16:creationId xmlns:a16="http://schemas.microsoft.com/office/drawing/2014/main" id="{FF682988-ACC5-5CEC-3B17-C0CFB06E3C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12399"/>
            <a:ext cx="7886700" cy="720000"/>
          </a:xfrm>
        </p:spPr>
        <p:txBody>
          <a:bodyPr>
            <a:normAutofit/>
          </a:bodyPr>
          <a:lstStyle/>
          <a:p>
            <a:r>
              <a:rPr lang="ar-MA" dirty="0">
                <a:solidFill>
                  <a:srgbClr val="424D7C"/>
                </a:solidFill>
              </a:rPr>
              <a:t>اختتام الحصة</a:t>
            </a:r>
            <a:endParaRPr lang="fr-MA" dirty="0">
              <a:solidFill>
                <a:srgbClr val="424D7C"/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4729E62B-E25D-1054-3789-36C3C838433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35501" y="985738"/>
            <a:ext cx="360000" cy="360000"/>
          </a:xfrm>
          <a:prstGeom prst="rect">
            <a:avLst/>
          </a:prstGeom>
          <a:ln>
            <a:noFill/>
          </a:ln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D20C51C7-A96D-317E-28A5-7E97C7A69A90}"/>
              </a:ext>
            </a:extLst>
          </p:cNvPr>
          <p:cNvSpPr txBox="1"/>
          <p:nvPr/>
        </p:nvSpPr>
        <p:spPr>
          <a:xfrm>
            <a:off x="3517132" y="2738130"/>
            <a:ext cx="34932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28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ماذا تعلمت اليوم؟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03ED7911-35E4-8BF5-A953-58EE74A04AEE}"/>
              </a:ext>
            </a:extLst>
          </p:cNvPr>
          <p:cNvSpPr txBox="1"/>
          <p:nvPr/>
        </p:nvSpPr>
        <p:spPr>
          <a:xfrm>
            <a:off x="3612381" y="3274714"/>
            <a:ext cx="339801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28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الواجب المنزلي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ED0265B8-7446-0312-7B13-FDA6E95B5D52}"/>
              </a:ext>
            </a:extLst>
          </p:cNvPr>
          <p:cNvSpPr txBox="1"/>
          <p:nvPr/>
        </p:nvSpPr>
        <p:spPr>
          <a:xfrm>
            <a:off x="5076825" y="1808769"/>
            <a:ext cx="206692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sz="36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اختتام الحصة</a:t>
            </a:r>
            <a:endParaRPr lang="fr-MA" sz="36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40611209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129997-9345-D971-D529-5033FE6B0C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EF89171-6B97-4B0F-4AA2-B8EECA5C0D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ماذا تعلمتم اليوم؟</a:t>
            </a:r>
            <a:endParaRPr lang="ar-MA" sz="2400" b="1" i="1" dirty="0"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4" name="Espace réservé pour une image  23">
            <a:extLst>
              <a:ext uri="{FF2B5EF4-FFF2-40B4-BE49-F238E27FC236}">
                <a16:creationId xmlns:a16="http://schemas.microsoft.com/office/drawing/2014/main" id="{CE7BBA20-B339-471E-974F-1796AA97BD3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28000" cy="828000"/>
          </a:xfrm>
        </p:spPr>
      </p:pic>
      <p:sp>
        <p:nvSpPr>
          <p:cNvPr id="34" name="Rectangle : coins arrondis 33">
            <a:extLst>
              <a:ext uri="{FF2B5EF4-FFF2-40B4-BE49-F238E27FC236}">
                <a16:creationId xmlns:a16="http://schemas.microsoft.com/office/drawing/2014/main" id="{EE9E5E48-3EDA-87E4-C043-ECFE35FEC74D}"/>
              </a:ext>
            </a:extLst>
          </p:cNvPr>
          <p:cNvSpPr/>
          <p:nvPr/>
        </p:nvSpPr>
        <p:spPr>
          <a:xfrm>
            <a:off x="1043303" y="3531774"/>
            <a:ext cx="2880000" cy="984622"/>
          </a:xfrm>
          <a:prstGeom prst="roundRect">
            <a:avLst/>
          </a:prstGeom>
          <a:solidFill>
            <a:srgbClr val="D6E9EA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800" b="1" dirty="0">
                <a:solidFill>
                  <a:srgbClr val="424D7C"/>
                </a:solidFill>
                <a:cs typeface="Microsoft Uighur" panose="02000000000000000000" pitchFamily="2" charset="-78"/>
              </a:rPr>
              <a:t>كَيْفَ أَبْني جُمْلَةً اسْمِيَّةً؟</a:t>
            </a:r>
          </a:p>
        </p:txBody>
      </p:sp>
      <p:sp>
        <p:nvSpPr>
          <p:cNvPr id="35" name="Rectangle : coins arrondis 34">
            <a:extLst>
              <a:ext uri="{FF2B5EF4-FFF2-40B4-BE49-F238E27FC236}">
                <a16:creationId xmlns:a16="http://schemas.microsoft.com/office/drawing/2014/main" id="{746ECAF5-0AC2-6385-748F-792299E7FE27}"/>
              </a:ext>
            </a:extLst>
          </p:cNvPr>
          <p:cNvSpPr/>
          <p:nvPr/>
        </p:nvSpPr>
        <p:spPr>
          <a:xfrm>
            <a:off x="1043303" y="5257114"/>
            <a:ext cx="2880000" cy="984622"/>
          </a:xfrm>
          <a:prstGeom prst="roundRect">
            <a:avLst/>
          </a:prstGeom>
          <a:solidFill>
            <a:srgbClr val="D6E9EA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800" b="1" dirty="0">
                <a:solidFill>
                  <a:srgbClr val="424D7C"/>
                </a:solidFill>
                <a:cs typeface="Microsoft Uighur" panose="02000000000000000000" pitchFamily="2" charset="-78"/>
              </a:rPr>
              <a:t> كَيْفَ أُنْتِجُ فِقْرَةً مُنْسَجِمَةً؟</a:t>
            </a:r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8EDA1D11-C0D5-F7DB-0C5C-71C131B74FE5}"/>
              </a:ext>
            </a:extLst>
          </p:cNvPr>
          <p:cNvSpPr/>
          <p:nvPr/>
        </p:nvSpPr>
        <p:spPr>
          <a:xfrm>
            <a:off x="1028069" y="1806434"/>
            <a:ext cx="2880000" cy="984622"/>
          </a:xfrm>
          <a:prstGeom prst="roundRect">
            <a:avLst/>
          </a:prstGeom>
          <a:solidFill>
            <a:srgbClr val="D6E9EA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800" b="1" dirty="0">
                <a:solidFill>
                  <a:srgbClr val="424D7C"/>
                </a:solidFill>
                <a:cs typeface="Microsoft Uighur" panose="02000000000000000000" pitchFamily="2" charset="-78"/>
              </a:rPr>
              <a:t>كَيْفَ أَتَعَرَّفَ نَوْعَ </a:t>
            </a:r>
            <a:r>
              <a:rPr lang="ar-MA" sz="2800" b="1" dirty="0" err="1">
                <a:solidFill>
                  <a:srgbClr val="424D7C"/>
                </a:solidFill>
                <a:cs typeface="Microsoft Uighur" panose="02000000000000000000" pitchFamily="2" charset="-78"/>
              </a:rPr>
              <a:t>ٱلْهَمْزَةِ</a:t>
            </a:r>
            <a:r>
              <a:rPr lang="ar-MA" sz="2800" b="1" dirty="0">
                <a:solidFill>
                  <a:srgbClr val="424D7C"/>
                </a:solidFill>
                <a:cs typeface="Microsoft Uighur" panose="02000000000000000000" pitchFamily="2" charset="-78"/>
              </a:rPr>
              <a:t> بِدايَةَ </a:t>
            </a:r>
            <a:r>
              <a:rPr lang="ar-MA" sz="2800" b="1" dirty="0" err="1">
                <a:solidFill>
                  <a:srgbClr val="424D7C"/>
                </a:solidFill>
                <a:cs typeface="Microsoft Uighur" panose="02000000000000000000" pitchFamily="2" charset="-78"/>
              </a:rPr>
              <a:t>ٱلْكَلِمَةِ</a:t>
            </a:r>
            <a:r>
              <a:rPr lang="ar-MA" sz="2800" b="1" dirty="0">
                <a:solidFill>
                  <a:srgbClr val="424D7C"/>
                </a:solidFill>
                <a:cs typeface="Microsoft Uighur" panose="02000000000000000000" pitchFamily="2" charset="-78"/>
              </a:rPr>
              <a:t>؟</a:t>
            </a: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AC162DB4-7737-E5D9-5167-2B5315AD7A03}"/>
              </a:ext>
            </a:extLst>
          </p:cNvPr>
          <p:cNvGrpSpPr/>
          <p:nvPr/>
        </p:nvGrpSpPr>
        <p:grpSpPr>
          <a:xfrm>
            <a:off x="398069" y="100738"/>
            <a:ext cx="7750183" cy="324000"/>
            <a:chOff x="398069" y="100738"/>
            <a:chExt cx="7750183" cy="324000"/>
          </a:xfrm>
        </p:grpSpPr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EB60ECB5-69CD-4EF0-4E57-EFF2E7795C1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870183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2" name="Image 21">
              <a:extLst>
                <a:ext uri="{FF2B5EF4-FFF2-40B4-BE49-F238E27FC236}">
                  <a16:creationId xmlns:a16="http://schemas.microsoft.com/office/drawing/2014/main" id="{894B60FB-FF07-6C0E-2A1E-2D86453AE09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081335" y="136737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55CACDF7-6A7F-6E9D-69CD-407155A3FE26}"/>
                </a:ext>
              </a:extLst>
            </p:cNvPr>
            <p:cNvSpPr>
              <a:spLocks/>
            </p:cNvSpPr>
            <p:nvPr/>
          </p:nvSpPr>
          <p:spPr>
            <a:xfrm>
              <a:off x="6610183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افتتاح الحصة</a:t>
              </a:r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3AF2A70D-7BC6-B8AB-EFB2-24082D82FDC6}"/>
                </a:ext>
              </a:extLst>
            </p:cNvPr>
            <p:cNvSpPr>
              <a:spLocks/>
            </p:cNvSpPr>
            <p:nvPr/>
          </p:nvSpPr>
          <p:spPr>
            <a:xfrm>
              <a:off x="398069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rtl="1">
                <a:defRPr/>
              </a:pPr>
              <a:r>
                <a:rPr lang="ar-MA" sz="2000" b="1" dirty="0">
                  <a:solidFill>
                    <a:srgbClr val="565F88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اختــتام الحــصة</a:t>
              </a:r>
            </a:p>
          </p:txBody>
        </p:sp>
        <p:pic>
          <p:nvPicPr>
            <p:cNvPr id="26" name="Image 25">
              <a:extLst>
                <a:ext uri="{FF2B5EF4-FFF2-40B4-BE49-F238E27FC236}">
                  <a16:creationId xmlns:a16="http://schemas.microsoft.com/office/drawing/2014/main" id="{65988BF3-067A-2E52-1966-DD331453391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082946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7" name="Image 26">
              <a:extLst>
                <a:ext uri="{FF2B5EF4-FFF2-40B4-BE49-F238E27FC236}">
                  <a16:creationId xmlns:a16="http://schemas.microsoft.com/office/drawing/2014/main" id="{949489AD-0CC0-FEFF-F0BB-7162060FD342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653072" y="131772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E8D09B41-A210-9F26-355E-5F4B556D99F1}"/>
                </a:ext>
              </a:extLst>
            </p:cNvPr>
            <p:cNvSpPr>
              <a:spLocks/>
            </p:cNvSpPr>
            <p:nvPr/>
          </p:nvSpPr>
          <p:spPr>
            <a:xfrm>
              <a:off x="4931141" y="12533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rtl="1">
                <a:defRPr/>
              </a:pP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ظواهر لغوية</a:t>
              </a:r>
            </a:p>
          </p:txBody>
        </p:sp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AE13295D-A899-F6A9-1741-9F6697221E01}"/>
                </a:ext>
              </a:extLst>
            </p:cNvPr>
            <p:cNvSpPr>
              <a:spLocks/>
            </p:cNvSpPr>
            <p:nvPr/>
          </p:nvSpPr>
          <p:spPr>
            <a:xfrm>
              <a:off x="3421973" y="126807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R="0" lvl="0" indent="0" algn="ctr" defTabSz="914400" rtl="1" fontAlgn="auto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إنتاج كتابي</a:t>
              </a:r>
            </a:p>
          </p:txBody>
        </p:sp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EE054E00-E747-548B-3299-922E223AA976}"/>
                </a:ext>
              </a:extLst>
            </p:cNvPr>
            <p:cNvSpPr>
              <a:spLocks/>
            </p:cNvSpPr>
            <p:nvPr/>
          </p:nvSpPr>
          <p:spPr>
            <a:xfrm>
              <a:off x="2156330" y="136738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تحدث</a:t>
              </a:r>
            </a:p>
          </p:txBody>
        </p:sp>
        <p:pic>
          <p:nvPicPr>
            <p:cNvPr id="31" name="Image 30">
              <a:extLst>
                <a:ext uri="{FF2B5EF4-FFF2-40B4-BE49-F238E27FC236}">
                  <a16:creationId xmlns:a16="http://schemas.microsoft.com/office/drawing/2014/main" id="{0B2F1EB4-3B69-5115-94E9-91AE8FC88723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alphaModFix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562931" y="100738"/>
              <a:ext cx="278069" cy="278069"/>
            </a:xfrm>
            <a:prstGeom prst="rect">
              <a:avLst/>
            </a:prstGeom>
            <a:ln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2027819196"/>
      </p:ext>
    </p:extLst>
  </p:cSld>
  <p:clrMapOvr>
    <a:masterClrMapping/>
  </p:clrMapOvr>
  <p:transition spd="slow">
    <p:fade/>
  </p:transition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C4B5785-5D8C-C5DE-FBAC-5583972B38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lang="ar-MA" sz="2400" b="1" dirty="0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على دفاتر المنزل، ضعوا علامة أمام الواجب.</a:t>
            </a:r>
            <a:endParaRPr lang="fr-FR" sz="2400" b="1" dirty="0"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6" name="Espace réservé pour une image  5">
            <a:extLst>
              <a:ext uri="{FF2B5EF4-FFF2-40B4-BE49-F238E27FC236}">
                <a16:creationId xmlns:a16="http://schemas.microsoft.com/office/drawing/2014/main" id="{83C4482C-575A-E7EC-6876-A88F5EC50E8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522345" y="2803850"/>
            <a:ext cx="1402455" cy="1402455"/>
          </a:xfrm>
        </p:spPr>
      </p:pic>
      <p:pic>
        <p:nvPicPr>
          <p:cNvPr id="5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33674D75-B9E7-4C55-572B-AAEBB02B9F2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7924800" y="684214"/>
            <a:ext cx="828000" cy="827999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9D00AAEC-6E49-8BCE-0DA8-AEF0C3A23A8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13699" y="2019233"/>
            <a:ext cx="2875947" cy="3941289"/>
          </a:xfrm>
          <a:prstGeom prst="rect">
            <a:avLst/>
          </a:prstGeom>
        </p:spPr>
      </p:pic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8ACC8562-4F72-454A-8A72-08F56A889E30}"/>
              </a:ext>
            </a:extLst>
          </p:cNvPr>
          <p:cNvSpPr/>
          <p:nvPr/>
        </p:nvSpPr>
        <p:spPr>
          <a:xfrm>
            <a:off x="2379306" y="2369976"/>
            <a:ext cx="2640563" cy="1836329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06C84FD8-9F39-4B12-3465-8AE2DDBB197C}"/>
              </a:ext>
            </a:extLst>
          </p:cNvPr>
          <p:cNvGrpSpPr/>
          <p:nvPr/>
        </p:nvGrpSpPr>
        <p:grpSpPr>
          <a:xfrm>
            <a:off x="398069" y="100738"/>
            <a:ext cx="7750183" cy="324000"/>
            <a:chOff x="398069" y="100738"/>
            <a:chExt cx="7750183" cy="324000"/>
          </a:xfrm>
        </p:grpSpPr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0658B9D5-0CC9-6A3F-B445-352E8D40D28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870183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43831CA1-69C4-C798-4D28-4AAC1A3436F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081335" y="136737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B50E62D8-717E-13F4-5824-E8131DAF1E10}"/>
                </a:ext>
              </a:extLst>
            </p:cNvPr>
            <p:cNvSpPr>
              <a:spLocks/>
            </p:cNvSpPr>
            <p:nvPr/>
          </p:nvSpPr>
          <p:spPr>
            <a:xfrm>
              <a:off x="6610183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افتتاح الحصة</a:t>
              </a:r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67F5EA83-C45E-ECE5-3A87-C8BF5138222F}"/>
                </a:ext>
              </a:extLst>
            </p:cNvPr>
            <p:cNvSpPr>
              <a:spLocks/>
            </p:cNvSpPr>
            <p:nvPr/>
          </p:nvSpPr>
          <p:spPr>
            <a:xfrm>
              <a:off x="398069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rtl="1">
                <a:defRPr/>
              </a:pPr>
              <a:r>
                <a:rPr lang="ar-MA" sz="2000" b="1" dirty="0">
                  <a:solidFill>
                    <a:srgbClr val="565F88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اختــتام الحــصة</a:t>
              </a:r>
            </a:p>
          </p:txBody>
        </p:sp>
        <p:pic>
          <p:nvPicPr>
            <p:cNvPr id="20" name="Image 19">
              <a:extLst>
                <a:ext uri="{FF2B5EF4-FFF2-40B4-BE49-F238E27FC236}">
                  <a16:creationId xmlns:a16="http://schemas.microsoft.com/office/drawing/2014/main" id="{0392BDDA-3ED0-5349-67B2-09A5E95F8767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082946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AA5DB3BF-0672-F586-BADB-B64A49C33DBB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653072" y="131772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4DCC32E7-CD7C-2E49-EB2B-33BC47FCE50C}"/>
                </a:ext>
              </a:extLst>
            </p:cNvPr>
            <p:cNvSpPr>
              <a:spLocks/>
            </p:cNvSpPr>
            <p:nvPr/>
          </p:nvSpPr>
          <p:spPr>
            <a:xfrm>
              <a:off x="4931141" y="12533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rtl="1">
                <a:defRPr/>
              </a:pP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ظواهر لغوية</a:t>
              </a:r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2473371F-7D67-4A30-536B-331918E9215D}"/>
                </a:ext>
              </a:extLst>
            </p:cNvPr>
            <p:cNvSpPr>
              <a:spLocks/>
            </p:cNvSpPr>
            <p:nvPr/>
          </p:nvSpPr>
          <p:spPr>
            <a:xfrm>
              <a:off x="3421973" y="126807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R="0" lvl="0" indent="0" algn="ctr" defTabSz="914400" rtl="1" fontAlgn="auto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إنتاج كتابي</a:t>
              </a:r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F184FB51-9D5D-9E56-DA0D-4D8A57EDE8A6}"/>
                </a:ext>
              </a:extLst>
            </p:cNvPr>
            <p:cNvSpPr>
              <a:spLocks/>
            </p:cNvSpPr>
            <p:nvPr/>
          </p:nvSpPr>
          <p:spPr>
            <a:xfrm>
              <a:off x="2156330" y="136738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تحدث</a:t>
              </a:r>
            </a:p>
          </p:txBody>
        </p:sp>
        <p:pic>
          <p:nvPicPr>
            <p:cNvPr id="27" name="Image 26">
              <a:extLst>
                <a:ext uri="{FF2B5EF4-FFF2-40B4-BE49-F238E27FC236}">
                  <a16:creationId xmlns:a16="http://schemas.microsoft.com/office/drawing/2014/main" id="{6DB5B8AD-3AD2-A89E-D1E9-0B0BEC5D176C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alphaModFix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562931" y="100738"/>
              <a:ext cx="278069" cy="278069"/>
            </a:xfrm>
            <a:prstGeom prst="rect">
              <a:avLst/>
            </a:prstGeom>
            <a:ln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1812232099"/>
      </p:ext>
    </p:extLst>
  </p:cSld>
  <p:clrMapOvr>
    <a:masterClrMapping/>
  </p:clrMapOvr>
  <p:transition spd="slow">
    <p:fade/>
  </p:transition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BB57FFF-F3D0-25CC-6EE8-104764E941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lang="ar-MA" sz="2400" b="1" dirty="0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أبطال الحصة هم ........................................................................... </a:t>
            </a:r>
            <a:endParaRPr lang="fr-FR" sz="2400" b="1" dirty="0"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7" name="Joyful_Prize_Celebration_Animation">
            <a:hlinkClick r:id="" action="ppaction://media"/>
            <a:extLst>
              <a:ext uri="{FF2B5EF4-FFF2-40B4-BE49-F238E27FC236}">
                <a16:creationId xmlns:a16="http://schemas.microsoft.com/office/drawing/2014/main" id="{82F7CB2E-4575-7B8A-34CA-3D6666B6A80F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rcRect l="22027" r="21803"/>
          <a:stretch>
            <a:fillRect/>
          </a:stretch>
        </p:blipFill>
        <p:spPr>
          <a:xfrm>
            <a:off x="3365946" y="2438287"/>
            <a:ext cx="2604581" cy="2608281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20" name="Espace réservé pour une image  19">
            <a:extLst>
              <a:ext uri="{FF2B5EF4-FFF2-40B4-BE49-F238E27FC236}">
                <a16:creationId xmlns:a16="http://schemas.microsoft.com/office/drawing/2014/main" id="{ADE1AA1C-6861-D8EC-7927-29F7677DC61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3E5A8D8E-82A6-3D8B-E96A-8B6C86A841CB}"/>
              </a:ext>
            </a:extLst>
          </p:cNvPr>
          <p:cNvGrpSpPr/>
          <p:nvPr/>
        </p:nvGrpSpPr>
        <p:grpSpPr>
          <a:xfrm>
            <a:off x="398069" y="100738"/>
            <a:ext cx="7750183" cy="324000"/>
            <a:chOff x="398069" y="100738"/>
            <a:chExt cx="7750183" cy="324000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CEA5FD6F-2577-0ADC-89B8-9EEC1BBE719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870183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A162703D-DE73-4D88-FF61-6D302AC9DAFE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081335" y="136737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B74549B4-2E5C-9CED-E879-57481277111B}"/>
                </a:ext>
              </a:extLst>
            </p:cNvPr>
            <p:cNvSpPr>
              <a:spLocks/>
            </p:cNvSpPr>
            <p:nvPr/>
          </p:nvSpPr>
          <p:spPr>
            <a:xfrm>
              <a:off x="6610183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افتتاح الحصة</a:t>
              </a: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CD664849-C699-A1FC-AE59-6B2F38FCE511}"/>
                </a:ext>
              </a:extLst>
            </p:cNvPr>
            <p:cNvSpPr>
              <a:spLocks/>
            </p:cNvSpPr>
            <p:nvPr/>
          </p:nvSpPr>
          <p:spPr>
            <a:xfrm>
              <a:off x="398069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rtl="1">
                <a:defRPr/>
              </a:pPr>
              <a:r>
                <a:rPr lang="ar-MA" sz="2000" b="1" dirty="0">
                  <a:solidFill>
                    <a:srgbClr val="565F88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اختــتام الحــصة</a:t>
              </a:r>
            </a:p>
          </p:txBody>
        </p:sp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1FAEC80E-7150-8A00-B60D-FD1823B567C1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082946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70B06618-8C39-6210-9371-2DCFBE07ABFB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653072" y="131772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0DE2235F-18D3-3B95-A15B-9935FD14142C}"/>
                </a:ext>
              </a:extLst>
            </p:cNvPr>
            <p:cNvSpPr>
              <a:spLocks/>
            </p:cNvSpPr>
            <p:nvPr/>
          </p:nvSpPr>
          <p:spPr>
            <a:xfrm>
              <a:off x="4931141" y="12533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rtl="1">
                <a:defRPr/>
              </a:pP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ظواهر لغوية</a:t>
              </a: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23F238FA-4C60-BD3B-2B00-25AFB799C727}"/>
                </a:ext>
              </a:extLst>
            </p:cNvPr>
            <p:cNvSpPr>
              <a:spLocks/>
            </p:cNvSpPr>
            <p:nvPr/>
          </p:nvSpPr>
          <p:spPr>
            <a:xfrm>
              <a:off x="3421973" y="126807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R="0" lvl="0" indent="0" algn="ctr" defTabSz="914400" rtl="1" fontAlgn="auto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إنتاج كتابي</a:t>
              </a: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E32B65AC-C304-4BB5-5539-00D4D4DC5E18}"/>
                </a:ext>
              </a:extLst>
            </p:cNvPr>
            <p:cNvSpPr>
              <a:spLocks/>
            </p:cNvSpPr>
            <p:nvPr/>
          </p:nvSpPr>
          <p:spPr>
            <a:xfrm>
              <a:off x="2156330" y="136738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تحدث</a:t>
              </a:r>
            </a:p>
          </p:txBody>
        </p:sp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BB378D09-A149-831A-11A5-1856645C5B3B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alphaModFix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562931" y="100738"/>
              <a:ext cx="278069" cy="278069"/>
            </a:xfrm>
            <a:prstGeom prst="rect">
              <a:avLst/>
            </a:prstGeom>
            <a:ln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175179981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808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37CACC-D8BC-30D1-CB28-CC20594698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9A45A1B-BC30-13AD-5753-E47F3279AF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إلى اللقاء في الحصة المقبلة </a:t>
            </a:r>
          </a:p>
        </p:txBody>
      </p:sp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19FD947E-C783-B702-32A8-8DF92D144BE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28000" cy="828000"/>
          </a:xfrm>
        </p:spPr>
      </p:pic>
      <p:pic>
        <p:nvPicPr>
          <p:cNvPr id="4" name="Espace réservé pour une image  8">
            <a:extLst>
              <a:ext uri="{FF2B5EF4-FFF2-40B4-BE49-F238E27FC236}">
                <a16:creationId xmlns:a16="http://schemas.microsoft.com/office/drawing/2014/main" id="{639CF646-4D1D-FCCD-53C0-2056DA59F78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427" b="26427"/>
          <a:stretch>
            <a:fillRect/>
          </a:stretch>
        </p:blipFill>
        <p:spPr>
          <a:xfrm>
            <a:off x="721991" y="1584000"/>
            <a:ext cx="7202258" cy="4801505"/>
          </a:xfrm>
          <a:prstGeom prst="roundRect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90AF035B-F1FE-416A-0591-D7FDAD7A3896}"/>
              </a:ext>
            </a:extLst>
          </p:cNvPr>
          <p:cNvGrpSpPr/>
          <p:nvPr/>
        </p:nvGrpSpPr>
        <p:grpSpPr>
          <a:xfrm>
            <a:off x="398069" y="100738"/>
            <a:ext cx="7750183" cy="324000"/>
            <a:chOff x="398069" y="100738"/>
            <a:chExt cx="7750183" cy="32400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235FF0E6-D97E-F3F1-E90D-29106764DA0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870183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09EBC4BB-18A5-E035-8D85-C4ED15CA73A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081335" y="136737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53B2462D-AA9C-CD16-7E09-945D6D9B36C2}"/>
                </a:ext>
              </a:extLst>
            </p:cNvPr>
            <p:cNvSpPr>
              <a:spLocks/>
            </p:cNvSpPr>
            <p:nvPr/>
          </p:nvSpPr>
          <p:spPr>
            <a:xfrm>
              <a:off x="6610183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افتتاح الحصة</a:t>
              </a: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28E7C0BF-6AB8-FB44-7270-B152B496C2E4}"/>
                </a:ext>
              </a:extLst>
            </p:cNvPr>
            <p:cNvSpPr>
              <a:spLocks/>
            </p:cNvSpPr>
            <p:nvPr/>
          </p:nvSpPr>
          <p:spPr>
            <a:xfrm>
              <a:off x="398069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rtl="1">
                <a:defRPr/>
              </a:pPr>
              <a:r>
                <a:rPr lang="ar-MA" sz="2000" b="1" dirty="0">
                  <a:solidFill>
                    <a:srgbClr val="565F88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اختــتام الحــصة</a:t>
              </a:r>
            </a:p>
          </p:txBody>
        </p:sp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EF2060EF-2140-0BB2-3DE7-45842203183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082946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443C330B-CC41-C779-1F88-B2AE73DF18DA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653072" y="131772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96C54686-1ED5-746C-B345-11D339D665AA}"/>
                </a:ext>
              </a:extLst>
            </p:cNvPr>
            <p:cNvSpPr>
              <a:spLocks/>
            </p:cNvSpPr>
            <p:nvPr/>
          </p:nvSpPr>
          <p:spPr>
            <a:xfrm>
              <a:off x="4931141" y="12533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rtl="1">
                <a:defRPr/>
              </a:pP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ظواهر لغوية</a:t>
              </a: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D484A5B4-817F-F79C-9DBF-6E69F095456A}"/>
                </a:ext>
              </a:extLst>
            </p:cNvPr>
            <p:cNvSpPr>
              <a:spLocks/>
            </p:cNvSpPr>
            <p:nvPr/>
          </p:nvSpPr>
          <p:spPr>
            <a:xfrm>
              <a:off x="3421973" y="126807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R="0" lvl="0" indent="0" algn="ctr" defTabSz="914400" rtl="1" fontAlgn="auto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إنتاج كتابي</a:t>
              </a:r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9F58064F-3B77-B4F6-F15A-8E5D44D897B2}"/>
                </a:ext>
              </a:extLst>
            </p:cNvPr>
            <p:cNvSpPr>
              <a:spLocks/>
            </p:cNvSpPr>
            <p:nvPr/>
          </p:nvSpPr>
          <p:spPr>
            <a:xfrm>
              <a:off x="2156330" y="136738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تحدث</a:t>
              </a:r>
            </a:p>
          </p:txBody>
        </p:sp>
        <p:pic>
          <p:nvPicPr>
            <p:cNvPr id="23" name="Image 22">
              <a:extLst>
                <a:ext uri="{FF2B5EF4-FFF2-40B4-BE49-F238E27FC236}">
                  <a16:creationId xmlns:a16="http://schemas.microsoft.com/office/drawing/2014/main" id="{36B111E1-04FB-B8F5-8FD7-44926633E9F6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alphaModFix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562931" y="100738"/>
              <a:ext cx="278069" cy="278069"/>
            </a:xfrm>
            <a:prstGeom prst="rect">
              <a:avLst/>
            </a:prstGeom>
            <a:ln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222030372"/>
      </p:ext>
    </p:extLst>
  </p:cSld>
  <p:clrMapOvr>
    <a:masterClrMapping/>
  </p:clrMapOvr>
  <p:transition spd="slow">
    <p:fade/>
  </p:transition>
</p:sld>
</file>

<file path=ppt/theme/theme1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3_Env-Apprenant_Tmplt معجم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Env-Apprenant_Tmplt معجم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استماع وتحدث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1_اختتام الحص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افتتاح الحص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02- معــــــــــجم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3_Env-Apprenant_Tmpl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1_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3.xml><?xml version="1.0" encoding="utf-8"?>
<a:theme xmlns:a="http://schemas.openxmlformats.org/drawingml/2006/main" name="1_02- معــــــــــجم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4.xml><?xml version="1.0" encoding="utf-8"?>
<a:theme xmlns:a="http://schemas.openxmlformats.org/drawingml/2006/main" name="03- استماع وتحدث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5.xml><?xml version="1.0" encoding="utf-8"?>
<a:theme xmlns:a="http://schemas.openxmlformats.org/drawingml/2006/main" name="1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6.xml><?xml version="1.0" encoding="utf-8"?>
<a:theme xmlns:a="http://schemas.openxmlformats.org/drawingml/2006/main" name="05- اختتام الحص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7.xml><?xml version="1.0" encoding="utf-8"?>
<a:theme xmlns:a="http://schemas.openxmlformats.org/drawingml/2006/main" name="2_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8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26824</TotalTime>
  <Words>1623</Words>
  <Application>Microsoft Office PowerPoint</Application>
  <PresentationFormat>Affichage à l'écran (4:3)</PresentationFormat>
  <Paragraphs>424</Paragraphs>
  <Slides>57</Slides>
  <Notes>1</Notes>
  <HiddenSlides>0</HiddenSlides>
  <MMClips>4</MMClips>
  <ScaleCrop>false</ScaleCrop>
  <HeadingPairs>
    <vt:vector size="6" baseType="variant">
      <vt:variant>
        <vt:lpstr>Polices utilisées</vt:lpstr>
      </vt:variant>
      <vt:variant>
        <vt:i4>11</vt:i4>
      </vt:variant>
      <vt:variant>
        <vt:lpstr>Thème</vt:lpstr>
      </vt:variant>
      <vt:variant>
        <vt:i4>17</vt:i4>
      </vt:variant>
      <vt:variant>
        <vt:lpstr>Titres des diapositives</vt:lpstr>
      </vt:variant>
      <vt:variant>
        <vt:i4>57</vt:i4>
      </vt:variant>
    </vt:vector>
  </HeadingPairs>
  <TitlesOfParts>
    <vt:vector size="85" baseType="lpstr">
      <vt:lpstr>Dosis ExtraBold</vt:lpstr>
      <vt:lpstr>Arial</vt:lpstr>
      <vt:lpstr>Microsoft Uighur</vt:lpstr>
      <vt:lpstr>Modern Love</vt:lpstr>
      <vt:lpstr>Dosis</vt:lpstr>
      <vt:lpstr>Dosis SemiBold</vt:lpstr>
      <vt:lpstr>Calibri Light</vt:lpstr>
      <vt:lpstr>AXtDamourBold</vt:lpstr>
      <vt:lpstr>Wingdings</vt:lpstr>
      <vt:lpstr>Dosis Medium</vt:lpstr>
      <vt:lpstr>Calibri</vt:lpstr>
      <vt:lpstr>00_Env-Enseignant</vt:lpstr>
      <vt:lpstr>3_Env-Apprenant_Tmplt معجم</vt:lpstr>
      <vt:lpstr>2_Env-Apprenant_Tmplt معجم</vt:lpstr>
      <vt:lpstr>01- نشاط اعتيادي</vt:lpstr>
      <vt:lpstr>استماع وتحدث</vt:lpstr>
      <vt:lpstr>1_اختتام الحصة</vt:lpstr>
      <vt:lpstr>افتتاح الحصة</vt:lpstr>
      <vt:lpstr>02- معــــــــــجم</vt:lpstr>
      <vt:lpstr>04- قراءة/ كتابة</vt:lpstr>
      <vt:lpstr>3_Env-Apprenant_Tmplt</vt:lpstr>
      <vt:lpstr>Thème Office</vt:lpstr>
      <vt:lpstr>1_01- نشاط اعتيادي</vt:lpstr>
      <vt:lpstr>1_02- معــــــــــجم</vt:lpstr>
      <vt:lpstr>03- استماع وتحدث</vt:lpstr>
      <vt:lpstr>1_04- قراءة/ كتابة</vt:lpstr>
      <vt:lpstr>05- اختتام الحصة</vt:lpstr>
      <vt:lpstr>2_01- نشاط اعتيادي</vt:lpstr>
      <vt:lpstr>Présentation PowerPoint</vt:lpstr>
      <vt:lpstr>Présentation PowerPoint</vt:lpstr>
      <vt:lpstr>هيكلة حصص الأسبوع التربوي الخامس </vt:lpstr>
      <vt:lpstr>هيكلة حصة اليوم</vt:lpstr>
      <vt:lpstr>عند نهاية الحصة</vt:lpstr>
      <vt:lpstr>مرحبا بكم. سننطلق في حصة اللغة العربية.</vt:lpstr>
      <vt:lpstr>قبل أن نبدأ حصة اليوم نتذكر شروط الحصول على نجمة التميز. </vt:lpstr>
      <vt:lpstr>ضعوا اللوحة والكراسة في القمطر.</vt:lpstr>
      <vt:lpstr>افتتاح الحصة</vt:lpstr>
      <vt:lpstr>نبدأ بنشاط رسم «ال». خذوا ألواحكم.</vt:lpstr>
      <vt:lpstr>أدخلوا ال على الكلمة ثم اكتبوها مع الشكل. بعد 20 ثانية ترفعون ألواحكم وتعللون جوابكم.</vt:lpstr>
      <vt:lpstr>ما نوع ال؟  ـــ صححوا.</vt:lpstr>
      <vt:lpstr>حددوا نوع ال ثم اكتبوا الكلمتين. بعد 30 ثانية ترفعون ألواحكم وتعللون جوابكم.</vt:lpstr>
      <vt:lpstr>ما نوع «ال»؟  ــــ صححوا.</vt:lpstr>
      <vt:lpstr>أكملوا برسم ال. بعد 30 ثانية ترفعون ألواحكم وتعللون جوابكم.</vt:lpstr>
      <vt:lpstr>ما نوع ال؟ ــــ صححوا.</vt:lpstr>
      <vt:lpstr>الآن من يذكرنا بحيلة تمييز همزة القطع عن همزة الوصل؟</vt:lpstr>
      <vt:lpstr>نتذكر معا كيف نميز الهمزة في بداية الكلمة.</vt:lpstr>
      <vt:lpstr>الآن، ستكتبون كلمات تبدأ بهمزة. خذوا ألواحكم.</vt:lpstr>
      <vt:lpstr>سأنطق الكلمة، اكتبوا الهمزة بشكل صحيح.  ـــ ارفعوا الألواح عند الإشارة.  يبرر المتعلمون اختياراتهم.</vt:lpstr>
      <vt:lpstr>سأنطق الكلمة، اكتبوا الهمزة مع الشكل.  ـــ ارفعوا الألواح عند الإشارة.  يبرر المتعلمون اختياراتهم.</vt:lpstr>
      <vt:lpstr>سأنطق الكلمة، اكتبوا الهمزة مع الشكل.  ـــ ارفعوا الألواح عند الإشارة.  يبرر المتعلمون اختياراتهم.</vt:lpstr>
      <vt:lpstr>ظواهر لغوية</vt:lpstr>
      <vt:lpstr>من يذكر بأقسام الكلمة؟ من يقدم مثالا؟</vt:lpstr>
      <vt:lpstr>من يقرأ؟ </vt:lpstr>
      <vt:lpstr>من يذكرنا كيف نتعرف الجملة الاسمية؟</vt:lpstr>
      <vt:lpstr>كيف نبني جملة اسمية؟</vt:lpstr>
      <vt:lpstr>من يقرأ؟ -من يقدم مثالا؟</vt:lpstr>
      <vt:lpstr>ما أزمنة الفعل التي تعرفتم عليها؟</vt:lpstr>
      <vt:lpstr>الآن نحدد زمن الفعل في كل جملة. من يقرأ الجملة الأولى؟ ما فعلها وما زمنه؟</vt:lpstr>
      <vt:lpstr>خذوا الألواح. رتبوا الكلمات التالية لتركيب جملة اسمية تامة. توجد كلمة زائدة.</vt:lpstr>
      <vt:lpstr>ارفعوا ألواحكم. سأعين من يعرض جوابه أمام زملائه وتبريره. هل أنتم متفقون؟ تستثمر أخطاء المتعلمين.</vt:lpstr>
      <vt:lpstr>صححوا.</vt:lpstr>
      <vt:lpstr>خذوا كراساتكم الصفحة 57. بشكل فردي رتبوا الكلمات لتركيب جمل. أمامكم 6 دقائق.</vt:lpstr>
      <vt:lpstr>انتهى الوقت. نصحح جملة جملة. من يقرأ الجملة الأولى؟ ما الكلمة الزائدة؟ وضح لماذا؟</vt:lpstr>
      <vt:lpstr>تأكدوا من صحة إجاباتكم.</vt:lpstr>
      <vt:lpstr>إنتاج كتابي</vt:lpstr>
      <vt:lpstr>في حصة الإنتاج الكتابي ستنتجون فقرة انطلاقا من مشاهد. </vt:lpstr>
      <vt:lpstr>من يذكر ببعض أدوات الربط التي نستعملها للربط بين الجمل؟</vt:lpstr>
      <vt:lpstr>نتذكر كيف نكتب فقرة بتوظيف إستراتيجية توسيع فكرة.</vt:lpstr>
      <vt:lpstr>في ثنائيات لاحظوا مشاهد القصة التالية. اكتبوا جملة تعبر عن المشهد الأول.</vt:lpstr>
      <vt:lpstr>سأعين ثنائيا لتقاسم إجابته. ثنائي آخر؟  يعرض الأستاذ الإجابة النموذجية بعد مناقشة الإجابات.</vt:lpstr>
      <vt:lpstr>دائما في ثنائيات، اكتبوا جملة للتعليق على المشهد الثاني بجملة.</vt:lpstr>
      <vt:lpstr>سأعين ثنائيا لتقاسم إجابته. ثنائي آخر؟  يعرض الأستاذ الإجابة النموذجية بعد مناقشة الإجابات.</vt:lpstr>
      <vt:lpstr>الآن علقوا على المشهد الثالث.</vt:lpstr>
      <vt:lpstr>سأعين ثنائيا لتقاسم إجابته. ثنائي آخر؟   يعرض الأستاذ الإجابة النموذجية بعد مناقشة الإجابات.</vt:lpstr>
      <vt:lpstr>الآن من يربط بين الجمل لتركيب فقرة؟ آخر؟  يعرض الأستاذ الإجابة النموذجية بعد مناقشة الإجابات.</vt:lpstr>
      <vt:lpstr>من يقرأ؟ اكتبوا الفقرة على دفاتر القسم.</vt:lpstr>
      <vt:lpstr>تحدث</vt:lpstr>
      <vt:lpstr>خذوا الواجب المنزلي. من يقرأ الوضعية؟</vt:lpstr>
      <vt:lpstr>من يريد المشاركة في الحوار معي. سأشرك الجميع.</vt:lpstr>
      <vt:lpstr>هذ جواب آخر. اكتبوه على دفاتر القسم.</vt:lpstr>
      <vt:lpstr>اختتام الحصة</vt:lpstr>
      <vt:lpstr>ماذا تعلمتم اليوم؟</vt:lpstr>
      <vt:lpstr>على دفاتر المنزل، ضعوا علامة أمام الواجب.</vt:lpstr>
      <vt:lpstr>أبطال الحصة هم ........................................................................... </vt:lpstr>
      <vt:lpstr>إلى اللقاء في الحصة المقبلة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AMAADID RACHID</dc:creator>
  <cp:lastModifiedBy>EL HAMDOUNI BTIHAJ</cp:lastModifiedBy>
  <cp:revision>225</cp:revision>
  <dcterms:created xsi:type="dcterms:W3CDTF">2023-09-20T21:35:22Z</dcterms:created>
  <dcterms:modified xsi:type="dcterms:W3CDTF">2025-11-22T10:21:39Z</dcterms:modified>
</cp:coreProperties>
</file>