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3.xml"/>
  <Override ContentType="application/vnd.openxmlformats-officedocument.theme+xml" PartName="/ppt/theme/theme11.xml"/>
  <Override ContentType="application/vnd.openxmlformats-officedocument.theme+xml" PartName="/ppt/theme/theme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7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1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20" r:id="rId4"/>
    <p:sldMasterId id="2147483721" r:id="rId5"/>
    <p:sldMasterId id="2147483722" r:id="rId6"/>
    <p:sldMasterId id="2147483723" r:id="rId7"/>
    <p:sldMasterId id="2147483724" r:id="rId8"/>
    <p:sldMasterId id="2147483725" r:id="rId9"/>
    <p:sldMasterId id="2147483726" r:id="rId10"/>
    <p:sldMasterId id="2147483727" r:id="rId11"/>
    <p:sldMasterId id="2147483728" r:id="rId12"/>
    <p:sldMasterId id="2147483729" r:id="rId13"/>
    <p:sldMasterId id="2147483730" r:id="rId14"/>
    <p:sldMasterId id="2147483731" r:id="rId15"/>
  </p:sldMasterIdLst>
  <p:notesMasterIdLst>
    <p:notesMasterId r:id="rId16"/>
  </p:notes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  <p:sldId id="301" r:id="rId62"/>
    <p:sldId id="302" r:id="rId63"/>
    <p:sldId id="303" r:id="rId64"/>
    <p:sldId id="304" r:id="rId65"/>
    <p:sldId id="305" r:id="rId66"/>
    <p:sldId id="306" r:id="rId67"/>
    <p:sldId id="307" r:id="rId68"/>
    <p:sldId id="308" r:id="rId69"/>
    <p:sldId id="309" r:id="rId70"/>
    <p:sldId id="310" r:id="rId71"/>
    <p:sldId id="311" r:id="rId72"/>
    <p:sldId id="312" r:id="rId73"/>
    <p:sldId id="313" r:id="rId74"/>
    <p:sldId id="314" r:id="rId75"/>
    <p:sldId id="315" r:id="rId76"/>
    <p:sldId id="316" r:id="rId77"/>
    <p:sldId id="317" r:id="rId78"/>
    <p:sldId id="318" r:id="rId79"/>
    <p:sldId id="319" r:id="rId80"/>
    <p:sldId id="320" r:id="rId81"/>
    <p:sldId id="321" r:id="rId82"/>
    <p:sldId id="322" r:id="rId83"/>
    <p:sldId id="323" r:id="rId84"/>
    <p:sldId id="324" r:id="rId85"/>
    <p:sldId id="325" r:id="rId86"/>
    <p:sldId id="326" r:id="rId87"/>
    <p:sldId id="327" r:id="rId88"/>
    <p:sldId id="328" r:id="rId89"/>
  </p:sldIdLst>
  <p:sldSz cy="6858000" cx="9144000"/>
  <p:notesSz cx="6735750" cy="9866300"/>
  <p:embeddedFontLst>
    <p:embeddedFont>
      <p:font typeface="Dosis"/>
      <p:regular r:id="rId90"/>
      <p:bold r:id="rId91"/>
    </p:embeddedFont>
    <p:embeddedFont>
      <p:font typeface="Dosis ExtraBold"/>
      <p:bold r:id="rId92"/>
    </p:embeddedFont>
    <p:embeddedFont>
      <p:font typeface="Pacifico"/>
      <p:regular r:id="rId93"/>
    </p:embeddedFont>
    <p:embeddedFont>
      <p:font typeface="Dosis Medium"/>
      <p:regular r:id="rId94"/>
      <p:bold r:id="rId95"/>
    </p:embeddedFont>
    <p:embeddedFont>
      <p:font typeface="Dosis SemiBold"/>
      <p:regular r:id="rId96"/>
      <p:bold r:id="rId9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4.xml"/><Relationship Id="rId42" Type="http://schemas.openxmlformats.org/officeDocument/2006/relationships/slide" Target="slides/slide26.xml"/><Relationship Id="rId41" Type="http://schemas.openxmlformats.org/officeDocument/2006/relationships/slide" Target="slides/slide25.xml"/><Relationship Id="rId44" Type="http://schemas.openxmlformats.org/officeDocument/2006/relationships/slide" Target="slides/slide28.xml"/><Relationship Id="rId43" Type="http://schemas.openxmlformats.org/officeDocument/2006/relationships/slide" Target="slides/slide27.xml"/><Relationship Id="rId46" Type="http://schemas.openxmlformats.org/officeDocument/2006/relationships/slide" Target="slides/slide30.xml"/><Relationship Id="rId45" Type="http://schemas.openxmlformats.org/officeDocument/2006/relationships/slide" Target="slides/slide29.xml"/><Relationship Id="rId48" Type="http://schemas.openxmlformats.org/officeDocument/2006/relationships/slide" Target="slides/slide32.xml"/><Relationship Id="rId47" Type="http://schemas.openxmlformats.org/officeDocument/2006/relationships/slide" Target="slides/slide31.xml"/><Relationship Id="rId49" Type="http://schemas.openxmlformats.org/officeDocument/2006/relationships/slide" Target="slides/slide33.xml"/><Relationship Id="rId31" Type="http://schemas.openxmlformats.org/officeDocument/2006/relationships/slide" Target="slides/slide15.xml"/><Relationship Id="rId30" Type="http://schemas.openxmlformats.org/officeDocument/2006/relationships/slide" Target="slides/slide14.xml"/><Relationship Id="rId33" Type="http://schemas.openxmlformats.org/officeDocument/2006/relationships/slide" Target="slides/slide17.xml"/><Relationship Id="rId32" Type="http://schemas.openxmlformats.org/officeDocument/2006/relationships/slide" Target="slides/slide16.xml"/><Relationship Id="rId35" Type="http://schemas.openxmlformats.org/officeDocument/2006/relationships/slide" Target="slides/slide19.xml"/><Relationship Id="rId34" Type="http://schemas.openxmlformats.org/officeDocument/2006/relationships/slide" Target="slides/slide18.xml"/><Relationship Id="rId37" Type="http://schemas.openxmlformats.org/officeDocument/2006/relationships/slide" Target="slides/slide21.xml"/><Relationship Id="rId36" Type="http://schemas.openxmlformats.org/officeDocument/2006/relationships/slide" Target="slides/slide20.xml"/><Relationship Id="rId39" Type="http://schemas.openxmlformats.org/officeDocument/2006/relationships/slide" Target="slides/slide23.xml"/><Relationship Id="rId38" Type="http://schemas.openxmlformats.org/officeDocument/2006/relationships/slide" Target="slides/slide22.xml"/><Relationship Id="rId20" Type="http://schemas.openxmlformats.org/officeDocument/2006/relationships/slide" Target="slides/slide4.xml"/><Relationship Id="rId22" Type="http://schemas.openxmlformats.org/officeDocument/2006/relationships/slide" Target="slides/slide6.xml"/><Relationship Id="rId21" Type="http://schemas.openxmlformats.org/officeDocument/2006/relationships/slide" Target="slides/slide5.xml"/><Relationship Id="rId24" Type="http://schemas.openxmlformats.org/officeDocument/2006/relationships/slide" Target="slides/slide8.xml"/><Relationship Id="rId23" Type="http://schemas.openxmlformats.org/officeDocument/2006/relationships/slide" Target="slides/slide7.xml"/><Relationship Id="rId26" Type="http://schemas.openxmlformats.org/officeDocument/2006/relationships/slide" Target="slides/slide10.xml"/><Relationship Id="rId25" Type="http://schemas.openxmlformats.org/officeDocument/2006/relationships/slide" Target="slides/slide9.xml"/><Relationship Id="rId28" Type="http://schemas.openxmlformats.org/officeDocument/2006/relationships/slide" Target="slides/slide12.xml"/><Relationship Id="rId27" Type="http://schemas.openxmlformats.org/officeDocument/2006/relationships/slide" Target="slides/slide11.xml"/><Relationship Id="rId29" Type="http://schemas.openxmlformats.org/officeDocument/2006/relationships/slide" Target="slides/slide13.xml"/><Relationship Id="rId95" Type="http://schemas.openxmlformats.org/officeDocument/2006/relationships/font" Target="fonts/DosisMedium-bold.fntdata"/><Relationship Id="rId94" Type="http://schemas.openxmlformats.org/officeDocument/2006/relationships/font" Target="fonts/DosisMedium-regular.fntdata"/><Relationship Id="rId97" Type="http://schemas.openxmlformats.org/officeDocument/2006/relationships/font" Target="fonts/DosisSemiBold-bold.fntdata"/><Relationship Id="rId96" Type="http://schemas.openxmlformats.org/officeDocument/2006/relationships/font" Target="fonts/DosisSemiBold-regular.fntdata"/><Relationship Id="rId11" Type="http://schemas.openxmlformats.org/officeDocument/2006/relationships/slideMaster" Target="slideMasters/slideMaster8.xml"/><Relationship Id="rId10" Type="http://schemas.openxmlformats.org/officeDocument/2006/relationships/slideMaster" Target="slideMasters/slideMaster7.xml"/><Relationship Id="rId13" Type="http://schemas.openxmlformats.org/officeDocument/2006/relationships/slideMaster" Target="slideMasters/slideMaster10.xml"/><Relationship Id="rId12" Type="http://schemas.openxmlformats.org/officeDocument/2006/relationships/slideMaster" Target="slideMasters/slideMaster9.xml"/><Relationship Id="rId91" Type="http://schemas.openxmlformats.org/officeDocument/2006/relationships/font" Target="fonts/Dosis-bold.fntdata"/><Relationship Id="rId90" Type="http://schemas.openxmlformats.org/officeDocument/2006/relationships/font" Target="fonts/Dosis-regular.fntdata"/><Relationship Id="rId93" Type="http://schemas.openxmlformats.org/officeDocument/2006/relationships/font" Target="fonts/Pacifico-regular.fntdata"/><Relationship Id="rId92" Type="http://schemas.openxmlformats.org/officeDocument/2006/relationships/font" Target="fonts/DosisExtraBold-bold.fntdata"/><Relationship Id="rId15" Type="http://schemas.openxmlformats.org/officeDocument/2006/relationships/slideMaster" Target="slideMasters/slideMaster12.xml"/><Relationship Id="rId14" Type="http://schemas.openxmlformats.org/officeDocument/2006/relationships/slideMaster" Target="slideMasters/slideMaster11.xml"/><Relationship Id="rId17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9" Type="http://schemas.openxmlformats.org/officeDocument/2006/relationships/slide" Target="slides/slide3.xml"/><Relationship Id="rId18" Type="http://schemas.openxmlformats.org/officeDocument/2006/relationships/slide" Target="slides/slide2.xml"/><Relationship Id="rId84" Type="http://schemas.openxmlformats.org/officeDocument/2006/relationships/slide" Target="slides/slide68.xml"/><Relationship Id="rId83" Type="http://schemas.openxmlformats.org/officeDocument/2006/relationships/slide" Target="slides/slide67.xml"/><Relationship Id="rId86" Type="http://schemas.openxmlformats.org/officeDocument/2006/relationships/slide" Target="slides/slide70.xml"/><Relationship Id="rId85" Type="http://schemas.openxmlformats.org/officeDocument/2006/relationships/slide" Target="slides/slide69.xml"/><Relationship Id="rId88" Type="http://schemas.openxmlformats.org/officeDocument/2006/relationships/slide" Target="slides/slide72.xml"/><Relationship Id="rId87" Type="http://schemas.openxmlformats.org/officeDocument/2006/relationships/slide" Target="slides/slide71.xml"/><Relationship Id="rId89" Type="http://schemas.openxmlformats.org/officeDocument/2006/relationships/slide" Target="slides/slide73.xml"/><Relationship Id="rId80" Type="http://schemas.openxmlformats.org/officeDocument/2006/relationships/slide" Target="slides/slide64.xml"/><Relationship Id="rId82" Type="http://schemas.openxmlformats.org/officeDocument/2006/relationships/slide" Target="slides/slide66.xml"/><Relationship Id="rId81" Type="http://schemas.openxmlformats.org/officeDocument/2006/relationships/slide" Target="slides/slide6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73" Type="http://schemas.openxmlformats.org/officeDocument/2006/relationships/slide" Target="slides/slide57.xml"/><Relationship Id="rId72" Type="http://schemas.openxmlformats.org/officeDocument/2006/relationships/slide" Target="slides/slide56.xml"/><Relationship Id="rId75" Type="http://schemas.openxmlformats.org/officeDocument/2006/relationships/slide" Target="slides/slide59.xml"/><Relationship Id="rId74" Type="http://schemas.openxmlformats.org/officeDocument/2006/relationships/slide" Target="slides/slide58.xml"/><Relationship Id="rId77" Type="http://schemas.openxmlformats.org/officeDocument/2006/relationships/slide" Target="slides/slide61.xml"/><Relationship Id="rId76" Type="http://schemas.openxmlformats.org/officeDocument/2006/relationships/slide" Target="slides/slide60.xml"/><Relationship Id="rId79" Type="http://schemas.openxmlformats.org/officeDocument/2006/relationships/slide" Target="slides/slide63.xml"/><Relationship Id="rId78" Type="http://schemas.openxmlformats.org/officeDocument/2006/relationships/slide" Target="slides/slide62.xml"/><Relationship Id="rId71" Type="http://schemas.openxmlformats.org/officeDocument/2006/relationships/slide" Target="slides/slide55.xml"/><Relationship Id="rId70" Type="http://schemas.openxmlformats.org/officeDocument/2006/relationships/slide" Target="slides/slide54.xml"/><Relationship Id="rId62" Type="http://schemas.openxmlformats.org/officeDocument/2006/relationships/slide" Target="slides/slide46.xml"/><Relationship Id="rId61" Type="http://schemas.openxmlformats.org/officeDocument/2006/relationships/slide" Target="slides/slide45.xml"/><Relationship Id="rId64" Type="http://schemas.openxmlformats.org/officeDocument/2006/relationships/slide" Target="slides/slide48.xml"/><Relationship Id="rId63" Type="http://schemas.openxmlformats.org/officeDocument/2006/relationships/slide" Target="slides/slide47.xml"/><Relationship Id="rId66" Type="http://schemas.openxmlformats.org/officeDocument/2006/relationships/slide" Target="slides/slide50.xml"/><Relationship Id="rId65" Type="http://schemas.openxmlformats.org/officeDocument/2006/relationships/slide" Target="slides/slide49.xml"/><Relationship Id="rId68" Type="http://schemas.openxmlformats.org/officeDocument/2006/relationships/slide" Target="slides/slide52.xml"/><Relationship Id="rId67" Type="http://schemas.openxmlformats.org/officeDocument/2006/relationships/slide" Target="slides/slide51.xml"/><Relationship Id="rId60" Type="http://schemas.openxmlformats.org/officeDocument/2006/relationships/slide" Target="slides/slide44.xml"/><Relationship Id="rId69" Type="http://schemas.openxmlformats.org/officeDocument/2006/relationships/slide" Target="slides/slide53.xml"/><Relationship Id="rId51" Type="http://schemas.openxmlformats.org/officeDocument/2006/relationships/slide" Target="slides/slide35.xml"/><Relationship Id="rId50" Type="http://schemas.openxmlformats.org/officeDocument/2006/relationships/slide" Target="slides/slide34.xml"/><Relationship Id="rId53" Type="http://schemas.openxmlformats.org/officeDocument/2006/relationships/slide" Target="slides/slide37.xml"/><Relationship Id="rId52" Type="http://schemas.openxmlformats.org/officeDocument/2006/relationships/slide" Target="slides/slide36.xml"/><Relationship Id="rId55" Type="http://schemas.openxmlformats.org/officeDocument/2006/relationships/slide" Target="slides/slide39.xml"/><Relationship Id="rId54" Type="http://schemas.openxmlformats.org/officeDocument/2006/relationships/slide" Target="slides/slide38.xml"/><Relationship Id="rId57" Type="http://schemas.openxmlformats.org/officeDocument/2006/relationships/slide" Target="slides/slide41.xml"/><Relationship Id="rId56" Type="http://schemas.openxmlformats.org/officeDocument/2006/relationships/slide" Target="slides/slide40.xml"/><Relationship Id="rId59" Type="http://schemas.openxmlformats.org/officeDocument/2006/relationships/slide" Target="slides/slide43.xml"/><Relationship Id="rId58" Type="http://schemas.openxmlformats.org/officeDocument/2006/relationships/slide" Target="slides/slide4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15373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400" lIns="90800" spcFirstLastPara="1" rIns="90800" wrap="square" tIns="454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400" lIns="90800" spcFirstLastPara="1" rIns="90800" wrap="square" tIns="454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M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0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10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1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1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1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4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14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5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15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6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16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7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17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8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18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9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19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1" name="Google Shape;571;p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2:notes"/>
          <p:cNvSpPr txBox="1"/>
          <p:nvPr>
            <p:ph idx="12" type="sldNum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400" lIns="90800" spcFirstLastPara="1" rIns="90800" wrap="square" tIns="454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0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20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2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2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2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2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2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4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7" name="Google Shape;797;p24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5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25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26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26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27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27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8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28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29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29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2" name="Google Shape;582;p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3:notes"/>
          <p:cNvSpPr txBox="1"/>
          <p:nvPr>
            <p:ph idx="12" type="sldNum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400" lIns="90800" spcFirstLastPara="1" rIns="90800" wrap="square" tIns="454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30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30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3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3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3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3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3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3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34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34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5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35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6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36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37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37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38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38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39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39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4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40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40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4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4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4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4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4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4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44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p44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45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2" name="Google Shape;982;p45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46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46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7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7" name="Google Shape;1007;p47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48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p48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49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" name="Google Shape;1023;p49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5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50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50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5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5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5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8" name="Google Shape;1058;p5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5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5" name="Google Shape;1065;p5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54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54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55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9" name="Google Shape;1089;p55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56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56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57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1" name="Google Shape;1111;p57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58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" name="Google Shape;1128;p58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59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" name="Google Shape;1135;p59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6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6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60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" name="Google Shape;1143;p60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6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p6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6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9" name="Google Shape;1159;p6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6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" name="Google Shape;1167;p6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64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5" name="Google Shape;1175;p64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65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2" name="Google Shape;1182;p65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66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p66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67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67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68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" name="Google Shape;1203;p68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69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" name="Google Shape;1210;p69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7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7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70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8" name="Google Shape;1228;p70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71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1" name="Google Shape;1251;p71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72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" name="Google Shape;1259;p72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73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5" name="Google Shape;1275;p73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8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8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9:notes"/>
          <p:cNvSpPr txBox="1"/>
          <p:nvPr>
            <p:ph idx="1" type="body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anchorCtr="0" anchor="t" bIns="45400" lIns="90800" spcFirstLastPara="1" rIns="90800" wrap="square" tIns="45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9:notes"/>
          <p:cNvSpPr/>
          <p:nvPr>
            <p:ph idx="2" type="sldImg"/>
          </p:nvPr>
        </p:nvSpPr>
        <p:spPr>
          <a:xfrm>
            <a:off x="1147763" y="1231900"/>
            <a:ext cx="4440237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25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2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20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2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23.jp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29.jp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20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2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24.jp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120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12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texte, capture d’écran, dessin humoristique&#10;&#10;Le contenu généré par l’IA peut être incorrect." id="11" name="Google Shape;11;p2"/>
          <p:cNvPicPr preferRelativeResize="0"/>
          <p:nvPr/>
        </p:nvPicPr>
        <p:blipFill rotWithShape="1">
          <a:blip r:embed="rId3">
            <a:alphaModFix/>
          </a:blip>
          <a:srcRect b="3950" l="0" r="0" t="2098"/>
          <a:stretch/>
        </p:blipFill>
        <p:spPr>
          <a:xfrm>
            <a:off x="0" y="-14677"/>
            <a:ext cx="9144000" cy="6872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 txBox="1"/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Dosis"/>
              <a:buNone/>
              <a:defRPr b="1" i="0" sz="3600" u="none" cap="none" strike="noStrike">
                <a:solidFill>
                  <a:srgbClr val="565F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sposition personnalisée">
  <p:cSld name="14_Disposition personnalisé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4" name="Google Shape;134;p14"/>
          <p:cNvSpPr/>
          <p:nvPr/>
        </p:nvSpPr>
        <p:spPr>
          <a:xfrm>
            <a:off x="612000" y="2196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1D6EC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8100" rotWithShape="0" algn="tl" dir="2700000" dist="25400">
              <a:srgbClr val="00B0F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4"/>
          <p:cNvSpPr/>
          <p:nvPr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474F7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1</a:t>
            </a:r>
            <a:endParaRPr/>
          </a:p>
        </p:txBody>
      </p:sp>
      <p:sp>
        <p:nvSpPr>
          <p:cNvPr id="136" name="Google Shape;136;p14"/>
          <p:cNvSpPr/>
          <p:nvPr>
            <p:ph idx="1" type="body"/>
          </p:nvPr>
        </p:nvSpPr>
        <p:spPr>
          <a:xfrm>
            <a:off x="792000" y="2395639"/>
            <a:ext cx="3420000" cy="792000"/>
          </a:xfrm>
          <a:prstGeom prst="roundRect">
            <a:avLst>
              <a:gd fmla="val 16667" name="adj"/>
            </a:avLst>
          </a:prstGeom>
          <a:solidFill>
            <a:srgbClr val="E6F3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●"/>
              <a:defRPr b="0" i="0" sz="12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Google Shape;137;p14"/>
          <p:cNvSpPr/>
          <p:nvPr/>
        </p:nvSpPr>
        <p:spPr>
          <a:xfrm>
            <a:off x="4716000" y="2196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4</a:t>
            </a:r>
            <a:endParaRPr/>
          </a:p>
        </p:txBody>
      </p:sp>
      <p:sp>
        <p:nvSpPr>
          <p:cNvPr id="139" name="Google Shape;139;p14"/>
          <p:cNvSpPr/>
          <p:nvPr>
            <p:ph idx="2" type="body"/>
          </p:nvPr>
        </p:nvSpPr>
        <p:spPr>
          <a:xfrm>
            <a:off x="4896000" y="2395639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14"/>
          <p:cNvSpPr/>
          <p:nvPr/>
        </p:nvSpPr>
        <p:spPr>
          <a:xfrm>
            <a:off x="628649" y="3708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4"/>
          <p:cNvSpPr/>
          <p:nvPr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2</a:t>
            </a:r>
            <a:endParaRPr/>
          </a:p>
        </p:txBody>
      </p:sp>
      <p:sp>
        <p:nvSpPr>
          <p:cNvPr id="142" name="Google Shape;142;p14"/>
          <p:cNvSpPr/>
          <p:nvPr>
            <p:ph idx="3" type="body"/>
          </p:nvPr>
        </p:nvSpPr>
        <p:spPr>
          <a:xfrm>
            <a:off x="808649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3" name="Google Shape;143;p14"/>
          <p:cNvSpPr/>
          <p:nvPr/>
        </p:nvSpPr>
        <p:spPr>
          <a:xfrm>
            <a:off x="628649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4"/>
          <p:cNvSpPr/>
          <p:nvPr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3</a:t>
            </a:r>
            <a:endParaRPr/>
          </a:p>
        </p:txBody>
      </p:sp>
      <p:sp>
        <p:nvSpPr>
          <p:cNvPr id="145" name="Google Shape;145;p14"/>
          <p:cNvSpPr/>
          <p:nvPr>
            <p:ph idx="4" type="body"/>
          </p:nvPr>
        </p:nvSpPr>
        <p:spPr>
          <a:xfrm>
            <a:off x="808649" y="54779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14"/>
          <p:cNvSpPr/>
          <p:nvPr/>
        </p:nvSpPr>
        <p:spPr>
          <a:xfrm>
            <a:off x="4735350" y="3734113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4"/>
          <p:cNvSpPr/>
          <p:nvPr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5</a:t>
            </a:r>
            <a:endParaRPr/>
          </a:p>
        </p:txBody>
      </p:sp>
      <p:sp>
        <p:nvSpPr>
          <p:cNvPr id="148" name="Google Shape;148;p14"/>
          <p:cNvSpPr/>
          <p:nvPr>
            <p:ph idx="5" type="body"/>
          </p:nvPr>
        </p:nvSpPr>
        <p:spPr>
          <a:xfrm>
            <a:off x="4915350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14"/>
          <p:cNvSpPr/>
          <p:nvPr/>
        </p:nvSpPr>
        <p:spPr>
          <a:xfrm>
            <a:off x="4735350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4"/>
          <p:cNvSpPr/>
          <p:nvPr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6</a:t>
            </a:r>
            <a:endParaRPr/>
          </a:p>
        </p:txBody>
      </p:sp>
      <p:sp>
        <p:nvSpPr>
          <p:cNvPr id="151" name="Google Shape;151;p14"/>
          <p:cNvSpPr/>
          <p:nvPr>
            <p:ph idx="6" type="body"/>
          </p:nvPr>
        </p:nvSpPr>
        <p:spPr>
          <a:xfrm>
            <a:off x="4915350" y="54779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Disposition personnalisée">
  <p:cSld name="17_Disposition personnalisée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213889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4" name="Google Shape;15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5"/>
          <p:cNvSpPr txBox="1"/>
          <p:nvPr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1.  Présentation du Vocabulaire</a:t>
            </a:r>
            <a:endParaRPr/>
          </a:p>
        </p:txBody>
      </p:sp>
      <p:pic>
        <p:nvPicPr>
          <p:cNvPr id="156" name="Google Shape;15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5126699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157" name="Google Shape;157;p15"/>
          <p:cNvSpPr txBox="1"/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158" name="Google Shape;15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364328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159" name="Google Shape;15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5"/>
          <p:cNvSpPr txBox="1"/>
          <p:nvPr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2.  Exploitation du Vocabulaire</a:t>
            </a:r>
            <a:endParaRPr/>
          </a:p>
        </p:txBody>
      </p:sp>
      <p:pic>
        <p:nvPicPr>
          <p:cNvPr id="161" name="Google Shape;16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5"/>
          <p:cNvSpPr txBox="1"/>
          <p:nvPr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Travail sur livret</a:t>
            </a:r>
            <a:endParaRPr/>
          </a:p>
        </p:txBody>
      </p:sp>
      <p:sp>
        <p:nvSpPr>
          <p:cNvPr id="163" name="Google Shape;163;p15"/>
          <p:cNvSpPr txBox="1"/>
          <p:nvPr>
            <p:ph idx="1" type="body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15"/>
          <p:cNvSpPr txBox="1"/>
          <p:nvPr>
            <p:ph idx="2" type="body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15"/>
          <p:cNvSpPr/>
          <p:nvPr>
            <p:ph idx="3" type="pic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15"/>
          <p:cNvSpPr/>
          <p:nvPr>
            <p:ph idx="4" type="pic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5"/>
          <p:cNvSpPr/>
          <p:nvPr>
            <p:ph idx="5" type="pic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Disposition personnalisée">
  <p:cSld name="21_Disposition personnalisée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213889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170" name="Google Shape;17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6"/>
          <p:cNvSpPr txBox="1"/>
          <p:nvPr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1.  Présentation du Vocabulaire</a:t>
            </a:r>
            <a:endParaRPr/>
          </a:p>
        </p:txBody>
      </p:sp>
      <p:pic>
        <p:nvPicPr>
          <p:cNvPr id="172" name="Google Shape;172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5126699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173" name="Google Shape;173;p16"/>
          <p:cNvSpPr txBox="1"/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174" name="Google Shape;17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364328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5" name="Google Shape;17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6"/>
          <p:cNvSpPr txBox="1"/>
          <p:nvPr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2.  Exploitation du Vocabulaire</a:t>
            </a:r>
            <a:endParaRPr/>
          </a:p>
        </p:txBody>
      </p:sp>
      <p:pic>
        <p:nvPicPr>
          <p:cNvPr id="177" name="Google Shape;17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6"/>
          <p:cNvSpPr txBox="1"/>
          <p:nvPr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Travail sur livret</a:t>
            </a:r>
            <a:endParaRPr/>
          </a:p>
        </p:txBody>
      </p:sp>
      <p:sp>
        <p:nvSpPr>
          <p:cNvPr id="179" name="Google Shape;179;p16"/>
          <p:cNvSpPr txBox="1"/>
          <p:nvPr>
            <p:ph idx="1" type="body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16"/>
          <p:cNvSpPr txBox="1"/>
          <p:nvPr>
            <p:ph idx="2" type="body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16"/>
          <p:cNvSpPr/>
          <p:nvPr>
            <p:ph idx="3" type="pic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16"/>
          <p:cNvSpPr/>
          <p:nvPr>
            <p:ph idx="4" type="pic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16"/>
          <p:cNvSpPr/>
          <p:nvPr>
            <p:ph idx="5" type="pic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Disposition personnalisée">
  <p:cSld name="20_Disposition personnalisée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5126699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6" name="Google Shape;186;p17"/>
          <p:cNvSpPr txBox="1"/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187" name="Google Shape;18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364328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188" name="Google Shape;18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7"/>
          <p:cNvSpPr txBox="1"/>
          <p:nvPr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2.  Exploitation du Vocabulaire</a:t>
            </a:r>
            <a:endParaRPr/>
          </a:p>
        </p:txBody>
      </p:sp>
      <p:pic>
        <p:nvPicPr>
          <p:cNvPr id="190" name="Google Shape;19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7"/>
          <p:cNvSpPr txBox="1"/>
          <p:nvPr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Travail sur livret</a:t>
            </a:r>
            <a:endParaRPr/>
          </a:p>
        </p:txBody>
      </p:sp>
      <p:sp>
        <p:nvSpPr>
          <p:cNvPr id="192" name="Google Shape;192;p17"/>
          <p:cNvSpPr txBox="1"/>
          <p:nvPr>
            <p:ph idx="1" type="body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17"/>
          <p:cNvSpPr/>
          <p:nvPr>
            <p:ph idx="2" type="pic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17"/>
          <p:cNvSpPr/>
          <p:nvPr>
            <p:ph idx="3" type="pic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5" name="Google Shape;195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213889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196" name="Google Shape;19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7"/>
          <p:cNvSpPr txBox="1"/>
          <p:nvPr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1.  Présentation du Vocabulaire</a:t>
            </a:r>
            <a:endParaRPr/>
          </a:p>
        </p:txBody>
      </p:sp>
      <p:sp>
        <p:nvSpPr>
          <p:cNvPr id="198" name="Google Shape;198;p17"/>
          <p:cNvSpPr txBox="1"/>
          <p:nvPr>
            <p:ph idx="4" type="body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17"/>
          <p:cNvSpPr/>
          <p:nvPr>
            <p:ph idx="5" type="pic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"/>
          <p:cNvSpPr txBox="1"/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400"/>
              <a:buFont typeface="Dosis"/>
              <a:buNone/>
              <a:defRPr b="1" i="0" sz="4400" u="none" cap="none" strike="noStrike">
                <a:solidFill>
                  <a:srgbClr val="565F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Disposition personnalisée">
  <p:cSld name="6_Disposition personnalisée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20"/>
          <p:cNvSpPr/>
          <p:nvPr>
            <p:ph idx="2" type="pic"/>
          </p:nvPr>
        </p:nvSpPr>
        <p:spPr>
          <a:xfrm>
            <a:off x="394184" y="792000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20"/>
          <p:cNvSpPr/>
          <p:nvPr>
            <p:ph idx="3" type="media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4" name="Google Shape;214;p20"/>
          <p:cNvSpPr/>
          <p:nvPr>
            <p:ph idx="4" type="media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g">
  <p:cSld name="8_Img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21"/>
          <p:cNvSpPr/>
          <p:nvPr>
            <p:ph idx="2" type="pic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8" name="Google Shape;218;p21"/>
          <p:cNvSpPr/>
          <p:nvPr>
            <p:ph idx="3" type="pic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9" name="Google Shape;219;p21"/>
          <p:cNvSpPr/>
          <p:nvPr>
            <p:ph idx="4" type="pic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0" name="Google Shape;220;p21"/>
          <p:cNvSpPr/>
          <p:nvPr>
            <p:ph idx="5" type="pic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21"/>
          <p:cNvSpPr/>
          <p:nvPr>
            <p:ph idx="6" type="pic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21"/>
          <p:cNvSpPr/>
          <p:nvPr>
            <p:ph idx="7" type="pic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21"/>
          <p:cNvSpPr/>
          <p:nvPr>
            <p:ph idx="8" type="pic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21"/>
          <p:cNvSpPr/>
          <p:nvPr>
            <p:ph idx="9" type="pic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21"/>
          <p:cNvSpPr/>
          <p:nvPr>
            <p:ph idx="13" type="pic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21"/>
          <p:cNvSpPr/>
          <p:nvPr>
            <p:ph idx="14" type="media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21"/>
          <p:cNvSpPr/>
          <p:nvPr>
            <p:ph idx="15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22"/>
          <p:cNvSpPr/>
          <p:nvPr>
            <p:ph idx="2" type="pic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Google Shape;231;p22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  <a:defRPr b="1" i="0" sz="5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22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g">
  <p:cSld name="10_Img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23"/>
          <p:cNvSpPr/>
          <p:nvPr>
            <p:ph idx="2" type="pic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p23"/>
          <p:cNvSpPr/>
          <p:nvPr>
            <p:ph idx="3" type="pic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237" name="Google Shape;237;p23"/>
          <p:cNvSpPr/>
          <p:nvPr>
            <p:ph idx="4" type="pic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238" name="Google Shape;238;p23"/>
          <p:cNvSpPr/>
          <p:nvPr>
            <p:ph idx="5" type="pic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23"/>
          <p:cNvSpPr/>
          <p:nvPr>
            <p:ph idx="6" type="media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0" name="Google Shape;240;p23"/>
          <p:cNvSpPr/>
          <p:nvPr>
            <p:ph idx="7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Dosis"/>
              <a:buNone/>
              <a:defRPr b="1" i="0" sz="3600" u="none" cap="none" strike="noStrike">
                <a:solidFill>
                  <a:srgbClr val="565F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Voc_Act_01_4 Vignt+Txt">
  <p:cSld name="4_Voc_Act_01_4 Vignt+Tx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24"/>
          <p:cNvSpPr/>
          <p:nvPr>
            <p:ph idx="2" type="pic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244" name="Google Shape;244;p24"/>
          <p:cNvSpPr/>
          <p:nvPr>
            <p:ph idx="3" type="pic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24"/>
          <p:cNvSpPr/>
          <p:nvPr>
            <p:ph idx="4" type="pic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24"/>
          <p:cNvSpPr/>
          <p:nvPr>
            <p:ph idx="5" type="pic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247" name="Google Shape;247;p24"/>
          <p:cNvSpPr/>
          <p:nvPr>
            <p:ph idx="1" type="body"/>
          </p:nvPr>
        </p:nvSpPr>
        <p:spPr>
          <a:xfrm>
            <a:off x="537089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8" name="Google Shape;248;p24"/>
          <p:cNvSpPr/>
          <p:nvPr>
            <p:ph idx="6" type="body"/>
          </p:nvPr>
        </p:nvSpPr>
        <p:spPr>
          <a:xfrm>
            <a:off x="2559118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24"/>
          <p:cNvSpPr/>
          <p:nvPr>
            <p:ph idx="7" type="body"/>
          </p:nvPr>
        </p:nvSpPr>
        <p:spPr>
          <a:xfrm>
            <a:off x="4581147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0" name="Google Shape;250;p24"/>
          <p:cNvSpPr/>
          <p:nvPr>
            <p:ph idx="8" type="body"/>
          </p:nvPr>
        </p:nvSpPr>
        <p:spPr>
          <a:xfrm>
            <a:off x="6603177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1" name="Google Shape;251;p24"/>
          <p:cNvSpPr/>
          <p:nvPr>
            <p:ph idx="9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Mascotte">
  <p:cSld name="02_Voc_Act_01_Mascotte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25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  <p:sp>
        <p:nvSpPr>
          <p:cNvPr id="255" name="Google Shape;255;p25"/>
          <p:cNvSpPr/>
          <p:nvPr>
            <p:ph idx="3" type="media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Large Vidéo">
  <p:cSld name="02_Voc_Act_01_Large Vidéo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26"/>
          <p:cNvSpPr/>
          <p:nvPr>
            <p:ph idx="2" type="media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9" name="Google Shape;259;p26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g">
  <p:cSld name="9_Img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27"/>
          <p:cNvSpPr/>
          <p:nvPr>
            <p:ph idx="2" type="pic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263" name="Google Shape;263;p27"/>
          <p:cNvSpPr/>
          <p:nvPr>
            <p:ph idx="3" type="pic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27"/>
          <p:cNvSpPr/>
          <p:nvPr>
            <p:ph idx="4" type="pic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27"/>
          <p:cNvSpPr/>
          <p:nvPr>
            <p:ph idx="5" type="pic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27"/>
          <p:cNvSpPr/>
          <p:nvPr>
            <p:ph idx="6" type="media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7" name="Google Shape;267;p27"/>
          <p:cNvSpPr/>
          <p:nvPr>
            <p:ph idx="7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27"/>
          <p:cNvSpPr/>
          <p:nvPr>
            <p:ph idx="8" type="pic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Voc_Act_01_4 Vignt+Txt">
  <p:cSld name="5_Voc_Act_01_4 Vignt+Txt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28"/>
          <p:cNvSpPr/>
          <p:nvPr>
            <p:ph idx="2" type="pic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28"/>
          <p:cNvSpPr/>
          <p:nvPr>
            <p:ph idx="3" type="pic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273" name="Google Shape;273;p28"/>
          <p:cNvSpPr/>
          <p:nvPr>
            <p:ph idx="4" type="pic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274" name="Google Shape;274;p28"/>
          <p:cNvSpPr/>
          <p:nvPr>
            <p:ph idx="1" type="body"/>
          </p:nvPr>
        </p:nvSpPr>
        <p:spPr>
          <a:xfrm>
            <a:off x="1479323" y="4680000"/>
            <a:ext cx="1980000" cy="504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474F7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5" name="Google Shape;275;p28"/>
          <p:cNvSpPr/>
          <p:nvPr>
            <p:ph idx="5" type="body"/>
          </p:nvPr>
        </p:nvSpPr>
        <p:spPr>
          <a:xfrm>
            <a:off x="3759312" y="4680000"/>
            <a:ext cx="1980000" cy="504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474F7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6" name="Google Shape;276;p28"/>
          <p:cNvSpPr/>
          <p:nvPr>
            <p:ph idx="6" type="body"/>
          </p:nvPr>
        </p:nvSpPr>
        <p:spPr>
          <a:xfrm>
            <a:off x="6039301" y="4680000"/>
            <a:ext cx="1980000" cy="504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474F7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7" name="Google Shape;277;p28"/>
          <p:cNvSpPr/>
          <p:nvPr>
            <p:ph idx="7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4 Vignt+Txt">
  <p:cSld name="3_Voc_Act_01_4 Vignt+Txt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29"/>
          <p:cNvSpPr/>
          <p:nvPr>
            <p:ph idx="2" type="pic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81" name="Google Shape;281;p29"/>
          <p:cNvSpPr/>
          <p:nvPr>
            <p:ph idx="3" type="pic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82" name="Google Shape;282;p29"/>
          <p:cNvSpPr/>
          <p:nvPr>
            <p:ph idx="4" type="pic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83" name="Google Shape;283;p29"/>
          <p:cNvSpPr/>
          <p:nvPr>
            <p:ph idx="5" type="pic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84" name="Google Shape;284;p29"/>
          <p:cNvSpPr/>
          <p:nvPr>
            <p:ph idx="1" type="body"/>
          </p:nvPr>
        </p:nvSpPr>
        <p:spPr>
          <a:xfrm>
            <a:off x="358377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5" name="Google Shape;285;p29"/>
          <p:cNvSpPr/>
          <p:nvPr>
            <p:ph idx="6" type="body"/>
          </p:nvPr>
        </p:nvSpPr>
        <p:spPr>
          <a:xfrm>
            <a:off x="2054892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6" name="Google Shape;286;p29"/>
          <p:cNvSpPr/>
          <p:nvPr>
            <p:ph idx="7" type="body"/>
          </p:nvPr>
        </p:nvSpPr>
        <p:spPr>
          <a:xfrm>
            <a:off x="3751407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7" name="Google Shape;287;p29"/>
          <p:cNvSpPr/>
          <p:nvPr>
            <p:ph idx="8" type="body"/>
          </p:nvPr>
        </p:nvSpPr>
        <p:spPr>
          <a:xfrm>
            <a:off x="5447922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29"/>
          <p:cNvSpPr/>
          <p:nvPr>
            <p:ph idx="9" type="pic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289" name="Google Shape;289;p29"/>
          <p:cNvSpPr/>
          <p:nvPr>
            <p:ph idx="13" type="body"/>
          </p:nvPr>
        </p:nvSpPr>
        <p:spPr>
          <a:xfrm>
            <a:off x="7144439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0" name="Google Shape;290;p29"/>
          <p:cNvSpPr/>
          <p:nvPr>
            <p:ph idx="14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Voc_Act_01_5 Vignt+Txt">
  <p:cSld name="5_Voc_Act_01_5 Vignt+Txt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30"/>
          <p:cNvSpPr/>
          <p:nvPr>
            <p:ph idx="2" type="pic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294" name="Google Shape;294;p30"/>
          <p:cNvSpPr/>
          <p:nvPr>
            <p:ph idx="3" type="pic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295" name="Google Shape;295;p30"/>
          <p:cNvSpPr/>
          <p:nvPr>
            <p:ph idx="4" type="pic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296" name="Google Shape;296;p30"/>
          <p:cNvSpPr/>
          <p:nvPr>
            <p:ph idx="5" type="pic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297" name="Google Shape;297;p30"/>
          <p:cNvSpPr/>
          <p:nvPr>
            <p:ph idx="6" type="pic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298" name="Google Shape;298;p30"/>
          <p:cNvSpPr/>
          <p:nvPr>
            <p:ph idx="7" type="pic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299" name="Google Shape;299;p30"/>
          <p:cNvSpPr/>
          <p:nvPr>
            <p:ph idx="8" type="pic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300" name="Google Shape;300;p30"/>
          <p:cNvSpPr/>
          <p:nvPr>
            <p:ph idx="9" type="pic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301" name="Google Shape;301;p30"/>
          <p:cNvSpPr/>
          <p:nvPr>
            <p:ph idx="13" type="pic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302" name="Google Shape;302;p30"/>
          <p:cNvSpPr/>
          <p:nvPr>
            <p:ph idx="14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_Libre">
  <p:cSld name="02_Voc_Act_01__Libre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31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Large Vidéo">
  <p:cSld name="02_Voc_Act_01_Large Vidéo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33"/>
          <p:cNvSpPr/>
          <p:nvPr>
            <p:ph idx="2" type="media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7" name="Google Shape;317;p33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p34"/>
          <p:cNvSpPr/>
          <p:nvPr>
            <p:ph idx="2" type="pic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sp>
      <p:sp>
        <p:nvSpPr>
          <p:cNvPr id="321" name="Google Shape;321;p34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  <a:defRPr b="1" i="0" sz="5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2" name="Google Shape;322;p34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Disposition personnalisée">
  <p:cSld name="17_Disposition personnalisé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213889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" name="Google Shape;1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"/>
          <p:cNvSpPr txBox="1"/>
          <p:nvPr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6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1.  Présentation du Vocabulaire</a:t>
            </a:r>
            <a:endParaRPr/>
          </a:p>
        </p:txBody>
      </p:sp>
      <p:pic>
        <p:nvPicPr>
          <p:cNvPr id="19" name="Google Shape;1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5126699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20" name="Google Shape;20;p5"/>
          <p:cNvSpPr txBox="1"/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21" name="Google Shape;2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364328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22" name="Google Shape;2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/>
          <p:nvPr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6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2.  Exploitation du Vocabulaire</a:t>
            </a:r>
            <a:endParaRPr/>
          </a:p>
        </p:txBody>
      </p:sp>
      <p:pic>
        <p:nvPicPr>
          <p:cNvPr id="24" name="Google Shape;2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/>
          <p:nvPr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MA" sz="1600" u="non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Activités de vocabulaire  sur livret</a:t>
            </a:r>
            <a:endParaRPr/>
          </a:p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5"/>
          <p:cNvSpPr/>
          <p:nvPr>
            <p:ph idx="3" type="pic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5"/>
          <p:cNvSpPr/>
          <p:nvPr>
            <p:ph idx="4" type="pic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5"/>
          <p:cNvSpPr/>
          <p:nvPr>
            <p:ph idx="5" type="pic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Voc_Act_01_4 Vignt+Txt">
  <p:cSld name="7_Voc_Act_01_4 Vignt+Txt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35"/>
          <p:cNvSpPr/>
          <p:nvPr>
            <p:ph idx="2" type="pic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p35"/>
          <p:cNvSpPr/>
          <p:nvPr>
            <p:ph idx="3" type="pic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327" name="Google Shape;327;p35"/>
          <p:cNvSpPr/>
          <p:nvPr>
            <p:ph idx="4" type="pic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328" name="Google Shape;328;p35"/>
          <p:cNvSpPr/>
          <p:nvPr>
            <p:ph idx="5" type="pic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329" name="Google Shape;329;p35"/>
          <p:cNvSpPr/>
          <p:nvPr>
            <p:ph idx="1" type="body"/>
          </p:nvPr>
        </p:nvSpPr>
        <p:spPr>
          <a:xfrm>
            <a:off x="537089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0" name="Google Shape;330;p35"/>
          <p:cNvSpPr/>
          <p:nvPr>
            <p:ph idx="6" type="body"/>
          </p:nvPr>
        </p:nvSpPr>
        <p:spPr>
          <a:xfrm>
            <a:off x="2559118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1" name="Google Shape;331;p35"/>
          <p:cNvSpPr/>
          <p:nvPr>
            <p:ph idx="7" type="body"/>
          </p:nvPr>
        </p:nvSpPr>
        <p:spPr>
          <a:xfrm>
            <a:off x="4581147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2" name="Google Shape;332;p35"/>
          <p:cNvSpPr/>
          <p:nvPr>
            <p:ph idx="8" type="body"/>
          </p:nvPr>
        </p:nvSpPr>
        <p:spPr>
          <a:xfrm>
            <a:off x="6603177" y="468000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3" name="Google Shape;333;p35"/>
          <p:cNvSpPr/>
          <p:nvPr>
            <p:ph idx="9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Voc_Act_01_4 Vignt+Txt">
  <p:cSld name="5_Voc_Act_01_4 Vignt+Txt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36"/>
          <p:cNvSpPr/>
          <p:nvPr>
            <p:ph idx="2" type="pic"/>
          </p:nvPr>
        </p:nvSpPr>
        <p:spPr>
          <a:xfrm>
            <a:off x="1479323" y="1832315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337" name="Google Shape;337;p36"/>
          <p:cNvSpPr/>
          <p:nvPr>
            <p:ph idx="3" type="pic"/>
          </p:nvPr>
        </p:nvSpPr>
        <p:spPr>
          <a:xfrm>
            <a:off x="3759312" y="1832315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338" name="Google Shape;338;p36"/>
          <p:cNvSpPr/>
          <p:nvPr>
            <p:ph idx="4" type="pic"/>
          </p:nvPr>
        </p:nvSpPr>
        <p:spPr>
          <a:xfrm>
            <a:off x="6039301" y="1832315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339" name="Google Shape;339;p36"/>
          <p:cNvSpPr/>
          <p:nvPr>
            <p:ph idx="5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Voc_Act_01_4 Vignt+Txt">
  <p:cSld name="4_Voc_Act_01_4 Vignt+Txt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37"/>
          <p:cNvSpPr/>
          <p:nvPr>
            <p:ph idx="2" type="pic"/>
          </p:nvPr>
        </p:nvSpPr>
        <p:spPr>
          <a:xfrm>
            <a:off x="708942" y="1972706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43" name="Google Shape;343;p37"/>
          <p:cNvSpPr/>
          <p:nvPr>
            <p:ph idx="3" type="pic"/>
          </p:nvPr>
        </p:nvSpPr>
        <p:spPr>
          <a:xfrm>
            <a:off x="2730971" y="1972706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44" name="Google Shape;344;p37"/>
          <p:cNvSpPr/>
          <p:nvPr>
            <p:ph idx="4" type="pic"/>
          </p:nvPr>
        </p:nvSpPr>
        <p:spPr>
          <a:xfrm>
            <a:off x="4753000" y="1972706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45" name="Google Shape;345;p37"/>
          <p:cNvSpPr/>
          <p:nvPr>
            <p:ph idx="5" type="pic"/>
          </p:nvPr>
        </p:nvSpPr>
        <p:spPr>
          <a:xfrm>
            <a:off x="6775030" y="1972706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46" name="Google Shape;346;p37"/>
          <p:cNvSpPr/>
          <p:nvPr>
            <p:ph idx="6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  <p:sp>
        <p:nvSpPr>
          <p:cNvPr id="347" name="Google Shape;347;p37"/>
          <p:cNvSpPr/>
          <p:nvPr>
            <p:ph idx="7" type="pic"/>
          </p:nvPr>
        </p:nvSpPr>
        <p:spPr>
          <a:xfrm>
            <a:off x="708942" y="3545133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48" name="Google Shape;348;p37"/>
          <p:cNvSpPr/>
          <p:nvPr>
            <p:ph idx="8" type="pic"/>
          </p:nvPr>
        </p:nvSpPr>
        <p:spPr>
          <a:xfrm>
            <a:off x="2730971" y="3545133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49" name="Google Shape;349;p37"/>
          <p:cNvSpPr/>
          <p:nvPr>
            <p:ph idx="9" type="pic"/>
          </p:nvPr>
        </p:nvSpPr>
        <p:spPr>
          <a:xfrm>
            <a:off x="4753000" y="3545133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50" name="Google Shape;350;p37"/>
          <p:cNvSpPr/>
          <p:nvPr>
            <p:ph idx="13" type="pic"/>
          </p:nvPr>
        </p:nvSpPr>
        <p:spPr>
          <a:xfrm>
            <a:off x="6775030" y="3545133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51" name="Google Shape;351;p37"/>
          <p:cNvSpPr/>
          <p:nvPr>
            <p:ph idx="14" type="pic"/>
          </p:nvPr>
        </p:nvSpPr>
        <p:spPr>
          <a:xfrm>
            <a:off x="708942" y="5117560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52" name="Google Shape;352;p37"/>
          <p:cNvSpPr/>
          <p:nvPr>
            <p:ph idx="15" type="pic"/>
          </p:nvPr>
        </p:nvSpPr>
        <p:spPr>
          <a:xfrm>
            <a:off x="2730971" y="5117560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53" name="Google Shape;353;p37"/>
          <p:cNvSpPr/>
          <p:nvPr>
            <p:ph idx="16" type="pic"/>
          </p:nvPr>
        </p:nvSpPr>
        <p:spPr>
          <a:xfrm>
            <a:off x="4753000" y="5117560"/>
            <a:ext cx="1456294" cy="1456294"/>
          </a:xfrm>
          <a:prstGeom prst="rect">
            <a:avLst/>
          </a:prstGeom>
          <a:noFill/>
          <a:ln>
            <a:noFill/>
          </a:ln>
        </p:spPr>
      </p:sp>
      <p:sp>
        <p:nvSpPr>
          <p:cNvPr id="354" name="Google Shape;354;p37"/>
          <p:cNvSpPr/>
          <p:nvPr>
            <p:ph idx="17" type="pic"/>
          </p:nvPr>
        </p:nvSpPr>
        <p:spPr>
          <a:xfrm>
            <a:off x="6775030" y="5117560"/>
            <a:ext cx="1456294" cy="145629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Mascotte">
  <p:cSld name="02_Voc_Act_01_Mascotte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38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38"/>
          <p:cNvSpPr/>
          <p:nvPr>
            <p:ph idx="3" type="media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g">
  <p:cSld name="8_Img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p39"/>
          <p:cNvSpPr/>
          <p:nvPr>
            <p:ph idx="2" type="pic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2" name="Google Shape;362;p39"/>
          <p:cNvSpPr/>
          <p:nvPr>
            <p:ph idx="3" type="pic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3" name="Google Shape;363;p39"/>
          <p:cNvSpPr/>
          <p:nvPr>
            <p:ph idx="4" type="pic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4" name="Google Shape;364;p39"/>
          <p:cNvSpPr/>
          <p:nvPr>
            <p:ph idx="5" type="pic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5" name="Google Shape;365;p39"/>
          <p:cNvSpPr/>
          <p:nvPr>
            <p:ph idx="6" type="pic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6" name="Google Shape;366;p39"/>
          <p:cNvSpPr/>
          <p:nvPr>
            <p:ph idx="7" type="pic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7" name="Google Shape;367;p39"/>
          <p:cNvSpPr/>
          <p:nvPr>
            <p:ph idx="8" type="pic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8" name="Google Shape;368;p39"/>
          <p:cNvSpPr/>
          <p:nvPr>
            <p:ph idx="9" type="pic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9" name="Google Shape;369;p39"/>
          <p:cNvSpPr/>
          <p:nvPr>
            <p:ph idx="13" type="pic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370" name="Google Shape;370;p39"/>
          <p:cNvSpPr/>
          <p:nvPr>
            <p:ph idx="14" type="media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1" name="Google Shape;371;p39"/>
          <p:cNvSpPr/>
          <p:nvPr>
            <p:ph idx="15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g">
  <p:cSld name="9_Img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40"/>
          <p:cNvSpPr/>
          <p:nvPr>
            <p:ph idx="2" type="pic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5" name="Google Shape;375;p40"/>
          <p:cNvSpPr/>
          <p:nvPr>
            <p:ph idx="3" type="pic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6" name="Google Shape;376;p40"/>
          <p:cNvSpPr/>
          <p:nvPr>
            <p:ph idx="4" type="pic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7" name="Google Shape;377;p40"/>
          <p:cNvSpPr/>
          <p:nvPr>
            <p:ph idx="5" type="pic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8" name="Google Shape;378;p40"/>
          <p:cNvSpPr/>
          <p:nvPr>
            <p:ph idx="6" type="media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9" name="Google Shape;379;p40"/>
          <p:cNvSpPr/>
          <p:nvPr>
            <p:ph idx="7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  <p:sp>
        <p:nvSpPr>
          <p:cNvPr id="380" name="Google Shape;380;p40"/>
          <p:cNvSpPr/>
          <p:nvPr>
            <p:ph idx="8" type="pic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g">
  <p:cSld name="10_Img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p41"/>
          <p:cNvSpPr/>
          <p:nvPr>
            <p:ph idx="2" type="pic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384" name="Google Shape;384;p41"/>
          <p:cNvSpPr/>
          <p:nvPr>
            <p:ph idx="3" type="pic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385" name="Google Shape;385;p41"/>
          <p:cNvSpPr/>
          <p:nvPr>
            <p:ph idx="4" type="pic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p41"/>
          <p:cNvSpPr/>
          <p:nvPr>
            <p:ph idx="5" type="pic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387" name="Google Shape;387;p41"/>
          <p:cNvSpPr/>
          <p:nvPr>
            <p:ph idx="6" type="media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41"/>
          <p:cNvSpPr/>
          <p:nvPr>
            <p:ph idx="7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Img">
  <p:cSld name="11_Img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42"/>
          <p:cNvSpPr/>
          <p:nvPr>
            <p:ph idx="2" type="pic"/>
          </p:nvPr>
        </p:nvSpPr>
        <p:spPr>
          <a:xfrm>
            <a:off x="4768956" y="1802903"/>
            <a:ext cx="1423044" cy="1350495"/>
          </a:xfrm>
          <a:prstGeom prst="rect">
            <a:avLst/>
          </a:prstGeom>
          <a:noFill/>
          <a:ln>
            <a:noFill/>
          </a:ln>
        </p:spPr>
      </p:sp>
      <p:sp>
        <p:nvSpPr>
          <p:cNvPr id="392" name="Google Shape;392;p42"/>
          <p:cNvSpPr/>
          <p:nvPr>
            <p:ph idx="3" type="media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3" name="Google Shape;393;p42"/>
          <p:cNvSpPr/>
          <p:nvPr>
            <p:ph idx="4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  <p:sp>
        <p:nvSpPr>
          <p:cNvPr id="394" name="Google Shape;394;p42"/>
          <p:cNvSpPr/>
          <p:nvPr>
            <p:ph idx="5" type="pic"/>
          </p:nvPr>
        </p:nvSpPr>
        <p:spPr>
          <a:xfrm>
            <a:off x="7108956" y="1802903"/>
            <a:ext cx="1423044" cy="1350495"/>
          </a:xfrm>
          <a:prstGeom prst="rect">
            <a:avLst/>
          </a:prstGeom>
          <a:noFill/>
          <a:ln>
            <a:noFill/>
          </a:ln>
        </p:spPr>
      </p:sp>
      <p:sp>
        <p:nvSpPr>
          <p:cNvPr id="395" name="Google Shape;395;p42"/>
          <p:cNvSpPr/>
          <p:nvPr>
            <p:ph idx="6" type="pic"/>
          </p:nvPr>
        </p:nvSpPr>
        <p:spPr>
          <a:xfrm>
            <a:off x="4768956" y="3480276"/>
            <a:ext cx="1423044" cy="1350495"/>
          </a:xfrm>
          <a:prstGeom prst="rect">
            <a:avLst/>
          </a:prstGeom>
          <a:noFill/>
          <a:ln>
            <a:noFill/>
          </a:ln>
        </p:spPr>
      </p:sp>
      <p:sp>
        <p:nvSpPr>
          <p:cNvPr id="396" name="Google Shape;396;p42"/>
          <p:cNvSpPr/>
          <p:nvPr>
            <p:ph idx="7" type="pic"/>
          </p:nvPr>
        </p:nvSpPr>
        <p:spPr>
          <a:xfrm>
            <a:off x="7108956" y="3480276"/>
            <a:ext cx="1423044" cy="1350495"/>
          </a:xfrm>
          <a:prstGeom prst="rect">
            <a:avLst/>
          </a:prstGeom>
          <a:noFill/>
          <a:ln>
            <a:noFill/>
          </a:ln>
        </p:spPr>
      </p:sp>
      <p:sp>
        <p:nvSpPr>
          <p:cNvPr id="397" name="Google Shape;397;p42"/>
          <p:cNvSpPr/>
          <p:nvPr>
            <p:ph idx="8" type="pic"/>
          </p:nvPr>
        </p:nvSpPr>
        <p:spPr>
          <a:xfrm>
            <a:off x="4768956" y="5135922"/>
            <a:ext cx="1423044" cy="1350495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42"/>
          <p:cNvSpPr/>
          <p:nvPr>
            <p:ph idx="9" type="pic"/>
          </p:nvPr>
        </p:nvSpPr>
        <p:spPr>
          <a:xfrm>
            <a:off x="7108956" y="5135922"/>
            <a:ext cx="1423044" cy="135049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Voc_Act_01_4 Vignt+Txt">
  <p:cSld name="6_Voc_Act_01_4 Vignt+Txt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1" name="Google Shape;401;p43"/>
          <p:cNvSpPr/>
          <p:nvPr>
            <p:ph idx="2" type="pic"/>
          </p:nvPr>
        </p:nvSpPr>
        <p:spPr>
          <a:xfrm>
            <a:off x="1479323" y="1890371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402" name="Google Shape;402;p43"/>
          <p:cNvSpPr/>
          <p:nvPr>
            <p:ph idx="3" type="pic"/>
          </p:nvPr>
        </p:nvSpPr>
        <p:spPr>
          <a:xfrm>
            <a:off x="3759312" y="1890371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403" name="Google Shape;403;p43"/>
          <p:cNvSpPr/>
          <p:nvPr>
            <p:ph idx="4" type="pic"/>
          </p:nvPr>
        </p:nvSpPr>
        <p:spPr>
          <a:xfrm>
            <a:off x="6039301" y="1890371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404" name="Google Shape;404;p43"/>
          <p:cNvSpPr/>
          <p:nvPr>
            <p:ph idx="5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  <p:sp>
        <p:nvSpPr>
          <p:cNvPr id="405" name="Google Shape;405;p43"/>
          <p:cNvSpPr/>
          <p:nvPr>
            <p:ph idx="6" type="pic"/>
          </p:nvPr>
        </p:nvSpPr>
        <p:spPr>
          <a:xfrm>
            <a:off x="1479323" y="3994942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406" name="Google Shape;406;p43"/>
          <p:cNvSpPr/>
          <p:nvPr>
            <p:ph idx="7" type="pic"/>
          </p:nvPr>
        </p:nvSpPr>
        <p:spPr>
          <a:xfrm>
            <a:off x="3759312" y="3994942"/>
            <a:ext cx="1980000" cy="1980000"/>
          </a:xfrm>
          <a:prstGeom prst="rect">
            <a:avLst/>
          </a:prstGeom>
          <a:noFill/>
          <a:ln>
            <a:noFill/>
          </a:ln>
        </p:spPr>
      </p:sp>
      <p:sp>
        <p:nvSpPr>
          <p:cNvPr id="407" name="Google Shape;407;p43"/>
          <p:cNvSpPr/>
          <p:nvPr>
            <p:ph idx="8" type="pic"/>
          </p:nvPr>
        </p:nvSpPr>
        <p:spPr>
          <a:xfrm>
            <a:off x="6039301" y="3994942"/>
            <a:ext cx="1980000" cy="198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4 Vignt+Txt">
  <p:cSld name="3_Voc_Act_01_4 Vignt+Txt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44"/>
          <p:cNvSpPr/>
          <p:nvPr>
            <p:ph idx="2" type="pic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1" name="Google Shape;411;p44"/>
          <p:cNvSpPr/>
          <p:nvPr>
            <p:ph idx="3" type="pic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2" name="Google Shape;412;p44"/>
          <p:cNvSpPr/>
          <p:nvPr>
            <p:ph idx="4" type="pic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3" name="Google Shape;413;p44"/>
          <p:cNvSpPr/>
          <p:nvPr>
            <p:ph idx="5" type="pic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4" name="Google Shape;414;p44"/>
          <p:cNvSpPr/>
          <p:nvPr>
            <p:ph idx="1" type="body"/>
          </p:nvPr>
        </p:nvSpPr>
        <p:spPr>
          <a:xfrm>
            <a:off x="358377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5" name="Google Shape;415;p44"/>
          <p:cNvSpPr/>
          <p:nvPr>
            <p:ph idx="6" type="body"/>
          </p:nvPr>
        </p:nvSpPr>
        <p:spPr>
          <a:xfrm>
            <a:off x="2054892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6" name="Google Shape;416;p44"/>
          <p:cNvSpPr/>
          <p:nvPr>
            <p:ph idx="7" type="body"/>
          </p:nvPr>
        </p:nvSpPr>
        <p:spPr>
          <a:xfrm>
            <a:off x="3751407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7" name="Google Shape;417;p44"/>
          <p:cNvSpPr/>
          <p:nvPr>
            <p:ph idx="8" type="body"/>
          </p:nvPr>
        </p:nvSpPr>
        <p:spPr>
          <a:xfrm>
            <a:off x="5447922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8" name="Google Shape;418;p44"/>
          <p:cNvSpPr/>
          <p:nvPr>
            <p:ph idx="9" type="pic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44"/>
          <p:cNvSpPr/>
          <p:nvPr>
            <p:ph idx="13" type="body"/>
          </p:nvPr>
        </p:nvSpPr>
        <p:spPr>
          <a:xfrm>
            <a:off x="7144439" y="4680000"/>
            <a:ext cx="162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0" name="Google Shape;420;p44"/>
          <p:cNvSpPr/>
          <p:nvPr>
            <p:ph idx="14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Disposition personnalisée">
  <p:cSld name="21_Disposition personnalisé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213889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33" name="Google Shape;3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/>
          <p:nvPr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1.  Présentation du Vocabulaire</a:t>
            </a:r>
            <a:endParaRPr/>
          </a:p>
        </p:txBody>
      </p:sp>
      <p:pic>
        <p:nvPicPr>
          <p:cNvPr id="35" name="Google Shape;3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5126699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36" name="Google Shape;36;p6"/>
          <p:cNvSpPr txBox="1"/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7" name="Google Shape;37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364328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8" name="Google Shape;3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6"/>
          <p:cNvSpPr txBox="1"/>
          <p:nvPr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2.  Exploitation du Vocabulaire</a:t>
            </a:r>
            <a:endParaRPr/>
          </a:p>
        </p:txBody>
      </p:sp>
      <p:pic>
        <p:nvPicPr>
          <p:cNvPr id="40" name="Google Shape;40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/>
          <p:nvPr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Activités de vocabulaire sur livret</a:t>
            </a:r>
            <a:endParaRPr/>
          </a:p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/>
          <p:nvPr>
            <p:ph idx="3" type="pic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6"/>
          <p:cNvSpPr/>
          <p:nvPr>
            <p:ph idx="4" type="pic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6"/>
          <p:cNvSpPr/>
          <p:nvPr>
            <p:ph idx="5" type="pic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Voc_Act_01_5 Vignt+Txt">
  <p:cSld name="5_Voc_Act_01_5 Vignt+Txt"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45"/>
          <p:cNvSpPr/>
          <p:nvPr>
            <p:ph idx="2" type="pic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24" name="Google Shape;424;p45"/>
          <p:cNvSpPr/>
          <p:nvPr>
            <p:ph idx="3" type="pic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25" name="Google Shape;425;p45"/>
          <p:cNvSpPr/>
          <p:nvPr>
            <p:ph idx="4" type="pic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45"/>
          <p:cNvSpPr/>
          <p:nvPr>
            <p:ph idx="5" type="pic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27" name="Google Shape;427;p45"/>
          <p:cNvSpPr/>
          <p:nvPr>
            <p:ph idx="6" type="pic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28" name="Google Shape;428;p45"/>
          <p:cNvSpPr/>
          <p:nvPr>
            <p:ph idx="7" type="pic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29" name="Google Shape;429;p45"/>
          <p:cNvSpPr/>
          <p:nvPr>
            <p:ph idx="8" type="pic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30" name="Google Shape;430;p45"/>
          <p:cNvSpPr/>
          <p:nvPr>
            <p:ph idx="9" type="pic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31" name="Google Shape;431;p45"/>
          <p:cNvSpPr/>
          <p:nvPr>
            <p:ph idx="13" type="pic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</p:sp>
      <p:sp>
        <p:nvSpPr>
          <p:cNvPr id="432" name="Google Shape;432;p45"/>
          <p:cNvSpPr/>
          <p:nvPr>
            <p:ph idx="14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_Libre">
  <p:cSld name="02_Voc_Act_01__Libre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46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Disposition personnalisée">
  <p:cSld name="6_Disposition personnalisée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8" name="Google Shape;438;p47"/>
          <p:cNvSpPr/>
          <p:nvPr>
            <p:ph idx="2" type="pic"/>
          </p:nvPr>
        </p:nvSpPr>
        <p:spPr>
          <a:xfrm>
            <a:off x="394184" y="792000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39" name="Google Shape;439;p47"/>
          <p:cNvSpPr/>
          <p:nvPr>
            <p:ph idx="3" type="media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0" name="Google Shape;440;p47"/>
          <p:cNvSpPr/>
          <p:nvPr>
            <p:ph idx="4" type="media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Img">
  <p:cSld name="3_Voc_Act_01_Img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1" name="Google Shape;451;p49"/>
          <p:cNvSpPr/>
          <p:nvPr>
            <p:ph idx="2" type="pic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p49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g">
  <p:cSld name="6_Img"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5" name="Google Shape;455;p50"/>
          <p:cNvSpPr txBox="1"/>
          <p:nvPr>
            <p:ph idx="1" type="body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8612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6" name="Google Shape;456;p50"/>
          <p:cNvSpPr/>
          <p:nvPr>
            <p:ph idx="2" type="pic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50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Mascotte">
  <p:cSld name="02_Voc_Act_01_Mascotte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0" name="Google Shape;460;p51"/>
          <p:cNvSpPr txBox="1"/>
          <p:nvPr>
            <p:ph idx="1" type="body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8612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1" name="Google Shape;461;p51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Large Vidéo">
  <p:cSld name="02_Voc_Act_01_Large Vidéo"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4" name="Google Shape;464;p52"/>
          <p:cNvSpPr/>
          <p:nvPr>
            <p:ph idx="2" type="media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5" name="Google Shape;465;p52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Vid">
  <p:cSld name="3_Voc_Act_01_Vid"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53"/>
          <p:cNvSpPr/>
          <p:nvPr>
            <p:ph idx="2" type="media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9" name="Google Shape;469;p53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_Libre">
  <p:cSld name="02_Voc_Act_01__Libre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Dosis Medium"/>
              <a:buNone/>
              <a:defRPr sz="1600">
                <a:solidFill>
                  <a:srgbClr val="A6A6A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2" name="Google Shape;472;p54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Large Vidéo">
  <p:cSld name="02_Voc_Act_01_Large Vidéo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3" name="Google Shape;483;p56"/>
          <p:cNvSpPr/>
          <p:nvPr>
            <p:ph idx="2" type="media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4" name="Google Shape;484;p56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Disposition personnalisée">
  <p:cSld name="20_Disposition personnalisé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5126699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9" name="Google Shape;49;p7"/>
          <p:cNvSpPr txBox="1"/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364328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51" name="Google Shape;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7"/>
          <p:cNvSpPr txBox="1"/>
          <p:nvPr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2.  Exploitation du Vocabulaire</a:t>
            </a:r>
            <a:endParaRPr/>
          </a:p>
        </p:txBody>
      </p:sp>
      <p:pic>
        <p:nvPicPr>
          <p:cNvPr id="53" name="Google Shape;5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7"/>
          <p:cNvSpPr txBox="1"/>
          <p:nvPr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Activités de vocabulaire sur livret</a:t>
            </a:r>
            <a:endParaRPr/>
          </a:p>
        </p:txBody>
      </p:sp>
      <p:sp>
        <p:nvSpPr>
          <p:cNvPr id="55" name="Google Shape;55;p7"/>
          <p:cNvSpPr txBox="1"/>
          <p:nvPr>
            <p:ph idx="1" type="body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7"/>
          <p:cNvSpPr/>
          <p:nvPr>
            <p:ph idx="2" type="pic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7"/>
          <p:cNvSpPr/>
          <p:nvPr>
            <p:ph idx="3" type="pic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sp>
      <p:pic>
        <p:nvPicPr>
          <p:cNvPr id="58" name="Google Shape;5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543" y="2138891"/>
            <a:ext cx="6120914" cy="115834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757575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59" name="Google Shape;5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7"/>
          <p:cNvSpPr txBox="1"/>
          <p:nvPr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1.  Présentation du Vocabulaire</a:t>
            </a:r>
            <a:endParaRPr/>
          </a:p>
        </p:txBody>
      </p:sp>
      <p:sp>
        <p:nvSpPr>
          <p:cNvPr id="61" name="Google Shape;61;p7"/>
          <p:cNvSpPr txBox="1"/>
          <p:nvPr>
            <p:ph idx="4" type="body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Noto Sans Symbols"/>
              <a:buChar char="🔾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7"/>
          <p:cNvSpPr/>
          <p:nvPr>
            <p:ph idx="5" type="pic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Mascotte">
  <p:cSld name="02_Voc_Act_01_Mascotte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7" name="Google Shape;487;p57"/>
          <p:cNvSpPr txBox="1"/>
          <p:nvPr>
            <p:ph idx="1" type="body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8612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8" name="Google Shape;488;p57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g">
  <p:cSld name="6_Img"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1" name="Google Shape;491;p58"/>
          <p:cNvSpPr txBox="1"/>
          <p:nvPr>
            <p:ph idx="1" type="body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8612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2" name="Google Shape;492;p58"/>
          <p:cNvSpPr/>
          <p:nvPr>
            <p:ph idx="2" type="pic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  <a:noFill/>
          <a:ln>
            <a:noFill/>
          </a:ln>
        </p:spPr>
      </p:sp>
      <p:sp>
        <p:nvSpPr>
          <p:cNvPr id="493" name="Google Shape;493;p58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Vid">
  <p:cSld name="3_Voc_Act_01_Vid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6" name="Google Shape;496;p59"/>
          <p:cNvSpPr/>
          <p:nvPr>
            <p:ph idx="2" type="media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59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Img">
  <p:cSld name="3_Voc_Act_01_Img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0" name="Google Shape;500;p60"/>
          <p:cNvSpPr/>
          <p:nvPr>
            <p:ph idx="2" type="pic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  <a:noFill/>
          <a:ln>
            <a:noFill/>
          </a:ln>
        </p:spPr>
      </p:sp>
      <p:sp>
        <p:nvSpPr>
          <p:cNvPr id="501" name="Google Shape;501;p60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_Libre">
  <p:cSld name="02_Voc_Act_01__Libre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Dosis Medium"/>
              <a:buNone/>
              <a:defRPr sz="1600">
                <a:solidFill>
                  <a:srgbClr val="A6A6A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4" name="Google Shape;504;p61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Img">
  <p:cSld name="3_Voc_Act_01_Img"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5" name="Google Shape;515;p63"/>
          <p:cNvSpPr/>
          <p:nvPr>
            <p:ph idx="2" type="pic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  <a:noFill/>
          <a:ln>
            <a:noFill/>
          </a:ln>
        </p:spPr>
      </p:sp>
      <p:sp>
        <p:nvSpPr>
          <p:cNvPr id="516" name="Google Shape;516;p63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Mascotte">
  <p:cSld name="02_Voc_Act_01_Mascotte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9" name="Google Shape;519;p64"/>
          <p:cNvSpPr txBox="1"/>
          <p:nvPr>
            <p:ph idx="1" type="body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8612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0" name="Google Shape;520;p64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Large Vidéo">
  <p:cSld name="02_Voc_Act_01_Large Vidéo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3" name="Google Shape;523;p65"/>
          <p:cNvSpPr/>
          <p:nvPr>
            <p:ph idx="2" type="media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4" name="Google Shape;524;p65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_Libre">
  <p:cSld name="02_Voc_Act_01__Libre"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6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Dosis Medium"/>
              <a:buNone/>
              <a:defRPr sz="1600">
                <a:solidFill>
                  <a:srgbClr val="A6A6A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7" name="Google Shape;527;p66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Disposition personnalisée">
  <p:cSld name="7_Disposition personnalisée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/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Dosis"/>
              <a:buNone/>
              <a:defRPr b="1" i="0" sz="3600" u="none" cap="none" strike="noStrike">
                <a:solidFill>
                  <a:srgbClr val="565F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8"/>
          <p:cNvSpPr/>
          <p:nvPr/>
        </p:nvSpPr>
        <p:spPr>
          <a:xfrm>
            <a:off x="4735350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8"/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6</a:t>
            </a: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628649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3</a:t>
            </a: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4735350" y="3734113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8"/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5</a:t>
            </a:r>
            <a:endParaRPr/>
          </a:p>
        </p:txBody>
      </p:sp>
      <p:sp>
        <p:nvSpPr>
          <p:cNvPr id="71" name="Google Shape;71;p8"/>
          <p:cNvSpPr/>
          <p:nvPr/>
        </p:nvSpPr>
        <p:spPr>
          <a:xfrm>
            <a:off x="628649" y="3734113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8"/>
          <p:cNvSpPr/>
          <p:nvPr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2</a:t>
            </a:r>
            <a:endParaRPr/>
          </a:p>
        </p:txBody>
      </p:sp>
      <p:sp>
        <p:nvSpPr>
          <p:cNvPr id="73" name="Google Shape;73;p8"/>
          <p:cNvSpPr/>
          <p:nvPr/>
        </p:nvSpPr>
        <p:spPr>
          <a:xfrm>
            <a:off x="4716000" y="2196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8"/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4</a:t>
            </a:r>
            <a:endParaRPr/>
          </a:p>
        </p:txBody>
      </p:sp>
      <p:sp>
        <p:nvSpPr>
          <p:cNvPr id="75" name="Google Shape;75;p8"/>
          <p:cNvSpPr/>
          <p:nvPr/>
        </p:nvSpPr>
        <p:spPr>
          <a:xfrm>
            <a:off x="808649" y="54779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 sz="1200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Révision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 sz="1200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Lecture offerte</a:t>
            </a:r>
            <a:endParaRPr/>
          </a:p>
        </p:txBody>
      </p:sp>
      <p:grpSp>
        <p:nvGrpSpPr>
          <p:cNvPr id="76" name="Google Shape;76;p8"/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77" name="Google Shape;77;p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>
                <a:gd fmla="val 16667" name="adj"/>
              </a:avLst>
            </a:prstGeom>
            <a:solidFill>
              <a:srgbClr val="AEABAB"/>
            </a:solidFill>
            <a:ln cap="flat" cmpd="sng" w="12700">
              <a:solidFill>
                <a:srgbClr val="75757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8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rgbClr val="AEABAB"/>
            </a:solidFill>
            <a:ln cap="flat" cmpd="sng" w="12700">
              <a:solidFill>
                <a:srgbClr val="75757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MA" sz="1800">
                  <a:solidFill>
                    <a:srgbClr val="757575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Séance 1</a:t>
              </a:r>
              <a:endParaRPr/>
            </a:p>
          </p:txBody>
        </p:sp>
      </p:grpSp>
      <p:sp>
        <p:nvSpPr>
          <p:cNvPr id="79" name="Google Shape;79;p8"/>
          <p:cNvSpPr/>
          <p:nvPr>
            <p:ph idx="1" type="body"/>
          </p:nvPr>
        </p:nvSpPr>
        <p:spPr>
          <a:xfrm>
            <a:off x="800611" y="23952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8"/>
          <p:cNvSpPr/>
          <p:nvPr>
            <p:ph idx="2" type="body"/>
          </p:nvPr>
        </p:nvSpPr>
        <p:spPr>
          <a:xfrm>
            <a:off x="4909142" y="23952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8"/>
          <p:cNvSpPr/>
          <p:nvPr>
            <p:ph idx="3" type="body"/>
          </p:nvPr>
        </p:nvSpPr>
        <p:spPr>
          <a:xfrm>
            <a:off x="800611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8"/>
          <p:cNvSpPr/>
          <p:nvPr>
            <p:ph idx="4" type="body"/>
          </p:nvPr>
        </p:nvSpPr>
        <p:spPr>
          <a:xfrm>
            <a:off x="4909142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8"/>
          <p:cNvSpPr/>
          <p:nvPr>
            <p:ph idx="5" type="body"/>
          </p:nvPr>
        </p:nvSpPr>
        <p:spPr>
          <a:xfrm>
            <a:off x="800611" y="5474576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8"/>
          <p:cNvSpPr/>
          <p:nvPr>
            <p:ph idx="6" type="body"/>
          </p:nvPr>
        </p:nvSpPr>
        <p:spPr>
          <a:xfrm>
            <a:off x="4909142" y="5474576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Disposition personnalisée">
  <p:cSld name="4_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position personnalisée">
  <p:cSld name="5_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Disposition personnalisée">
  <p:cSld name="4_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position personnalisée">
  <p:cSld name="5_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Disposition personnalisée">
  <p:cSld name="4_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position personnalisée">
  <p:cSld name="5_Disposition personnalisé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Mascotte">
  <p:cSld name="02_Voc_Act_01_Mascotte"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2" name="Google Shape;552;p81"/>
          <p:cNvSpPr txBox="1"/>
          <p:nvPr>
            <p:ph idx="1" type="body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8612" lvl="0" marL="457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0037" lvl="2" marL="1371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925" lvl="3" marL="1828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925" lvl="4" marL="22860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925" lvl="5" marL="27432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925" lvl="6" marL="32004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925" lvl="7" marL="36576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925" lvl="8" marL="4114800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3" name="Google Shape;553;p81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sposition personnalisée">
  <p:cSld name="14_Disposition personnalisé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"/>
          <p:cNvSpPr txBox="1"/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Dosis"/>
              <a:buNone/>
              <a:defRPr b="1" i="0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7" name="Google Shape;87;p9"/>
          <p:cNvSpPr/>
          <p:nvPr/>
        </p:nvSpPr>
        <p:spPr>
          <a:xfrm>
            <a:off x="612000" y="2196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1D6EC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38100" rotWithShape="0" algn="tl" dir="2700000" dist="25400">
              <a:srgbClr val="00B0F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9"/>
          <p:cNvSpPr/>
          <p:nvPr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474F7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1</a:t>
            </a:r>
            <a:endParaRPr/>
          </a:p>
        </p:txBody>
      </p:sp>
      <p:sp>
        <p:nvSpPr>
          <p:cNvPr id="89" name="Google Shape;89;p9"/>
          <p:cNvSpPr/>
          <p:nvPr>
            <p:ph idx="1" type="body"/>
          </p:nvPr>
        </p:nvSpPr>
        <p:spPr>
          <a:xfrm>
            <a:off x="792000" y="2395639"/>
            <a:ext cx="3420000" cy="792000"/>
          </a:xfrm>
          <a:prstGeom prst="roundRect">
            <a:avLst>
              <a:gd fmla="val 16667" name="adj"/>
            </a:avLst>
          </a:prstGeom>
          <a:solidFill>
            <a:srgbClr val="E6F3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●"/>
              <a:defRPr b="0" i="0" sz="12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9"/>
          <p:cNvSpPr/>
          <p:nvPr/>
        </p:nvSpPr>
        <p:spPr>
          <a:xfrm>
            <a:off x="4716000" y="2196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9"/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4</a:t>
            </a:r>
            <a:endParaRPr/>
          </a:p>
        </p:txBody>
      </p:sp>
      <p:sp>
        <p:nvSpPr>
          <p:cNvPr id="92" name="Google Shape;92;p9"/>
          <p:cNvSpPr/>
          <p:nvPr>
            <p:ph idx="2" type="body"/>
          </p:nvPr>
        </p:nvSpPr>
        <p:spPr>
          <a:xfrm>
            <a:off x="4896000" y="2395639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9"/>
          <p:cNvSpPr/>
          <p:nvPr/>
        </p:nvSpPr>
        <p:spPr>
          <a:xfrm>
            <a:off x="628649" y="3708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9"/>
          <p:cNvSpPr/>
          <p:nvPr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2</a:t>
            </a:r>
            <a:endParaRPr/>
          </a:p>
        </p:txBody>
      </p:sp>
      <p:sp>
        <p:nvSpPr>
          <p:cNvPr id="95" name="Google Shape;95;p9"/>
          <p:cNvSpPr/>
          <p:nvPr>
            <p:ph idx="3" type="body"/>
          </p:nvPr>
        </p:nvSpPr>
        <p:spPr>
          <a:xfrm>
            <a:off x="808649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9"/>
          <p:cNvSpPr/>
          <p:nvPr/>
        </p:nvSpPr>
        <p:spPr>
          <a:xfrm>
            <a:off x="628649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9"/>
          <p:cNvSpPr/>
          <p:nvPr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3</a:t>
            </a:r>
            <a:endParaRPr/>
          </a:p>
        </p:txBody>
      </p:sp>
      <p:sp>
        <p:nvSpPr>
          <p:cNvPr id="98" name="Google Shape;98;p9"/>
          <p:cNvSpPr/>
          <p:nvPr>
            <p:ph idx="4" type="body"/>
          </p:nvPr>
        </p:nvSpPr>
        <p:spPr>
          <a:xfrm>
            <a:off x="808649" y="54779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9"/>
          <p:cNvSpPr/>
          <p:nvPr/>
        </p:nvSpPr>
        <p:spPr>
          <a:xfrm>
            <a:off x="4735350" y="3734113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9"/>
          <p:cNvSpPr/>
          <p:nvPr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5</a:t>
            </a:r>
            <a:endParaRPr/>
          </a:p>
        </p:txBody>
      </p:sp>
      <p:sp>
        <p:nvSpPr>
          <p:cNvPr id="101" name="Google Shape;101;p9"/>
          <p:cNvSpPr/>
          <p:nvPr>
            <p:ph idx="5" type="body"/>
          </p:nvPr>
        </p:nvSpPr>
        <p:spPr>
          <a:xfrm>
            <a:off x="4915350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9"/>
          <p:cNvSpPr/>
          <p:nvPr/>
        </p:nvSpPr>
        <p:spPr>
          <a:xfrm>
            <a:off x="4735350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9"/>
          <p:cNvSpPr/>
          <p:nvPr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800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6</a:t>
            </a:r>
            <a:endParaRPr/>
          </a:p>
        </p:txBody>
      </p:sp>
      <p:sp>
        <p:nvSpPr>
          <p:cNvPr id="104" name="Google Shape;104;p9"/>
          <p:cNvSpPr/>
          <p:nvPr>
            <p:ph idx="6" type="body"/>
          </p:nvPr>
        </p:nvSpPr>
        <p:spPr>
          <a:xfrm>
            <a:off x="4915350" y="54779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🙖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Large Vidéo">
  <p:cSld name="02_Voc_Act_01_Large Vidéo"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8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6" name="Google Shape;556;p82"/>
          <p:cNvSpPr/>
          <p:nvPr>
            <p:ph idx="2" type="media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b="0" i="0" sz="11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b="0" i="0" sz="101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7" name="Google Shape;557;p82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Voc_Act_01_Img">
  <p:cSld name="3_Voc_Act_01_Img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8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0" name="Google Shape;560;p83"/>
          <p:cNvSpPr/>
          <p:nvPr>
            <p:ph idx="2" type="pic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83"/>
          <p:cNvSpPr/>
          <p:nvPr>
            <p:ph idx="3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Voc_Act_01__Libre">
  <p:cSld name="02_Voc_Act_01__Libre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Dosis Medium"/>
              <a:buNone/>
              <a:defRPr sz="1600">
                <a:solidFill>
                  <a:srgbClr val="A6A6A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84"/>
          <p:cNvSpPr/>
          <p:nvPr>
            <p:ph idx="2" type="pic"/>
          </p:nvPr>
        </p:nvSpPr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"/>
          <p:cNvSpPr txBox="1"/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4400"/>
              <a:buFont typeface="Dosis"/>
              <a:buNone/>
              <a:defRPr b="1" i="0" sz="4400" u="none" cap="none" strike="noStrike">
                <a:solidFill>
                  <a:srgbClr val="565F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Disposition personnalisée">
  <p:cSld name="7_Disposition personnalisé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 txBox="1"/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Dosis"/>
              <a:buNone/>
              <a:defRPr b="1" i="0" sz="3600" u="none" cap="none" strike="noStrike">
                <a:solidFill>
                  <a:srgbClr val="565F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0" name="Google Shape;110;p12"/>
          <p:cNvSpPr/>
          <p:nvPr/>
        </p:nvSpPr>
        <p:spPr>
          <a:xfrm>
            <a:off x="4735350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2"/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8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6</a:t>
            </a:r>
            <a:endParaRPr/>
          </a:p>
        </p:txBody>
      </p:sp>
      <p:sp>
        <p:nvSpPr>
          <p:cNvPr id="112" name="Google Shape;112;p12"/>
          <p:cNvSpPr/>
          <p:nvPr/>
        </p:nvSpPr>
        <p:spPr>
          <a:xfrm>
            <a:off x="628649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2"/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8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3</a:t>
            </a:r>
            <a:endParaRPr/>
          </a:p>
        </p:txBody>
      </p:sp>
      <p:sp>
        <p:nvSpPr>
          <p:cNvPr id="114" name="Google Shape;114;p12"/>
          <p:cNvSpPr/>
          <p:nvPr/>
        </p:nvSpPr>
        <p:spPr>
          <a:xfrm>
            <a:off x="4735350" y="3734113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2"/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8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5</a:t>
            </a:r>
            <a:endParaRPr/>
          </a:p>
        </p:txBody>
      </p:sp>
      <p:sp>
        <p:nvSpPr>
          <p:cNvPr id="116" name="Google Shape;116;p12"/>
          <p:cNvSpPr/>
          <p:nvPr/>
        </p:nvSpPr>
        <p:spPr>
          <a:xfrm>
            <a:off x="628649" y="3734113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2"/>
          <p:cNvSpPr/>
          <p:nvPr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8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2</a:t>
            </a:r>
            <a:endParaRPr/>
          </a:p>
        </p:txBody>
      </p:sp>
      <p:sp>
        <p:nvSpPr>
          <p:cNvPr id="118" name="Google Shape;118;p12"/>
          <p:cNvSpPr/>
          <p:nvPr/>
        </p:nvSpPr>
        <p:spPr>
          <a:xfrm>
            <a:off x="4716000" y="2196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2"/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8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4</a:t>
            </a:r>
            <a:endParaRPr/>
          </a:p>
        </p:txBody>
      </p:sp>
      <p:sp>
        <p:nvSpPr>
          <p:cNvPr id="120" name="Google Shape;120;p12"/>
          <p:cNvSpPr/>
          <p:nvPr/>
        </p:nvSpPr>
        <p:spPr>
          <a:xfrm>
            <a:off x="808649" y="54779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Révision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Lecture offerte</a:t>
            </a:r>
            <a:endParaRPr/>
          </a:p>
        </p:txBody>
      </p:sp>
      <p:grpSp>
        <p:nvGrpSpPr>
          <p:cNvPr id="121" name="Google Shape;121;p12"/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22" name="Google Shape;122;p12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>
                <a:gd fmla="val 16667" name="adj"/>
              </a:avLst>
            </a:prstGeom>
            <a:solidFill>
              <a:srgbClr val="AEABAB"/>
            </a:solidFill>
            <a:ln cap="flat" cmpd="sng" w="12700">
              <a:solidFill>
                <a:srgbClr val="75757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2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rgbClr val="AEABAB"/>
            </a:solidFill>
            <a:ln cap="flat" cmpd="sng" w="12700">
              <a:solidFill>
                <a:srgbClr val="75757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MA" sz="1800" u="none" cap="none" strike="noStrike">
                  <a:solidFill>
                    <a:srgbClr val="757575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Séance 1</a:t>
              </a:r>
              <a:endParaRPr/>
            </a:p>
          </p:txBody>
        </p:sp>
      </p:grpSp>
      <p:sp>
        <p:nvSpPr>
          <p:cNvPr id="124" name="Google Shape;124;p12"/>
          <p:cNvSpPr/>
          <p:nvPr>
            <p:ph idx="1" type="body"/>
          </p:nvPr>
        </p:nvSpPr>
        <p:spPr>
          <a:xfrm>
            <a:off x="800611" y="23952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Google Shape;125;p12"/>
          <p:cNvSpPr/>
          <p:nvPr>
            <p:ph idx="2" type="body"/>
          </p:nvPr>
        </p:nvSpPr>
        <p:spPr>
          <a:xfrm>
            <a:off x="4909142" y="23952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Google Shape;126;p12"/>
          <p:cNvSpPr/>
          <p:nvPr>
            <p:ph idx="3" type="body"/>
          </p:nvPr>
        </p:nvSpPr>
        <p:spPr>
          <a:xfrm>
            <a:off x="800611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12"/>
          <p:cNvSpPr/>
          <p:nvPr>
            <p:ph idx="4" type="body"/>
          </p:nvPr>
        </p:nvSpPr>
        <p:spPr>
          <a:xfrm>
            <a:off x="4909142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12"/>
          <p:cNvSpPr/>
          <p:nvPr>
            <p:ph idx="5" type="body"/>
          </p:nvPr>
        </p:nvSpPr>
        <p:spPr>
          <a:xfrm>
            <a:off x="800611" y="5474576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12"/>
          <p:cNvSpPr/>
          <p:nvPr>
            <p:ph idx="6" type="body"/>
          </p:nvPr>
        </p:nvSpPr>
        <p:spPr>
          <a:xfrm>
            <a:off x="4909142" y="5474576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04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5" Type="http://schemas.openxmlformats.org/officeDocument/2006/relationships/theme" Target="../theme/theme12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8.xml"/><Relationship Id="rId4" Type="http://schemas.openxmlformats.org/officeDocument/2006/relationships/theme" Target="../theme/theme13.xml"/></Relationships>
</file>

<file path=ppt/slideMasters/_rels/slideMaster12.xml.rels><?xml version="1.0" encoding="UTF-8" standalone="yes"?><Relationships xmlns="http://schemas.openxmlformats.org/package/2006/relationships"><Relationship Id="rId1" Type="http://schemas.openxmlformats.org/officeDocument/2006/relationships/image" Target="../media/image17.jpg"/><Relationship Id="rId2" Type="http://schemas.openxmlformats.org/officeDocument/2006/relationships/image" Target="../media/image11.png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theme" Target="../theme/theme7.xml"/><Relationship Id="rId5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1.xml"/><Relationship Id="rId8" Type="http://schemas.openxmlformats.org/officeDocument/2006/relationships/slideLayout" Target="../slideLayouts/slideLayout7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4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17.jpg"/><Relationship Id="rId2" Type="http://schemas.openxmlformats.org/officeDocument/2006/relationships/image" Target="../media/image11.png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theme" Target="../theme/theme5.xml"/><Relationship Id="rId1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5.xml"/><Relationship Id="rId1" Type="http://schemas.openxmlformats.org/officeDocument/2006/relationships/image" Target="../media/image17.jpg"/><Relationship Id="rId2" Type="http://schemas.openxmlformats.org/officeDocument/2006/relationships/image" Target="../media/image11.png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42.xml"/><Relationship Id="rId6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theme" Target="../theme/theme6.xml"/><Relationship Id="rId10" Type="http://schemas.openxmlformats.org/officeDocument/2006/relationships/slideLayout" Target="../slideLayouts/slideLayout48.xml"/><Relationship Id="rId1" Type="http://schemas.openxmlformats.org/officeDocument/2006/relationships/image" Target="../media/image17.jpg"/><Relationship Id="rId2" Type="http://schemas.openxmlformats.org/officeDocument/2006/relationships/image" Target="../media/image11.png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/Relationships>
</file>

<file path=ppt/slideMasters/_rels/slideMaster7.xml.rels><?xml version="1.0" encoding="UTF-8" standalone="yes"?><Relationships xmlns="http://schemas.openxmlformats.org/package/2006/relationships"><Relationship Id="rId11" Type="http://schemas.openxmlformats.org/officeDocument/2006/relationships/theme" Target="../theme/theme11.xml"/><Relationship Id="rId10" Type="http://schemas.openxmlformats.org/officeDocument/2006/relationships/slideLayout" Target="../slideLayouts/slideLayout54.xml"/><Relationship Id="rId1" Type="http://schemas.openxmlformats.org/officeDocument/2006/relationships/image" Target="../media/image17.jpg"/><Relationship Id="rId2" Type="http://schemas.openxmlformats.org/officeDocument/2006/relationships/image" Target="../media/image11.png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image" Target="../media/image17.jpg"/><Relationship Id="rId2" Type="http://schemas.openxmlformats.org/officeDocument/2006/relationships/image" Target="../media/image11.png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9" Type="http://schemas.openxmlformats.org/officeDocument/2006/relationships/theme" Target="../theme/theme10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8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slideLayout" Target="../slideLayouts/slideLayout60.xml"/><Relationship Id="rId3" Type="http://schemas.openxmlformats.org/officeDocument/2006/relationships/slideLayout" Target="../slideLayouts/slideLayout61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09" r:id="rId1"/>
    <p:sldLayoutId id="2147483710" r:id="rId2"/>
    <p:sldLayoutId id="2147483711" r:id="rId3"/>
    <p:sldLayoutId id="214748371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13" r:id="rId1"/>
    <p:sldLayoutId id="2147483714" r:id="rId2"/>
    <p:sldLayoutId id="2147483715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8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b="0" i="0" sz="1600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544" name="Google Shape;544;p80"/>
          <p:cNvPicPr preferRelativeResize="0"/>
          <p:nvPr/>
        </p:nvPicPr>
        <p:blipFill rotWithShape="1">
          <a:blip r:embed="rId2">
            <a:alphaModFix amt="20000"/>
          </a:blip>
          <a:srcRect b="0" l="0" r="0" t="0"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80"/>
          <p:cNvSpPr txBox="1"/>
          <p:nvPr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Présentation</a:t>
            </a:r>
            <a:endParaRPr/>
          </a:p>
        </p:txBody>
      </p:sp>
      <p:sp>
        <p:nvSpPr>
          <p:cNvPr id="546" name="Google Shape;546;p80"/>
          <p:cNvSpPr txBox="1"/>
          <p:nvPr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Travail sur livret</a:t>
            </a:r>
            <a:endParaRPr/>
          </a:p>
        </p:txBody>
      </p:sp>
      <p:pic>
        <p:nvPicPr>
          <p:cNvPr id="547" name="Google Shape;547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80"/>
          <p:cNvPicPr preferRelativeResize="0"/>
          <p:nvPr/>
        </p:nvPicPr>
        <p:blipFill rotWithShape="1">
          <a:blip r:embed="rId4">
            <a:alphaModFix amt="20000"/>
          </a:blip>
          <a:srcRect b="0" l="0" r="0" t="0"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80"/>
          <p:cNvSpPr txBox="1"/>
          <p:nvPr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Exploitation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6" r:id="rId5"/>
    <p:sldLayoutId id="2147483717" r:id="rId6"/>
    <p:sldLayoutId id="2147483718" r:id="rId7"/>
    <p:sldLayoutId id="2147483719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b="0" i="0" sz="1600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204" name="Google Shape;20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9"/>
          <p:cNvSpPr txBox="1"/>
          <p:nvPr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Présentation</a:t>
            </a:r>
            <a:endParaRPr/>
          </a:p>
        </p:txBody>
      </p:sp>
      <p:sp>
        <p:nvSpPr>
          <p:cNvPr id="206" name="Google Shape;206;p19"/>
          <p:cNvSpPr txBox="1"/>
          <p:nvPr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Activités sur livret</a:t>
            </a:r>
            <a:endParaRPr/>
          </a:p>
        </p:txBody>
      </p:sp>
      <p:pic>
        <p:nvPicPr>
          <p:cNvPr id="207" name="Google Shape;207;p19"/>
          <p:cNvPicPr preferRelativeResize="0"/>
          <p:nvPr/>
        </p:nvPicPr>
        <p:blipFill rotWithShape="1">
          <a:blip r:embed="rId3">
            <a:alphaModFix amt="20000"/>
          </a:blip>
          <a:srcRect b="0" l="0" r="0" t="0"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9"/>
          <p:cNvPicPr preferRelativeResize="0"/>
          <p:nvPr/>
        </p:nvPicPr>
        <p:blipFill rotWithShape="1">
          <a:blip r:embed="rId4">
            <a:alphaModFix amt="20000"/>
          </a:blip>
          <a:srcRect b="0" l="0" r="0" t="0"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9"/>
          <p:cNvSpPr txBox="1"/>
          <p:nvPr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Exploitation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b="0" i="0" sz="1600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08" name="Google Shape;308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2"/>
          <p:cNvSpPr txBox="1"/>
          <p:nvPr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Présentation</a:t>
            </a:r>
            <a:endParaRPr/>
          </a:p>
        </p:txBody>
      </p:sp>
      <p:sp>
        <p:nvSpPr>
          <p:cNvPr id="310" name="Google Shape;310;p32"/>
          <p:cNvSpPr txBox="1"/>
          <p:nvPr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Activités  sur livret</a:t>
            </a:r>
            <a:endParaRPr/>
          </a:p>
        </p:txBody>
      </p:sp>
      <p:pic>
        <p:nvPicPr>
          <p:cNvPr id="311" name="Google Shape;311;p32"/>
          <p:cNvPicPr preferRelativeResize="0"/>
          <p:nvPr/>
        </p:nvPicPr>
        <p:blipFill rotWithShape="1">
          <a:blip r:embed="rId3">
            <a:alphaModFix amt="20000"/>
          </a:blip>
          <a:srcRect b="0" l="0" r="0" t="0"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2"/>
          <p:cNvPicPr preferRelativeResize="0"/>
          <p:nvPr/>
        </p:nvPicPr>
        <p:blipFill rotWithShape="1">
          <a:blip r:embed="rId4">
            <a:alphaModFix amt="20000"/>
          </a:blip>
          <a:srcRect b="0" l="0" r="0" t="0"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2"/>
          <p:cNvSpPr txBox="1"/>
          <p:nvPr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Exploitation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b="0" i="0" sz="1600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443" name="Google Shape;443;p48"/>
          <p:cNvPicPr preferRelativeResize="0"/>
          <p:nvPr/>
        </p:nvPicPr>
        <p:blipFill rotWithShape="1">
          <a:blip r:embed="rId2">
            <a:alphaModFix amt="20000"/>
          </a:blip>
          <a:srcRect b="0" l="0" r="0" t="0"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8"/>
          <p:cNvSpPr txBox="1"/>
          <p:nvPr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Présentation</a:t>
            </a:r>
            <a:endParaRPr/>
          </a:p>
        </p:txBody>
      </p:sp>
      <p:sp>
        <p:nvSpPr>
          <p:cNvPr id="445" name="Google Shape;445;p48"/>
          <p:cNvSpPr txBox="1"/>
          <p:nvPr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Activités  sur livret</a:t>
            </a:r>
            <a:endParaRPr/>
          </a:p>
        </p:txBody>
      </p:sp>
      <p:pic>
        <p:nvPicPr>
          <p:cNvPr id="446" name="Google Shape;446;p48"/>
          <p:cNvPicPr preferRelativeResize="0"/>
          <p:nvPr/>
        </p:nvPicPr>
        <p:blipFill rotWithShape="1">
          <a:blip r:embed="rId3">
            <a:alphaModFix amt="20000"/>
          </a:blip>
          <a:srcRect b="0" l="0" r="0" t="0"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8"/>
          <p:cNvSpPr txBox="1"/>
          <p:nvPr/>
        </p:nvSpPr>
        <p:spPr>
          <a:xfrm>
            <a:off x="409436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Exploitation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b="0" i="0" sz="1600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475" name="Google Shape;475;p55"/>
          <p:cNvPicPr preferRelativeResize="0"/>
          <p:nvPr/>
        </p:nvPicPr>
        <p:blipFill rotWithShape="1">
          <a:blip r:embed="rId2">
            <a:alphaModFix amt="20000"/>
          </a:blip>
          <a:srcRect b="0" l="0" r="0" t="0"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55"/>
          <p:cNvSpPr txBox="1"/>
          <p:nvPr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Présentation</a:t>
            </a:r>
            <a:endParaRPr/>
          </a:p>
        </p:txBody>
      </p:sp>
      <p:sp>
        <p:nvSpPr>
          <p:cNvPr id="477" name="Google Shape;477;p55"/>
          <p:cNvSpPr txBox="1"/>
          <p:nvPr/>
        </p:nvSpPr>
        <p:spPr>
          <a:xfrm>
            <a:off x="6620852" y="68678"/>
            <a:ext cx="1579936" cy="440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Travail sur livret</a:t>
            </a:r>
            <a:endParaRPr/>
          </a:p>
        </p:txBody>
      </p:sp>
      <p:pic>
        <p:nvPicPr>
          <p:cNvPr id="478" name="Google Shape;478;p55"/>
          <p:cNvPicPr preferRelativeResize="0"/>
          <p:nvPr/>
        </p:nvPicPr>
        <p:blipFill rotWithShape="1">
          <a:blip r:embed="rId3">
            <a:alphaModFix amt="20000"/>
          </a:blip>
          <a:srcRect b="0" l="0" r="0" t="0"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55"/>
          <p:cNvSpPr txBox="1"/>
          <p:nvPr/>
        </p:nvSpPr>
        <p:spPr>
          <a:xfrm>
            <a:off x="409436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Exploitation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b="0" i="0" sz="1600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507" name="Google Shape;507;p62"/>
          <p:cNvPicPr preferRelativeResize="0"/>
          <p:nvPr/>
        </p:nvPicPr>
        <p:blipFill rotWithShape="1">
          <a:blip r:embed="rId2">
            <a:alphaModFix amt="20000"/>
          </a:blip>
          <a:srcRect b="0" l="0" r="0" t="0"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62"/>
          <p:cNvSpPr txBox="1"/>
          <p:nvPr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Présentation</a:t>
            </a:r>
            <a:endParaRPr/>
          </a:p>
        </p:txBody>
      </p:sp>
      <p:sp>
        <p:nvSpPr>
          <p:cNvPr id="509" name="Google Shape;509;p62"/>
          <p:cNvSpPr txBox="1"/>
          <p:nvPr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Activités sur livret</a:t>
            </a:r>
            <a:endParaRPr/>
          </a:p>
        </p:txBody>
      </p:sp>
      <p:pic>
        <p:nvPicPr>
          <p:cNvPr id="510" name="Google Shape;510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62"/>
          <p:cNvPicPr preferRelativeResize="0"/>
          <p:nvPr/>
        </p:nvPicPr>
        <p:blipFill rotWithShape="1">
          <a:blip r:embed="rId4">
            <a:alphaModFix amt="20000"/>
          </a:blip>
          <a:srcRect b="0" l="0" r="0" t="0"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62"/>
          <p:cNvSpPr txBox="1"/>
          <p:nvPr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400"/>
              <a:buFont typeface="Dosis"/>
              <a:buNone/>
            </a:pPr>
            <a:r>
              <a:rPr b="1" i="0" lang="fr-MA" sz="14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Exploitation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2" r:id="rId5"/>
    <p:sldLayoutId id="2147483703" r:id="rId6"/>
    <p:sldLayoutId id="2147483704" r:id="rId7"/>
    <p:sldLayoutId id="214748370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06" r:id="rId1"/>
    <p:sldLayoutId id="2147483707" r:id="rId2"/>
    <p:sldLayoutId id="214748370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4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3.png"/><Relationship Id="rId4" Type="http://schemas.openxmlformats.org/officeDocument/2006/relationships/image" Target="../media/image4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4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Relationship Id="rId4" Type="http://schemas.openxmlformats.org/officeDocument/2006/relationships/image" Target="../media/image5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5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3.png"/><Relationship Id="rId4" Type="http://schemas.openxmlformats.org/officeDocument/2006/relationships/image" Target="../media/image4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6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png"/><Relationship Id="rId4" Type="http://schemas.openxmlformats.org/officeDocument/2006/relationships/image" Target="../media/image6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3.png"/><Relationship Id="rId4" Type="http://schemas.openxmlformats.org/officeDocument/2006/relationships/image" Target="../media/image6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6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png"/><Relationship Id="rId4" Type="http://schemas.openxmlformats.org/officeDocument/2006/relationships/image" Target="../media/image60.png"/><Relationship Id="rId5" Type="http://schemas.openxmlformats.org/officeDocument/2006/relationships/image" Target="../media/image34.gif"/><Relationship Id="rId6" Type="http://schemas.openxmlformats.org/officeDocument/2006/relationships/image" Target="../media/image5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Relationship Id="rId4" Type="http://schemas.openxmlformats.org/officeDocument/2006/relationships/image" Target="../media/image50.jpg"/><Relationship Id="rId9" Type="http://schemas.openxmlformats.org/officeDocument/2006/relationships/image" Target="../media/image61.jpg"/><Relationship Id="rId5" Type="http://schemas.openxmlformats.org/officeDocument/2006/relationships/image" Target="../media/image54.jpg"/><Relationship Id="rId6" Type="http://schemas.openxmlformats.org/officeDocument/2006/relationships/image" Target="../media/image41.jpg"/><Relationship Id="rId7" Type="http://schemas.openxmlformats.org/officeDocument/2006/relationships/image" Target="../media/image39.jpg"/><Relationship Id="rId8" Type="http://schemas.openxmlformats.org/officeDocument/2006/relationships/image" Target="../media/image48.jpg"/></Relationships>
</file>

<file path=ppt/slides/_rels/slide24.xml.rels><?xml version="1.0" encoding="UTF-8" standalone="yes"?><Relationships xmlns="http://schemas.openxmlformats.org/package/2006/relationships"><Relationship Id="rId10" Type="http://schemas.openxmlformats.org/officeDocument/2006/relationships/image" Target="../media/image75.jp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Relationship Id="rId4" Type="http://schemas.openxmlformats.org/officeDocument/2006/relationships/image" Target="../media/image64.png"/><Relationship Id="rId9" Type="http://schemas.openxmlformats.org/officeDocument/2006/relationships/image" Target="../media/image73.jpg"/><Relationship Id="rId5" Type="http://schemas.openxmlformats.org/officeDocument/2006/relationships/image" Target="../media/image58.jpg"/><Relationship Id="rId6" Type="http://schemas.openxmlformats.org/officeDocument/2006/relationships/image" Target="../media/image67.jpg"/><Relationship Id="rId7" Type="http://schemas.openxmlformats.org/officeDocument/2006/relationships/image" Target="../media/image68.jpg"/><Relationship Id="rId8" Type="http://schemas.openxmlformats.org/officeDocument/2006/relationships/image" Target="../media/image7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7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7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2.png"/><Relationship Id="rId4" Type="http://schemas.openxmlformats.org/officeDocument/2006/relationships/image" Target="../media/image5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3.png"/><Relationship Id="rId4" Type="http://schemas.openxmlformats.org/officeDocument/2006/relationships/image" Target="../media/image58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png"/><Relationship Id="rId4" Type="http://schemas.openxmlformats.org/officeDocument/2006/relationships/image" Target="../media/image5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1.png"/><Relationship Id="rId4" Type="http://schemas.openxmlformats.org/officeDocument/2006/relationships/image" Target="../media/image123.png"/><Relationship Id="rId5" Type="http://schemas.openxmlformats.org/officeDocument/2006/relationships/image" Target="../media/image12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3.png"/><Relationship Id="rId4" Type="http://schemas.openxmlformats.org/officeDocument/2006/relationships/image" Target="../media/image5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2.png"/><Relationship Id="rId4" Type="http://schemas.openxmlformats.org/officeDocument/2006/relationships/image" Target="../media/image7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6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png"/><Relationship Id="rId4" Type="http://schemas.openxmlformats.org/officeDocument/2006/relationships/image" Target="../media/image75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6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3.png"/><Relationship Id="rId4" Type="http://schemas.openxmlformats.org/officeDocument/2006/relationships/image" Target="../media/image6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png"/><Relationship Id="rId4" Type="http://schemas.openxmlformats.org/officeDocument/2006/relationships/image" Target="../media/image78.png"/><Relationship Id="rId5" Type="http://schemas.openxmlformats.org/officeDocument/2006/relationships/image" Target="../media/image8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3.png"/><Relationship Id="rId4" Type="http://schemas.openxmlformats.org/officeDocument/2006/relationships/image" Target="../media/image7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2.png"/><Relationship Id="rId4" Type="http://schemas.openxmlformats.org/officeDocument/2006/relationships/image" Target="../media/image7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3.png"/><Relationship Id="rId4" Type="http://schemas.openxmlformats.org/officeDocument/2006/relationships/image" Target="../media/image6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2.png"/><Relationship Id="rId4" Type="http://schemas.openxmlformats.org/officeDocument/2006/relationships/image" Target="../media/image6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8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3.png"/><Relationship Id="rId4" Type="http://schemas.openxmlformats.org/officeDocument/2006/relationships/image" Target="../media/image72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8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3.png"/><Relationship Id="rId4" Type="http://schemas.openxmlformats.org/officeDocument/2006/relationships/image" Target="../media/image67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2.png"/><Relationship Id="rId4" Type="http://schemas.openxmlformats.org/officeDocument/2006/relationships/image" Target="../media/image83.png"/><Relationship Id="rId5" Type="http://schemas.openxmlformats.org/officeDocument/2006/relationships/image" Target="../media/image58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3.png"/><Relationship Id="rId4" Type="http://schemas.openxmlformats.org/officeDocument/2006/relationships/image" Target="../media/image72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2.png"/><Relationship Id="rId4" Type="http://schemas.openxmlformats.org/officeDocument/2006/relationships/image" Target="../media/image72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3.png"/><Relationship Id="rId4" Type="http://schemas.openxmlformats.org/officeDocument/2006/relationships/image" Target="../media/image67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2.png"/><Relationship Id="rId4" Type="http://schemas.openxmlformats.org/officeDocument/2006/relationships/image" Target="../media/image6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38.png"/><Relationship Id="rId5" Type="http://schemas.openxmlformats.org/officeDocument/2006/relationships/image" Target="../media/image28.png"/><Relationship Id="rId6" Type="http://schemas.openxmlformats.org/officeDocument/2006/relationships/image" Target="../media/image27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3.png"/><Relationship Id="rId4" Type="http://schemas.openxmlformats.org/officeDocument/2006/relationships/image" Target="../media/image60.png"/><Relationship Id="rId5" Type="http://schemas.openxmlformats.org/officeDocument/2006/relationships/image" Target="../media/image34.gif"/><Relationship Id="rId6" Type="http://schemas.openxmlformats.org/officeDocument/2006/relationships/image" Target="../media/image9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2.png"/><Relationship Id="rId4" Type="http://schemas.openxmlformats.org/officeDocument/2006/relationships/image" Target="../media/image58.jpg"/><Relationship Id="rId9" Type="http://schemas.openxmlformats.org/officeDocument/2006/relationships/image" Target="../media/image75.jpg"/><Relationship Id="rId5" Type="http://schemas.openxmlformats.org/officeDocument/2006/relationships/image" Target="../media/image67.jpg"/><Relationship Id="rId6" Type="http://schemas.openxmlformats.org/officeDocument/2006/relationships/image" Target="../media/image68.jpg"/><Relationship Id="rId7" Type="http://schemas.openxmlformats.org/officeDocument/2006/relationships/image" Target="../media/image72.jpg"/><Relationship Id="rId8" Type="http://schemas.openxmlformats.org/officeDocument/2006/relationships/image" Target="../media/image73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7.png"/><Relationship Id="rId4" Type="http://schemas.openxmlformats.org/officeDocument/2006/relationships/image" Target="../media/image3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9" Type="http://schemas.openxmlformats.org/officeDocument/2006/relationships/image" Target="../media/image50.jpg"/><Relationship Id="rId5" Type="http://schemas.openxmlformats.org/officeDocument/2006/relationships/image" Target="../media/image85.png"/><Relationship Id="rId6" Type="http://schemas.openxmlformats.org/officeDocument/2006/relationships/image" Target="../media/image97.png"/><Relationship Id="rId7" Type="http://schemas.openxmlformats.org/officeDocument/2006/relationships/image" Target="../media/image41.jpg"/><Relationship Id="rId8" Type="http://schemas.openxmlformats.org/officeDocument/2006/relationships/image" Target="../media/image54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9" Type="http://schemas.openxmlformats.org/officeDocument/2006/relationships/image" Target="../media/image54.jpg"/><Relationship Id="rId5" Type="http://schemas.openxmlformats.org/officeDocument/2006/relationships/image" Target="../media/image85.png"/><Relationship Id="rId6" Type="http://schemas.openxmlformats.org/officeDocument/2006/relationships/image" Target="../media/image97.png"/><Relationship Id="rId7" Type="http://schemas.openxmlformats.org/officeDocument/2006/relationships/image" Target="../media/image39.jpg"/><Relationship Id="rId8" Type="http://schemas.openxmlformats.org/officeDocument/2006/relationships/image" Target="../media/image41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3.png"/><Relationship Id="rId4" Type="http://schemas.openxmlformats.org/officeDocument/2006/relationships/image" Target="../media/image34.gif"/><Relationship Id="rId5" Type="http://schemas.openxmlformats.org/officeDocument/2006/relationships/image" Target="../media/image32.png"/></Relationships>
</file>

<file path=ppt/slides/_rels/slide5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5.jpg"/><Relationship Id="rId10" Type="http://schemas.openxmlformats.org/officeDocument/2006/relationships/image" Target="../media/image100.jpg"/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2.png"/><Relationship Id="rId4" Type="http://schemas.openxmlformats.org/officeDocument/2006/relationships/image" Target="../media/image67.jpg"/><Relationship Id="rId9" Type="http://schemas.openxmlformats.org/officeDocument/2006/relationships/image" Target="../media/image102.jpg"/><Relationship Id="rId5" Type="http://schemas.openxmlformats.org/officeDocument/2006/relationships/image" Target="../media/image75.jpg"/><Relationship Id="rId6" Type="http://schemas.openxmlformats.org/officeDocument/2006/relationships/image" Target="../media/image68.jpg"/><Relationship Id="rId7" Type="http://schemas.openxmlformats.org/officeDocument/2006/relationships/image" Target="../media/image72.jpg"/><Relationship Id="rId8" Type="http://schemas.openxmlformats.org/officeDocument/2006/relationships/image" Target="../media/image94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7.png"/><Relationship Id="rId4" Type="http://schemas.openxmlformats.org/officeDocument/2006/relationships/image" Target="../media/image38.png"/><Relationship Id="rId5" Type="http://schemas.openxmlformats.org/officeDocument/2006/relationships/image" Target="../media/image98.png"/><Relationship Id="rId6" Type="http://schemas.openxmlformats.org/officeDocument/2006/relationships/image" Target="../media/image26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2.png"/><Relationship Id="rId4" Type="http://schemas.openxmlformats.org/officeDocument/2006/relationships/image" Target="../media/image10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32.png"/><Relationship Id="rId4" Type="http://schemas.openxmlformats.org/officeDocument/2006/relationships/image" Target="../media/image101.png"/><Relationship Id="rId5" Type="http://schemas.openxmlformats.org/officeDocument/2006/relationships/image" Target="../media/image10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5" Type="http://schemas.openxmlformats.org/officeDocument/2006/relationships/image" Target="../media/image37.png"/><Relationship Id="rId6" Type="http://schemas.openxmlformats.org/officeDocument/2006/relationships/image" Target="../media/image32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3.png"/><Relationship Id="rId4" Type="http://schemas.openxmlformats.org/officeDocument/2006/relationships/image" Target="../media/image107.png"/><Relationship Id="rId5" Type="http://schemas.openxmlformats.org/officeDocument/2006/relationships/image" Target="../media/image10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110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2.png"/><Relationship Id="rId4" Type="http://schemas.openxmlformats.org/officeDocument/2006/relationships/image" Target="../media/image101.png"/><Relationship Id="rId5" Type="http://schemas.openxmlformats.org/officeDocument/2006/relationships/image" Target="../media/image104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110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2.png"/><Relationship Id="rId4" Type="http://schemas.openxmlformats.org/officeDocument/2006/relationships/image" Target="../media/image104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43.png"/><Relationship Id="rId4" Type="http://schemas.openxmlformats.org/officeDocument/2006/relationships/image" Target="../media/image10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3.png"/><Relationship Id="rId4" Type="http://schemas.openxmlformats.org/officeDocument/2006/relationships/image" Target="../media/image104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43.png"/><Relationship Id="rId4" Type="http://schemas.openxmlformats.org/officeDocument/2006/relationships/image" Target="../media/image10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43.png"/><Relationship Id="rId4" Type="http://schemas.openxmlformats.org/officeDocument/2006/relationships/image" Target="../media/image104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6.png"/><Relationship Id="rId4" Type="http://schemas.openxmlformats.org/officeDocument/2006/relationships/image" Target="../media/image116.png"/><Relationship Id="rId5" Type="http://schemas.openxmlformats.org/officeDocument/2006/relationships/image" Target="../media/image119.png"/><Relationship Id="rId6" Type="http://schemas.openxmlformats.org/officeDocument/2006/relationships/image" Target="../media/image3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Relationship Id="rId4" Type="http://schemas.openxmlformats.org/officeDocument/2006/relationships/image" Target="../media/image36.png"/><Relationship Id="rId5" Type="http://schemas.openxmlformats.org/officeDocument/2006/relationships/image" Target="../media/image34.gif"/><Relationship Id="rId6" Type="http://schemas.openxmlformats.org/officeDocument/2006/relationships/image" Target="../media/image30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6.png"/><Relationship Id="rId4" Type="http://schemas.openxmlformats.org/officeDocument/2006/relationships/image" Target="../media/image116.png"/><Relationship Id="rId5" Type="http://schemas.openxmlformats.org/officeDocument/2006/relationships/image" Target="../media/image119.png"/><Relationship Id="rId6" Type="http://schemas.openxmlformats.org/officeDocument/2006/relationships/image" Target="../media/image38.png"/><Relationship Id="rId7" Type="http://schemas.openxmlformats.org/officeDocument/2006/relationships/image" Target="../media/image11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09.png"/><Relationship Id="rId4" Type="http://schemas.openxmlformats.org/officeDocument/2006/relationships/image" Target="../media/image3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14.png"/><Relationship Id="rId4" Type="http://schemas.openxmlformats.org/officeDocument/2006/relationships/image" Target="../media/image32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22.png"/><Relationship Id="rId4" Type="http://schemas.openxmlformats.org/officeDocument/2006/relationships/image" Target="../media/image32.png"/><Relationship Id="rId5" Type="http://schemas.openxmlformats.org/officeDocument/2006/relationships/image" Target="../media/image10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Relationship Id="rId4" Type="http://schemas.openxmlformats.org/officeDocument/2006/relationships/image" Target="../media/image34.gif"/><Relationship Id="rId5" Type="http://schemas.openxmlformats.org/officeDocument/2006/relationships/image" Target="../media/image4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Relationship Id="rId4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9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677" name="Google Shape;677;p94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678" name="Google Shape;678;p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9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6062" y="2059806"/>
            <a:ext cx="6629668" cy="3729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9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685" name="Google Shape;685;p95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86" name="Google Shape;686;p95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400"/>
              <a:buNone/>
            </a:pPr>
            <a:r>
              <a:rPr lang="fr-MA" sz="4400"/>
              <a:t>La poste</a:t>
            </a:r>
            <a:endParaRPr sz="4400"/>
          </a:p>
        </p:txBody>
      </p:sp>
      <p:pic>
        <p:nvPicPr>
          <p:cNvPr id="687" name="Google Shape;687;p9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95" r="-4694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9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693" name="Google Shape;693;p96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694" name="Google Shape;694;p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6580" y="1946811"/>
            <a:ext cx="7149600" cy="402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9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701" name="Google Shape;701;p97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702" name="Google Shape;702;p97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800"/>
              <a:buNone/>
            </a:pPr>
            <a:r>
              <a:rPr lang="fr-MA" sz="4800"/>
              <a:t>La banque </a:t>
            </a:r>
            <a:endParaRPr sz="4800"/>
          </a:p>
        </p:txBody>
      </p:sp>
      <p:pic>
        <p:nvPicPr>
          <p:cNvPr id="703" name="Google Shape;703;p97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572" r="-4571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9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709" name="Google Shape;709;p98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710" name="Google Shape;710;p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9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5663" y="2059806"/>
            <a:ext cx="6595443" cy="3709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9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717" name="Google Shape;717;p99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718" name="Google Shape;718;p99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800"/>
              <a:buNone/>
            </a:pPr>
            <a:r>
              <a:rPr lang="fr-MA" sz="4800"/>
              <a:t>L’épicerie</a:t>
            </a:r>
            <a:endParaRPr sz="4800"/>
          </a:p>
        </p:txBody>
      </p:sp>
      <p:pic>
        <p:nvPicPr>
          <p:cNvPr id="719" name="Google Shape;719;p99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0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725" name="Google Shape;725;p100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726" name="Google Shape;726;p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10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7586" y="2120961"/>
            <a:ext cx="6840000" cy="38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0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733" name="Google Shape;733;p101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734" name="Google Shape;734;p101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rPr lang="fr-MA"/>
              <a:t>Le quartier</a:t>
            </a:r>
            <a:endParaRPr/>
          </a:p>
        </p:txBody>
      </p:sp>
      <p:pic>
        <p:nvPicPr>
          <p:cNvPr id="735" name="Google Shape;735;p10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95" r="-4694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0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741" name="Google Shape;741;p102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742" name="Google Shape;742;p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10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5465" y="2100899"/>
            <a:ext cx="7113069" cy="400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0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749" name="Google Shape;749;p103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750" name="Google Shape;750;p103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rPr lang="fr-MA"/>
              <a:t>En face de </a:t>
            </a:r>
            <a:endParaRPr/>
          </a:p>
        </p:txBody>
      </p:sp>
      <p:pic>
        <p:nvPicPr>
          <p:cNvPr id="751" name="Google Shape;751;p10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6"/>
          <p:cNvSpPr txBox="1"/>
          <p:nvPr>
            <p:ph type="title"/>
          </p:nvPr>
        </p:nvSpPr>
        <p:spPr>
          <a:xfrm>
            <a:off x="647900" y="1390533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3200"/>
              <a:buFont typeface="Dosis"/>
              <a:buNone/>
            </a:pPr>
            <a:r>
              <a:rPr lang="fr-MA" sz="3200">
                <a:solidFill>
                  <a:srgbClr val="424D7B"/>
                </a:solidFill>
              </a:rPr>
              <a:t>Pictogrammes</a:t>
            </a:r>
            <a:endParaRPr/>
          </a:p>
        </p:txBody>
      </p:sp>
      <p:pic>
        <p:nvPicPr>
          <p:cNvPr id="575" name="Google Shape;575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400" y="2474382"/>
            <a:ext cx="7520578" cy="27995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6" name="Google Shape;576;p86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77" name="Google Shape;577;p86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86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86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4E79"/>
                </a:buClr>
                <a:buSzPts val="1800"/>
                <a:buFont typeface="Dosis"/>
                <a:buNone/>
              </a:pPr>
              <a:r>
                <a:rPr b="1" i="1" lang="fr-MA" sz="1800" u="none" cap="none" strike="noStrike">
                  <a:solidFill>
                    <a:srgbClr val="1E4E79"/>
                  </a:solidFill>
                  <a:latin typeface="Dosis"/>
                  <a:ea typeface="Dosis"/>
                  <a:cs typeface="Dosis"/>
                  <a:sym typeface="Dosis"/>
                </a:rPr>
                <a:t>Réservé à l’enseignant (e)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0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Où est l’épicerie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757" name="Google Shape;757;p104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1756" y="648969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758" name="Google Shape;758;p104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3600"/>
              <a:buNone/>
            </a:pPr>
            <a:r>
              <a:rPr b="0" lang="fr-MA" sz="3600">
                <a:solidFill>
                  <a:srgbClr val="424D7B"/>
                </a:solidFill>
              </a:rPr>
              <a:t>L’épicerie est </a:t>
            </a:r>
            <a:r>
              <a:rPr lang="fr-MA" sz="3600">
                <a:solidFill>
                  <a:srgbClr val="00ACA4"/>
                </a:solidFill>
              </a:rPr>
              <a:t>___________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3600"/>
              <a:buNone/>
            </a:pPr>
            <a:r>
              <a:rPr b="0" lang="fr-MA" sz="3600"/>
              <a:t>la boulangerie.</a:t>
            </a:r>
            <a:endParaRPr/>
          </a:p>
        </p:txBody>
      </p:sp>
      <p:pic>
        <p:nvPicPr>
          <p:cNvPr id="759" name="Google Shape;759;p104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61" r="-4660" t="0"/>
          <a:stretch/>
        </p:blipFill>
        <p:spPr>
          <a:xfrm>
            <a:off x="755583" y="2570247"/>
            <a:ext cx="2728744" cy="272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L’épicerie est en face de la boulangerie.</a:t>
            </a:r>
            <a:endParaRPr/>
          </a:p>
        </p:txBody>
      </p:sp>
      <p:pic>
        <p:nvPicPr>
          <p:cNvPr id="765" name="Google Shape;765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105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3600"/>
              <a:buNone/>
            </a:pPr>
            <a:r>
              <a:rPr b="0" lang="fr-MA" sz="3600">
                <a:solidFill>
                  <a:srgbClr val="424D7B"/>
                </a:solidFill>
              </a:rPr>
              <a:t>L’épicerie est </a:t>
            </a:r>
            <a:r>
              <a:rPr lang="fr-MA" sz="3600">
                <a:solidFill>
                  <a:srgbClr val="00ACA4"/>
                </a:solidFill>
              </a:rPr>
              <a:t>en face de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3600"/>
              <a:buNone/>
            </a:pPr>
            <a:r>
              <a:rPr b="0" lang="fr-MA" sz="3600"/>
              <a:t>la boulangerie.</a:t>
            </a:r>
            <a:endParaRPr/>
          </a:p>
        </p:txBody>
      </p:sp>
      <p:pic>
        <p:nvPicPr>
          <p:cNvPr id="767" name="Google Shape;767;p10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61" r="-4660" t="0"/>
          <a:stretch/>
        </p:blipFill>
        <p:spPr>
          <a:xfrm>
            <a:off x="755583" y="2570247"/>
            <a:ext cx="2728744" cy="272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0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i="1" lang="fr-MA"/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773" name="Google Shape;773;p106"/>
          <p:cNvPicPr preferRelativeResize="0"/>
          <p:nvPr>
            <p:ph idx="7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106"/>
          <p:cNvPicPr preferRelativeResize="0"/>
          <p:nvPr>
            <p:ph idx="6" type="media"/>
          </p:nvPr>
        </p:nvPicPr>
        <p:blipFill rotWithShape="1">
          <a:blip r:embed="rId4">
            <a:alphaModFix/>
          </a:blip>
          <a:srcRect b="1789" l="0" r="0" t="0"/>
          <a:stretch/>
        </p:blipFill>
        <p:spPr>
          <a:xfrm>
            <a:off x="1405746" y="2156059"/>
            <a:ext cx="2078341" cy="36287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775" name="Google Shape;775;p10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106"/>
          <p:cNvPicPr preferRelativeResize="0"/>
          <p:nvPr/>
        </p:nvPicPr>
        <p:blipFill rotWithShape="1">
          <a:blip r:embed="rId6">
            <a:alphaModFix/>
          </a:blip>
          <a:srcRect b="0" l="0" r="2622" t="0"/>
          <a:stretch/>
        </p:blipFill>
        <p:spPr>
          <a:xfrm>
            <a:off x="4070071" y="1483504"/>
            <a:ext cx="3572387" cy="4772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989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89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989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7"/>
          <p:cNvSpPr txBox="1"/>
          <p:nvPr>
            <p:ph type="title"/>
          </p:nvPr>
        </p:nvSpPr>
        <p:spPr>
          <a:xfrm>
            <a:off x="1653499" y="755999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Répétons ensemble :  L’épicerie – La banque – La poste – La boulangerie –                       Le quartier – En face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782" name="Google Shape;782;p107"/>
          <p:cNvSpPr/>
          <p:nvPr>
            <p:ph idx="1" type="body"/>
          </p:nvPr>
        </p:nvSpPr>
        <p:spPr>
          <a:xfrm>
            <a:off x="1346934" y="3633337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L’épicerie</a:t>
            </a:r>
            <a:endParaRPr/>
          </a:p>
        </p:txBody>
      </p:sp>
      <p:sp>
        <p:nvSpPr>
          <p:cNvPr id="783" name="Google Shape;783;p107"/>
          <p:cNvSpPr/>
          <p:nvPr>
            <p:ph idx="6" type="body"/>
          </p:nvPr>
        </p:nvSpPr>
        <p:spPr>
          <a:xfrm>
            <a:off x="3554059" y="3633337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La banque </a:t>
            </a:r>
            <a:endParaRPr/>
          </a:p>
        </p:txBody>
      </p:sp>
      <p:sp>
        <p:nvSpPr>
          <p:cNvPr id="784" name="Google Shape;784;p107"/>
          <p:cNvSpPr/>
          <p:nvPr>
            <p:ph idx="7" type="body"/>
          </p:nvPr>
        </p:nvSpPr>
        <p:spPr>
          <a:xfrm>
            <a:off x="3708064" y="592437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Le quartier </a:t>
            </a:r>
            <a:endParaRPr/>
          </a:p>
        </p:txBody>
      </p:sp>
      <p:sp>
        <p:nvSpPr>
          <p:cNvPr id="785" name="Google Shape;785;p107"/>
          <p:cNvSpPr/>
          <p:nvPr>
            <p:ph idx="8" type="body"/>
          </p:nvPr>
        </p:nvSpPr>
        <p:spPr>
          <a:xfrm>
            <a:off x="5806522" y="5924370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En face  </a:t>
            </a:r>
            <a:endParaRPr/>
          </a:p>
        </p:txBody>
      </p:sp>
      <p:pic>
        <p:nvPicPr>
          <p:cNvPr id="786" name="Google Shape;786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27" y="535130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107"/>
          <p:cNvSpPr/>
          <p:nvPr/>
        </p:nvSpPr>
        <p:spPr>
          <a:xfrm>
            <a:off x="1131467" y="5925944"/>
            <a:ext cx="2169472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</a:pPr>
            <a:r>
              <a:rPr b="1" lang="fr-MA" sz="2400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boulangerie</a:t>
            </a:r>
            <a:endParaRPr/>
          </a:p>
        </p:txBody>
      </p:sp>
      <p:sp>
        <p:nvSpPr>
          <p:cNvPr id="788" name="Google Shape;788;p107"/>
          <p:cNvSpPr/>
          <p:nvPr/>
        </p:nvSpPr>
        <p:spPr>
          <a:xfrm>
            <a:off x="5906912" y="3633337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</a:pPr>
            <a:r>
              <a:rPr b="1" lang="fr-MA" sz="2400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poste</a:t>
            </a:r>
            <a:endParaRPr/>
          </a:p>
        </p:txBody>
      </p:sp>
      <p:pic>
        <p:nvPicPr>
          <p:cNvPr id="789" name="Google Shape;789;p107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419798" y="2077098"/>
            <a:ext cx="1594747" cy="1594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107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-4572" r="-4571" t="0"/>
          <a:stretch/>
        </p:blipFill>
        <p:spPr>
          <a:xfrm>
            <a:off x="3699787" y="2077098"/>
            <a:ext cx="1594747" cy="1594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107"/>
          <p:cNvPicPr preferRelativeResize="0"/>
          <p:nvPr>
            <p:ph idx="4" type="pic"/>
          </p:nvPr>
        </p:nvPicPr>
        <p:blipFill rotWithShape="1">
          <a:blip r:embed="rId6">
            <a:alphaModFix/>
          </a:blip>
          <a:srcRect b="0" l="-4695" r="-4694" t="0"/>
          <a:stretch/>
        </p:blipFill>
        <p:spPr>
          <a:xfrm>
            <a:off x="5979776" y="2077098"/>
            <a:ext cx="1594747" cy="1594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107"/>
          <p:cNvPicPr preferRelativeResize="0"/>
          <p:nvPr>
            <p:ph idx="5" type="pic"/>
          </p:nvPr>
        </p:nvPicPr>
        <p:blipFill rotWithShape="1">
          <a:blip r:embed="rId7">
            <a:alphaModFix/>
          </a:blip>
          <a:srcRect b="0" l="-4630" r="-4630" t="0"/>
          <a:stretch/>
        </p:blipFill>
        <p:spPr>
          <a:xfrm>
            <a:off x="1419798" y="4350447"/>
            <a:ext cx="1594747" cy="1594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107"/>
          <p:cNvPicPr preferRelativeResize="0"/>
          <p:nvPr/>
        </p:nvPicPr>
        <p:blipFill rotWithShape="1">
          <a:blip r:embed="rId8">
            <a:alphaModFix/>
          </a:blip>
          <a:srcRect b="0" l="-4695" r="-4694" t="0"/>
          <a:stretch/>
        </p:blipFill>
        <p:spPr>
          <a:xfrm>
            <a:off x="3699787" y="4350447"/>
            <a:ext cx="1594747" cy="1594747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94" name="Google Shape;794;p107"/>
          <p:cNvPicPr preferRelativeResize="0"/>
          <p:nvPr/>
        </p:nvPicPr>
        <p:blipFill rotWithShape="1">
          <a:blip r:embed="rId9">
            <a:alphaModFix/>
          </a:blip>
          <a:srcRect b="0" l="-4630" r="-4630" t="0"/>
          <a:stretch/>
        </p:blipFill>
        <p:spPr>
          <a:xfrm>
            <a:off x="5979776" y="4350447"/>
            <a:ext cx="1594747" cy="1594747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0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Maintenant, on va apprendre d’autres mots avec Majd.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800" name="Google Shape;800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27" y="535130"/>
            <a:ext cx="1152244" cy="107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1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93290" y="2261937"/>
            <a:ext cx="1488893" cy="359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108"/>
          <p:cNvPicPr preferRelativeResize="0"/>
          <p:nvPr/>
        </p:nvPicPr>
        <p:blipFill rotWithShape="1">
          <a:blip r:embed="rId5">
            <a:alphaModFix/>
          </a:blip>
          <a:srcRect b="0" l="-4572" r="-4571" t="0"/>
          <a:stretch/>
        </p:blipFill>
        <p:spPr>
          <a:xfrm>
            <a:off x="6052942" y="3309982"/>
            <a:ext cx="1372617" cy="13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108"/>
          <p:cNvPicPr preferRelativeResize="0"/>
          <p:nvPr/>
        </p:nvPicPr>
        <p:blipFill rotWithShape="1">
          <a:blip r:embed="rId6">
            <a:alphaModFix/>
          </a:blip>
          <a:srcRect b="0" l="-4630" r="-4630" t="0"/>
          <a:stretch/>
        </p:blipFill>
        <p:spPr>
          <a:xfrm>
            <a:off x="4317371" y="1818349"/>
            <a:ext cx="1372617" cy="13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108"/>
          <p:cNvPicPr preferRelativeResize="0"/>
          <p:nvPr/>
        </p:nvPicPr>
        <p:blipFill rotWithShape="1">
          <a:blip r:embed="rId7">
            <a:alphaModFix/>
          </a:blip>
          <a:srcRect b="0" l="-4630" r="-4630" t="0"/>
          <a:stretch/>
        </p:blipFill>
        <p:spPr>
          <a:xfrm>
            <a:off x="6052942" y="1818350"/>
            <a:ext cx="1372617" cy="13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108"/>
          <p:cNvPicPr preferRelativeResize="0"/>
          <p:nvPr/>
        </p:nvPicPr>
        <p:blipFill rotWithShape="1">
          <a:blip r:embed="rId8">
            <a:alphaModFix/>
          </a:blip>
          <a:srcRect b="0" l="-4695" r="-4694" t="0"/>
          <a:stretch/>
        </p:blipFill>
        <p:spPr>
          <a:xfrm>
            <a:off x="4321001" y="4801616"/>
            <a:ext cx="1372617" cy="13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p108"/>
          <p:cNvPicPr preferRelativeResize="0"/>
          <p:nvPr/>
        </p:nvPicPr>
        <p:blipFill rotWithShape="1">
          <a:blip r:embed="rId9">
            <a:alphaModFix/>
          </a:blip>
          <a:srcRect b="0" l="-4695" r="-4694" t="0"/>
          <a:stretch/>
        </p:blipFill>
        <p:spPr>
          <a:xfrm>
            <a:off x="6052942" y="4801617"/>
            <a:ext cx="1372617" cy="13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108"/>
          <p:cNvPicPr preferRelativeResize="0"/>
          <p:nvPr/>
        </p:nvPicPr>
        <p:blipFill rotWithShape="1">
          <a:blip r:embed="rId10">
            <a:alphaModFix/>
          </a:blip>
          <a:srcRect b="0" l="-4572" r="-4571" t="0"/>
          <a:stretch/>
        </p:blipFill>
        <p:spPr>
          <a:xfrm>
            <a:off x="4317370" y="3309982"/>
            <a:ext cx="1372617" cy="1372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0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813" name="Google Shape;813;p109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814" name="Google Shape;814;p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10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9600" y="2120961"/>
            <a:ext cx="6840000" cy="38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1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821" name="Google Shape;821;p110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822" name="Google Shape;822;p1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1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08849" y="2120960"/>
            <a:ext cx="6840001" cy="384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11"/>
          <p:cNvSpPr/>
          <p:nvPr/>
        </p:nvSpPr>
        <p:spPr>
          <a:xfrm>
            <a:off x="1550654" y="2512195"/>
            <a:ext cx="2521819" cy="3005094"/>
          </a:xfrm>
          <a:prstGeom prst="roundRect">
            <a:avLst>
              <a:gd fmla="val 15702" name="adj"/>
            </a:avLst>
          </a:prstGeom>
          <a:solidFill>
            <a:srgbClr val="E2E9F6"/>
          </a:solidFill>
          <a:ln cap="flat" cmpd="sng" w="19050">
            <a:solidFill>
              <a:srgbClr val="424D7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111"/>
          <p:cNvSpPr txBox="1"/>
          <p:nvPr>
            <p:ph type="title"/>
          </p:nvPr>
        </p:nvSpPr>
        <p:spPr>
          <a:xfrm>
            <a:off x="1653499" y="755999"/>
            <a:ext cx="6135903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Retenez !  «  À droite », c’est le contraire de « À gauche ».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830" name="Google Shape;830;p111"/>
          <p:cNvSpPr/>
          <p:nvPr>
            <p:ph idx="8" type="body"/>
          </p:nvPr>
        </p:nvSpPr>
        <p:spPr>
          <a:xfrm>
            <a:off x="1819578" y="2807725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3200"/>
              <a:buNone/>
            </a:pPr>
            <a:r>
              <a:rPr lang="fr-MA" sz="3200">
                <a:solidFill>
                  <a:srgbClr val="424D7B"/>
                </a:solidFill>
              </a:rPr>
              <a:t>À droite</a:t>
            </a:r>
            <a:endParaRPr/>
          </a:p>
        </p:txBody>
      </p:sp>
      <p:pic>
        <p:nvPicPr>
          <p:cNvPr id="831" name="Google Shape;831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27" y="535130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11"/>
          <p:cNvSpPr/>
          <p:nvPr/>
        </p:nvSpPr>
        <p:spPr>
          <a:xfrm>
            <a:off x="1701891" y="5517288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</a:pPr>
            <a:r>
              <a:t/>
            </a:r>
            <a:endParaRPr b="1" sz="3200" cap="none">
              <a:solidFill>
                <a:srgbClr val="474F7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3" name="Google Shape;833;p111"/>
          <p:cNvSpPr txBox="1"/>
          <p:nvPr/>
        </p:nvSpPr>
        <p:spPr>
          <a:xfrm>
            <a:off x="4137334" y="3514015"/>
            <a:ext cx="98429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6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endParaRPr/>
          </a:p>
        </p:txBody>
      </p:sp>
      <p:sp>
        <p:nvSpPr>
          <p:cNvPr id="834" name="Google Shape;834;p111"/>
          <p:cNvSpPr/>
          <p:nvPr/>
        </p:nvSpPr>
        <p:spPr>
          <a:xfrm>
            <a:off x="5267583" y="2512195"/>
            <a:ext cx="2521819" cy="3005094"/>
          </a:xfrm>
          <a:prstGeom prst="roundRect">
            <a:avLst>
              <a:gd fmla="val 15702" name="adj"/>
            </a:avLst>
          </a:prstGeom>
          <a:solidFill>
            <a:srgbClr val="E2E9F6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111"/>
          <p:cNvSpPr/>
          <p:nvPr/>
        </p:nvSpPr>
        <p:spPr>
          <a:xfrm>
            <a:off x="5418820" y="5517288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</a:pPr>
            <a:r>
              <a:t/>
            </a:r>
            <a:endParaRPr b="1" sz="3200" cap="none">
              <a:solidFill>
                <a:srgbClr val="474F7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6" name="Google Shape;836;p111"/>
          <p:cNvSpPr/>
          <p:nvPr/>
        </p:nvSpPr>
        <p:spPr>
          <a:xfrm>
            <a:off x="5521756" y="2795342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lang="fr-MA" sz="3200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À </a:t>
            </a:r>
            <a:r>
              <a:rPr b="1" i="0" lang="fr-MA" sz="3200" u="none" cap="none" strike="noStrik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gauche</a:t>
            </a:r>
            <a:endParaRPr/>
          </a:p>
        </p:txBody>
      </p:sp>
      <p:pic>
        <p:nvPicPr>
          <p:cNvPr id="837" name="Google Shape;837;p111"/>
          <p:cNvPicPr preferRelativeResize="0"/>
          <p:nvPr/>
        </p:nvPicPr>
        <p:blipFill rotWithShape="1">
          <a:blip r:embed="rId4">
            <a:alphaModFix/>
          </a:blip>
          <a:srcRect b="17195" l="7899" r="6675" t="4814"/>
          <a:stretch/>
        </p:blipFill>
        <p:spPr>
          <a:xfrm flipH="1">
            <a:off x="1873759" y="3239130"/>
            <a:ext cx="1875608" cy="186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111"/>
          <p:cNvPicPr preferRelativeResize="0"/>
          <p:nvPr/>
        </p:nvPicPr>
        <p:blipFill rotWithShape="1">
          <a:blip r:embed="rId4">
            <a:alphaModFix/>
          </a:blip>
          <a:srcRect b="17195" l="7899" r="6675" t="4814"/>
          <a:stretch/>
        </p:blipFill>
        <p:spPr>
          <a:xfrm>
            <a:off x="5521756" y="3239130"/>
            <a:ext cx="1885268" cy="1878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1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Je vois une voiture. La voiture est à gauche ou à droite de la maison ?  </a:t>
            </a:r>
            <a:endParaRPr/>
          </a:p>
        </p:txBody>
      </p:sp>
      <p:pic>
        <p:nvPicPr>
          <p:cNvPr id="844" name="Google Shape;844;p112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45" name="Google Shape;845;p11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17195" l="7899" r="6675" t="4814"/>
          <a:stretch/>
        </p:blipFill>
        <p:spPr>
          <a:xfrm>
            <a:off x="2492944" y="1820273"/>
            <a:ext cx="3724975" cy="3711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1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La voiture est à gauche de la maison. Répétons ensemble.</a:t>
            </a:r>
            <a:endParaRPr/>
          </a:p>
        </p:txBody>
      </p:sp>
      <p:pic>
        <p:nvPicPr>
          <p:cNvPr id="851" name="Google Shape;851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11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572" r="-4571" t="0"/>
          <a:stretch/>
        </p:blipFill>
        <p:spPr>
          <a:xfrm>
            <a:off x="734324" y="2462104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113"/>
          <p:cNvSpPr txBox="1"/>
          <p:nvPr>
            <p:ph idx="1" type="body"/>
          </p:nvPr>
        </p:nvSpPr>
        <p:spPr>
          <a:xfrm>
            <a:off x="4004110" y="3429000"/>
            <a:ext cx="476450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None/>
            </a:pPr>
            <a:r>
              <a:rPr b="0" lang="fr-MA" sz="4000"/>
              <a:t>La voiture est                    </a:t>
            </a:r>
            <a:r>
              <a:rPr lang="fr-MA" sz="4000">
                <a:solidFill>
                  <a:srgbClr val="00ACA4"/>
                </a:solidFill>
              </a:rPr>
              <a:t>à gauche de </a:t>
            </a:r>
            <a:r>
              <a:rPr b="0" lang="fr-MA" sz="4000"/>
              <a:t>la maison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87"/>
          <p:cNvSpPr txBox="1"/>
          <p:nvPr>
            <p:ph type="title"/>
          </p:nvPr>
        </p:nvSpPr>
        <p:spPr>
          <a:xfrm>
            <a:off x="701868" y="1496921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3200"/>
              <a:buFont typeface="Dosis"/>
              <a:buNone/>
            </a:pPr>
            <a:r>
              <a:rPr lang="fr-MA" sz="3200">
                <a:solidFill>
                  <a:srgbClr val="424D7B"/>
                </a:solidFill>
              </a:rPr>
              <a:t>Contenu de la semaine </a:t>
            </a:r>
            <a:endParaRPr sz="3200">
              <a:solidFill>
                <a:srgbClr val="424D7B"/>
              </a:solidFill>
            </a:endParaRPr>
          </a:p>
        </p:txBody>
      </p:sp>
      <p:pic>
        <p:nvPicPr>
          <p:cNvPr id="586" name="Google Shape;586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35700" y="2486909"/>
            <a:ext cx="1532526" cy="237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0880" y="2479606"/>
            <a:ext cx="3066029" cy="2363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8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96940" y="2479606"/>
            <a:ext cx="3066031" cy="23636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9" name="Google Shape;589;p8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90" name="Google Shape;590;p87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87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87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4E79"/>
                </a:buClr>
                <a:buSzPts val="1800"/>
                <a:buFont typeface="Dosis"/>
                <a:buNone/>
              </a:pPr>
              <a:r>
                <a:rPr b="1" i="1" lang="fr-MA" sz="1800" u="none" cap="none" strike="noStrike">
                  <a:solidFill>
                    <a:srgbClr val="1E4E79"/>
                  </a:solidFill>
                  <a:latin typeface="Dosis"/>
                  <a:ea typeface="Dosis"/>
                  <a:cs typeface="Dosis"/>
                  <a:sym typeface="Dosis"/>
                </a:rPr>
                <a:t>Réservé à l’enseignant (e)</a:t>
              </a: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1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Maintenant, où est la voiture ? À gauche ou à droite de la maison ?  </a:t>
            </a:r>
            <a:endParaRPr/>
          </a:p>
        </p:txBody>
      </p:sp>
      <p:pic>
        <p:nvPicPr>
          <p:cNvPr id="859" name="Google Shape;859;p114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60" name="Google Shape;860;p114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17195" l="7899" r="6675" t="4814"/>
          <a:stretch/>
        </p:blipFill>
        <p:spPr>
          <a:xfrm flipH="1">
            <a:off x="2709512" y="1810647"/>
            <a:ext cx="3724975" cy="3711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1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La voiture est à droite de la maison. Qui veut répéter ?</a:t>
            </a:r>
            <a:endParaRPr/>
          </a:p>
        </p:txBody>
      </p:sp>
      <p:pic>
        <p:nvPicPr>
          <p:cNvPr id="866" name="Google Shape;866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115"/>
          <p:cNvSpPr txBox="1"/>
          <p:nvPr>
            <p:ph idx="1" type="body"/>
          </p:nvPr>
        </p:nvSpPr>
        <p:spPr>
          <a:xfrm>
            <a:off x="4004110" y="3429000"/>
            <a:ext cx="433119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None/>
            </a:pPr>
            <a:r>
              <a:rPr b="0" lang="fr-MA" sz="4000"/>
              <a:t>La voiture est              </a:t>
            </a:r>
            <a:r>
              <a:rPr lang="fr-MA" sz="4000">
                <a:solidFill>
                  <a:srgbClr val="00ACA4"/>
                </a:solidFill>
              </a:rPr>
              <a:t>à droite de </a:t>
            </a:r>
            <a:r>
              <a:rPr b="0" lang="fr-MA" sz="4000"/>
              <a:t>la maison </a:t>
            </a:r>
            <a:endParaRPr/>
          </a:p>
        </p:txBody>
      </p:sp>
      <p:pic>
        <p:nvPicPr>
          <p:cNvPr id="868" name="Google Shape;868;p11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95" r="-4694" t="0"/>
          <a:stretch/>
        </p:blipFill>
        <p:spPr>
          <a:xfrm>
            <a:off x="808695" y="2618072"/>
            <a:ext cx="2692558" cy="2692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1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874" name="Google Shape;874;p116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875" name="Google Shape;875;p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1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04223" y="2013786"/>
            <a:ext cx="6694371" cy="3765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1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882" name="Google Shape;882;p117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83" name="Google Shape;883;p117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572" r="-4571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4" name="Google Shape;884;p117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rPr lang="fr-MA"/>
              <a:t>Devant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1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890" name="Google Shape;890;p118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891" name="Google Shape;891;p1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1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0211" y="2121646"/>
            <a:ext cx="6639508" cy="3734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1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898" name="Google Shape;898;p119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99" name="Google Shape;899;p119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119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rPr lang="fr-MA"/>
              <a:t>Derrière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2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« Devant »  est le contraire de « Derrière » .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906" name="Google Shape;906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p120"/>
          <p:cNvSpPr/>
          <p:nvPr/>
        </p:nvSpPr>
        <p:spPr>
          <a:xfrm>
            <a:off x="1550654" y="2512195"/>
            <a:ext cx="2521819" cy="3005094"/>
          </a:xfrm>
          <a:prstGeom prst="roundRect">
            <a:avLst>
              <a:gd fmla="val 15702" name="adj"/>
            </a:avLst>
          </a:prstGeom>
          <a:solidFill>
            <a:srgbClr val="E2E9F6"/>
          </a:solidFill>
          <a:ln cap="flat" cmpd="sng" w="19050">
            <a:solidFill>
              <a:srgbClr val="424D7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20"/>
          <p:cNvSpPr/>
          <p:nvPr/>
        </p:nvSpPr>
        <p:spPr>
          <a:xfrm>
            <a:off x="2094416" y="2731695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3200"/>
              <a:buFont typeface="Arial"/>
              <a:buNone/>
            </a:pPr>
            <a:r>
              <a:rPr b="1" lang="fr-MA" sz="3200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Devant</a:t>
            </a:r>
            <a:endParaRPr/>
          </a:p>
        </p:txBody>
      </p:sp>
      <p:sp>
        <p:nvSpPr>
          <p:cNvPr id="909" name="Google Shape;909;p120"/>
          <p:cNvSpPr/>
          <p:nvPr/>
        </p:nvSpPr>
        <p:spPr>
          <a:xfrm>
            <a:off x="1701891" y="5517288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</a:pPr>
            <a:r>
              <a:t/>
            </a:r>
            <a:endParaRPr b="1" sz="3200" cap="none">
              <a:solidFill>
                <a:srgbClr val="474F7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0" name="Google Shape;910;p120"/>
          <p:cNvSpPr txBox="1"/>
          <p:nvPr/>
        </p:nvSpPr>
        <p:spPr>
          <a:xfrm>
            <a:off x="4137334" y="3514015"/>
            <a:ext cx="98429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6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endParaRPr/>
          </a:p>
        </p:txBody>
      </p:sp>
      <p:sp>
        <p:nvSpPr>
          <p:cNvPr id="911" name="Google Shape;911;p120"/>
          <p:cNvSpPr/>
          <p:nvPr/>
        </p:nvSpPr>
        <p:spPr>
          <a:xfrm>
            <a:off x="5267583" y="2512195"/>
            <a:ext cx="2521819" cy="3005094"/>
          </a:xfrm>
          <a:prstGeom prst="roundRect">
            <a:avLst>
              <a:gd fmla="val 15702" name="adj"/>
            </a:avLst>
          </a:prstGeom>
          <a:solidFill>
            <a:srgbClr val="E2E9F6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20"/>
          <p:cNvSpPr/>
          <p:nvPr/>
        </p:nvSpPr>
        <p:spPr>
          <a:xfrm>
            <a:off x="5418820" y="5517288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</a:pPr>
            <a:r>
              <a:t/>
            </a:r>
            <a:endParaRPr b="1" sz="3200" cap="none">
              <a:solidFill>
                <a:srgbClr val="474F7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3" name="Google Shape;913;p120"/>
          <p:cNvSpPr/>
          <p:nvPr/>
        </p:nvSpPr>
        <p:spPr>
          <a:xfrm>
            <a:off x="5521756" y="2795342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fr-MA" sz="3200" u="none" cap="none" strike="noStrik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Derrière</a:t>
            </a:r>
            <a:endParaRPr/>
          </a:p>
        </p:txBody>
      </p:sp>
      <p:pic>
        <p:nvPicPr>
          <p:cNvPr id="914" name="Google Shape;914;p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82476" y="3370588"/>
            <a:ext cx="1600423" cy="1829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1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37962" y="3370588"/>
            <a:ext cx="2052867" cy="153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2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Où est la voiture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921" name="Google Shape;921;p121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1756" y="648969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922" name="Google Shape;922;p121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voiture est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____________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maison.</a:t>
            </a:r>
            <a:endParaRPr/>
          </a:p>
        </p:txBody>
      </p:sp>
      <p:pic>
        <p:nvPicPr>
          <p:cNvPr id="923" name="Google Shape;923;p12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572" r="-4571" t="0"/>
          <a:stretch/>
        </p:blipFill>
        <p:spPr>
          <a:xfrm>
            <a:off x="894924" y="2589196"/>
            <a:ext cx="2750310" cy="2750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2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La voiture est devant la maison. Qui veut répéter ?</a:t>
            </a:r>
            <a:endParaRPr/>
          </a:p>
        </p:txBody>
      </p:sp>
      <p:pic>
        <p:nvPicPr>
          <p:cNvPr id="929" name="Google Shape;929;p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122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voiture est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devant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maison.</a:t>
            </a:r>
            <a:endParaRPr/>
          </a:p>
        </p:txBody>
      </p:sp>
      <p:pic>
        <p:nvPicPr>
          <p:cNvPr id="931" name="Google Shape;931;p12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572" r="-4571" t="0"/>
          <a:stretch/>
        </p:blipFill>
        <p:spPr>
          <a:xfrm>
            <a:off x="971926" y="2627696"/>
            <a:ext cx="2682933" cy="2682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12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Où est la voiture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937" name="Google Shape;937;p123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1756" y="648969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938" name="Google Shape;938;p123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voiture est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___________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maison.</a:t>
            </a:r>
            <a:endParaRPr/>
          </a:p>
        </p:txBody>
      </p:sp>
      <p:pic>
        <p:nvPicPr>
          <p:cNvPr id="939" name="Google Shape;939;p123"/>
          <p:cNvPicPr preferRelativeResize="0"/>
          <p:nvPr/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068178" y="2579569"/>
            <a:ext cx="2553105" cy="2553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88"/>
          <p:cNvSpPr/>
          <p:nvPr/>
        </p:nvSpPr>
        <p:spPr>
          <a:xfrm>
            <a:off x="628649" y="5275288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88"/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Dosis ExtraBold"/>
              <a:buNone/>
            </a:pPr>
            <a:r>
              <a:rPr b="0" i="0" lang="fr-MA" sz="18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3</a:t>
            </a:r>
            <a:endParaRPr/>
          </a:p>
        </p:txBody>
      </p:sp>
      <p:sp>
        <p:nvSpPr>
          <p:cNvPr id="599" name="Google Shape;599;p88"/>
          <p:cNvSpPr/>
          <p:nvPr/>
        </p:nvSpPr>
        <p:spPr>
          <a:xfrm>
            <a:off x="4735350" y="3734113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88"/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AEABAB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Dosis ExtraBold"/>
              <a:buNone/>
            </a:pPr>
            <a:r>
              <a:rPr b="0" i="0" lang="fr-MA" sz="1800" u="none" cap="none" strike="noStrike">
                <a:solidFill>
                  <a:srgbClr val="757575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5</a:t>
            </a:r>
            <a:endParaRPr/>
          </a:p>
        </p:txBody>
      </p:sp>
      <p:sp>
        <p:nvSpPr>
          <p:cNvPr id="601" name="Google Shape;601;p88"/>
          <p:cNvSpPr/>
          <p:nvPr>
            <p:ph idx="2" type="body"/>
          </p:nvPr>
        </p:nvSpPr>
        <p:spPr>
          <a:xfrm>
            <a:off x="4909142" y="23952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52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</a:pPr>
            <a:r>
              <a:t/>
            </a:r>
            <a:endParaRPr/>
          </a:p>
        </p:txBody>
      </p:sp>
      <p:sp>
        <p:nvSpPr>
          <p:cNvPr id="602" name="Google Shape;602;p88"/>
          <p:cNvSpPr/>
          <p:nvPr>
            <p:ph idx="3" type="body"/>
          </p:nvPr>
        </p:nvSpPr>
        <p:spPr>
          <a:xfrm>
            <a:off x="800611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52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</a:pPr>
            <a:r>
              <a:t/>
            </a:r>
            <a:endParaRPr/>
          </a:p>
        </p:txBody>
      </p:sp>
      <p:sp>
        <p:nvSpPr>
          <p:cNvPr id="603" name="Google Shape;603;p88"/>
          <p:cNvSpPr/>
          <p:nvPr>
            <p:ph idx="4" type="body"/>
          </p:nvPr>
        </p:nvSpPr>
        <p:spPr>
          <a:xfrm>
            <a:off x="4909142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52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</a:pPr>
            <a:r>
              <a:t/>
            </a:r>
            <a:endParaRPr/>
          </a:p>
        </p:txBody>
      </p:sp>
      <p:sp>
        <p:nvSpPr>
          <p:cNvPr id="604" name="Google Shape;604;p88"/>
          <p:cNvSpPr/>
          <p:nvPr>
            <p:ph idx="5" type="body"/>
          </p:nvPr>
        </p:nvSpPr>
        <p:spPr>
          <a:xfrm>
            <a:off x="800611" y="5474576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52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</a:pPr>
            <a:r>
              <a:t/>
            </a:r>
            <a:endParaRPr/>
          </a:p>
        </p:txBody>
      </p:sp>
      <p:sp>
        <p:nvSpPr>
          <p:cNvPr id="605" name="Google Shape;605;p88"/>
          <p:cNvSpPr/>
          <p:nvPr>
            <p:ph idx="6" type="body"/>
          </p:nvPr>
        </p:nvSpPr>
        <p:spPr>
          <a:xfrm>
            <a:off x="808649" y="5474576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Oral  - Acte de parole  2</a:t>
            </a:r>
            <a:endParaRPr/>
          </a:p>
          <a:p>
            <a:pPr indent="-269875" lvl="0" marL="26987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Ecrit – Point de langue 2</a:t>
            </a:r>
            <a:endParaRPr/>
          </a:p>
          <a:p>
            <a:pPr indent="-269875" lvl="0" marL="26987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Lecture – Phrases</a:t>
            </a:r>
            <a:endParaRPr/>
          </a:p>
        </p:txBody>
      </p:sp>
      <p:sp>
        <p:nvSpPr>
          <p:cNvPr id="606" name="Google Shape;606;p88"/>
          <p:cNvSpPr/>
          <p:nvPr/>
        </p:nvSpPr>
        <p:spPr>
          <a:xfrm>
            <a:off x="4951350" y="5474576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Révision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Lecture offerte</a:t>
            </a:r>
            <a:endParaRPr/>
          </a:p>
        </p:txBody>
      </p:sp>
      <p:sp>
        <p:nvSpPr>
          <p:cNvPr id="607" name="Google Shape;607;p88"/>
          <p:cNvSpPr/>
          <p:nvPr/>
        </p:nvSpPr>
        <p:spPr>
          <a:xfrm>
            <a:off x="4895736" y="23952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Oral – Dialogue</a:t>
            </a:r>
            <a:endParaRPr/>
          </a:p>
          <a:p>
            <a:pPr indent="-266700" lvl="0" marL="2667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Lecture – texte  (fluidité et compréhension)</a:t>
            </a:r>
            <a:endParaRPr/>
          </a:p>
        </p:txBody>
      </p:sp>
      <p:sp>
        <p:nvSpPr>
          <p:cNvPr id="608" name="Google Shape;608;p88"/>
          <p:cNvSpPr/>
          <p:nvPr/>
        </p:nvSpPr>
        <p:spPr>
          <a:xfrm>
            <a:off x="808649" y="3936813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Oral – Acte de parole 1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Ecrit – Point de langue 1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Lecture – Mots avec difficultés </a:t>
            </a:r>
            <a:endParaRPr/>
          </a:p>
        </p:txBody>
      </p:sp>
      <p:sp>
        <p:nvSpPr>
          <p:cNvPr id="609" name="Google Shape;609;p88"/>
          <p:cNvSpPr/>
          <p:nvPr/>
        </p:nvSpPr>
        <p:spPr>
          <a:xfrm>
            <a:off x="4915350" y="3936813"/>
            <a:ext cx="3587584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Oral –  Prise de parole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b="0" i="0" lang="fr-MA" sz="1200" u="none" cap="none" strike="noStrike">
                <a:solidFill>
                  <a:srgbClr val="757575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Ecriture – Texte </a:t>
            </a:r>
            <a:endParaRPr/>
          </a:p>
        </p:txBody>
      </p:sp>
      <p:sp>
        <p:nvSpPr>
          <p:cNvPr id="610" name="Google Shape;610;p88"/>
          <p:cNvSpPr/>
          <p:nvPr>
            <p:ph idx="1" type="body"/>
          </p:nvPr>
        </p:nvSpPr>
        <p:spPr>
          <a:xfrm>
            <a:off x="800611" y="2395288"/>
            <a:ext cx="3420000" cy="79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52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</a:pPr>
            <a:r>
              <a:t/>
            </a:r>
            <a:endParaRPr/>
          </a:p>
        </p:txBody>
      </p:sp>
      <p:sp>
        <p:nvSpPr>
          <p:cNvPr id="611" name="Google Shape;611;p88"/>
          <p:cNvSpPr/>
          <p:nvPr/>
        </p:nvSpPr>
        <p:spPr>
          <a:xfrm>
            <a:off x="648000" y="2196000"/>
            <a:ext cx="3780000" cy="1080000"/>
          </a:xfrm>
          <a:prstGeom prst="roundRect">
            <a:avLst>
              <a:gd fmla="val 16667" name="adj"/>
            </a:avLst>
          </a:prstGeom>
          <a:solidFill>
            <a:srgbClr val="9EE0F4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88"/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 cap="flat" cmpd="sng" w="12700">
            <a:solidFill>
              <a:srgbClr val="75757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MA" sz="1800" u="none" cap="none" strike="noStrike">
                <a:solidFill>
                  <a:srgbClr val="424D7B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Séance 1</a:t>
            </a:r>
            <a:endParaRPr/>
          </a:p>
        </p:txBody>
      </p:sp>
      <p:sp>
        <p:nvSpPr>
          <p:cNvPr id="613" name="Google Shape;613;p88"/>
          <p:cNvSpPr/>
          <p:nvPr/>
        </p:nvSpPr>
        <p:spPr>
          <a:xfrm>
            <a:off x="800611" y="2373909"/>
            <a:ext cx="3420000" cy="792000"/>
          </a:xfrm>
          <a:prstGeom prst="roundRect">
            <a:avLst>
              <a:gd fmla="val 16667" name="adj"/>
            </a:avLst>
          </a:prstGeom>
          <a:solidFill>
            <a:srgbClr val="EAF8F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88"/>
          <p:cNvSpPr/>
          <p:nvPr/>
        </p:nvSpPr>
        <p:spPr>
          <a:xfrm>
            <a:off x="864000" y="2395288"/>
            <a:ext cx="3420000" cy="792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9875" lvl="0" marL="2698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●"/>
            </a:pPr>
            <a:r>
              <a:rPr b="0" i="0" lang="fr-MA" sz="12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Présentation du vocabulaire 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●"/>
            </a:pPr>
            <a:r>
              <a:rPr b="0" i="0" lang="fr-MA" sz="12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Exploitation du vocabulaire</a:t>
            </a:r>
            <a:endParaRPr/>
          </a:p>
          <a:p>
            <a:pPr indent="-269875" lvl="0" marL="26987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●"/>
            </a:pPr>
            <a:r>
              <a:rPr b="0" i="0" lang="fr-MA" sz="1200" u="none" cap="none" strike="noStrike">
                <a:solidFill>
                  <a:srgbClr val="474F7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Activités de vocabulaire sur livret</a:t>
            </a:r>
            <a:endParaRPr/>
          </a:p>
        </p:txBody>
      </p:sp>
      <p:sp>
        <p:nvSpPr>
          <p:cNvPr id="615" name="Google Shape;615;p88"/>
          <p:cNvSpPr txBox="1"/>
          <p:nvPr>
            <p:ph type="title"/>
          </p:nvPr>
        </p:nvSpPr>
        <p:spPr>
          <a:xfrm>
            <a:off x="555219" y="1067138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200"/>
              <a:buFont typeface="Dosis"/>
              <a:buNone/>
            </a:pPr>
            <a:r>
              <a:rPr lang="fr-MA" sz="3200"/>
              <a:t>Organisation de la semaine</a:t>
            </a:r>
            <a:endParaRPr/>
          </a:p>
        </p:txBody>
      </p:sp>
      <p:grpSp>
        <p:nvGrpSpPr>
          <p:cNvPr id="616" name="Google Shape;616;p88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617" name="Google Shape;617;p8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88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88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4E79"/>
                </a:buClr>
                <a:buSzPts val="1800"/>
                <a:buFont typeface="Dosis"/>
                <a:buNone/>
              </a:pPr>
              <a:r>
                <a:rPr b="1" i="1" lang="fr-MA" sz="1800" u="none" cap="none" strike="noStrike">
                  <a:solidFill>
                    <a:srgbClr val="1E4E79"/>
                  </a:solidFill>
                  <a:latin typeface="Dosis"/>
                  <a:ea typeface="Dosis"/>
                  <a:cs typeface="Dosis"/>
                  <a:sym typeface="Dosis"/>
                </a:rPr>
                <a:t>Réservé à l’enseignant (e)</a:t>
              </a: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2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La voiture est derrière la maison. Qui veut répéter ?</a:t>
            </a:r>
            <a:endParaRPr/>
          </a:p>
        </p:txBody>
      </p:sp>
      <p:pic>
        <p:nvPicPr>
          <p:cNvPr id="945" name="Google Shape;945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124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voiture est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derrière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maison.</a:t>
            </a:r>
            <a:endParaRPr/>
          </a:p>
        </p:txBody>
      </p:sp>
      <p:pic>
        <p:nvPicPr>
          <p:cNvPr id="947" name="Google Shape;947;p124"/>
          <p:cNvPicPr preferRelativeResize="0"/>
          <p:nvPr/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068178" y="2579569"/>
            <a:ext cx="2553105" cy="2553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2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953" name="Google Shape;953;p125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954" name="Google Shape;954;p1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1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3195" y="2041770"/>
            <a:ext cx="6980784" cy="3926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2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961" name="Google Shape;961;p126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62" name="Google Shape;962;p126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95" r="-4694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3" name="Google Shape;963;p126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rPr lang="fr-MA"/>
              <a:t>À côté de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2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969" name="Google Shape;969;p12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970" name="Google Shape;970;p1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8167" y="2137410"/>
            <a:ext cx="6679933" cy="3757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12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977" name="Google Shape;977;p128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78" name="Google Shape;978;p128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9" name="Google Shape;979;p128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rPr lang="fr-MA"/>
              <a:t>Loin de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9"/>
          <p:cNvSpPr/>
          <p:nvPr/>
        </p:nvSpPr>
        <p:spPr>
          <a:xfrm>
            <a:off x="1550654" y="2512195"/>
            <a:ext cx="2521819" cy="3005094"/>
          </a:xfrm>
          <a:prstGeom prst="roundRect">
            <a:avLst>
              <a:gd fmla="val 15702" name="adj"/>
            </a:avLst>
          </a:prstGeom>
          <a:solidFill>
            <a:srgbClr val="E2E9F6"/>
          </a:solidFill>
          <a:ln cap="flat" cmpd="sng" w="19050">
            <a:solidFill>
              <a:srgbClr val="424D7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129"/>
          <p:cNvSpPr txBox="1"/>
          <p:nvPr>
            <p:ph type="title"/>
          </p:nvPr>
        </p:nvSpPr>
        <p:spPr>
          <a:xfrm>
            <a:off x="1653499" y="755999"/>
            <a:ext cx="6135903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Retenez !  «  À côté », c’est le contraire de « Loin ».  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986" name="Google Shape;986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27" y="535130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129"/>
          <p:cNvSpPr/>
          <p:nvPr/>
        </p:nvSpPr>
        <p:spPr>
          <a:xfrm>
            <a:off x="1701891" y="5517288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</a:pPr>
            <a:r>
              <a:t/>
            </a:r>
            <a:endParaRPr b="1" sz="3200" cap="none">
              <a:solidFill>
                <a:srgbClr val="474F7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8" name="Google Shape;988;p129"/>
          <p:cNvSpPr txBox="1"/>
          <p:nvPr/>
        </p:nvSpPr>
        <p:spPr>
          <a:xfrm>
            <a:off x="4137334" y="3514015"/>
            <a:ext cx="98429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6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#</a:t>
            </a:r>
            <a:endParaRPr/>
          </a:p>
        </p:txBody>
      </p:sp>
      <p:sp>
        <p:nvSpPr>
          <p:cNvPr id="989" name="Google Shape;989;p129"/>
          <p:cNvSpPr/>
          <p:nvPr/>
        </p:nvSpPr>
        <p:spPr>
          <a:xfrm>
            <a:off x="5267583" y="2512195"/>
            <a:ext cx="2521819" cy="3005094"/>
          </a:xfrm>
          <a:prstGeom prst="roundRect">
            <a:avLst>
              <a:gd fmla="val 15702" name="adj"/>
            </a:avLst>
          </a:prstGeom>
          <a:solidFill>
            <a:srgbClr val="E2E9F6"/>
          </a:solidFill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129"/>
          <p:cNvSpPr/>
          <p:nvPr/>
        </p:nvSpPr>
        <p:spPr>
          <a:xfrm>
            <a:off x="5418820" y="5517288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Arial"/>
              <a:buNone/>
            </a:pPr>
            <a:r>
              <a:t/>
            </a:r>
            <a:endParaRPr b="1" sz="3200" cap="none">
              <a:solidFill>
                <a:srgbClr val="474F7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91" name="Google Shape;991;p129"/>
          <p:cNvSpPr/>
          <p:nvPr/>
        </p:nvSpPr>
        <p:spPr>
          <a:xfrm>
            <a:off x="1781078" y="2829903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3200"/>
              <a:buFont typeface="Arial"/>
              <a:buNone/>
            </a:pPr>
            <a:r>
              <a:rPr b="1" lang="fr-MA" sz="3200" cap="non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À côté</a:t>
            </a:r>
            <a:endParaRPr b="1" i="0" sz="3200" u="none" cap="none" strike="noStrike">
              <a:solidFill>
                <a:srgbClr val="424D7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92" name="Google Shape;992;p129"/>
          <p:cNvSpPr/>
          <p:nvPr>
            <p:ph idx="8" type="body"/>
          </p:nvPr>
        </p:nvSpPr>
        <p:spPr>
          <a:xfrm>
            <a:off x="5512131" y="2796175"/>
            <a:ext cx="2060970" cy="4092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rPr lang="fr-MA" sz="3200">
                <a:solidFill>
                  <a:srgbClr val="C00000"/>
                </a:solidFill>
              </a:rPr>
              <a:t>Loin</a:t>
            </a:r>
            <a:endParaRPr/>
          </a:p>
        </p:txBody>
      </p:sp>
      <p:pic>
        <p:nvPicPr>
          <p:cNvPr id="993" name="Google Shape;993;p129"/>
          <p:cNvPicPr preferRelativeResize="0"/>
          <p:nvPr/>
        </p:nvPicPr>
        <p:blipFill rotWithShape="1">
          <a:blip r:embed="rId4">
            <a:alphaModFix/>
          </a:blip>
          <a:srcRect b="0" l="0" r="43027" t="21113"/>
          <a:stretch/>
        </p:blipFill>
        <p:spPr>
          <a:xfrm>
            <a:off x="5375116" y="3975234"/>
            <a:ext cx="1140708" cy="147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29"/>
          <p:cNvPicPr preferRelativeResize="0"/>
          <p:nvPr/>
        </p:nvPicPr>
        <p:blipFill rotWithShape="1">
          <a:blip r:embed="rId5">
            <a:alphaModFix/>
          </a:blip>
          <a:srcRect b="31867" l="38309" r="9962" t="20336"/>
          <a:stretch/>
        </p:blipFill>
        <p:spPr>
          <a:xfrm flipH="1">
            <a:off x="6715704" y="3322498"/>
            <a:ext cx="902692" cy="910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29"/>
          <p:cNvPicPr preferRelativeResize="0"/>
          <p:nvPr/>
        </p:nvPicPr>
        <p:blipFill rotWithShape="1">
          <a:blip r:embed="rId4">
            <a:alphaModFix/>
          </a:blip>
          <a:srcRect b="0" l="0" r="43027" t="21113"/>
          <a:stretch/>
        </p:blipFill>
        <p:spPr>
          <a:xfrm>
            <a:off x="1673017" y="3675238"/>
            <a:ext cx="1107684" cy="143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129"/>
          <p:cNvPicPr preferRelativeResize="0"/>
          <p:nvPr/>
        </p:nvPicPr>
        <p:blipFill rotWithShape="1">
          <a:blip r:embed="rId5">
            <a:alphaModFix/>
          </a:blip>
          <a:srcRect b="31867" l="38309" r="9962" t="20336"/>
          <a:stretch/>
        </p:blipFill>
        <p:spPr>
          <a:xfrm flipH="1">
            <a:off x="2862501" y="3777669"/>
            <a:ext cx="1106268" cy="111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3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Où est la poste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002" name="Google Shape;1002;p130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1756" y="648969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03" name="Google Shape;1003;p130"/>
          <p:cNvSpPr txBox="1"/>
          <p:nvPr>
            <p:ph idx="1" type="body"/>
          </p:nvPr>
        </p:nvSpPr>
        <p:spPr>
          <a:xfrm>
            <a:off x="3927788" y="3467502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poste est                   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__________</a:t>
            </a:r>
            <a:r>
              <a:rPr b="0" lang="fr-MA" sz="4000"/>
              <a:t>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de la banque.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.</a:t>
            </a:r>
            <a:endParaRPr/>
          </a:p>
        </p:txBody>
      </p:sp>
      <p:pic>
        <p:nvPicPr>
          <p:cNvPr id="1004" name="Google Shape;1004;p130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95" r="-4694" t="0"/>
          <a:stretch/>
        </p:blipFill>
        <p:spPr>
          <a:xfrm>
            <a:off x="755583" y="2320052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La poste est à côté de la banque.</a:t>
            </a:r>
            <a:endParaRPr/>
          </a:p>
        </p:txBody>
      </p:sp>
      <p:pic>
        <p:nvPicPr>
          <p:cNvPr id="1010" name="Google Shape;1010;p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1011" name="Google Shape;1011;p131"/>
          <p:cNvSpPr txBox="1"/>
          <p:nvPr>
            <p:ph idx="1" type="body"/>
          </p:nvPr>
        </p:nvSpPr>
        <p:spPr>
          <a:xfrm>
            <a:off x="3835554" y="3332747"/>
            <a:ext cx="4696446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poste est                              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à côté </a:t>
            </a:r>
            <a:r>
              <a:rPr b="0" i="0" lang="fr-MA" sz="40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de</a:t>
            </a:r>
            <a:r>
              <a:rPr b="1" i="0" lang="fr-MA" sz="40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banque.</a:t>
            </a:r>
            <a:endParaRPr/>
          </a:p>
        </p:txBody>
      </p:sp>
      <p:pic>
        <p:nvPicPr>
          <p:cNvPr id="1012" name="Google Shape;1012;p13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95" r="-4694" t="0"/>
          <a:stretch/>
        </p:blipFill>
        <p:spPr>
          <a:xfrm>
            <a:off x="755583" y="2320052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13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Où est l’épicerie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018" name="Google Shape;1018;p132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1756" y="648969"/>
            <a:ext cx="1087654" cy="9800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19" name="Google Shape;1019;p132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L’épicerie est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__________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de la boulangerie.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.</a:t>
            </a:r>
            <a:endParaRPr/>
          </a:p>
        </p:txBody>
      </p:sp>
      <p:pic>
        <p:nvPicPr>
          <p:cNvPr id="1020" name="Google Shape;1020;p13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028538" y="2320052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13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L’épicerie est loin de la boulangerie.</a:t>
            </a:r>
            <a:endParaRPr/>
          </a:p>
        </p:txBody>
      </p:sp>
      <p:pic>
        <p:nvPicPr>
          <p:cNvPr id="1026" name="Google Shape;1026;p1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133"/>
          <p:cNvSpPr txBox="1"/>
          <p:nvPr>
            <p:ph idx="1" type="body"/>
          </p:nvPr>
        </p:nvSpPr>
        <p:spPr>
          <a:xfrm>
            <a:off x="3908538" y="3429000"/>
            <a:ext cx="4479879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L’épicerie est </a:t>
            </a:r>
            <a:r>
              <a:rPr b="1" i="0" lang="fr-MA" sz="4000" u="none" cap="none" strike="noStrike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loin             </a:t>
            </a:r>
            <a:r>
              <a:rPr b="0" i="0" lang="fr-MA" sz="4000" u="none" cap="none" strike="noStrike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de </a:t>
            </a: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boulangerie.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4000"/>
              <a:buFont typeface="Arial"/>
              <a:buNone/>
            </a:pPr>
            <a:r>
              <a:rPr b="0" i="0" lang="fr-MA" sz="40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.</a:t>
            </a:r>
            <a:endParaRPr/>
          </a:p>
        </p:txBody>
      </p:sp>
      <p:pic>
        <p:nvPicPr>
          <p:cNvPr id="1028" name="Google Shape;1028;p13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028538" y="2320052"/>
            <a:ext cx="288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89"/>
          <p:cNvSpPr txBox="1"/>
          <p:nvPr>
            <p:ph idx="1" type="body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Description de la scène</a:t>
            </a:r>
            <a:endParaRPr/>
          </a:p>
        </p:txBody>
      </p:sp>
      <p:sp>
        <p:nvSpPr>
          <p:cNvPr id="625" name="Google Shape;625;p89"/>
          <p:cNvSpPr txBox="1"/>
          <p:nvPr>
            <p:ph idx="2" type="body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Travail sur livret</a:t>
            </a:r>
            <a:endParaRPr/>
          </a:p>
        </p:txBody>
      </p:sp>
      <p:pic>
        <p:nvPicPr>
          <p:cNvPr descr="Une image contenant horloge, cercle, symbole, Police&#10;&#10;Le contenu généré par l’IA peut être incorrect." id="626" name="Google Shape;626;p89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-7526" r="-7526" t="0"/>
          <a:stretch/>
        </p:blipFill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horloge, cercle, symbole&#10;&#10;Le contenu généré par l’IA peut être incorrect." id="627" name="Google Shape;627;p89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0" l="-7560" r="-7560" t="0"/>
          <a:stretch/>
        </p:blipFill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89"/>
          <p:cNvSpPr txBox="1"/>
          <p:nvPr>
            <p:ph type="title"/>
          </p:nvPr>
        </p:nvSpPr>
        <p:spPr>
          <a:xfrm>
            <a:off x="532398" y="1193953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Dosis"/>
              <a:buNone/>
            </a:pPr>
            <a:r>
              <a:rPr lang="fr-MA" sz="3200"/>
              <a:t>Plan de la séance</a:t>
            </a:r>
            <a:endParaRPr/>
          </a:p>
        </p:txBody>
      </p:sp>
      <p:pic>
        <p:nvPicPr>
          <p:cNvPr id="629" name="Google Shape;629;p89"/>
          <p:cNvPicPr preferRelativeResize="0"/>
          <p:nvPr/>
        </p:nvPicPr>
        <p:blipFill rotWithShape="1">
          <a:blip r:embed="rId5">
            <a:alphaModFix/>
          </a:blip>
          <a:srcRect b="18195" l="1542" r="3284" t="8380"/>
          <a:stretch/>
        </p:blipFill>
        <p:spPr>
          <a:xfrm>
            <a:off x="1438977" y="2045581"/>
            <a:ext cx="6246795" cy="1349939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89"/>
          <p:cNvSpPr txBox="1"/>
          <p:nvPr/>
        </p:nvSpPr>
        <p:spPr>
          <a:xfrm>
            <a:off x="2227716" y="2160000"/>
            <a:ext cx="2840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424D7B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1.  Présentation du Vocabulaire</a:t>
            </a:r>
            <a:endParaRPr/>
          </a:p>
        </p:txBody>
      </p:sp>
      <p:pic>
        <p:nvPicPr>
          <p:cNvPr descr="Une image contenant horloge, cercle, symbole, Police&#10;&#10;Le contenu généré par l’IA peut être incorrect." id="631" name="Google Shape;631;p89"/>
          <p:cNvPicPr preferRelativeResize="0"/>
          <p:nvPr>
            <p:ph idx="3" type="pic"/>
          </p:nvPr>
        </p:nvPicPr>
        <p:blipFill rotWithShape="1">
          <a:blip r:embed="rId6">
            <a:alphaModFix/>
          </a:blip>
          <a:srcRect b="0" l="-7526" r="-7526" t="0"/>
          <a:stretch/>
        </p:blipFill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89"/>
          <p:cNvSpPr txBox="1"/>
          <p:nvPr/>
        </p:nvSpPr>
        <p:spPr>
          <a:xfrm>
            <a:off x="2203200" y="2520000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200"/>
              <a:buFont typeface="Noto Sans Symbols"/>
              <a:buNone/>
            </a:pPr>
            <a:r>
              <a:rPr lang="fr-MA" sz="1200">
                <a:solidFill>
                  <a:srgbClr val="424D7B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À gauche-  À droite-  L’épicerie-  La banque-  Derrière-  La boulangerie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ts val="1200"/>
              <a:buFont typeface="Noto Sans Symbols"/>
              <a:buNone/>
            </a:pPr>
            <a:r>
              <a:rPr lang="fr-MA" sz="1200">
                <a:solidFill>
                  <a:srgbClr val="424D7B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En face de - Devant - La poste-   Loin de -  Le quartier- A côté de</a:t>
            </a:r>
            <a:endParaRPr/>
          </a:p>
        </p:txBody>
      </p:sp>
      <p:grpSp>
        <p:nvGrpSpPr>
          <p:cNvPr id="633" name="Google Shape;633;p89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634" name="Google Shape;634;p89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89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89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4E79"/>
                </a:buClr>
                <a:buSzPts val="1800"/>
                <a:buFont typeface="Dosis"/>
                <a:buNone/>
              </a:pPr>
              <a:r>
                <a:rPr b="1" i="1" lang="fr-MA" sz="1800">
                  <a:solidFill>
                    <a:srgbClr val="1E4E79"/>
                  </a:solidFill>
                  <a:latin typeface="Dosis"/>
                  <a:ea typeface="Dosis"/>
                  <a:cs typeface="Dosis"/>
                  <a:sym typeface="Dosis"/>
                </a:rPr>
                <a:t>Réservé à l’enseignant (e)</a:t>
              </a:r>
              <a:endParaRPr/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3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i="1" lang="fr-MA"/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1034" name="Google Shape;1034;p134"/>
          <p:cNvPicPr preferRelativeResize="0"/>
          <p:nvPr>
            <p:ph idx="7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134"/>
          <p:cNvPicPr preferRelativeResize="0"/>
          <p:nvPr>
            <p:ph idx="6" type="media"/>
          </p:nvPr>
        </p:nvPicPr>
        <p:blipFill rotWithShape="1">
          <a:blip r:embed="rId4">
            <a:alphaModFix/>
          </a:blip>
          <a:srcRect b="1789" l="0" r="0" t="0"/>
          <a:stretch/>
        </p:blipFill>
        <p:spPr>
          <a:xfrm>
            <a:off x="1405746" y="2156059"/>
            <a:ext cx="2078341" cy="36287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1036" name="Google Shape;1036;p1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1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84171" y="1608339"/>
            <a:ext cx="3454083" cy="4493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989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89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989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35"/>
          <p:cNvSpPr txBox="1"/>
          <p:nvPr>
            <p:ph type="title"/>
          </p:nvPr>
        </p:nvSpPr>
        <p:spPr>
          <a:xfrm>
            <a:off x="1614998" y="765624"/>
            <a:ext cx="7038114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Répétons ensemble : À  gauche - À droite – Derrière - Devant– À côté - Loin.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043" name="Google Shape;1043;p135"/>
          <p:cNvSpPr/>
          <p:nvPr>
            <p:ph idx="1" type="body"/>
          </p:nvPr>
        </p:nvSpPr>
        <p:spPr>
          <a:xfrm>
            <a:off x="1385434" y="3585216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À gauche </a:t>
            </a:r>
            <a:endParaRPr/>
          </a:p>
        </p:txBody>
      </p:sp>
      <p:sp>
        <p:nvSpPr>
          <p:cNvPr id="1044" name="Google Shape;1044;p135"/>
          <p:cNvSpPr/>
          <p:nvPr>
            <p:ph idx="6" type="body"/>
          </p:nvPr>
        </p:nvSpPr>
        <p:spPr>
          <a:xfrm>
            <a:off x="5823939" y="5976265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Loin </a:t>
            </a:r>
            <a:endParaRPr/>
          </a:p>
        </p:txBody>
      </p:sp>
      <p:sp>
        <p:nvSpPr>
          <p:cNvPr id="1045" name="Google Shape;1045;p135"/>
          <p:cNvSpPr/>
          <p:nvPr>
            <p:ph idx="7" type="body"/>
          </p:nvPr>
        </p:nvSpPr>
        <p:spPr>
          <a:xfrm>
            <a:off x="3575676" y="3585216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À droite </a:t>
            </a:r>
            <a:endParaRPr/>
          </a:p>
        </p:txBody>
      </p:sp>
      <p:sp>
        <p:nvSpPr>
          <p:cNvPr id="1046" name="Google Shape;1046;p135"/>
          <p:cNvSpPr/>
          <p:nvPr>
            <p:ph idx="8" type="body"/>
          </p:nvPr>
        </p:nvSpPr>
        <p:spPr>
          <a:xfrm>
            <a:off x="1281571" y="5996563"/>
            <a:ext cx="2025024" cy="29198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None/>
            </a:pPr>
            <a:r>
              <a:rPr lang="fr-MA"/>
              <a:t>Devant</a:t>
            </a:r>
            <a:endParaRPr/>
          </a:p>
        </p:txBody>
      </p:sp>
      <p:pic>
        <p:nvPicPr>
          <p:cNvPr id="1047" name="Google Shape;1047;p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27" y="535130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p135"/>
          <p:cNvSpPr/>
          <p:nvPr/>
        </p:nvSpPr>
        <p:spPr>
          <a:xfrm>
            <a:off x="3670662" y="5996563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</a:pPr>
            <a:r>
              <a:rPr b="1" i="0" lang="fr-MA" sz="2400" u="none" cap="none" strike="noStrik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À côté </a:t>
            </a:r>
            <a:endParaRPr/>
          </a:p>
        </p:txBody>
      </p:sp>
      <p:sp>
        <p:nvSpPr>
          <p:cNvPr id="1049" name="Google Shape;1049;p135"/>
          <p:cNvSpPr/>
          <p:nvPr/>
        </p:nvSpPr>
        <p:spPr>
          <a:xfrm>
            <a:off x="5945412" y="3585216"/>
            <a:ext cx="1800000" cy="36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</a:pPr>
            <a:r>
              <a:rPr b="1" lang="fr-MA" sz="2400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Derrière </a:t>
            </a:r>
            <a:endParaRPr b="1" i="0" sz="2400" u="none" cap="none" strike="noStrike">
              <a:solidFill>
                <a:srgbClr val="474F7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050" name="Google Shape;1050;p13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572" r="-4571" t="0"/>
          <a:stretch/>
        </p:blipFill>
        <p:spPr>
          <a:xfrm>
            <a:off x="1437090" y="1948112"/>
            <a:ext cx="1672162" cy="167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1" name="Google Shape;1051;p135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-4630" r="-4630" t="0"/>
          <a:stretch/>
        </p:blipFill>
        <p:spPr>
          <a:xfrm>
            <a:off x="5919584" y="4358411"/>
            <a:ext cx="1672162" cy="167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2" name="Google Shape;1052;p135"/>
          <p:cNvPicPr preferRelativeResize="0"/>
          <p:nvPr>
            <p:ph idx="4" type="pic"/>
          </p:nvPr>
        </p:nvPicPr>
        <p:blipFill rotWithShape="1">
          <a:blip r:embed="rId6">
            <a:alphaModFix/>
          </a:blip>
          <a:srcRect b="0" l="-4630" r="-4630" t="0"/>
          <a:stretch/>
        </p:blipFill>
        <p:spPr>
          <a:xfrm>
            <a:off x="5997068" y="1948112"/>
            <a:ext cx="1672162" cy="167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3" name="Google Shape;1053;p135"/>
          <p:cNvPicPr preferRelativeResize="0"/>
          <p:nvPr/>
        </p:nvPicPr>
        <p:blipFill rotWithShape="1">
          <a:blip r:embed="rId7">
            <a:alphaModFix/>
          </a:blip>
          <a:srcRect b="0" l="-4695" r="-4694" t="0"/>
          <a:stretch/>
        </p:blipFill>
        <p:spPr>
          <a:xfrm>
            <a:off x="3703514" y="4291863"/>
            <a:ext cx="1672162" cy="167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p135"/>
          <p:cNvPicPr preferRelativeResize="0"/>
          <p:nvPr/>
        </p:nvPicPr>
        <p:blipFill rotWithShape="1">
          <a:blip r:embed="rId8">
            <a:alphaModFix/>
          </a:blip>
          <a:srcRect b="0" l="-4695" r="-4694" t="0"/>
          <a:stretch/>
        </p:blipFill>
        <p:spPr>
          <a:xfrm>
            <a:off x="3703514" y="1899766"/>
            <a:ext cx="1672162" cy="167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055;p135"/>
          <p:cNvPicPr preferRelativeResize="0"/>
          <p:nvPr/>
        </p:nvPicPr>
        <p:blipFill rotWithShape="1">
          <a:blip r:embed="rId9">
            <a:alphaModFix/>
          </a:blip>
          <a:srcRect b="0" l="-4572" r="-4571" t="0"/>
          <a:stretch/>
        </p:blipFill>
        <p:spPr>
          <a:xfrm>
            <a:off x="1454592" y="4324401"/>
            <a:ext cx="1672162" cy="167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13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Prenez vos ardoises. </a:t>
            </a:r>
            <a:endParaRPr/>
          </a:p>
        </p:txBody>
      </p:sp>
      <p:pic>
        <p:nvPicPr>
          <p:cNvPr descr="Une image contenant capture d’écran, Rectangle, carré&#10;&#10;Le contenu généré par l’IA peut être incorrect." id="1061" name="Google Shape;1061;p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8013" y="1808942"/>
            <a:ext cx="3647973" cy="3647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1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Ecrivez le numéro du mot </a:t>
            </a:r>
            <a:r>
              <a:rPr b="1" lang="fr-MA">
                <a:solidFill>
                  <a:srgbClr val="595959"/>
                </a:solidFill>
              </a:rPr>
              <a:t>« épicerie ».</a:t>
            </a:r>
            <a:endParaRPr b="1">
              <a:solidFill>
                <a:srgbClr val="595959"/>
              </a:solidFill>
            </a:endParaRPr>
          </a:p>
        </p:txBody>
      </p:sp>
      <p:pic>
        <p:nvPicPr>
          <p:cNvPr descr="Une image contenant capture d’écran, Rectangle, carré&#10;&#10;Le contenu généré par l’IA peut être incorrect." id="1068" name="Google Shape;1068;p137"/>
          <p:cNvPicPr preferRelativeResize="0"/>
          <p:nvPr>
            <p:ph idx="5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symbole, conception&#10;&#10;Le contenu généré par l’IA peut être incorrect." id="1069" name="Google Shape;1069;p1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3265" y="4586000"/>
            <a:ext cx="452094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0" name="Google Shape;1070;p1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3254" y="4586000"/>
            <a:ext cx="452094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1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43276" y="4586000"/>
            <a:ext cx="452093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37"/>
          <p:cNvPicPr preferRelativeResize="0"/>
          <p:nvPr>
            <p:ph idx="2" type="pic"/>
          </p:nvPr>
        </p:nvPicPr>
        <p:blipFill rotWithShape="1">
          <a:blip r:embed="rId7">
            <a:alphaModFix/>
          </a:blip>
          <a:srcRect b="0" l="-4695" r="-4694" t="0"/>
          <a:stretch/>
        </p:blipFill>
        <p:spPr>
          <a:xfrm>
            <a:off x="1479323" y="2529000"/>
            <a:ext cx="1980000" cy="19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137"/>
          <p:cNvPicPr preferRelativeResize="0"/>
          <p:nvPr>
            <p:ph idx="3" type="pic"/>
          </p:nvPr>
        </p:nvPicPr>
        <p:blipFill rotWithShape="1">
          <a:blip r:embed="rId8">
            <a:alphaModFix/>
          </a:blip>
          <a:srcRect b="0" l="-4572" r="-4571" t="0"/>
          <a:stretch/>
        </p:blipFill>
        <p:spPr>
          <a:xfrm>
            <a:off x="3759312" y="2529000"/>
            <a:ext cx="1980000" cy="19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137"/>
          <p:cNvPicPr preferRelativeResize="0"/>
          <p:nvPr>
            <p:ph idx="4" type="pic"/>
          </p:nvPr>
        </p:nvPicPr>
        <p:blipFill rotWithShape="1">
          <a:blip r:embed="rId9">
            <a:alphaModFix/>
          </a:blip>
          <a:srcRect b="0" l="-4630" r="-4630" t="0"/>
          <a:stretch/>
        </p:blipFill>
        <p:spPr>
          <a:xfrm>
            <a:off x="6039301" y="2529000"/>
            <a:ext cx="1980000" cy="19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3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Ecrivez le numéro du mot </a:t>
            </a:r>
            <a:r>
              <a:rPr b="1" lang="fr-MA">
                <a:solidFill>
                  <a:srgbClr val="595959"/>
                </a:solidFill>
              </a:rPr>
              <a:t>« boulangerie ». </a:t>
            </a:r>
            <a:endParaRPr b="1">
              <a:solidFill>
                <a:srgbClr val="595959"/>
              </a:solidFill>
            </a:endParaRPr>
          </a:p>
        </p:txBody>
      </p:sp>
      <p:pic>
        <p:nvPicPr>
          <p:cNvPr descr="Une image contenant capture d’écran, Rectangle, carré&#10;&#10;Le contenu généré par l’IA peut être incorrect." id="1080" name="Google Shape;1080;p138"/>
          <p:cNvPicPr preferRelativeResize="0"/>
          <p:nvPr>
            <p:ph idx="5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symbole, conception&#10;&#10;Le contenu généré par l’IA peut être incorrect." id="1081" name="Google Shape;1081;p1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3265" y="4586000"/>
            <a:ext cx="452094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2" name="Google Shape;1082;p1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3254" y="4586000"/>
            <a:ext cx="452094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3" name="Google Shape;1083;p1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43276" y="4586000"/>
            <a:ext cx="452093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4" name="Google Shape;1084;p138"/>
          <p:cNvPicPr preferRelativeResize="0"/>
          <p:nvPr/>
        </p:nvPicPr>
        <p:blipFill rotWithShape="1">
          <a:blip r:embed="rId7">
            <a:alphaModFix/>
          </a:blip>
          <a:srcRect b="0" l="-4630" r="-4630" t="0"/>
          <a:stretch/>
        </p:blipFill>
        <p:spPr>
          <a:xfrm>
            <a:off x="6039301" y="2529000"/>
            <a:ext cx="1980000" cy="19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138"/>
          <p:cNvPicPr preferRelativeResize="0"/>
          <p:nvPr>
            <p:ph idx="2" type="pic"/>
          </p:nvPr>
        </p:nvPicPr>
        <p:blipFill rotWithShape="1">
          <a:blip r:embed="rId8">
            <a:alphaModFix/>
          </a:blip>
          <a:srcRect b="0" l="-4695" r="-4694" t="0"/>
          <a:stretch/>
        </p:blipFill>
        <p:spPr>
          <a:xfrm>
            <a:off x="1479550" y="2528888"/>
            <a:ext cx="1979613" cy="197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138"/>
          <p:cNvPicPr preferRelativeResize="0"/>
          <p:nvPr>
            <p:ph idx="3" type="pic"/>
          </p:nvPr>
        </p:nvPicPr>
        <p:blipFill rotWithShape="1">
          <a:blip r:embed="rId9">
            <a:alphaModFix/>
          </a:blip>
          <a:srcRect b="0" l="-4572" r="-4571" t="0"/>
          <a:stretch/>
        </p:blipFill>
        <p:spPr>
          <a:xfrm>
            <a:off x="3759200" y="2528888"/>
            <a:ext cx="1979613" cy="197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3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Rangez vos ardoises. </a:t>
            </a:r>
            <a:endParaRPr/>
          </a:p>
        </p:txBody>
      </p:sp>
      <p:pic>
        <p:nvPicPr>
          <p:cNvPr id="1092" name="Google Shape;1092;p139"/>
          <p:cNvPicPr preferRelativeResize="0"/>
          <p:nvPr>
            <p:ph idx="2" type="media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2513" y="2160588"/>
            <a:ext cx="7038975" cy="3959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1093" name="Google Shape;1093;p1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2000" y="6241000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1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14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nommer l’image ? </a:t>
            </a:r>
            <a:endParaRPr/>
          </a:p>
        </p:txBody>
      </p:sp>
      <p:pic>
        <p:nvPicPr>
          <p:cNvPr id="1100" name="Google Shape;1100;p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1" name="Google Shape;1101;p140"/>
          <p:cNvPicPr preferRelativeResize="0"/>
          <p:nvPr/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2559118" y="2696025"/>
            <a:ext cx="180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2" name="Google Shape;1102;p140"/>
          <p:cNvPicPr preferRelativeResize="0"/>
          <p:nvPr/>
        </p:nvPicPr>
        <p:blipFill rotWithShape="1">
          <a:blip r:embed="rId5">
            <a:alphaModFix/>
          </a:blip>
          <a:srcRect b="0" l="-4572" r="-4571" t="0"/>
          <a:stretch/>
        </p:blipFill>
        <p:spPr>
          <a:xfrm>
            <a:off x="4581147" y="2696025"/>
            <a:ext cx="180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3" name="Google Shape;1103;p140"/>
          <p:cNvPicPr preferRelativeResize="0"/>
          <p:nvPr/>
        </p:nvPicPr>
        <p:blipFill rotWithShape="1">
          <a:blip r:embed="rId6">
            <a:alphaModFix/>
          </a:blip>
          <a:srcRect b="0" l="-4630" r="-4630" t="0"/>
          <a:stretch/>
        </p:blipFill>
        <p:spPr>
          <a:xfrm>
            <a:off x="6603177" y="2696025"/>
            <a:ext cx="180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4" name="Google Shape;1104;p140"/>
          <p:cNvPicPr preferRelativeResize="0"/>
          <p:nvPr>
            <p:ph idx="2" type="pic"/>
          </p:nvPr>
        </p:nvPicPr>
        <p:blipFill rotWithShape="1">
          <a:blip r:embed="rId7">
            <a:alphaModFix/>
          </a:blip>
          <a:srcRect b="0" l="-4695" r="-4694" t="0"/>
          <a:stretch/>
        </p:blipFill>
        <p:spPr>
          <a:xfrm>
            <a:off x="537089" y="2696025"/>
            <a:ext cx="180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5" name="Google Shape;1105;p140"/>
          <p:cNvPicPr preferRelativeResize="0"/>
          <p:nvPr/>
        </p:nvPicPr>
        <p:blipFill rotWithShape="1">
          <a:blip r:embed="rId8">
            <a:alphaModFix/>
          </a:blip>
          <a:srcRect b="0" l="-4695" r="-4694" t="0"/>
          <a:stretch/>
        </p:blipFill>
        <p:spPr>
          <a:xfrm>
            <a:off x="450153" y="2609090"/>
            <a:ext cx="1973870" cy="197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Google Shape;1106;p140"/>
          <p:cNvPicPr preferRelativeResize="0"/>
          <p:nvPr/>
        </p:nvPicPr>
        <p:blipFill rotWithShape="1">
          <a:blip r:embed="rId9">
            <a:alphaModFix/>
          </a:blip>
          <a:srcRect b="0" l="-4630" r="-4630" t="0"/>
          <a:stretch/>
        </p:blipFill>
        <p:spPr>
          <a:xfrm>
            <a:off x="2472182" y="2609090"/>
            <a:ext cx="1973870" cy="197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" name="Google Shape;1107;p140"/>
          <p:cNvPicPr preferRelativeResize="0"/>
          <p:nvPr/>
        </p:nvPicPr>
        <p:blipFill rotWithShape="1">
          <a:blip r:embed="rId10">
            <a:alphaModFix/>
          </a:blip>
          <a:srcRect b="0" l="-4572" r="-4571" t="0"/>
          <a:stretch/>
        </p:blipFill>
        <p:spPr>
          <a:xfrm>
            <a:off x="4494212" y="2609090"/>
            <a:ext cx="1973870" cy="197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" name="Google Shape;1108;p140"/>
          <p:cNvPicPr preferRelativeResize="0"/>
          <p:nvPr/>
        </p:nvPicPr>
        <p:blipFill rotWithShape="1">
          <a:blip r:embed="rId11">
            <a:alphaModFix/>
          </a:blip>
          <a:srcRect b="0" l="-4630" r="-4630" t="0"/>
          <a:stretch/>
        </p:blipFill>
        <p:spPr>
          <a:xfrm>
            <a:off x="6516242" y="2609090"/>
            <a:ext cx="1973870" cy="1973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41"/>
          <p:cNvSpPr txBox="1"/>
          <p:nvPr>
            <p:ph idx="2" type="body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Activités  sur livret</a:t>
            </a:r>
            <a:endParaRPr/>
          </a:p>
        </p:txBody>
      </p:sp>
      <p:pic>
        <p:nvPicPr>
          <p:cNvPr descr="Une image contenant horloge, cercle, symbole, Police&#10;&#10;Le contenu généré par l’IA peut être incorrect." id="1114" name="Google Shape;1114;p14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-7526" r="-7526" t="0"/>
          <a:stretch/>
        </p:blipFill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horloge, cercle, symbole&#10;&#10;Le contenu généré par l’IA peut être incorrect." id="1115" name="Google Shape;1115;p141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0" l="-7560" r="-7560" t="0"/>
          <a:stretch/>
        </p:blipFill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6" name="Google Shape;1116;p141"/>
          <p:cNvSpPr txBox="1"/>
          <p:nvPr>
            <p:ph type="title"/>
          </p:nvPr>
        </p:nvSpPr>
        <p:spPr>
          <a:xfrm>
            <a:off x="532398" y="1193953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Dosis"/>
              <a:buNone/>
            </a:pPr>
            <a:r>
              <a:rPr lang="fr-MA" sz="3200"/>
              <a:t>Plan de la séance</a:t>
            </a:r>
            <a:endParaRPr/>
          </a:p>
        </p:txBody>
      </p:sp>
      <p:grpSp>
        <p:nvGrpSpPr>
          <p:cNvPr id="1117" name="Google Shape;1117;p141"/>
          <p:cNvGrpSpPr/>
          <p:nvPr/>
        </p:nvGrpSpPr>
        <p:grpSpPr>
          <a:xfrm>
            <a:off x="3072140" y="0"/>
            <a:ext cx="2741519" cy="1084434"/>
            <a:chOff x="3072140" y="0"/>
            <a:chExt cx="2741519" cy="1084434"/>
          </a:xfrm>
        </p:grpSpPr>
        <p:sp>
          <p:nvSpPr>
            <p:cNvPr id="1118" name="Google Shape;1118;p14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141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141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4E79"/>
                </a:buClr>
                <a:buSzPts val="1800"/>
                <a:buFont typeface="Dosis"/>
                <a:buNone/>
              </a:pPr>
              <a:r>
                <a:rPr b="1" i="1" lang="fr-MA" sz="1800">
                  <a:solidFill>
                    <a:srgbClr val="1E4E79"/>
                  </a:solidFill>
                  <a:latin typeface="Dosis"/>
                  <a:ea typeface="Dosis"/>
                  <a:cs typeface="Dosis"/>
                  <a:sym typeface="Dosis"/>
                </a:rPr>
                <a:t>Réservé à l’enseignant</a:t>
              </a:r>
              <a:endParaRPr/>
            </a:p>
          </p:txBody>
        </p:sp>
      </p:grpSp>
      <p:pic>
        <p:nvPicPr>
          <p:cNvPr id="1121" name="Google Shape;1121;p1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9434" y="3461891"/>
            <a:ext cx="6287377" cy="14384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horloge, cercle, symbole, Police&#10;&#10;Le contenu généré par l’IA peut être incorrect." id="1122" name="Google Shape;1122;p141"/>
          <p:cNvPicPr preferRelativeResize="0"/>
          <p:nvPr>
            <p:ph idx="4" type="pic"/>
          </p:nvPr>
        </p:nvPicPr>
        <p:blipFill rotWithShape="1">
          <a:blip r:embed="rId6">
            <a:alphaModFix/>
          </a:blip>
          <a:srcRect b="0" l="-7526" r="-7526" t="0"/>
          <a:stretch/>
        </p:blipFill>
        <p:spPr>
          <a:xfrm>
            <a:off x="7327671" y="343862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3" name="Google Shape;1123;p141"/>
          <p:cNvSpPr txBox="1"/>
          <p:nvPr/>
        </p:nvSpPr>
        <p:spPr>
          <a:xfrm>
            <a:off x="2201410" y="3640071"/>
            <a:ext cx="27574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424D7B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2.  Exploitation du vocabulaire</a:t>
            </a:r>
            <a:endParaRPr/>
          </a:p>
        </p:txBody>
      </p:sp>
      <p:sp>
        <p:nvSpPr>
          <p:cNvPr id="1124" name="Google Shape;1124;p141"/>
          <p:cNvSpPr txBox="1"/>
          <p:nvPr/>
        </p:nvSpPr>
        <p:spPr>
          <a:xfrm>
            <a:off x="2201410" y="399328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200"/>
              <a:buFont typeface="Noto Sans Symbols"/>
              <a:buChar char="●"/>
            </a:pPr>
            <a:r>
              <a:rPr lang="fr-MA" sz="1200">
                <a:solidFill>
                  <a:srgbClr val="424D7B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Description de la scène. </a:t>
            </a:r>
            <a:endParaRPr/>
          </a:p>
        </p:txBody>
      </p:sp>
      <p:sp>
        <p:nvSpPr>
          <p:cNvPr id="1125" name="Google Shape;1125;p141"/>
          <p:cNvSpPr txBox="1"/>
          <p:nvPr>
            <p:ph idx="1" type="body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À gauche-  À droite-  L’épicerie-  La banque-  Derrière-  La boulangerie</a:t>
            </a:r>
            <a:endParaRPr/>
          </a:p>
          <a:p>
            <a:pPr indent="-266700" lvl="0" marL="2667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En face de - Devant - La poste-   Loin de -  Le quartier- A côté de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14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Observez cette scène pendant 30 secondes. Il y a des images déjà vues aujourd’hui. 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131" name="Google Shape;1131;p1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996" y="539014"/>
            <a:ext cx="1148073" cy="1069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142"/>
          <p:cNvPicPr preferRelativeResize="0"/>
          <p:nvPr/>
        </p:nvPicPr>
        <p:blipFill rotWithShape="1">
          <a:blip r:embed="rId4">
            <a:alphaModFix/>
          </a:blip>
          <a:srcRect b="2878" l="2305" r="3343" t="1905"/>
          <a:stretch/>
        </p:blipFill>
        <p:spPr>
          <a:xfrm>
            <a:off x="1604740" y="2396690"/>
            <a:ext cx="5793933" cy="3292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4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Majd va nous montrer comment décrire l’image. Soyez attentifs !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138" name="Google Shape;1138;p1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075" y="549625"/>
            <a:ext cx="1152244" cy="107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" name="Google Shape;1139;p143"/>
          <p:cNvPicPr preferRelativeResize="0"/>
          <p:nvPr/>
        </p:nvPicPr>
        <p:blipFill rotWithShape="1">
          <a:blip r:embed="rId4">
            <a:alphaModFix/>
          </a:blip>
          <a:srcRect b="0" l="0" r="72211" t="0"/>
          <a:stretch/>
        </p:blipFill>
        <p:spPr>
          <a:xfrm>
            <a:off x="692153" y="2002055"/>
            <a:ext cx="2142431" cy="409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0" name="Google Shape;1140;p143"/>
          <p:cNvPicPr preferRelativeResize="0"/>
          <p:nvPr/>
        </p:nvPicPr>
        <p:blipFill rotWithShape="1">
          <a:blip r:embed="rId5">
            <a:alphaModFix/>
          </a:blip>
          <a:srcRect b="2878" l="2305" r="3343" t="1905"/>
          <a:stretch/>
        </p:blipFill>
        <p:spPr>
          <a:xfrm>
            <a:off x="2983832" y="2601302"/>
            <a:ext cx="5306175" cy="3014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9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Bonjour les enfants !  La leçon de français commence maintenant avec nos amis Majd et Nada.  Soyez attentifs. 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642" name="Google Shape;642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9407" y="2021302"/>
            <a:ext cx="2108665" cy="336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90"/>
          <p:cNvPicPr preferRelativeResize="0"/>
          <p:nvPr>
            <p:ph idx="3" type="media"/>
          </p:nvPr>
        </p:nvPicPr>
        <p:blipFill rotWithShape="1">
          <a:blip r:embed="rId4">
            <a:alphaModFix/>
          </a:blip>
          <a:srcRect b="2819" l="0" r="0" t="0"/>
          <a:stretch/>
        </p:blipFill>
        <p:spPr>
          <a:xfrm>
            <a:off x="2367098" y="2021304"/>
            <a:ext cx="1894256" cy="3272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9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8960" y="5438730"/>
            <a:ext cx="4426080" cy="65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9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86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477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capture d’écran, Graphique, Bleu électrique, conception&#10;&#10;Le contenu généré par l’IA peut être incorrect." id="1145" name="Google Shape;1145;p144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6" name="Google Shape;1146;p144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2762" l="0" r="0" t="0"/>
          <a:stretch/>
        </p:blipFill>
        <p:spPr>
          <a:xfrm>
            <a:off x="674475" y="2315485"/>
            <a:ext cx="2035049" cy="3517424"/>
          </a:xfrm>
          <a:prstGeom prst="rect">
            <a:avLst/>
          </a:prstGeom>
          <a:noFill/>
          <a:ln>
            <a:noFill/>
          </a:ln>
        </p:spPr>
      </p:pic>
      <p:sp>
        <p:nvSpPr>
          <p:cNvPr id="1147" name="Google Shape;1147;p144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i="1" lang="fr-MA"/>
              <a:t>Lecture de la vidéo.</a:t>
            </a:r>
            <a:endParaRPr/>
          </a:p>
        </p:txBody>
      </p:sp>
      <p:pic>
        <p:nvPicPr>
          <p:cNvPr id="1148" name="Google Shape;1148;p144"/>
          <p:cNvPicPr preferRelativeResize="0"/>
          <p:nvPr/>
        </p:nvPicPr>
        <p:blipFill rotWithShape="1">
          <a:blip r:embed="rId5">
            <a:alphaModFix/>
          </a:blip>
          <a:srcRect b="2878" l="2305" r="3343" t="1905"/>
          <a:stretch/>
        </p:blipFill>
        <p:spPr>
          <a:xfrm>
            <a:off x="2983832" y="2601302"/>
            <a:ext cx="5306175" cy="3014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51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capture d’écran, Graphique, Bleu électrique, conception&#10;&#10;Le contenu généré par l’IA peut être incorrect." id="1153" name="Google Shape;1153;p145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4" name="Google Shape;1154;p145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i="1" lang="fr-MA"/>
              <a:t>Lecture de la vidéo.</a:t>
            </a:r>
            <a:endParaRPr/>
          </a:p>
        </p:txBody>
      </p:sp>
      <p:pic>
        <p:nvPicPr>
          <p:cNvPr descr="Une image contenant noir, obscurité&#10;&#10;Le contenu généré par l’IA peut être incorrect." id="1155" name="Google Shape;1155;p1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90585" y="5989299"/>
            <a:ext cx="764413" cy="764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145"/>
          <p:cNvPicPr preferRelativeResize="0"/>
          <p:nvPr/>
        </p:nvPicPr>
        <p:blipFill rotWithShape="1">
          <a:blip r:embed="rId5">
            <a:alphaModFix/>
          </a:blip>
          <a:srcRect b="0" l="1596" r="0" t="1188"/>
          <a:stretch/>
        </p:blipFill>
        <p:spPr>
          <a:xfrm>
            <a:off x="1434164" y="2069432"/>
            <a:ext cx="6525865" cy="3686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14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Soyez attentifs. Majd va décrire l’image une deuxième fois. 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162" name="Google Shape;1162;p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075" y="549625"/>
            <a:ext cx="1152244" cy="107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3" name="Google Shape;1163;p146"/>
          <p:cNvPicPr preferRelativeResize="0"/>
          <p:nvPr/>
        </p:nvPicPr>
        <p:blipFill rotWithShape="1">
          <a:blip r:embed="rId4">
            <a:alphaModFix/>
          </a:blip>
          <a:srcRect b="0" l="0" r="72211" t="0"/>
          <a:stretch/>
        </p:blipFill>
        <p:spPr>
          <a:xfrm>
            <a:off x="692153" y="2002055"/>
            <a:ext cx="2142431" cy="409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4" name="Google Shape;1164;p146"/>
          <p:cNvPicPr preferRelativeResize="0"/>
          <p:nvPr/>
        </p:nvPicPr>
        <p:blipFill rotWithShape="1">
          <a:blip r:embed="rId5">
            <a:alphaModFix/>
          </a:blip>
          <a:srcRect b="2878" l="2305" r="3343" t="1905"/>
          <a:stretch/>
        </p:blipFill>
        <p:spPr>
          <a:xfrm>
            <a:off x="2983832" y="2601302"/>
            <a:ext cx="5306175" cy="3014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capture d’écran, Graphique, Bleu électrique, conception&#10;&#10;Le contenu généré par l’IA peut être incorrect." id="1169" name="Google Shape;1169;p14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0" name="Google Shape;1170;p147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i="1" lang="fr-MA"/>
              <a:t>Lecture de la vidéo.</a:t>
            </a:r>
            <a:endParaRPr/>
          </a:p>
        </p:txBody>
      </p:sp>
      <p:pic>
        <p:nvPicPr>
          <p:cNvPr descr="Une image contenant noir, obscurité&#10;&#10;Le contenu généré par l’IA peut être incorrect." id="1171" name="Google Shape;1171;p1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90585" y="5989299"/>
            <a:ext cx="764413" cy="764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2" name="Google Shape;1172;p147"/>
          <p:cNvPicPr preferRelativeResize="0"/>
          <p:nvPr/>
        </p:nvPicPr>
        <p:blipFill rotWithShape="1">
          <a:blip r:embed="rId5">
            <a:alphaModFix/>
          </a:blip>
          <a:srcRect b="0" l="1161" r="0" t="1704"/>
          <a:stretch/>
        </p:blipFill>
        <p:spPr>
          <a:xfrm>
            <a:off x="1405288" y="2088682"/>
            <a:ext cx="6554741" cy="3666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148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Maintenant, je vais vous poser des questions.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178" name="Google Shape;1178;p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Google Shape;1179;p148"/>
          <p:cNvPicPr preferRelativeResize="0"/>
          <p:nvPr/>
        </p:nvPicPr>
        <p:blipFill rotWithShape="1">
          <a:blip r:embed="rId4">
            <a:alphaModFix/>
          </a:blip>
          <a:srcRect b="2878" l="2305" r="3343" t="1905"/>
          <a:stretch/>
        </p:blipFill>
        <p:spPr>
          <a:xfrm>
            <a:off x="1466193" y="2130496"/>
            <a:ext cx="6211614" cy="352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49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Où se trouve la banque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185" name="Google Shape;1185;p149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86" name="Google Shape;1186;p149"/>
          <p:cNvPicPr preferRelativeResize="0"/>
          <p:nvPr/>
        </p:nvPicPr>
        <p:blipFill rotWithShape="1">
          <a:blip r:embed="rId4">
            <a:alphaModFix/>
          </a:blip>
          <a:srcRect b="2878" l="2305" r="3343" t="1905"/>
          <a:stretch/>
        </p:blipFill>
        <p:spPr>
          <a:xfrm>
            <a:off x="1466193" y="2130496"/>
            <a:ext cx="6211614" cy="352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0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Où se trouve la boulangerie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192" name="Google Shape;1192;p150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93" name="Google Shape;1193;p150"/>
          <p:cNvPicPr preferRelativeResize="0"/>
          <p:nvPr/>
        </p:nvPicPr>
        <p:blipFill rotWithShape="1">
          <a:blip r:embed="rId4">
            <a:alphaModFix/>
          </a:blip>
          <a:srcRect b="2878" l="2305" r="3343" t="1905"/>
          <a:stretch/>
        </p:blipFill>
        <p:spPr>
          <a:xfrm>
            <a:off x="1466193" y="2130496"/>
            <a:ext cx="6211614" cy="352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15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Est-ce que l’épicerie est en face de la poste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199" name="Google Shape;1199;p151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00" name="Google Shape;1200;p151"/>
          <p:cNvPicPr preferRelativeResize="0"/>
          <p:nvPr/>
        </p:nvPicPr>
        <p:blipFill rotWithShape="1">
          <a:blip r:embed="rId4">
            <a:alphaModFix/>
          </a:blip>
          <a:srcRect b="2878" l="2305" r="3343" t="1905"/>
          <a:stretch/>
        </p:blipFill>
        <p:spPr>
          <a:xfrm>
            <a:off x="1466193" y="2130496"/>
            <a:ext cx="6211614" cy="352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15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passer au tableau pour décrire la scène ?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206" name="Google Shape;1206;p152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207" name="Google Shape;1207;p152"/>
          <p:cNvPicPr preferRelativeResize="0"/>
          <p:nvPr/>
        </p:nvPicPr>
        <p:blipFill rotWithShape="1">
          <a:blip r:embed="rId4">
            <a:alphaModFix/>
          </a:blip>
          <a:srcRect b="2878" l="2305" r="3343" t="1905"/>
          <a:stretch/>
        </p:blipFill>
        <p:spPr>
          <a:xfrm>
            <a:off x="1466193" y="2130496"/>
            <a:ext cx="6211614" cy="352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153"/>
          <p:cNvSpPr txBox="1"/>
          <p:nvPr>
            <p:ph idx="1" type="body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Exploitation du vocabulaire </a:t>
            </a:r>
            <a:endParaRPr/>
          </a:p>
        </p:txBody>
      </p:sp>
      <p:pic>
        <p:nvPicPr>
          <p:cNvPr descr="Une image contenant horloge, cercle, symbole, Police&#10;&#10;Le contenu généré par l’IA peut être incorrect." id="1213" name="Google Shape;1213;p15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-7526" r="-7526" t="0"/>
          <a:stretch/>
        </p:blipFill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4" name="Google Shape;1214;p153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0" l="-7526" r="-7526" t="0"/>
          <a:stretch/>
        </p:blipFill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5" name="Google Shape;1215;p153"/>
          <p:cNvSpPr txBox="1"/>
          <p:nvPr>
            <p:ph type="title"/>
          </p:nvPr>
        </p:nvSpPr>
        <p:spPr>
          <a:xfrm>
            <a:off x="532398" y="1193953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3200"/>
              <a:buFont typeface="Dosis"/>
              <a:buNone/>
            </a:pPr>
            <a:r>
              <a:rPr lang="fr-MA" sz="3200"/>
              <a:t>Plan de la séance</a:t>
            </a:r>
            <a:endParaRPr/>
          </a:p>
        </p:txBody>
      </p:sp>
      <p:sp>
        <p:nvSpPr>
          <p:cNvPr id="1216" name="Google Shape;1216;p153"/>
          <p:cNvSpPr/>
          <p:nvPr>
            <p:ph idx="3" type="pic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217" name="Google Shape;1217;p1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9732" y="4958781"/>
            <a:ext cx="6344535" cy="14956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horloge, cercle, symbole&#10;&#10;Le contenu généré par l’IA peut être incorrect." id="1218" name="Google Shape;1218;p153"/>
          <p:cNvPicPr preferRelativeResize="0"/>
          <p:nvPr/>
        </p:nvPicPr>
        <p:blipFill rotWithShape="1">
          <a:blip r:embed="rId6">
            <a:alphaModFix/>
          </a:blip>
          <a:srcRect b="0" l="-7560" r="-7560" t="0"/>
          <a:stretch/>
        </p:blipFill>
        <p:spPr>
          <a:xfrm>
            <a:off x="7298796" y="493430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153"/>
          <p:cNvSpPr txBox="1"/>
          <p:nvPr/>
        </p:nvSpPr>
        <p:spPr>
          <a:xfrm>
            <a:off x="2201410" y="5135748"/>
            <a:ext cx="33756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424D7B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Activités de vocabulaire  sur livret</a:t>
            </a:r>
            <a:endParaRPr/>
          </a:p>
        </p:txBody>
      </p:sp>
      <p:sp>
        <p:nvSpPr>
          <p:cNvPr id="1220" name="Google Shape;1220;p153"/>
          <p:cNvSpPr txBox="1"/>
          <p:nvPr/>
        </p:nvSpPr>
        <p:spPr>
          <a:xfrm>
            <a:off x="2201410" y="5499733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200"/>
              <a:buFont typeface="Noto Sans Symbols"/>
              <a:buChar char="●"/>
            </a:pPr>
            <a:r>
              <a:rPr lang="fr-MA" sz="1200">
                <a:solidFill>
                  <a:srgbClr val="424D7B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Activités sur livret</a:t>
            </a:r>
            <a:endParaRPr/>
          </a:p>
        </p:txBody>
      </p:sp>
      <p:sp>
        <p:nvSpPr>
          <p:cNvPr id="1221" name="Google Shape;1221;p153"/>
          <p:cNvSpPr txBox="1"/>
          <p:nvPr>
            <p:ph idx="4" type="body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À gauche-  À droite-  L’épicerie-  La banque-  Derrière-  La boulangerie</a:t>
            </a:r>
            <a:endParaRPr/>
          </a:p>
          <a:p>
            <a:pPr indent="-266700" lvl="0" marL="2667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En face de - Devant - La poste-   Loin de -  Le quartier- A côté de</a:t>
            </a:r>
            <a:endParaRPr/>
          </a:p>
        </p:txBody>
      </p:sp>
      <p:grpSp>
        <p:nvGrpSpPr>
          <p:cNvPr id="1222" name="Google Shape;1222;p15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23" name="Google Shape;1223;p153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5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1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4E79"/>
                </a:buClr>
                <a:buSzPts val="1800"/>
                <a:buFont typeface="Dosis"/>
                <a:buNone/>
              </a:pPr>
              <a:r>
                <a:rPr b="1" i="1" lang="fr-MA" sz="1800">
                  <a:solidFill>
                    <a:srgbClr val="1E4E79"/>
                  </a:solidFill>
                  <a:latin typeface="Dosis"/>
                  <a:ea typeface="Dosis"/>
                  <a:cs typeface="Dosis"/>
                  <a:sym typeface="Dosis"/>
                </a:rPr>
                <a:t>Réservé à l’enseignant (e)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capture d’écran, Graphique, Bleu électrique, conception&#10;&#10;Le contenu généré par l’IA peut être incorrect." id="650" name="Google Shape;650;p91"/>
          <p:cNvPicPr preferRelativeResize="0"/>
          <p:nvPr>
            <p:ph idx="15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91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i="1" lang="fr-MA"/>
              <a:t>Lecture de la vidéo.</a:t>
            </a:r>
            <a:endParaRPr/>
          </a:p>
        </p:txBody>
      </p:sp>
      <p:pic>
        <p:nvPicPr>
          <p:cNvPr id="652" name="Google Shape;652;p91"/>
          <p:cNvPicPr preferRelativeResize="0"/>
          <p:nvPr>
            <p:ph idx="14" type="media"/>
          </p:nvPr>
        </p:nvPicPr>
        <p:blipFill rotWithShape="1">
          <a:blip r:embed="rId4">
            <a:alphaModFix/>
          </a:blip>
          <a:srcRect b="1508" l="0" r="0" t="1610"/>
          <a:stretch/>
        </p:blipFill>
        <p:spPr>
          <a:xfrm>
            <a:off x="1276706" y="2258110"/>
            <a:ext cx="1833996" cy="31585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653" name="Google Shape;653;p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9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39656" y="2099059"/>
            <a:ext cx="4870693" cy="3679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74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7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154"/>
          <p:cNvSpPr txBox="1"/>
          <p:nvPr>
            <p:ph idx="1" type="body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Description de la scène. </a:t>
            </a:r>
            <a:endParaRPr/>
          </a:p>
        </p:txBody>
      </p:sp>
      <p:pic>
        <p:nvPicPr>
          <p:cNvPr descr="Une image contenant horloge, cercle, symbole, Police&#10;&#10;Le contenu généré par l’IA peut être incorrect." id="1231" name="Google Shape;1231;p15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-7526" r="-7526" t="0"/>
          <a:stretch/>
        </p:blipFill>
        <p:spPr>
          <a:xfrm>
            <a:off x="7298796" y="3473285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2" name="Google Shape;1232;p154"/>
          <p:cNvSpPr txBox="1"/>
          <p:nvPr>
            <p:ph idx="4" type="body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Bonjour - Au revoir  - Moi - Toi </a:t>
            </a:r>
            <a:endParaRPr/>
          </a:p>
          <a:p>
            <a:pPr indent="-266700" lvl="0" marL="2667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fr-MA"/>
              <a:t>Un avion - Un ananas - Un abricot - Une banane – Une école</a:t>
            </a:r>
            <a:endParaRPr/>
          </a:p>
        </p:txBody>
      </p:sp>
      <p:pic>
        <p:nvPicPr>
          <p:cNvPr id="1233" name="Google Shape;1233;p154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0" l="-7526" r="-7526" t="0"/>
          <a:stretch/>
        </p:blipFill>
        <p:spPr>
          <a:xfrm>
            <a:off x="7298796" y="1938857"/>
            <a:ext cx="540000" cy="54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4" name="Google Shape;1234;p154"/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235" name="Google Shape;1235;p15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15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37" name="Google Shape;1237;p1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9732" y="4958781"/>
            <a:ext cx="6344535" cy="14956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horloge, cercle, symbole&#10;&#10;Le contenu généré par l’IA peut être incorrect." id="1238" name="Google Shape;1238;p154"/>
          <p:cNvPicPr preferRelativeResize="0"/>
          <p:nvPr>
            <p:ph idx="3" type="pic"/>
          </p:nvPr>
        </p:nvPicPr>
        <p:blipFill rotWithShape="1">
          <a:blip r:embed="rId6">
            <a:alphaModFix/>
          </a:blip>
          <a:srcRect b="0" l="-7560" r="-7560" t="0"/>
          <a:stretch/>
        </p:blipFill>
        <p:spPr>
          <a:xfrm>
            <a:off x="7298796" y="4934302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9" name="Google Shape;1239;p154"/>
          <p:cNvSpPr txBox="1"/>
          <p:nvPr/>
        </p:nvSpPr>
        <p:spPr>
          <a:xfrm>
            <a:off x="2201410" y="5108401"/>
            <a:ext cx="33756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1600">
                <a:solidFill>
                  <a:srgbClr val="424D7B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3.  Activités de vocabulaire  sur livret</a:t>
            </a:r>
            <a:endParaRPr/>
          </a:p>
        </p:txBody>
      </p:sp>
      <p:sp>
        <p:nvSpPr>
          <p:cNvPr id="1240" name="Google Shape;1240;p154"/>
          <p:cNvSpPr txBox="1"/>
          <p:nvPr/>
        </p:nvSpPr>
        <p:spPr>
          <a:xfrm>
            <a:off x="2201410" y="5499733"/>
            <a:ext cx="4960805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66700" lvl="0" marL="266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D7B"/>
              </a:buClr>
              <a:buSzPts val="1200"/>
              <a:buFont typeface="Noto Sans Symbols"/>
              <a:buChar char="●"/>
            </a:pPr>
            <a:r>
              <a:rPr lang="fr-MA" sz="1200">
                <a:solidFill>
                  <a:srgbClr val="424D7B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Activités sur livret</a:t>
            </a:r>
            <a:endParaRPr/>
          </a:p>
        </p:txBody>
      </p:sp>
      <p:grpSp>
        <p:nvGrpSpPr>
          <p:cNvPr id="1241" name="Google Shape;1241;p154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42" name="Google Shape;1242;p15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5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154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4E79"/>
                </a:buClr>
                <a:buSzPts val="1800"/>
                <a:buFont typeface="Dosis"/>
                <a:buNone/>
              </a:pPr>
              <a:r>
                <a:rPr b="1" i="1" lang="fr-MA" sz="1800">
                  <a:solidFill>
                    <a:srgbClr val="1E4E79"/>
                  </a:solidFill>
                  <a:latin typeface="Dosis"/>
                  <a:ea typeface="Dosis"/>
                  <a:cs typeface="Dosis"/>
                  <a:sym typeface="Dosis"/>
                </a:rPr>
                <a:t>Réservé à l’enseignant (e)</a:t>
              </a:r>
              <a:endParaRPr/>
            </a:p>
          </p:txBody>
        </p:sp>
      </p:grpSp>
      <p:sp>
        <p:nvSpPr>
          <p:cNvPr id="1245" name="Google Shape;1245;p154"/>
          <p:cNvSpPr/>
          <p:nvPr/>
        </p:nvSpPr>
        <p:spPr>
          <a:xfrm>
            <a:off x="704326" y="1860373"/>
            <a:ext cx="7315200" cy="455338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154"/>
          <p:cNvSpPr txBox="1"/>
          <p:nvPr>
            <p:ph type="title"/>
          </p:nvPr>
        </p:nvSpPr>
        <p:spPr>
          <a:xfrm>
            <a:off x="741391" y="2393391"/>
            <a:ext cx="3867674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Dosis"/>
              <a:buNone/>
            </a:pPr>
            <a:r>
              <a:rPr b="0" lang="fr-MA" sz="2000"/>
              <a:t>Cette partie de la leçon nécessite l’utilisation du </a:t>
            </a:r>
            <a:r>
              <a:rPr lang="fr-MA" sz="2000"/>
              <a:t>livret de l’élève. </a:t>
            </a:r>
            <a:br>
              <a:rPr b="0" lang="fr-MA" sz="2000"/>
            </a:br>
            <a:br>
              <a:rPr b="0" lang="fr-MA" sz="2000"/>
            </a:br>
            <a:r>
              <a:rPr b="0" lang="fr-MA" sz="2000"/>
              <a:t>En cas </a:t>
            </a:r>
            <a:r>
              <a:rPr lang="fr-MA" sz="2000"/>
              <a:t>d’indisponibilité temporaire </a:t>
            </a:r>
            <a:r>
              <a:rPr b="0" lang="fr-MA" sz="2000"/>
              <a:t>du livret de l’élève, l’enseignant prépare des </a:t>
            </a:r>
            <a:r>
              <a:rPr lang="fr-MA" sz="2000"/>
              <a:t>activités écrites à réaliser par les élèves sur cahier</a:t>
            </a:r>
            <a:r>
              <a:rPr b="0" lang="fr-MA" sz="2000"/>
              <a:t>. </a:t>
            </a:r>
            <a:endParaRPr/>
          </a:p>
        </p:txBody>
      </p:sp>
      <p:pic>
        <p:nvPicPr>
          <p:cNvPr descr="Une image contenant texte, Visage humain, capture d’écran, dessin humoristique&#10;&#10;Le contenu généré par l’IA peut être incorrect." id="1247" name="Google Shape;1247;p154"/>
          <p:cNvPicPr preferRelativeResize="0"/>
          <p:nvPr/>
        </p:nvPicPr>
        <p:blipFill rotWithShape="1">
          <a:blip r:embed="rId7">
            <a:alphaModFix/>
          </a:blip>
          <a:srcRect b="0" l="-17742" r="-17743" t="0"/>
          <a:stretch/>
        </p:blipFill>
        <p:spPr>
          <a:xfrm>
            <a:off x="4331859" y="1446451"/>
            <a:ext cx="4242078" cy="4804598"/>
          </a:xfrm>
          <a:prstGeom prst="rect">
            <a:avLst/>
          </a:prstGeom>
          <a:noFill/>
          <a:ln>
            <a:noFill/>
          </a:ln>
        </p:spPr>
      </p:pic>
      <p:sp>
        <p:nvSpPr>
          <p:cNvPr id="1248" name="Google Shape;1248;p154"/>
          <p:cNvSpPr txBox="1"/>
          <p:nvPr/>
        </p:nvSpPr>
        <p:spPr>
          <a:xfrm>
            <a:off x="1018596" y="1635346"/>
            <a:ext cx="3867674" cy="705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ACA4"/>
              </a:buClr>
              <a:buSzPts val="2400"/>
              <a:buFont typeface="Dosis"/>
              <a:buNone/>
            </a:pPr>
            <a:r>
              <a:rPr b="1" lang="fr-MA" sz="2400">
                <a:solidFill>
                  <a:srgbClr val="00ACA4"/>
                </a:solidFill>
                <a:latin typeface="Dosis"/>
                <a:ea typeface="Dosis"/>
                <a:cs typeface="Dosis"/>
                <a:sym typeface="Dosis"/>
              </a:rPr>
              <a:t>Remarque importante :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3" name="Google Shape;1253;p155"/>
          <p:cNvPicPr preferRelativeResize="0"/>
          <p:nvPr/>
        </p:nvPicPr>
        <p:blipFill rotWithShape="1">
          <a:blip r:embed="rId3">
            <a:alphaModFix/>
          </a:blip>
          <a:srcRect b="0" l="-17764" r="-17763" t="0"/>
          <a:stretch/>
        </p:blipFill>
        <p:spPr>
          <a:xfrm>
            <a:off x="2447925" y="1598494"/>
            <a:ext cx="4248150" cy="481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4" name="Google Shape;1254;p1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202" y="525505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1255" name="Google Shape;1255;p155"/>
          <p:cNvSpPr/>
          <p:nvPr/>
        </p:nvSpPr>
        <p:spPr>
          <a:xfrm>
            <a:off x="3167979" y="2193086"/>
            <a:ext cx="2828560" cy="3620940"/>
          </a:xfrm>
          <a:prstGeom prst="roundRect">
            <a:avLst>
              <a:gd fmla="val 12211" name="adj"/>
            </a:avLst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155"/>
          <p:cNvSpPr txBox="1"/>
          <p:nvPr>
            <p:ph type="title"/>
          </p:nvPr>
        </p:nvSpPr>
        <p:spPr>
          <a:xfrm>
            <a:off x="1691999" y="756000"/>
            <a:ext cx="7066989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Ouvrez le livret à la page 8.  Vous allez faire cette activité à l’oral avec votre camarade. 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1" name="Google Shape;1261;p156"/>
          <p:cNvPicPr preferRelativeResize="0"/>
          <p:nvPr/>
        </p:nvPicPr>
        <p:blipFill rotWithShape="1">
          <a:blip r:embed="rId3">
            <a:alphaModFix/>
          </a:blip>
          <a:srcRect b="20701" l="5088" r="6315" t="5474"/>
          <a:stretch/>
        </p:blipFill>
        <p:spPr>
          <a:xfrm>
            <a:off x="2972352" y="2626297"/>
            <a:ext cx="3145757" cy="2621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62" name="Google Shape;1262;p156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À tour de rôle : l’un montre une image, l’autre dit le mot. Je passe entre les rangs pour vous aider.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263" name="Google Shape;1263;p1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952" y="535130"/>
            <a:ext cx="1152244" cy="1072989"/>
          </a:xfrm>
          <a:prstGeom prst="rect">
            <a:avLst/>
          </a:prstGeom>
          <a:noFill/>
          <a:ln>
            <a:noFill/>
          </a:ln>
        </p:spPr>
      </p:pic>
      <p:sp>
        <p:nvSpPr>
          <p:cNvPr id="1264" name="Google Shape;1264;p156"/>
          <p:cNvSpPr/>
          <p:nvPr/>
        </p:nvSpPr>
        <p:spPr>
          <a:xfrm>
            <a:off x="630794" y="3257484"/>
            <a:ext cx="2502567" cy="612000"/>
          </a:xfrm>
          <a:prstGeom prst="roundRect">
            <a:avLst>
              <a:gd fmla="val 26103" name="adj"/>
            </a:avLst>
          </a:prstGeom>
          <a:solidFill>
            <a:srgbClr val="424D7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156"/>
          <p:cNvSpPr txBox="1"/>
          <p:nvPr/>
        </p:nvSpPr>
        <p:spPr>
          <a:xfrm>
            <a:off x="1153361" y="3367452"/>
            <a:ext cx="188224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MA" sz="18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Je montre l’image</a:t>
            </a:r>
            <a:endParaRPr/>
          </a:p>
        </p:txBody>
      </p:sp>
      <p:sp>
        <p:nvSpPr>
          <p:cNvPr id="1266" name="Google Shape;1266;p156"/>
          <p:cNvSpPr/>
          <p:nvPr/>
        </p:nvSpPr>
        <p:spPr>
          <a:xfrm>
            <a:off x="739474" y="3334301"/>
            <a:ext cx="413887" cy="439115"/>
          </a:xfrm>
          <a:prstGeom prst="ellipse">
            <a:avLst/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156"/>
          <p:cNvSpPr txBox="1"/>
          <p:nvPr/>
        </p:nvSpPr>
        <p:spPr>
          <a:xfrm>
            <a:off x="821284" y="3343926"/>
            <a:ext cx="2584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MA" sz="2000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1</a:t>
            </a:r>
            <a:endParaRPr/>
          </a:p>
        </p:txBody>
      </p:sp>
      <p:sp>
        <p:nvSpPr>
          <p:cNvPr id="1268" name="Google Shape;1268;p156"/>
          <p:cNvSpPr/>
          <p:nvPr/>
        </p:nvSpPr>
        <p:spPr>
          <a:xfrm>
            <a:off x="6118109" y="3447987"/>
            <a:ext cx="2033381" cy="612000"/>
          </a:xfrm>
          <a:prstGeom prst="roundRect">
            <a:avLst>
              <a:gd fmla="val 26103" name="adj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156"/>
          <p:cNvSpPr txBox="1"/>
          <p:nvPr/>
        </p:nvSpPr>
        <p:spPr>
          <a:xfrm>
            <a:off x="6640676" y="3557955"/>
            <a:ext cx="13805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MA" sz="18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Je dis le mot</a:t>
            </a:r>
            <a:endParaRPr/>
          </a:p>
        </p:txBody>
      </p:sp>
      <p:sp>
        <p:nvSpPr>
          <p:cNvPr id="1270" name="Google Shape;1270;p156"/>
          <p:cNvSpPr/>
          <p:nvPr/>
        </p:nvSpPr>
        <p:spPr>
          <a:xfrm>
            <a:off x="6226789" y="3524804"/>
            <a:ext cx="413887" cy="439115"/>
          </a:xfrm>
          <a:prstGeom prst="ellipse">
            <a:avLst/>
          </a:prstGeom>
          <a:solidFill>
            <a:srgbClr val="DAC4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156"/>
          <p:cNvSpPr txBox="1"/>
          <p:nvPr/>
        </p:nvSpPr>
        <p:spPr>
          <a:xfrm>
            <a:off x="6273908" y="3535158"/>
            <a:ext cx="3145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MA" sz="2000">
                <a:solidFill>
                  <a:srgbClr val="424D7B"/>
                </a:solidFill>
                <a:latin typeface="Dosis"/>
                <a:ea typeface="Dosis"/>
                <a:cs typeface="Dosis"/>
                <a:sym typeface="Dosis"/>
              </a:rPr>
              <a:t>2</a:t>
            </a:r>
            <a:endParaRPr/>
          </a:p>
        </p:txBody>
      </p:sp>
      <p:sp>
        <p:nvSpPr>
          <p:cNvPr descr="Image générée" id="1272" name="Google Shape;1272;p156"/>
          <p:cNvSpPr/>
          <p:nvPr/>
        </p:nvSpPr>
        <p:spPr>
          <a:xfrm>
            <a:off x="4546422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57"/>
          <p:cNvSpPr txBox="1"/>
          <p:nvPr>
            <p:ph type="title"/>
          </p:nvPr>
        </p:nvSpPr>
        <p:spPr>
          <a:xfrm>
            <a:off x="1691999" y="756000"/>
            <a:ext cx="6999613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La séance d’aujourd’hui est terminée. À la maison, faites les activités 1 et 2 sur le livret.</a:t>
            </a:r>
            <a:br>
              <a:rPr lang="fr-MA">
                <a:solidFill>
                  <a:srgbClr val="595959"/>
                </a:solidFill>
              </a:rPr>
            </a:br>
            <a:r>
              <a:rPr lang="fr-MA">
                <a:solidFill>
                  <a:srgbClr val="595959"/>
                </a:solidFill>
              </a:rPr>
              <a:t>Vous devez écrire les mots du vocabulaire. 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278" name="Google Shape;1278;p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147" y="2261937"/>
            <a:ext cx="2225112" cy="3553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Google Shape;1279;p1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952" y="535130"/>
            <a:ext cx="1152244" cy="107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" name="Google Shape;1280;p157"/>
          <p:cNvPicPr preferRelativeResize="0"/>
          <p:nvPr/>
        </p:nvPicPr>
        <p:blipFill rotWithShape="1">
          <a:blip r:embed="rId5">
            <a:alphaModFix/>
          </a:blip>
          <a:srcRect b="0" l="-17764" r="-17763" t="0"/>
          <a:stretch/>
        </p:blipFill>
        <p:spPr>
          <a:xfrm>
            <a:off x="3612724" y="1790299"/>
            <a:ext cx="4036251" cy="4570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86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92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</a:pPr>
            <a:r>
              <a:rPr b="0" i="1" lang="fr-MA" u="none" cap="none" strike="noStrike">
                <a:solidFill>
                  <a:srgbClr val="757575"/>
                </a:solidFill>
              </a:rPr>
              <a:t>Lecture de la vidéo.</a:t>
            </a:r>
            <a:endParaRPr/>
          </a:p>
        </p:txBody>
      </p:sp>
      <p:pic>
        <p:nvPicPr>
          <p:cNvPr descr="Une image contenant capture d’écran, Graphique, Bleu électrique, conception&#10;&#10;Le contenu généré par l’IA peut être incorrect." id="660" name="Google Shape;660;p92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8580" y="722982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noir, obscurité&#10;&#10;Le contenu généré par l’IA peut être incorrect." id="661" name="Google Shape;661;p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9461" y="5968461"/>
            <a:ext cx="812539" cy="812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9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02980" y="2165684"/>
            <a:ext cx="6538040" cy="3677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93"/>
          <p:cNvSpPr txBox="1"/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Dosis Medium"/>
              <a:buNone/>
            </a:pPr>
            <a:r>
              <a:rPr lang="fr-MA">
                <a:solidFill>
                  <a:srgbClr val="595959"/>
                </a:solidFill>
              </a:rPr>
              <a:t>Qui veut répéter ?</a:t>
            </a:r>
            <a:endParaRPr/>
          </a:p>
        </p:txBody>
      </p:sp>
      <p:pic>
        <p:nvPicPr>
          <p:cNvPr id="668" name="Google Shape;668;p93"/>
          <p:cNvPicPr preferRelativeResize="0"/>
          <p:nvPr/>
        </p:nvPicPr>
        <p:blipFill rotWithShape="1">
          <a:blip r:embed="rId3">
            <a:alphaModFix/>
          </a:blip>
          <a:srcRect b="11326" l="0" r="1593" t="0"/>
          <a:stretch/>
        </p:blipFill>
        <p:spPr>
          <a:xfrm>
            <a:off x="215393" y="650122"/>
            <a:ext cx="1087654" cy="9800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69" name="Google Shape;669;p9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-4630" r="-4630" t="0"/>
          <a:stretch/>
        </p:blipFill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93"/>
          <p:cNvSpPr txBox="1"/>
          <p:nvPr/>
        </p:nvSpPr>
        <p:spPr>
          <a:xfrm>
            <a:off x="4320175" y="3240000"/>
            <a:ext cx="4435636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</a:pPr>
            <a:r>
              <a:rPr b="1" lang="fr-MA" sz="5400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rPr>
              <a:t>La boulangerie </a:t>
            </a:r>
            <a:endParaRPr/>
          </a:p>
        </p:txBody>
      </p:sp>
      <p:sp>
        <p:nvSpPr>
          <p:cNvPr id="671" name="Google Shape;671;p93"/>
          <p:cNvSpPr txBox="1"/>
          <p:nvPr>
            <p:ph idx="1" type="body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00_Env-Enseignan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4_New Voc_01-Livre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4_New Voc_01-Exploit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3_Conception personnalisé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4_Conception personnalisé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6_Conception personnalisé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New Voc_01-Présent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Env-Enseignan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02_New Voc_01-Présent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New Voc_01-Exploit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5_New Voc_01-Livre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2_Conception personnalisé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