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0" r:id="rId4"/>
    <p:sldMasterId id="2147483721" r:id="rId5"/>
    <p:sldMasterId id="2147483722" r:id="rId6"/>
    <p:sldMasterId id="2147483723" r:id="rId7"/>
    <p:sldMasterId id="2147483724" r:id="rId8"/>
    <p:sldMasterId id="2147483725" r:id="rId9"/>
    <p:sldMasterId id="2147483726" r:id="rId10"/>
    <p:sldMasterId id="2147483727" r:id="rId11"/>
    <p:sldMasterId id="2147483728" r:id="rId12"/>
    <p:sldMasterId id="2147483729" r:id="rId13"/>
    <p:sldMasterId id="2147483730" r:id="rId14"/>
    <p:sldMasterId id="2147483731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</p:sldIdLst>
  <p:sldSz cy="6858000" cx="9144000"/>
  <p:notesSz cx="6735750" cy="9866300"/>
  <p:embeddedFontLst>
    <p:embeddedFont>
      <p:font typeface="Dosis"/>
      <p:regular r:id="rId82"/>
      <p:bold r:id="rId83"/>
    </p:embeddedFont>
    <p:embeddedFont>
      <p:font typeface="Dosis ExtraBold"/>
      <p:bold r:id="rId84"/>
    </p:embeddedFont>
    <p:embeddedFont>
      <p:font typeface="Pacifico"/>
      <p:regular r:id="rId85"/>
    </p:embeddedFont>
    <p:embeddedFont>
      <p:font typeface="Dosis Medium"/>
      <p:regular r:id="rId86"/>
      <p:bold r:id="rId87"/>
    </p:embeddedFont>
    <p:embeddedFont>
      <p:font typeface="Dosis SemiBold"/>
      <p:regular r:id="rId88"/>
      <p:bold r:id="rId8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4.xml"/><Relationship Id="rId84" Type="http://schemas.openxmlformats.org/officeDocument/2006/relationships/font" Target="fonts/DosisExtraBold-bold.fntdata"/><Relationship Id="rId83" Type="http://schemas.openxmlformats.org/officeDocument/2006/relationships/font" Target="fonts/Dosis-bold.fntdata"/><Relationship Id="rId42" Type="http://schemas.openxmlformats.org/officeDocument/2006/relationships/slide" Target="slides/slide26.xml"/><Relationship Id="rId86" Type="http://schemas.openxmlformats.org/officeDocument/2006/relationships/font" Target="fonts/DosisMedium-regular.fntdata"/><Relationship Id="rId41" Type="http://schemas.openxmlformats.org/officeDocument/2006/relationships/slide" Target="slides/slide25.xml"/><Relationship Id="rId85" Type="http://schemas.openxmlformats.org/officeDocument/2006/relationships/font" Target="fonts/Pacifico-regular.fntdata"/><Relationship Id="rId44" Type="http://schemas.openxmlformats.org/officeDocument/2006/relationships/slide" Target="slides/slide28.xml"/><Relationship Id="rId88" Type="http://schemas.openxmlformats.org/officeDocument/2006/relationships/font" Target="fonts/DosisSemiBold-regular.fntdata"/><Relationship Id="rId43" Type="http://schemas.openxmlformats.org/officeDocument/2006/relationships/slide" Target="slides/slide27.xml"/><Relationship Id="rId87" Type="http://schemas.openxmlformats.org/officeDocument/2006/relationships/font" Target="fonts/DosisMedium-bold.fntdata"/><Relationship Id="rId46" Type="http://schemas.openxmlformats.org/officeDocument/2006/relationships/slide" Target="slides/slide30.xml"/><Relationship Id="rId45" Type="http://schemas.openxmlformats.org/officeDocument/2006/relationships/slide" Target="slides/slide29.xml"/><Relationship Id="rId89" Type="http://schemas.openxmlformats.org/officeDocument/2006/relationships/font" Target="fonts/DosisSemiBold-bold.fntdata"/><Relationship Id="rId80" Type="http://schemas.openxmlformats.org/officeDocument/2006/relationships/slide" Target="slides/slide64.xml"/><Relationship Id="rId82" Type="http://schemas.openxmlformats.org/officeDocument/2006/relationships/font" Target="fonts/Dosis-regular.fntdata"/><Relationship Id="rId81" Type="http://schemas.openxmlformats.org/officeDocument/2006/relationships/slide" Target="slides/slide65.xml"/><Relationship Id="rId1" Type="http://schemas.openxmlformats.org/officeDocument/2006/relationships/theme" Target="theme/theme7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2.xml"/><Relationship Id="rId47" Type="http://schemas.openxmlformats.org/officeDocument/2006/relationships/slide" Target="slides/slide31.xml"/><Relationship Id="rId49" Type="http://schemas.openxmlformats.org/officeDocument/2006/relationships/slide" Target="slides/slide33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73" Type="http://schemas.openxmlformats.org/officeDocument/2006/relationships/slide" Target="slides/slide57.xml"/><Relationship Id="rId72" Type="http://schemas.openxmlformats.org/officeDocument/2006/relationships/slide" Target="slides/slide56.xml"/><Relationship Id="rId31" Type="http://schemas.openxmlformats.org/officeDocument/2006/relationships/slide" Target="slides/slide15.xml"/><Relationship Id="rId75" Type="http://schemas.openxmlformats.org/officeDocument/2006/relationships/slide" Target="slides/slide59.xml"/><Relationship Id="rId30" Type="http://schemas.openxmlformats.org/officeDocument/2006/relationships/slide" Target="slides/slide14.xml"/><Relationship Id="rId74" Type="http://schemas.openxmlformats.org/officeDocument/2006/relationships/slide" Target="slides/slide58.xml"/><Relationship Id="rId33" Type="http://schemas.openxmlformats.org/officeDocument/2006/relationships/slide" Target="slides/slide17.xml"/><Relationship Id="rId77" Type="http://schemas.openxmlformats.org/officeDocument/2006/relationships/slide" Target="slides/slide61.xml"/><Relationship Id="rId32" Type="http://schemas.openxmlformats.org/officeDocument/2006/relationships/slide" Target="slides/slide16.xml"/><Relationship Id="rId76" Type="http://schemas.openxmlformats.org/officeDocument/2006/relationships/slide" Target="slides/slide60.xml"/><Relationship Id="rId35" Type="http://schemas.openxmlformats.org/officeDocument/2006/relationships/slide" Target="slides/slide19.xml"/><Relationship Id="rId79" Type="http://schemas.openxmlformats.org/officeDocument/2006/relationships/slide" Target="slides/slide63.xml"/><Relationship Id="rId34" Type="http://schemas.openxmlformats.org/officeDocument/2006/relationships/slide" Target="slides/slide18.xml"/><Relationship Id="rId78" Type="http://schemas.openxmlformats.org/officeDocument/2006/relationships/slide" Target="slides/slide62.xml"/><Relationship Id="rId71" Type="http://schemas.openxmlformats.org/officeDocument/2006/relationships/slide" Target="slides/slide55.xml"/><Relationship Id="rId70" Type="http://schemas.openxmlformats.org/officeDocument/2006/relationships/slide" Target="slides/slide54.xml"/><Relationship Id="rId37" Type="http://schemas.openxmlformats.org/officeDocument/2006/relationships/slide" Target="slides/slide21.xml"/><Relationship Id="rId36" Type="http://schemas.openxmlformats.org/officeDocument/2006/relationships/slide" Target="slides/slide20.xml"/><Relationship Id="rId39" Type="http://schemas.openxmlformats.org/officeDocument/2006/relationships/slide" Target="slides/slide23.xml"/><Relationship Id="rId38" Type="http://schemas.openxmlformats.org/officeDocument/2006/relationships/slide" Target="slides/slide22.xml"/><Relationship Id="rId62" Type="http://schemas.openxmlformats.org/officeDocument/2006/relationships/slide" Target="slides/slide46.xml"/><Relationship Id="rId61" Type="http://schemas.openxmlformats.org/officeDocument/2006/relationships/slide" Target="slides/slide45.xml"/><Relationship Id="rId20" Type="http://schemas.openxmlformats.org/officeDocument/2006/relationships/slide" Target="slides/slide4.xml"/><Relationship Id="rId64" Type="http://schemas.openxmlformats.org/officeDocument/2006/relationships/slide" Target="slides/slide48.xml"/><Relationship Id="rId63" Type="http://schemas.openxmlformats.org/officeDocument/2006/relationships/slide" Target="slides/slide47.xml"/><Relationship Id="rId22" Type="http://schemas.openxmlformats.org/officeDocument/2006/relationships/slide" Target="slides/slide6.xml"/><Relationship Id="rId66" Type="http://schemas.openxmlformats.org/officeDocument/2006/relationships/slide" Target="slides/slide50.xml"/><Relationship Id="rId21" Type="http://schemas.openxmlformats.org/officeDocument/2006/relationships/slide" Target="slides/slide5.xml"/><Relationship Id="rId65" Type="http://schemas.openxmlformats.org/officeDocument/2006/relationships/slide" Target="slides/slide49.xml"/><Relationship Id="rId24" Type="http://schemas.openxmlformats.org/officeDocument/2006/relationships/slide" Target="slides/slide8.xml"/><Relationship Id="rId68" Type="http://schemas.openxmlformats.org/officeDocument/2006/relationships/slide" Target="slides/slide52.xml"/><Relationship Id="rId23" Type="http://schemas.openxmlformats.org/officeDocument/2006/relationships/slide" Target="slides/slide7.xml"/><Relationship Id="rId67" Type="http://schemas.openxmlformats.org/officeDocument/2006/relationships/slide" Target="slides/slide51.xml"/><Relationship Id="rId60" Type="http://schemas.openxmlformats.org/officeDocument/2006/relationships/slide" Target="slides/slide44.xml"/><Relationship Id="rId26" Type="http://schemas.openxmlformats.org/officeDocument/2006/relationships/slide" Target="slides/slide10.xml"/><Relationship Id="rId25" Type="http://schemas.openxmlformats.org/officeDocument/2006/relationships/slide" Target="slides/slide9.xml"/><Relationship Id="rId69" Type="http://schemas.openxmlformats.org/officeDocument/2006/relationships/slide" Target="slides/slide53.xml"/><Relationship Id="rId28" Type="http://schemas.openxmlformats.org/officeDocument/2006/relationships/slide" Target="slides/slide12.xml"/><Relationship Id="rId27" Type="http://schemas.openxmlformats.org/officeDocument/2006/relationships/slide" Target="slides/slide11.xml"/><Relationship Id="rId29" Type="http://schemas.openxmlformats.org/officeDocument/2006/relationships/slide" Target="slides/slide13.xml"/><Relationship Id="rId51" Type="http://schemas.openxmlformats.org/officeDocument/2006/relationships/slide" Target="slides/slide35.xml"/><Relationship Id="rId50" Type="http://schemas.openxmlformats.org/officeDocument/2006/relationships/slide" Target="slides/slide34.xml"/><Relationship Id="rId53" Type="http://schemas.openxmlformats.org/officeDocument/2006/relationships/slide" Target="slides/slide37.xml"/><Relationship Id="rId52" Type="http://schemas.openxmlformats.org/officeDocument/2006/relationships/slide" Target="slides/slide36.xml"/><Relationship Id="rId11" Type="http://schemas.openxmlformats.org/officeDocument/2006/relationships/slideMaster" Target="slideMasters/slideMaster8.xml"/><Relationship Id="rId55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54" Type="http://schemas.openxmlformats.org/officeDocument/2006/relationships/slide" Target="slides/slide38.xml"/><Relationship Id="rId13" Type="http://schemas.openxmlformats.org/officeDocument/2006/relationships/slideMaster" Target="slideMasters/slideMaster10.xml"/><Relationship Id="rId57" Type="http://schemas.openxmlformats.org/officeDocument/2006/relationships/slide" Target="slides/slide41.xml"/><Relationship Id="rId12" Type="http://schemas.openxmlformats.org/officeDocument/2006/relationships/slideMaster" Target="slideMasters/slideMaster9.xml"/><Relationship Id="rId56" Type="http://schemas.openxmlformats.org/officeDocument/2006/relationships/slide" Target="slides/slide40.xml"/><Relationship Id="rId15" Type="http://schemas.openxmlformats.org/officeDocument/2006/relationships/slideMaster" Target="slideMasters/slideMaster12.xml"/><Relationship Id="rId59" Type="http://schemas.openxmlformats.org/officeDocument/2006/relationships/slide" Target="slides/slide43.xml"/><Relationship Id="rId14" Type="http://schemas.openxmlformats.org/officeDocument/2006/relationships/slideMaster" Target="slideMasters/slideMaster11.xml"/><Relationship Id="rId58" Type="http://schemas.openxmlformats.org/officeDocument/2006/relationships/slide" Target="slides/slide42.xml"/><Relationship Id="rId17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1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1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1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1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1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1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2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2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2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2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2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2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2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2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2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2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2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2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2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2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3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3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3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3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3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3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3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3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3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3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3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3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3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3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3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3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3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3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4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4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4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4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4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4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4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4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4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4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4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4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4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4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4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4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4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5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5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5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5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5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5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5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5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5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5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5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5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5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5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5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5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5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5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5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6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6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6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6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6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6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6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6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6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6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6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5.jp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36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37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5.jp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1.jp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36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37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26.jp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36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37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Dosis"/>
              <a:buNone/>
              <a:defRPr b="1" i="0" sz="36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Disposition personnalisée">
  <p:cSld name="17_Disposition personnalisé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" name="Google Shape;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25" name="Google Shape;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27" name="Google Shape;2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Activités de vocabulaire  sur livret</a:t>
            </a:r>
            <a:endParaRPr/>
          </a:p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5"/>
          <p:cNvSpPr/>
          <p:nvPr>
            <p:ph idx="3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5"/>
          <p:cNvSpPr/>
          <p:nvPr>
            <p:ph idx="4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"/>
          <p:cNvSpPr/>
          <p:nvPr>
            <p:ph idx="5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Disposition personnalisée">
  <p:cSld name="21_Disposition personnalisé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36" name="Google Shape;3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39" name="Google Shape;39;p6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" name="Google Shape;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 txBox="1"/>
          <p:nvPr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Activités de vocabulaire sur livret</a:t>
            </a:r>
            <a:endParaRPr/>
          </a:p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/>
          <p:nvPr>
            <p:ph idx="3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6"/>
          <p:cNvSpPr/>
          <p:nvPr>
            <p:ph idx="4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6"/>
          <p:cNvSpPr/>
          <p:nvPr>
            <p:ph idx="5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Disposition personnalisée">
  <p:cSld name="20_Disposition personnalisé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" name="Google Shape;52;p7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53" name="Google Shape;5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56" name="Google Shape;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7"/>
          <p:cNvSpPr txBox="1"/>
          <p:nvPr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Activités de vocabulaire sur livret</a:t>
            </a:r>
            <a:endParaRPr/>
          </a:p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7"/>
          <p:cNvSpPr/>
          <p:nvPr>
            <p:ph idx="2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7"/>
          <p:cNvSpPr/>
          <p:nvPr>
            <p:ph idx="3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  <p:pic>
        <p:nvPicPr>
          <p:cNvPr id="61" name="Google Shape;6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62" name="Google Shape;6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sp>
        <p:nvSpPr>
          <p:cNvPr id="64" name="Google Shape;64;p7"/>
          <p:cNvSpPr txBox="1"/>
          <p:nvPr>
            <p:ph idx="4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7"/>
          <p:cNvSpPr/>
          <p:nvPr>
            <p:ph idx="5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Disposition personnalisée">
  <p:cSld name="7_Disposition personnalisé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Dosis"/>
              <a:buNone/>
              <a:defRPr b="1" i="0" sz="36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8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6</a:t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3</a:t>
            </a: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8"/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5</a:t>
            </a: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628649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2</a:t>
            </a:r>
            <a:endParaRPr/>
          </a:p>
        </p:txBody>
      </p:sp>
      <p:sp>
        <p:nvSpPr>
          <p:cNvPr id="76" name="Google Shape;76;p8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8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4</a:t>
            </a:r>
            <a:endParaRPr/>
          </a:p>
        </p:txBody>
      </p:sp>
      <p:sp>
        <p:nvSpPr>
          <p:cNvPr id="78" name="Google Shape;78;p8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 sz="1200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Révision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 sz="1200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offerte</a:t>
            </a:r>
            <a:endParaRPr/>
          </a:p>
        </p:txBody>
      </p:sp>
      <p:grpSp>
        <p:nvGrpSpPr>
          <p:cNvPr id="79" name="Google Shape;79;p8"/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80" name="Google Shape;80;p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fmla="val 16667" name="adj"/>
              </a:avLst>
            </a:prstGeom>
            <a:solidFill>
              <a:srgbClr val="AEABAB"/>
            </a:solidFill>
            <a:ln cap="flat" cmpd="sng" w="1270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cap="flat" cmpd="sng" w="1270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1800">
                  <a:solidFill>
                    <a:srgbClr val="757575"/>
                  </a:solidFill>
                  <a:latin typeface="Dosis ExtraBold"/>
                  <a:ea typeface="Dosis ExtraBold"/>
                  <a:cs typeface="Dosis ExtraBold"/>
                  <a:sym typeface="Dosis ExtraBold"/>
                </a:rPr>
                <a:t>Séance 1</a:t>
              </a:r>
              <a:endParaRPr/>
            </a:p>
          </p:txBody>
        </p:sp>
      </p:grpSp>
      <p:sp>
        <p:nvSpPr>
          <p:cNvPr id="82" name="Google Shape;82;p8"/>
          <p:cNvSpPr/>
          <p:nvPr>
            <p:ph idx="1" type="body"/>
          </p:nvPr>
        </p:nvSpPr>
        <p:spPr>
          <a:xfrm>
            <a:off x="800611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8"/>
          <p:cNvSpPr/>
          <p:nvPr>
            <p:ph idx="2" type="body"/>
          </p:nvPr>
        </p:nvSpPr>
        <p:spPr>
          <a:xfrm>
            <a:off x="4909142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8"/>
          <p:cNvSpPr/>
          <p:nvPr>
            <p:ph idx="3" type="body"/>
          </p:nvPr>
        </p:nvSpPr>
        <p:spPr>
          <a:xfrm>
            <a:off x="800611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8"/>
          <p:cNvSpPr/>
          <p:nvPr>
            <p:ph idx="4" type="body"/>
          </p:nvPr>
        </p:nvSpPr>
        <p:spPr>
          <a:xfrm>
            <a:off x="4909142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8"/>
          <p:cNvSpPr/>
          <p:nvPr>
            <p:ph idx="5" type="body"/>
          </p:nvPr>
        </p:nvSpPr>
        <p:spPr>
          <a:xfrm>
            <a:off x="800611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8"/>
          <p:cNvSpPr/>
          <p:nvPr>
            <p:ph idx="6" type="body"/>
          </p:nvPr>
        </p:nvSpPr>
        <p:spPr>
          <a:xfrm>
            <a:off x="4909142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Disposition personnalisée">
  <p:cSld name="14_Disposition personnalisé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0" name="Google Shape;90;p9"/>
          <p:cNvSpPr/>
          <p:nvPr/>
        </p:nvSpPr>
        <p:spPr>
          <a:xfrm>
            <a:off x="612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1D6EC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38100" rotWithShape="0" algn="tl" dir="2700000" dist="25400">
              <a:srgbClr val="00B0F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9"/>
          <p:cNvSpPr/>
          <p:nvPr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1</a:t>
            </a:r>
            <a:endParaRPr/>
          </a:p>
        </p:txBody>
      </p:sp>
      <p:sp>
        <p:nvSpPr>
          <p:cNvPr id="92" name="Google Shape;92;p9"/>
          <p:cNvSpPr/>
          <p:nvPr>
            <p:ph idx="1" type="body"/>
          </p:nvPr>
        </p:nvSpPr>
        <p:spPr>
          <a:xfrm>
            <a:off x="792000" y="2395639"/>
            <a:ext cx="3420000" cy="792000"/>
          </a:xfrm>
          <a:prstGeom prst="roundRect">
            <a:avLst>
              <a:gd fmla="val 16667" name="adj"/>
            </a:avLst>
          </a:prstGeom>
          <a:solidFill>
            <a:srgbClr val="E6F3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  <a:defRPr b="0" i="0" sz="12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9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9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4</a:t>
            </a:r>
            <a:endParaRPr/>
          </a:p>
        </p:txBody>
      </p:sp>
      <p:sp>
        <p:nvSpPr>
          <p:cNvPr id="95" name="Google Shape;95;p9"/>
          <p:cNvSpPr/>
          <p:nvPr>
            <p:ph idx="2" type="body"/>
          </p:nvPr>
        </p:nvSpPr>
        <p:spPr>
          <a:xfrm>
            <a:off x="4896000" y="2395639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9"/>
          <p:cNvSpPr/>
          <p:nvPr/>
        </p:nvSpPr>
        <p:spPr>
          <a:xfrm>
            <a:off x="628649" y="3708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2</a:t>
            </a:r>
            <a:endParaRPr/>
          </a:p>
        </p:txBody>
      </p:sp>
      <p:sp>
        <p:nvSpPr>
          <p:cNvPr id="98" name="Google Shape;98;p9"/>
          <p:cNvSpPr/>
          <p:nvPr>
            <p:ph idx="3" type="body"/>
          </p:nvPr>
        </p:nvSpPr>
        <p:spPr>
          <a:xfrm>
            <a:off x="808649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9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3</a:t>
            </a:r>
            <a:endParaRPr/>
          </a:p>
        </p:txBody>
      </p:sp>
      <p:sp>
        <p:nvSpPr>
          <p:cNvPr id="101" name="Google Shape;101;p9"/>
          <p:cNvSpPr/>
          <p:nvPr>
            <p:ph idx="4" type="body"/>
          </p:nvPr>
        </p:nvSpPr>
        <p:spPr>
          <a:xfrm>
            <a:off x="808649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9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5</a:t>
            </a:r>
            <a:endParaRPr/>
          </a:p>
        </p:txBody>
      </p:sp>
      <p:sp>
        <p:nvSpPr>
          <p:cNvPr id="104" name="Google Shape;104;p9"/>
          <p:cNvSpPr/>
          <p:nvPr>
            <p:ph idx="5" type="body"/>
          </p:nvPr>
        </p:nvSpPr>
        <p:spPr>
          <a:xfrm>
            <a:off x="4915350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9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6</a:t>
            </a:r>
            <a:endParaRPr/>
          </a:p>
        </p:txBody>
      </p:sp>
      <p:sp>
        <p:nvSpPr>
          <p:cNvPr id="107" name="Google Shape;107;p9"/>
          <p:cNvSpPr/>
          <p:nvPr>
            <p:ph idx="6" type="body"/>
          </p:nvPr>
        </p:nvSpPr>
        <p:spPr>
          <a:xfrm>
            <a:off x="4915350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Dosis"/>
              <a:buNone/>
              <a:defRPr b="1" i="0" sz="44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Disposition personnalisée">
  <p:cSld name="7_Disposition personnalisée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Dosis"/>
              <a:buNone/>
              <a:defRPr b="1" i="0" sz="36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12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2"/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6</a:t>
            </a:r>
            <a:endParaRPr/>
          </a:p>
        </p:txBody>
      </p:sp>
      <p:sp>
        <p:nvSpPr>
          <p:cNvPr id="115" name="Google Shape;115;p12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3</a:t>
            </a:r>
            <a:endParaRPr/>
          </a:p>
        </p:txBody>
      </p:sp>
      <p:sp>
        <p:nvSpPr>
          <p:cNvPr id="117" name="Google Shape;117;p12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5</a:t>
            </a:r>
            <a:endParaRPr/>
          </a:p>
        </p:txBody>
      </p:sp>
      <p:sp>
        <p:nvSpPr>
          <p:cNvPr id="119" name="Google Shape;119;p12"/>
          <p:cNvSpPr/>
          <p:nvPr/>
        </p:nvSpPr>
        <p:spPr>
          <a:xfrm>
            <a:off x="628649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2</a:t>
            </a:r>
            <a:endParaRPr/>
          </a:p>
        </p:txBody>
      </p:sp>
      <p:sp>
        <p:nvSpPr>
          <p:cNvPr id="121" name="Google Shape;121;p12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4</a:t>
            </a:r>
            <a:endParaRPr/>
          </a:p>
        </p:txBody>
      </p:sp>
      <p:sp>
        <p:nvSpPr>
          <p:cNvPr id="123" name="Google Shape;123;p1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 sz="1200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Révision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 sz="1200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offerte</a:t>
            </a:r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25" name="Google Shape;125;p1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fmla="val 16667" name="adj"/>
              </a:avLst>
            </a:prstGeom>
            <a:solidFill>
              <a:srgbClr val="AEABAB"/>
            </a:solidFill>
            <a:ln cap="flat" cmpd="sng" w="1270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cap="flat" cmpd="sng" w="1270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1800">
                  <a:solidFill>
                    <a:srgbClr val="757575"/>
                  </a:solidFill>
                  <a:latin typeface="Dosis ExtraBold"/>
                  <a:ea typeface="Dosis ExtraBold"/>
                  <a:cs typeface="Dosis ExtraBold"/>
                  <a:sym typeface="Dosis ExtraBold"/>
                </a:rPr>
                <a:t>Séance 1</a:t>
              </a:r>
              <a:endParaRPr/>
            </a:p>
          </p:txBody>
        </p:sp>
      </p:grpSp>
      <p:sp>
        <p:nvSpPr>
          <p:cNvPr id="127" name="Google Shape;127;p12"/>
          <p:cNvSpPr/>
          <p:nvPr>
            <p:ph idx="1" type="body"/>
          </p:nvPr>
        </p:nvSpPr>
        <p:spPr>
          <a:xfrm>
            <a:off x="800611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12"/>
          <p:cNvSpPr/>
          <p:nvPr>
            <p:ph idx="2" type="body"/>
          </p:nvPr>
        </p:nvSpPr>
        <p:spPr>
          <a:xfrm>
            <a:off x="4909142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2"/>
          <p:cNvSpPr/>
          <p:nvPr>
            <p:ph idx="3" type="body"/>
          </p:nvPr>
        </p:nvSpPr>
        <p:spPr>
          <a:xfrm>
            <a:off x="800611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12"/>
          <p:cNvSpPr/>
          <p:nvPr>
            <p:ph idx="4" type="body"/>
          </p:nvPr>
        </p:nvSpPr>
        <p:spPr>
          <a:xfrm>
            <a:off x="4909142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12"/>
          <p:cNvSpPr/>
          <p:nvPr>
            <p:ph idx="5" type="body"/>
          </p:nvPr>
        </p:nvSpPr>
        <p:spPr>
          <a:xfrm>
            <a:off x="800611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12"/>
          <p:cNvSpPr/>
          <p:nvPr>
            <p:ph idx="6" type="body"/>
          </p:nvPr>
        </p:nvSpPr>
        <p:spPr>
          <a:xfrm>
            <a:off x="4909142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Dosis"/>
              <a:buNone/>
              <a:defRPr b="1" i="0" sz="36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Disposition personnalisée">
  <p:cSld name="14_Disposition personnalisé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14"/>
          <p:cNvSpPr/>
          <p:nvPr/>
        </p:nvSpPr>
        <p:spPr>
          <a:xfrm>
            <a:off x="612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1D6EC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38100" rotWithShape="0" algn="tl" dir="2700000" dist="25400">
              <a:srgbClr val="00B0F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1</a:t>
            </a:r>
            <a:endParaRPr/>
          </a:p>
        </p:txBody>
      </p:sp>
      <p:sp>
        <p:nvSpPr>
          <p:cNvPr id="139" name="Google Shape;139;p14"/>
          <p:cNvSpPr/>
          <p:nvPr>
            <p:ph idx="1" type="body"/>
          </p:nvPr>
        </p:nvSpPr>
        <p:spPr>
          <a:xfrm>
            <a:off x="792000" y="2395639"/>
            <a:ext cx="3420000" cy="792000"/>
          </a:xfrm>
          <a:prstGeom prst="roundRect">
            <a:avLst>
              <a:gd fmla="val 16667" name="adj"/>
            </a:avLst>
          </a:prstGeom>
          <a:solidFill>
            <a:srgbClr val="E6F3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  <a:defRPr b="0" i="0" sz="12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14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4</a:t>
            </a:r>
            <a:endParaRPr/>
          </a:p>
        </p:txBody>
      </p:sp>
      <p:sp>
        <p:nvSpPr>
          <p:cNvPr id="142" name="Google Shape;142;p14"/>
          <p:cNvSpPr/>
          <p:nvPr>
            <p:ph idx="2" type="body"/>
          </p:nvPr>
        </p:nvSpPr>
        <p:spPr>
          <a:xfrm>
            <a:off x="4896000" y="2395639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14"/>
          <p:cNvSpPr/>
          <p:nvPr/>
        </p:nvSpPr>
        <p:spPr>
          <a:xfrm>
            <a:off x="628649" y="3708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2</a:t>
            </a:r>
            <a:endParaRPr/>
          </a:p>
        </p:txBody>
      </p:sp>
      <p:sp>
        <p:nvSpPr>
          <p:cNvPr id="145" name="Google Shape;145;p14"/>
          <p:cNvSpPr/>
          <p:nvPr>
            <p:ph idx="3" type="body"/>
          </p:nvPr>
        </p:nvSpPr>
        <p:spPr>
          <a:xfrm>
            <a:off x="808649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14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3</a:t>
            </a:r>
            <a:endParaRPr/>
          </a:p>
        </p:txBody>
      </p:sp>
      <p:sp>
        <p:nvSpPr>
          <p:cNvPr id="148" name="Google Shape;148;p14"/>
          <p:cNvSpPr/>
          <p:nvPr>
            <p:ph idx="4" type="body"/>
          </p:nvPr>
        </p:nvSpPr>
        <p:spPr>
          <a:xfrm>
            <a:off x="808649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14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5</a:t>
            </a:r>
            <a:endParaRPr/>
          </a:p>
        </p:txBody>
      </p:sp>
      <p:sp>
        <p:nvSpPr>
          <p:cNvPr id="151" name="Google Shape;151;p14"/>
          <p:cNvSpPr/>
          <p:nvPr>
            <p:ph idx="5" type="body"/>
          </p:nvPr>
        </p:nvSpPr>
        <p:spPr>
          <a:xfrm>
            <a:off x="4915350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14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6</a:t>
            </a:r>
            <a:endParaRPr/>
          </a:p>
        </p:txBody>
      </p:sp>
      <p:sp>
        <p:nvSpPr>
          <p:cNvPr id="154" name="Google Shape;154;p14"/>
          <p:cNvSpPr/>
          <p:nvPr>
            <p:ph idx="6" type="body"/>
          </p:nvPr>
        </p:nvSpPr>
        <p:spPr>
          <a:xfrm>
            <a:off x="4915350" y="54779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Disposition personnalisée">
  <p:cSld name="17_Disposition personnalisé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" name="Google Shape;15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pic>
        <p:nvPicPr>
          <p:cNvPr id="159" name="Google Shape;15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60" name="Google Shape;160;p15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61" name="Google Shape;16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62" name="Google Shape;16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164" name="Google Shape;16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Travail sur livret</a:t>
            </a:r>
            <a:endParaRPr/>
          </a:p>
        </p:txBody>
      </p:sp>
      <p:sp>
        <p:nvSpPr>
          <p:cNvPr id="166" name="Google Shape;166;p15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15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15"/>
          <p:cNvSpPr/>
          <p:nvPr>
            <p:ph idx="3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15"/>
          <p:cNvSpPr/>
          <p:nvPr>
            <p:ph idx="4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15"/>
          <p:cNvSpPr/>
          <p:nvPr>
            <p:ph idx="5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Disposition personnalisée">
  <p:cSld name="21_Disposition personnalisée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6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pic>
        <p:nvPicPr>
          <p:cNvPr id="175" name="Google Shape;17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76" name="Google Shape;176;p16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77" name="Google Shape;177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180" name="Google Shape;1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Travail sur livret</a:t>
            </a:r>
            <a:endParaRPr/>
          </a:p>
        </p:txBody>
      </p:sp>
      <p:sp>
        <p:nvSpPr>
          <p:cNvPr id="182" name="Google Shape;182;p16"/>
          <p:cNvSpPr txBox="1"/>
          <p:nvPr>
            <p:ph idx="1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16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16"/>
          <p:cNvSpPr/>
          <p:nvPr>
            <p:ph idx="3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16"/>
          <p:cNvSpPr/>
          <p:nvPr>
            <p:ph idx="4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16"/>
          <p:cNvSpPr/>
          <p:nvPr>
            <p:ph idx="5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Disposition personnalisée">
  <p:cSld name="20_Disposition personnalisée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5126699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9" name="Google Shape;189;p17"/>
          <p:cNvSpPr txBox="1"/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b="1" i="0" sz="4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90" name="Google Shape;1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364328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91" name="Google Shape;19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7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pic>
        <p:nvPicPr>
          <p:cNvPr id="193" name="Google Shape;19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Travail sur livret</a:t>
            </a:r>
            <a:endParaRPr/>
          </a:p>
        </p:txBody>
      </p:sp>
      <p:sp>
        <p:nvSpPr>
          <p:cNvPr id="195" name="Google Shape;195;p17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17"/>
          <p:cNvSpPr/>
          <p:nvPr>
            <p:ph idx="2" type="pic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17"/>
          <p:cNvSpPr/>
          <p:nvPr>
            <p:ph idx="3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98" name="Google Shape;19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11543" y="2138891"/>
            <a:ext cx="6120914" cy="115834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757575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99" name="Google Shape;19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sp>
        <p:nvSpPr>
          <p:cNvPr id="201" name="Google Shape;201;p17"/>
          <p:cNvSpPr txBox="1"/>
          <p:nvPr>
            <p:ph idx="4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b="0" i="0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b="0" i="0" sz="11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17"/>
          <p:cNvSpPr/>
          <p:nvPr>
            <p:ph idx="5" type="pic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Dosis"/>
              <a:buNone/>
              <a:defRPr b="1" i="0" sz="4400" u="none" cap="none" strike="noStrike">
                <a:solidFill>
                  <a:srgbClr val="565F88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Disposition personnalisée">
  <p:cSld name="6_Disposition personnalisée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0"/>
          <p:cNvSpPr/>
          <p:nvPr>
            <p:ph idx="2" type="pic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20"/>
          <p:cNvSpPr/>
          <p:nvPr>
            <p:ph idx="3" type="media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20"/>
          <p:cNvSpPr/>
          <p:nvPr>
            <p:ph idx="4" type="media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Img">
  <p:cSld name="8_Img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1"/>
          <p:cNvSpPr/>
          <p:nvPr>
            <p:ph idx="2" type="pic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21"/>
          <p:cNvSpPr/>
          <p:nvPr>
            <p:ph idx="3" type="pic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"/>
          <p:cNvSpPr/>
          <p:nvPr>
            <p:ph idx="4" type="pic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"/>
          <p:cNvSpPr/>
          <p:nvPr>
            <p:ph idx="5" type="pic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"/>
          <p:cNvSpPr/>
          <p:nvPr>
            <p:ph idx="6" type="pic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21"/>
          <p:cNvSpPr/>
          <p:nvPr>
            <p:ph idx="7" type="pic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21"/>
          <p:cNvSpPr/>
          <p:nvPr>
            <p:ph idx="8" type="pic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21"/>
          <p:cNvSpPr/>
          <p:nvPr>
            <p:ph idx="9" type="pic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21"/>
          <p:cNvSpPr/>
          <p:nvPr>
            <p:ph idx="13" type="pic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21"/>
          <p:cNvSpPr/>
          <p:nvPr>
            <p:ph idx="14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21"/>
          <p:cNvSpPr/>
          <p:nvPr>
            <p:ph idx="15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Img">
  <p:cSld name="10_Img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2"/>
          <p:cNvSpPr/>
          <p:nvPr>
            <p:ph idx="2" type="pic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2"/>
          <p:cNvSpPr/>
          <p:nvPr>
            <p:ph idx="3" type="pic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2"/>
          <p:cNvSpPr/>
          <p:nvPr>
            <p:ph idx="4" type="pic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2"/>
          <p:cNvSpPr/>
          <p:nvPr>
            <p:ph idx="5" type="pic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22"/>
          <p:cNvSpPr/>
          <p:nvPr>
            <p:ph idx="6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22"/>
          <p:cNvSpPr/>
          <p:nvPr>
            <p:ph idx="7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Voc_Act_01_4 Vignt+Txt">
  <p:cSld name="4_Voc_Act_01_4 Vignt+T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3"/>
          <p:cNvSpPr/>
          <p:nvPr>
            <p:ph idx="2" type="pic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3"/>
          <p:cNvSpPr/>
          <p:nvPr>
            <p:ph idx="3" type="pic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3"/>
          <p:cNvSpPr/>
          <p:nvPr>
            <p:ph idx="4" type="pic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23"/>
          <p:cNvSpPr/>
          <p:nvPr>
            <p:ph idx="5" type="pic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23"/>
          <p:cNvSpPr/>
          <p:nvPr>
            <p:ph idx="1" type="body"/>
          </p:nvPr>
        </p:nvSpPr>
        <p:spPr>
          <a:xfrm>
            <a:off x="537089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6" name="Google Shape;246;p23"/>
          <p:cNvSpPr/>
          <p:nvPr>
            <p:ph idx="6" type="body"/>
          </p:nvPr>
        </p:nvSpPr>
        <p:spPr>
          <a:xfrm>
            <a:off x="2559118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7" name="Google Shape;247;p23"/>
          <p:cNvSpPr/>
          <p:nvPr>
            <p:ph idx="7" type="body"/>
          </p:nvPr>
        </p:nvSpPr>
        <p:spPr>
          <a:xfrm>
            <a:off x="4581147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8" name="Google Shape;248;p23"/>
          <p:cNvSpPr/>
          <p:nvPr>
            <p:ph idx="8" type="body"/>
          </p:nvPr>
        </p:nvSpPr>
        <p:spPr>
          <a:xfrm>
            <a:off x="6603177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9" name="Google Shape;249;p23"/>
          <p:cNvSpPr/>
          <p:nvPr>
            <p:ph idx="9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24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4"/>
          <p:cNvSpPr/>
          <p:nvPr>
            <p:ph idx="3" type="media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5"/>
          <p:cNvSpPr/>
          <p:nvPr>
            <p:ph idx="2" type="pic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7" name="Google Shape;257;p25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b="1" i="0" sz="5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8" name="Google Shape;258;p25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26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2" name="Google Shape;262;p26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Img">
  <p:cSld name="9_Img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7"/>
          <p:cNvSpPr/>
          <p:nvPr>
            <p:ph idx="2" type="pic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27"/>
          <p:cNvSpPr/>
          <p:nvPr>
            <p:ph idx="3" type="pic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7" name="Google Shape;267;p27"/>
          <p:cNvSpPr/>
          <p:nvPr>
            <p:ph idx="4" type="pic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27"/>
          <p:cNvSpPr/>
          <p:nvPr>
            <p:ph idx="5" type="pic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27"/>
          <p:cNvSpPr/>
          <p:nvPr>
            <p:ph idx="6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0" name="Google Shape;270;p27"/>
          <p:cNvSpPr/>
          <p:nvPr>
            <p:ph idx="7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27"/>
          <p:cNvSpPr/>
          <p:nvPr>
            <p:ph idx="8" type="pic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Voc_Act_01_4 Vignt+Txt">
  <p:cSld name="5_Voc_Act_01_4 Vignt+Txt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28"/>
          <p:cNvSpPr/>
          <p:nvPr>
            <p:ph idx="2" type="pic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28"/>
          <p:cNvSpPr/>
          <p:nvPr>
            <p:ph idx="3" type="pic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28"/>
          <p:cNvSpPr/>
          <p:nvPr>
            <p:ph idx="4" type="pic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28"/>
          <p:cNvSpPr/>
          <p:nvPr>
            <p:ph idx="1" type="body"/>
          </p:nvPr>
        </p:nvSpPr>
        <p:spPr>
          <a:xfrm>
            <a:off x="1479323" y="4680000"/>
            <a:ext cx="1980000" cy="504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8" name="Google Shape;278;p28"/>
          <p:cNvSpPr/>
          <p:nvPr>
            <p:ph idx="5" type="body"/>
          </p:nvPr>
        </p:nvSpPr>
        <p:spPr>
          <a:xfrm>
            <a:off x="3759312" y="4680000"/>
            <a:ext cx="1980000" cy="504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28"/>
          <p:cNvSpPr/>
          <p:nvPr>
            <p:ph idx="6" type="body"/>
          </p:nvPr>
        </p:nvSpPr>
        <p:spPr>
          <a:xfrm>
            <a:off x="6039301" y="4680000"/>
            <a:ext cx="1980000" cy="504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0" name="Google Shape;280;p28"/>
          <p:cNvSpPr/>
          <p:nvPr>
            <p:ph idx="7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4 Vignt+Txt">
  <p:cSld name="3_Voc_Act_01_4 Vignt+Txt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29"/>
          <p:cNvSpPr/>
          <p:nvPr>
            <p:ph idx="2" type="pic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29"/>
          <p:cNvSpPr/>
          <p:nvPr>
            <p:ph idx="3" type="pic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29"/>
          <p:cNvSpPr/>
          <p:nvPr>
            <p:ph idx="4" type="pic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29"/>
          <p:cNvSpPr/>
          <p:nvPr>
            <p:ph idx="5" type="pic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29"/>
          <p:cNvSpPr/>
          <p:nvPr>
            <p:ph idx="1" type="body"/>
          </p:nvPr>
        </p:nvSpPr>
        <p:spPr>
          <a:xfrm>
            <a:off x="358377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8" name="Google Shape;288;p29"/>
          <p:cNvSpPr/>
          <p:nvPr>
            <p:ph idx="6" type="body"/>
          </p:nvPr>
        </p:nvSpPr>
        <p:spPr>
          <a:xfrm>
            <a:off x="2054892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29"/>
          <p:cNvSpPr/>
          <p:nvPr>
            <p:ph idx="7" type="body"/>
          </p:nvPr>
        </p:nvSpPr>
        <p:spPr>
          <a:xfrm>
            <a:off x="3751407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0" name="Google Shape;290;p29"/>
          <p:cNvSpPr/>
          <p:nvPr>
            <p:ph idx="8" type="body"/>
          </p:nvPr>
        </p:nvSpPr>
        <p:spPr>
          <a:xfrm>
            <a:off x="5447922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29"/>
          <p:cNvSpPr/>
          <p:nvPr>
            <p:ph idx="9" type="pic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29"/>
          <p:cNvSpPr/>
          <p:nvPr>
            <p:ph idx="13" type="body"/>
          </p:nvPr>
        </p:nvSpPr>
        <p:spPr>
          <a:xfrm>
            <a:off x="7144439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3" name="Google Shape;293;p29"/>
          <p:cNvSpPr/>
          <p:nvPr>
            <p:ph idx="14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Voc_Act_01_5 Vignt+Txt">
  <p:cSld name="5_Voc_Act_01_5 Vignt+Txt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30"/>
          <p:cNvSpPr/>
          <p:nvPr>
            <p:ph idx="2" type="pic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30"/>
          <p:cNvSpPr/>
          <p:nvPr>
            <p:ph idx="3" type="pic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30"/>
          <p:cNvSpPr/>
          <p:nvPr>
            <p:ph idx="4" type="pic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30"/>
          <p:cNvSpPr/>
          <p:nvPr>
            <p:ph idx="5" type="pic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30"/>
          <p:cNvSpPr/>
          <p:nvPr>
            <p:ph idx="6" type="pic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30"/>
          <p:cNvSpPr/>
          <p:nvPr>
            <p:ph idx="7" type="pic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30"/>
          <p:cNvSpPr/>
          <p:nvPr>
            <p:ph idx="8" type="pic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30"/>
          <p:cNvSpPr/>
          <p:nvPr>
            <p:ph idx="9" type="pic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30"/>
          <p:cNvSpPr/>
          <p:nvPr>
            <p:ph idx="13" type="pic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30"/>
          <p:cNvSpPr/>
          <p:nvPr>
            <p:ph idx="14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1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3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33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position personnalisée">
  <p:cSld name="3_Disposition personnalisée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34"/>
          <p:cNvSpPr/>
          <p:nvPr>
            <p:ph idx="2" type="pic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34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b="1" i="0" sz="5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5" name="Google Shape;325;p34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Voc_Act_01_4 Vignt+Txt">
  <p:cSld name="7_Voc_Act_01_4 Vignt+T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35"/>
          <p:cNvSpPr/>
          <p:nvPr>
            <p:ph idx="2" type="pic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35"/>
          <p:cNvSpPr/>
          <p:nvPr>
            <p:ph idx="3" type="pic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35"/>
          <p:cNvSpPr/>
          <p:nvPr>
            <p:ph idx="4" type="pic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35"/>
          <p:cNvSpPr/>
          <p:nvPr>
            <p:ph idx="5" type="pic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32" name="Google Shape;332;p35"/>
          <p:cNvSpPr/>
          <p:nvPr>
            <p:ph idx="1" type="body"/>
          </p:nvPr>
        </p:nvSpPr>
        <p:spPr>
          <a:xfrm>
            <a:off x="537089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3" name="Google Shape;333;p35"/>
          <p:cNvSpPr/>
          <p:nvPr>
            <p:ph idx="6" type="body"/>
          </p:nvPr>
        </p:nvSpPr>
        <p:spPr>
          <a:xfrm>
            <a:off x="2559118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4" name="Google Shape;334;p35"/>
          <p:cNvSpPr/>
          <p:nvPr>
            <p:ph idx="7" type="body"/>
          </p:nvPr>
        </p:nvSpPr>
        <p:spPr>
          <a:xfrm>
            <a:off x="4581147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5" name="Google Shape;335;p35"/>
          <p:cNvSpPr/>
          <p:nvPr>
            <p:ph idx="8" type="body"/>
          </p:nvPr>
        </p:nvSpPr>
        <p:spPr>
          <a:xfrm>
            <a:off x="6603177" y="468000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6" name="Google Shape;336;p35"/>
          <p:cNvSpPr/>
          <p:nvPr>
            <p:ph idx="9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Voc_Act_01_4 Vignt+Txt">
  <p:cSld name="5_Voc_Act_01_4 Vignt+Txt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36"/>
          <p:cNvSpPr/>
          <p:nvPr>
            <p:ph idx="2" type="pic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p36"/>
          <p:cNvSpPr/>
          <p:nvPr>
            <p:ph idx="3" type="pic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36"/>
          <p:cNvSpPr/>
          <p:nvPr>
            <p:ph idx="4" type="pic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36"/>
          <p:cNvSpPr/>
          <p:nvPr>
            <p:ph idx="5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Voc_Act_01_4 Vignt+Txt">
  <p:cSld name="4_Voc_Act_01_4 Vignt+Txt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37"/>
          <p:cNvSpPr/>
          <p:nvPr>
            <p:ph idx="2" type="pic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37"/>
          <p:cNvSpPr/>
          <p:nvPr>
            <p:ph idx="3" type="pic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37"/>
          <p:cNvSpPr/>
          <p:nvPr>
            <p:ph idx="4" type="pic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37"/>
          <p:cNvSpPr/>
          <p:nvPr>
            <p:ph idx="5" type="pic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49" name="Google Shape;349;p37"/>
          <p:cNvSpPr/>
          <p:nvPr>
            <p:ph idx="6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37"/>
          <p:cNvSpPr/>
          <p:nvPr>
            <p:ph idx="7" type="pic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1" name="Google Shape;351;p37"/>
          <p:cNvSpPr/>
          <p:nvPr>
            <p:ph idx="8" type="pic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37"/>
          <p:cNvSpPr/>
          <p:nvPr>
            <p:ph idx="9" type="pic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37"/>
          <p:cNvSpPr/>
          <p:nvPr>
            <p:ph idx="13" type="pic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p37"/>
          <p:cNvSpPr/>
          <p:nvPr>
            <p:ph idx="14" type="pic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37"/>
          <p:cNvSpPr/>
          <p:nvPr>
            <p:ph idx="15" type="pic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37"/>
          <p:cNvSpPr/>
          <p:nvPr>
            <p:ph idx="16" type="pic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37"/>
          <p:cNvSpPr/>
          <p:nvPr>
            <p:ph idx="17" type="pic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38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38"/>
          <p:cNvSpPr/>
          <p:nvPr>
            <p:ph idx="3" type="media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Img">
  <p:cSld name="8_Img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9"/>
          <p:cNvSpPr/>
          <p:nvPr>
            <p:ph idx="2" type="pic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39"/>
          <p:cNvSpPr/>
          <p:nvPr>
            <p:ph idx="3" type="pic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39"/>
          <p:cNvSpPr/>
          <p:nvPr>
            <p:ph idx="4" type="pic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7" name="Google Shape;367;p39"/>
          <p:cNvSpPr/>
          <p:nvPr>
            <p:ph idx="5" type="pic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39"/>
          <p:cNvSpPr/>
          <p:nvPr>
            <p:ph idx="6" type="pic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39"/>
          <p:cNvSpPr/>
          <p:nvPr>
            <p:ph idx="7" type="pic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39"/>
          <p:cNvSpPr/>
          <p:nvPr>
            <p:ph idx="8" type="pic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39"/>
          <p:cNvSpPr/>
          <p:nvPr>
            <p:ph idx="9" type="pic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39"/>
          <p:cNvSpPr/>
          <p:nvPr>
            <p:ph idx="13" type="pic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39"/>
          <p:cNvSpPr/>
          <p:nvPr>
            <p:ph idx="14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4" name="Google Shape;374;p39"/>
          <p:cNvSpPr/>
          <p:nvPr>
            <p:ph idx="15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Img">
  <p:cSld name="9_Img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40"/>
          <p:cNvSpPr/>
          <p:nvPr>
            <p:ph idx="2" type="pic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40"/>
          <p:cNvSpPr/>
          <p:nvPr>
            <p:ph idx="3" type="pic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40"/>
          <p:cNvSpPr/>
          <p:nvPr>
            <p:ph idx="4" type="pic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40"/>
          <p:cNvSpPr/>
          <p:nvPr>
            <p:ph idx="5" type="pic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40"/>
          <p:cNvSpPr/>
          <p:nvPr>
            <p:ph idx="6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2" name="Google Shape;382;p40"/>
          <p:cNvSpPr/>
          <p:nvPr>
            <p:ph idx="7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40"/>
          <p:cNvSpPr/>
          <p:nvPr>
            <p:ph idx="8" type="pic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Img">
  <p:cSld name="10_Img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41"/>
          <p:cNvSpPr/>
          <p:nvPr>
            <p:ph idx="2" type="pic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41"/>
          <p:cNvSpPr/>
          <p:nvPr>
            <p:ph idx="3" type="pic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41"/>
          <p:cNvSpPr/>
          <p:nvPr>
            <p:ph idx="4" type="pic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41"/>
          <p:cNvSpPr/>
          <p:nvPr>
            <p:ph idx="5" type="pic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1"/>
          <p:cNvSpPr/>
          <p:nvPr>
            <p:ph idx="6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1" name="Google Shape;391;p41"/>
          <p:cNvSpPr/>
          <p:nvPr>
            <p:ph idx="7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Img">
  <p:cSld name="11_Img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42"/>
          <p:cNvSpPr/>
          <p:nvPr>
            <p:ph idx="2" type="pic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42"/>
          <p:cNvSpPr/>
          <p:nvPr>
            <p:ph idx="3" type="media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6" name="Google Shape;396;p42"/>
          <p:cNvSpPr/>
          <p:nvPr>
            <p:ph idx="4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42"/>
          <p:cNvSpPr/>
          <p:nvPr>
            <p:ph idx="5" type="pic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42"/>
          <p:cNvSpPr/>
          <p:nvPr>
            <p:ph idx="6" type="pic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42"/>
          <p:cNvSpPr/>
          <p:nvPr>
            <p:ph idx="7" type="pic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42"/>
          <p:cNvSpPr/>
          <p:nvPr>
            <p:ph idx="8" type="pic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42"/>
          <p:cNvSpPr/>
          <p:nvPr>
            <p:ph idx="9" type="pic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Voc_Act_01_4 Vignt+Txt">
  <p:cSld name="6_Voc_Act_01_4 Vignt+Txt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43"/>
          <p:cNvSpPr/>
          <p:nvPr>
            <p:ph idx="2" type="pic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43"/>
          <p:cNvSpPr/>
          <p:nvPr>
            <p:ph idx="3" type="pic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06" name="Google Shape;406;p43"/>
          <p:cNvSpPr/>
          <p:nvPr>
            <p:ph idx="4" type="pic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07" name="Google Shape;407;p43"/>
          <p:cNvSpPr/>
          <p:nvPr>
            <p:ph idx="5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  <p:sp>
        <p:nvSpPr>
          <p:cNvPr id="408" name="Google Shape;408;p43"/>
          <p:cNvSpPr/>
          <p:nvPr>
            <p:ph idx="6" type="pic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43"/>
          <p:cNvSpPr/>
          <p:nvPr>
            <p:ph idx="7" type="pic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43"/>
          <p:cNvSpPr/>
          <p:nvPr>
            <p:ph idx="8" type="pic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4 Vignt+Txt">
  <p:cSld name="3_Voc_Act_01_4 Vignt+T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44"/>
          <p:cNvSpPr/>
          <p:nvPr>
            <p:ph idx="2" type="pic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4"/>
          <p:cNvSpPr/>
          <p:nvPr>
            <p:ph idx="3" type="pic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4"/>
          <p:cNvSpPr/>
          <p:nvPr>
            <p:ph idx="4" type="pic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4"/>
          <p:cNvSpPr/>
          <p:nvPr>
            <p:ph idx="5" type="pic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7" name="Google Shape;417;p44"/>
          <p:cNvSpPr/>
          <p:nvPr>
            <p:ph idx="1" type="body"/>
          </p:nvPr>
        </p:nvSpPr>
        <p:spPr>
          <a:xfrm>
            <a:off x="358377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8" name="Google Shape;418;p44"/>
          <p:cNvSpPr/>
          <p:nvPr>
            <p:ph idx="6" type="body"/>
          </p:nvPr>
        </p:nvSpPr>
        <p:spPr>
          <a:xfrm>
            <a:off x="2054892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9" name="Google Shape;419;p44"/>
          <p:cNvSpPr/>
          <p:nvPr>
            <p:ph idx="7" type="body"/>
          </p:nvPr>
        </p:nvSpPr>
        <p:spPr>
          <a:xfrm>
            <a:off x="3751407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0" name="Google Shape;420;p44"/>
          <p:cNvSpPr/>
          <p:nvPr>
            <p:ph idx="8" type="body"/>
          </p:nvPr>
        </p:nvSpPr>
        <p:spPr>
          <a:xfrm>
            <a:off x="5447922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1" name="Google Shape;421;p44"/>
          <p:cNvSpPr/>
          <p:nvPr>
            <p:ph idx="9" type="pic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44"/>
          <p:cNvSpPr/>
          <p:nvPr>
            <p:ph idx="13" type="body"/>
          </p:nvPr>
        </p:nvSpPr>
        <p:spPr>
          <a:xfrm>
            <a:off x="7144439" y="4680000"/>
            <a:ext cx="162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3" name="Google Shape;423;p44"/>
          <p:cNvSpPr/>
          <p:nvPr>
            <p:ph idx="14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Voc_Act_01_5 Vignt+Txt">
  <p:cSld name="5_Voc_Act_01_5 Vignt+Txt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45"/>
          <p:cNvSpPr/>
          <p:nvPr>
            <p:ph idx="2" type="pic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5"/>
          <p:cNvSpPr/>
          <p:nvPr>
            <p:ph idx="3" type="pic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45"/>
          <p:cNvSpPr/>
          <p:nvPr>
            <p:ph idx="4" type="pic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45"/>
          <p:cNvSpPr/>
          <p:nvPr>
            <p:ph idx="5" type="pic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0" name="Google Shape;430;p45"/>
          <p:cNvSpPr/>
          <p:nvPr>
            <p:ph idx="6" type="pic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45"/>
          <p:cNvSpPr/>
          <p:nvPr>
            <p:ph idx="7" type="pic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45"/>
          <p:cNvSpPr/>
          <p:nvPr>
            <p:ph idx="8" type="pic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45"/>
          <p:cNvSpPr/>
          <p:nvPr>
            <p:ph idx="9" type="pic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4" name="Google Shape;434;p45"/>
          <p:cNvSpPr/>
          <p:nvPr>
            <p:ph idx="13" type="pic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5"/>
          <p:cNvSpPr/>
          <p:nvPr>
            <p:ph idx="14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46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Disposition personnalisée">
  <p:cSld name="6_Disposition personnalisée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47"/>
          <p:cNvSpPr/>
          <p:nvPr>
            <p:ph idx="2" type="pic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42" name="Google Shape;442;p47"/>
          <p:cNvSpPr/>
          <p:nvPr>
            <p:ph idx="3" type="media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3" name="Google Shape;443;p47"/>
          <p:cNvSpPr/>
          <p:nvPr>
            <p:ph idx="4" type="media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Img">
  <p:cSld name="3_Voc_Act_01_Img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4" name="Google Shape;454;p49"/>
          <p:cNvSpPr/>
          <p:nvPr>
            <p:ph idx="2" type="pic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49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Img">
  <p:cSld name="6_Img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8" name="Google Shape;458;p50"/>
          <p:cNvSpPr txBox="1"/>
          <p:nvPr>
            <p:ph idx="1" type="body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9" name="Google Shape;459;p50"/>
          <p:cNvSpPr/>
          <p:nvPr>
            <p:ph idx="2" type="pic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0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51"/>
          <p:cNvSpPr txBox="1"/>
          <p:nvPr>
            <p:ph idx="1" type="body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4" name="Google Shape;464;p51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7" name="Google Shape;467;p52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8" name="Google Shape;468;p52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Vid">
  <p:cSld name="3_Voc_Act_01_Vid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53"/>
          <p:cNvSpPr/>
          <p:nvPr>
            <p:ph idx="2" type="media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2" name="Google Shape;472;p53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Dosis Medium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54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6" name="Google Shape;486;p56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" name="Google Shape;487;p56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57"/>
          <p:cNvSpPr txBox="1"/>
          <p:nvPr>
            <p:ph idx="1" type="body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1" name="Google Shape;491;p57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Img">
  <p:cSld name="6_Img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58"/>
          <p:cNvSpPr txBox="1"/>
          <p:nvPr>
            <p:ph idx="1" type="body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5" name="Google Shape;495;p58"/>
          <p:cNvSpPr/>
          <p:nvPr>
            <p:ph idx="2" type="pic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58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Vid">
  <p:cSld name="3_Voc_Act_01_Vid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59"/>
          <p:cNvSpPr/>
          <p:nvPr>
            <p:ph idx="2" type="media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0" name="Google Shape;500;p59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Img">
  <p:cSld name="3_Voc_Act_01_Img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3" name="Google Shape;503;p60"/>
          <p:cNvSpPr/>
          <p:nvPr>
            <p:ph idx="2" type="pic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60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Dosis Medium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7" name="Google Shape;507;p61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Img">
  <p:cSld name="3_Voc_Act_01_Img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63"/>
          <p:cNvSpPr/>
          <p:nvPr>
            <p:ph idx="2" type="pic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519" name="Google Shape;519;p63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64"/>
          <p:cNvSpPr txBox="1"/>
          <p:nvPr>
            <p:ph idx="1" type="body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3" name="Google Shape;523;p64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6" name="Google Shape;526;p65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7" name="Google Shape;527;p65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Dosis Medium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0" name="Google Shape;530;p66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Disposition personnalisée">
  <p:cSld name="5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Disposition personnalisée">
  <p:cSld name="5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Disposition personnalisée">
  <p:cSld name="5_Disposition personnalisé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Mascotte">
  <p:cSld name="02_Voc_Act_01_Mascotte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5" name="Google Shape;555;p81"/>
          <p:cNvSpPr txBox="1"/>
          <p:nvPr>
            <p:ph idx="1" type="body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8612" lvl="0" marL="457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4325" lvl="1" marL="914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0037" lvl="2" marL="1371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925" lvl="3" marL="1828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925" lvl="4" marL="22860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925" lvl="5" marL="27432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925" lvl="6" marL="32004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925" lvl="7" marL="36576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925" lvl="8" marL="4114800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6" name="Google Shape;556;p81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Large Vidéo">
  <p:cSld name="02_Voc_Act_01_Large Vidéo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9" name="Google Shape;559;p82"/>
          <p:cNvSpPr/>
          <p:nvPr>
            <p:ph idx="2" type="media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b="0" i="0" sz="11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b="0" i="0" sz="101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0" name="Google Shape;560;p82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oc_Act_01_Img">
  <p:cSld name="3_Voc_Act_01_Img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8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3" name="Google Shape;563;p83"/>
          <p:cNvSpPr/>
          <p:nvPr>
            <p:ph idx="2" type="pic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564" name="Google Shape;564;p83"/>
          <p:cNvSpPr/>
          <p:nvPr>
            <p:ph idx="3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_Voc_Act_01__Libre">
  <p:cSld name="02_Voc_Act_01__Libre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Dosis Medium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7" name="Google Shape;567;p84"/>
          <p:cNvSpPr/>
          <p:nvPr>
            <p:ph idx="2" type="pic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1.jp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5" Type="http://schemas.openxmlformats.org/officeDocument/2006/relationships/theme" Target="../theme/theme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10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theme" Target="../theme/theme12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42.xml"/><Relationship Id="rId6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48.xml"/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/Relationships>
</file>

<file path=ppt/slideMasters/_rels/slideMaster7.xml.rels><?xml version="1.0" encoding="UTF-8" standalone="yes"?><Relationships xmlns="http://schemas.openxmlformats.org/package/2006/relationships"><Relationship Id="rId11" Type="http://schemas.openxmlformats.org/officeDocument/2006/relationships/theme" Target="../theme/theme13.xml"/><Relationship Id="rId10" Type="http://schemas.openxmlformats.org/officeDocument/2006/relationships/slideLayout" Target="../slideLayouts/slideLayout54.xml"/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3" Type="http://schemas.openxmlformats.org/officeDocument/2006/relationships/slideLayout" Target="../slideLayouts/slideLayout61.xml"/><Relationship Id="rId4" Type="http://schemas.openxmlformats.org/officeDocument/2006/relationships/theme" Target="../theme/theme5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5.xml"/><Relationship Id="rId5" Type="http://schemas.openxmlformats.org/officeDocument/2006/relationships/theme" Target="../theme/theme11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theme" Target="../theme/theme6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16.jpg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theme" Target="../theme/theme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, dessin humoristique" id="10" name="Google Shape;10;p1"/>
          <p:cNvPicPr preferRelativeResize="0"/>
          <p:nvPr/>
        </p:nvPicPr>
        <p:blipFill rotWithShape="1">
          <a:blip r:embed="rId1">
            <a:alphaModFix/>
          </a:blip>
          <a:srcRect b="3579" l="0" r="0" t="1851"/>
          <a:stretch/>
        </p:blipFill>
        <p:spPr>
          <a:xfrm>
            <a:off x="0" y="-59831"/>
            <a:ext cx="9144000" cy="6917831"/>
          </a:xfrm>
          <a:prstGeom prst="rect">
            <a:avLst/>
          </a:prstGeom>
          <a:noFill/>
          <a:ln>
            <a:noFill/>
          </a:ln>
        </p:spPr>
      </p:pic>
      <p:sp>
        <p:nvSpPr>
          <p:cNvPr descr="Image générée" id="11" name="Google Shape;11;p1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7333" y="1925059"/>
            <a:ext cx="2386133" cy="225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3">
            <a:alphaModFix/>
          </a:blip>
          <a:srcRect b="0" l="0" r="3937" t="0"/>
          <a:stretch/>
        </p:blipFill>
        <p:spPr>
          <a:xfrm>
            <a:off x="697368" y="1925059"/>
            <a:ext cx="2503032" cy="260561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07" name="Google Shape;20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9"/>
          <p:cNvSpPr txBox="1"/>
          <p:nvPr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Activités sur livret</a:t>
            </a:r>
            <a:endParaRPr/>
          </a:p>
        </p:txBody>
      </p:sp>
      <p:pic>
        <p:nvPicPr>
          <p:cNvPr id="210" name="Google Shape;210;p19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9"/>
          <p:cNvSpPr txBox="1"/>
          <p:nvPr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311" name="Google Shape;31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2"/>
          <p:cNvSpPr txBox="1"/>
          <p:nvPr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313" name="Google Shape;313;p32"/>
          <p:cNvSpPr txBox="1"/>
          <p:nvPr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Activités  sur livret</a:t>
            </a:r>
            <a:endParaRPr/>
          </a:p>
        </p:txBody>
      </p:sp>
      <p:pic>
        <p:nvPicPr>
          <p:cNvPr id="314" name="Google Shape;314;p32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2"/>
          <p:cNvSpPr txBox="1"/>
          <p:nvPr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46" name="Google Shape;446;p4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8"/>
          <p:cNvSpPr txBox="1"/>
          <p:nvPr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448" name="Google Shape;448;p48"/>
          <p:cNvSpPr txBox="1"/>
          <p:nvPr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Activités  sur livret</a:t>
            </a:r>
            <a:endParaRPr/>
          </a:p>
        </p:txBody>
      </p:sp>
      <p:pic>
        <p:nvPicPr>
          <p:cNvPr id="449" name="Google Shape;449;p48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8"/>
          <p:cNvSpPr txBox="1"/>
          <p:nvPr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8" name="Google Shape;478;p55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55"/>
          <p:cNvSpPr txBox="1"/>
          <p:nvPr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480" name="Google Shape;480;p55"/>
          <p:cNvSpPr txBox="1"/>
          <p:nvPr/>
        </p:nvSpPr>
        <p:spPr>
          <a:xfrm>
            <a:off x="6620852" y="68678"/>
            <a:ext cx="157993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Travail sur livret</a:t>
            </a:r>
            <a:endParaRPr/>
          </a:p>
        </p:txBody>
      </p:sp>
      <p:pic>
        <p:nvPicPr>
          <p:cNvPr id="481" name="Google Shape;481;p55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5"/>
          <p:cNvSpPr txBox="1"/>
          <p:nvPr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510" name="Google Shape;510;p62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2"/>
          <p:cNvSpPr txBox="1"/>
          <p:nvPr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512" name="Google Shape;512;p62"/>
          <p:cNvSpPr txBox="1"/>
          <p:nvPr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Activités sur livret</a:t>
            </a:r>
            <a:endParaRPr/>
          </a:p>
        </p:txBody>
      </p:sp>
      <p:pic>
        <p:nvPicPr>
          <p:cNvPr id="513" name="Google Shape;51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62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62"/>
          <p:cNvSpPr txBox="1"/>
          <p:nvPr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2" r:id="rId5"/>
    <p:sldLayoutId id="2147483703" r:id="rId6"/>
    <p:sldLayoutId id="2147483704" r:id="rId7"/>
    <p:sldLayoutId id="2147483705" r:id="rId8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06" r:id="rId1"/>
    <p:sldLayoutId id="2147483707" r:id="rId2"/>
    <p:sldLayoutId id="2147483708" r:id="rId3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09" r:id="rId1"/>
    <p:sldLayoutId id="2147483710" r:id="rId2"/>
    <p:sldLayoutId id="2147483711" r:id="rId3"/>
    <p:sldLayoutId id="2147483712" r:id="rId4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13" r:id="rId1"/>
    <p:sldLayoutId id="2147483714" r:id="rId2"/>
    <p:sldLayoutId id="2147483715" r:id="rId3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8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b="0" i="0" sz="1600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547" name="Google Shape;547;p80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80"/>
          <p:cNvSpPr txBox="1"/>
          <p:nvPr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Présentation</a:t>
            </a:r>
            <a:endParaRPr/>
          </a:p>
        </p:txBody>
      </p:sp>
      <p:sp>
        <p:nvSpPr>
          <p:cNvPr id="549" name="Google Shape;549;p80"/>
          <p:cNvSpPr txBox="1"/>
          <p:nvPr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Travail sur livret</a:t>
            </a:r>
            <a:endParaRPr/>
          </a:p>
        </p:txBody>
      </p:sp>
      <p:pic>
        <p:nvPicPr>
          <p:cNvPr id="550" name="Google Shape;550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80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80"/>
          <p:cNvSpPr txBox="1"/>
          <p:nvPr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400"/>
              <a:buFont typeface="Dosis"/>
              <a:buNone/>
            </a:pPr>
            <a:r>
              <a:rPr b="1" i="0" lang="fr-MA" sz="1400" u="none" cap="none" strike="noStrike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Exploitation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6" r:id="rId5"/>
    <p:sldLayoutId id="2147483717" r:id="rId6"/>
    <p:sldLayoutId id="2147483718" r:id="rId7"/>
    <p:sldLayoutId id="2147483719" r:id="rId8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image" Target="../media/image42.png"/><Relationship Id="rId5" Type="http://schemas.openxmlformats.org/officeDocument/2006/relationships/image" Target="../media/image40.png"/><Relationship Id="rId6" Type="http://schemas.openxmlformats.org/officeDocument/2006/relationships/image" Target="../media/image3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Relationship Id="rId5" Type="http://schemas.openxmlformats.org/officeDocument/2006/relationships/image" Target="../media/image39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7.png"/><Relationship Id="rId4" Type="http://schemas.openxmlformats.org/officeDocument/2006/relationships/image" Target="../media/image4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43.png"/><Relationship Id="rId5" Type="http://schemas.openxmlformats.org/officeDocument/2006/relationships/image" Target="../media/image39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4" Type="http://schemas.openxmlformats.org/officeDocument/2006/relationships/image" Target="../media/image4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Relationship Id="rId4" Type="http://schemas.openxmlformats.org/officeDocument/2006/relationships/image" Target="../media/image49.png"/><Relationship Id="rId5" Type="http://schemas.openxmlformats.org/officeDocument/2006/relationships/image" Target="../media/image39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Relationship Id="rId4" Type="http://schemas.openxmlformats.org/officeDocument/2006/relationships/image" Target="../media/image5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Relationship Id="rId4" Type="http://schemas.openxmlformats.org/officeDocument/2006/relationships/image" Target="../media/image51.png"/><Relationship Id="rId5" Type="http://schemas.openxmlformats.org/officeDocument/2006/relationships/image" Target="../media/image39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png"/><Relationship Id="rId4" Type="http://schemas.openxmlformats.org/officeDocument/2006/relationships/image" Target="../media/image5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48.png"/><Relationship Id="rId5" Type="http://schemas.openxmlformats.org/officeDocument/2006/relationships/image" Target="../media/image39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Relationship Id="rId4" Type="http://schemas.openxmlformats.org/officeDocument/2006/relationships/image" Target="../media/image5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Relationship Id="rId4" Type="http://schemas.openxmlformats.org/officeDocument/2006/relationships/image" Target="../media/image5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Relationship Id="rId4" Type="http://schemas.openxmlformats.org/officeDocument/2006/relationships/image" Target="../media/image6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Relationship Id="rId4" Type="http://schemas.openxmlformats.org/officeDocument/2006/relationships/image" Target="../media/image6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53.png"/><Relationship Id="rId5" Type="http://schemas.openxmlformats.org/officeDocument/2006/relationships/image" Target="../media/image39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Relationship Id="rId4" Type="http://schemas.openxmlformats.org/officeDocument/2006/relationships/image" Target="../media/image5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Relationship Id="rId4" Type="http://schemas.openxmlformats.org/officeDocument/2006/relationships/image" Target="../media/image59.png"/><Relationship Id="rId5" Type="http://schemas.openxmlformats.org/officeDocument/2006/relationships/image" Target="../media/image39.gif"/><Relationship Id="rId6" Type="http://schemas.openxmlformats.org/officeDocument/2006/relationships/image" Target="../media/image5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Relationship Id="rId4" Type="http://schemas.openxmlformats.org/officeDocument/2006/relationships/image" Target="../media/image55.jpg"/><Relationship Id="rId9" Type="http://schemas.openxmlformats.org/officeDocument/2006/relationships/image" Target="../media/image65.jpg"/><Relationship Id="rId5" Type="http://schemas.openxmlformats.org/officeDocument/2006/relationships/image" Target="../media/image60.jpg"/><Relationship Id="rId6" Type="http://schemas.openxmlformats.org/officeDocument/2006/relationships/image" Target="../media/image62.jpg"/><Relationship Id="rId7" Type="http://schemas.openxmlformats.org/officeDocument/2006/relationships/image" Target="../media/image70.jpg"/><Relationship Id="rId8" Type="http://schemas.openxmlformats.org/officeDocument/2006/relationships/image" Target="../media/image66.jpg"/></Relationships>
</file>

<file path=ppt/slides/_rels/slide25.xml.rels><?xml version="1.0" encoding="UTF-8" standalone="yes"?><Relationships xmlns="http://schemas.openxmlformats.org/package/2006/relationships"><Relationship Id="rId10" Type="http://schemas.openxmlformats.org/officeDocument/2006/relationships/image" Target="../media/image72.jp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Relationship Id="rId4" Type="http://schemas.openxmlformats.org/officeDocument/2006/relationships/image" Target="../media/image63.png"/><Relationship Id="rId9" Type="http://schemas.openxmlformats.org/officeDocument/2006/relationships/image" Target="../media/image71.jpg"/><Relationship Id="rId5" Type="http://schemas.openxmlformats.org/officeDocument/2006/relationships/image" Target="../media/image69.jpg"/><Relationship Id="rId6" Type="http://schemas.openxmlformats.org/officeDocument/2006/relationships/image" Target="../media/image61.jpg"/><Relationship Id="rId7" Type="http://schemas.openxmlformats.org/officeDocument/2006/relationships/image" Target="../media/image68.jpg"/><Relationship Id="rId8" Type="http://schemas.openxmlformats.org/officeDocument/2006/relationships/image" Target="../media/image6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Relationship Id="rId4" Type="http://schemas.openxmlformats.org/officeDocument/2006/relationships/image" Target="../media/image83.png"/><Relationship Id="rId5" Type="http://schemas.openxmlformats.org/officeDocument/2006/relationships/image" Target="../media/image39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7.png"/><Relationship Id="rId4" Type="http://schemas.openxmlformats.org/officeDocument/2006/relationships/image" Target="../media/image8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Relationship Id="rId4" Type="http://schemas.openxmlformats.org/officeDocument/2006/relationships/image" Target="../media/image81.png"/><Relationship Id="rId5" Type="http://schemas.openxmlformats.org/officeDocument/2006/relationships/image" Target="../media/image39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Relationship Id="rId4" Type="http://schemas.openxmlformats.org/officeDocument/2006/relationships/image" Target="../media/image7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76.png"/><Relationship Id="rId5" Type="http://schemas.openxmlformats.org/officeDocument/2006/relationships/image" Target="../media/image39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7.png"/><Relationship Id="rId4" Type="http://schemas.openxmlformats.org/officeDocument/2006/relationships/image" Target="../media/image8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5.jpg"/><Relationship Id="rId4" Type="http://schemas.openxmlformats.org/officeDocument/2006/relationships/image" Target="../media/image4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5.png"/><Relationship Id="rId4" Type="http://schemas.openxmlformats.org/officeDocument/2006/relationships/image" Target="../media/image7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Relationship Id="rId4" Type="http://schemas.openxmlformats.org/officeDocument/2006/relationships/image" Target="../media/image78.png"/><Relationship Id="rId5" Type="http://schemas.openxmlformats.org/officeDocument/2006/relationships/image" Target="../media/image39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Relationship Id="rId4" Type="http://schemas.openxmlformats.org/officeDocument/2006/relationships/image" Target="../media/image7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Relationship Id="rId4" Type="http://schemas.openxmlformats.org/officeDocument/2006/relationships/image" Target="../media/image73.png"/><Relationship Id="rId5" Type="http://schemas.openxmlformats.org/officeDocument/2006/relationships/image" Target="../media/image39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png"/><Relationship Id="rId4" Type="http://schemas.openxmlformats.org/officeDocument/2006/relationships/image" Target="../media/image7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png"/><Relationship Id="rId4" Type="http://schemas.openxmlformats.org/officeDocument/2006/relationships/image" Target="../media/image77.jpg"/><Relationship Id="rId5" Type="http://schemas.openxmlformats.org/officeDocument/2006/relationships/image" Target="../media/image84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png"/><Relationship Id="rId4" Type="http://schemas.openxmlformats.org/officeDocument/2006/relationships/image" Target="../media/image94.png"/><Relationship Id="rId5" Type="http://schemas.openxmlformats.org/officeDocument/2006/relationships/image" Target="../media/image39.gif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Relationship Id="rId4" Type="http://schemas.openxmlformats.org/officeDocument/2006/relationships/image" Target="../media/image90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Relationship Id="rId4" Type="http://schemas.openxmlformats.org/officeDocument/2006/relationships/image" Target="../media/image39.gif"/><Relationship Id="rId5" Type="http://schemas.openxmlformats.org/officeDocument/2006/relationships/image" Target="../media/image59.png"/><Relationship Id="rId6" Type="http://schemas.openxmlformats.org/officeDocument/2006/relationships/image" Target="../media/image8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png"/><Relationship Id="rId4" Type="http://schemas.openxmlformats.org/officeDocument/2006/relationships/image" Target="../media/image87.jpg"/><Relationship Id="rId9" Type="http://schemas.openxmlformats.org/officeDocument/2006/relationships/image" Target="../media/image91.jpg"/><Relationship Id="rId5" Type="http://schemas.openxmlformats.org/officeDocument/2006/relationships/image" Target="../media/image88.jpg"/><Relationship Id="rId6" Type="http://schemas.openxmlformats.org/officeDocument/2006/relationships/image" Target="../media/image93.jpg"/><Relationship Id="rId7" Type="http://schemas.openxmlformats.org/officeDocument/2006/relationships/image" Target="../media/image86.jpg"/><Relationship Id="rId8" Type="http://schemas.openxmlformats.org/officeDocument/2006/relationships/image" Target="../media/image7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5.png"/><Relationship Id="rId4" Type="http://schemas.openxmlformats.org/officeDocument/2006/relationships/image" Target="../media/image3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2.png"/><Relationship Id="rId4" Type="http://schemas.openxmlformats.org/officeDocument/2006/relationships/image" Target="../media/image89.png"/><Relationship Id="rId9" Type="http://schemas.openxmlformats.org/officeDocument/2006/relationships/image" Target="../media/image101.jpg"/><Relationship Id="rId5" Type="http://schemas.openxmlformats.org/officeDocument/2006/relationships/image" Target="../media/image99.png"/><Relationship Id="rId6" Type="http://schemas.openxmlformats.org/officeDocument/2006/relationships/image" Target="../media/image98.png"/><Relationship Id="rId7" Type="http://schemas.openxmlformats.org/officeDocument/2006/relationships/image" Target="../media/image100.jpg"/><Relationship Id="rId8" Type="http://schemas.openxmlformats.org/officeDocument/2006/relationships/image" Target="../media/image10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2.png"/><Relationship Id="rId4" Type="http://schemas.openxmlformats.org/officeDocument/2006/relationships/image" Target="../media/image89.png"/><Relationship Id="rId9" Type="http://schemas.openxmlformats.org/officeDocument/2006/relationships/image" Target="../media/image112.jpg"/><Relationship Id="rId5" Type="http://schemas.openxmlformats.org/officeDocument/2006/relationships/image" Target="../media/image99.png"/><Relationship Id="rId6" Type="http://schemas.openxmlformats.org/officeDocument/2006/relationships/image" Target="../media/image98.png"/><Relationship Id="rId7" Type="http://schemas.openxmlformats.org/officeDocument/2006/relationships/image" Target="../media/image106.jpg"/><Relationship Id="rId8" Type="http://schemas.openxmlformats.org/officeDocument/2006/relationships/image" Target="../media/image10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92.png"/><Relationship Id="rId4" Type="http://schemas.openxmlformats.org/officeDocument/2006/relationships/image" Target="../media/image89.png"/><Relationship Id="rId9" Type="http://schemas.openxmlformats.org/officeDocument/2006/relationships/image" Target="../media/image111.jpg"/><Relationship Id="rId5" Type="http://schemas.openxmlformats.org/officeDocument/2006/relationships/image" Target="../media/image99.png"/><Relationship Id="rId6" Type="http://schemas.openxmlformats.org/officeDocument/2006/relationships/image" Target="../media/image98.png"/><Relationship Id="rId7" Type="http://schemas.openxmlformats.org/officeDocument/2006/relationships/image" Target="../media/image108.jpg"/><Relationship Id="rId8" Type="http://schemas.openxmlformats.org/officeDocument/2006/relationships/image" Target="../media/image77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9.png"/><Relationship Id="rId4" Type="http://schemas.openxmlformats.org/officeDocument/2006/relationships/image" Target="../media/image35.png"/><Relationship Id="rId5" Type="http://schemas.openxmlformats.org/officeDocument/2006/relationships/image" Target="../media/image39.gif"/></Relationships>
</file>

<file path=ppt/slides/_rels/slide4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1.jpg"/><Relationship Id="rId10" Type="http://schemas.openxmlformats.org/officeDocument/2006/relationships/image" Target="../media/image110.jpg"/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5.png"/><Relationship Id="rId4" Type="http://schemas.openxmlformats.org/officeDocument/2006/relationships/image" Target="../media/image113.jpg"/><Relationship Id="rId9" Type="http://schemas.openxmlformats.org/officeDocument/2006/relationships/image" Target="../media/image115.jpg"/><Relationship Id="rId5" Type="http://schemas.openxmlformats.org/officeDocument/2006/relationships/image" Target="../media/image116.jpg"/><Relationship Id="rId6" Type="http://schemas.openxmlformats.org/officeDocument/2006/relationships/image" Target="../media/image120.jpg"/><Relationship Id="rId7" Type="http://schemas.openxmlformats.org/officeDocument/2006/relationships/image" Target="../media/image114.jpg"/><Relationship Id="rId8" Type="http://schemas.openxmlformats.org/officeDocument/2006/relationships/image" Target="../media/image118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122.png"/><Relationship Id="rId6" Type="http://schemas.openxmlformats.org/officeDocument/2006/relationships/image" Target="../media/image2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5.png"/><Relationship Id="rId4" Type="http://schemas.openxmlformats.org/officeDocument/2006/relationships/image" Target="../media/image12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5.png"/><Relationship Id="rId4" Type="http://schemas.openxmlformats.org/officeDocument/2006/relationships/image" Target="../media/image123.png"/><Relationship Id="rId5" Type="http://schemas.openxmlformats.org/officeDocument/2006/relationships/image" Target="../media/image12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6.png"/><Relationship Id="rId4" Type="http://schemas.openxmlformats.org/officeDocument/2006/relationships/image" Target="../media/image124.png"/><Relationship Id="rId5" Type="http://schemas.openxmlformats.org/officeDocument/2006/relationships/image" Target="../media/image12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6.png"/><Relationship Id="rId4" Type="http://schemas.openxmlformats.org/officeDocument/2006/relationships/image" Target="../media/image127.png"/><Relationship Id="rId5" Type="http://schemas.openxmlformats.org/officeDocument/2006/relationships/image" Target="../media/image39.gif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5.png"/><Relationship Id="rId4" Type="http://schemas.openxmlformats.org/officeDocument/2006/relationships/image" Target="../media/image126.png"/><Relationship Id="rId5" Type="http://schemas.openxmlformats.org/officeDocument/2006/relationships/image" Target="../media/image12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6.png"/><Relationship Id="rId4" Type="http://schemas.openxmlformats.org/officeDocument/2006/relationships/image" Target="../media/image125.png"/><Relationship Id="rId5" Type="http://schemas.openxmlformats.org/officeDocument/2006/relationships/image" Target="../media/image39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5.png"/><Relationship Id="rId4" Type="http://schemas.openxmlformats.org/officeDocument/2006/relationships/image" Target="../media/image12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7.png"/><Relationship Id="rId4" Type="http://schemas.openxmlformats.org/officeDocument/2006/relationships/image" Target="../media/image12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28.png"/><Relationship Id="rId4" Type="http://schemas.openxmlformats.org/officeDocument/2006/relationships/image" Target="../media/image47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7.png"/><Relationship Id="rId4" Type="http://schemas.openxmlformats.org/officeDocument/2006/relationships/image" Target="../media/image12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7.png"/><Relationship Id="rId4" Type="http://schemas.openxmlformats.org/officeDocument/2006/relationships/image" Target="../media/image12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7.png"/><Relationship Id="rId4" Type="http://schemas.openxmlformats.org/officeDocument/2006/relationships/image" Target="../media/image12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8.png"/><Relationship Id="rId4" Type="http://schemas.openxmlformats.org/officeDocument/2006/relationships/image" Target="../media/image130.png"/><Relationship Id="rId5" Type="http://schemas.openxmlformats.org/officeDocument/2006/relationships/image" Target="../media/image132.png"/><Relationship Id="rId6" Type="http://schemas.openxmlformats.org/officeDocument/2006/relationships/image" Target="../media/image3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31.png"/><Relationship Id="rId4" Type="http://schemas.openxmlformats.org/officeDocument/2006/relationships/image" Target="../media/image3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35.png"/><Relationship Id="rId4" Type="http://schemas.openxmlformats.org/officeDocument/2006/relationships/image" Target="../media/image3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1.png"/><Relationship Id="rId4" Type="http://schemas.openxmlformats.org/officeDocument/2006/relationships/image" Target="../media/image35.png"/><Relationship Id="rId5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86"/>
          <p:cNvSpPr txBox="1"/>
          <p:nvPr>
            <p:ph type="title"/>
          </p:nvPr>
        </p:nvSpPr>
        <p:spPr>
          <a:xfrm>
            <a:off x="647900" y="1390533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200"/>
              <a:buFont typeface="Dosis"/>
              <a:buNone/>
            </a:pPr>
            <a:r>
              <a:rPr lang="fr-MA" sz="3200">
                <a:solidFill>
                  <a:srgbClr val="424D7B"/>
                </a:solidFill>
              </a:rPr>
              <a:t>Pictogrammes</a:t>
            </a:r>
            <a:endParaRPr/>
          </a:p>
        </p:txBody>
      </p:sp>
      <p:pic>
        <p:nvPicPr>
          <p:cNvPr id="578" name="Google Shape;57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400" y="2474382"/>
            <a:ext cx="7520578" cy="2799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9" name="Google Shape;579;p86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80" name="Google Shape;580;p86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86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86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87"/>
          <p:cNvSpPr txBox="1"/>
          <p:nvPr>
            <p:ph type="title"/>
          </p:nvPr>
        </p:nvSpPr>
        <p:spPr>
          <a:xfrm>
            <a:off x="701868" y="1496921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200"/>
              <a:buFont typeface="Dosis"/>
              <a:buNone/>
            </a:pPr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sz="3200">
              <a:solidFill>
                <a:srgbClr val="424D7B"/>
              </a:solidFill>
            </a:endParaRPr>
          </a:p>
        </p:txBody>
      </p:sp>
      <p:pic>
        <p:nvPicPr>
          <p:cNvPr id="589" name="Google Shape;589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639" y="2583253"/>
            <a:ext cx="3079656" cy="237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2963" y="2585076"/>
            <a:ext cx="3079658" cy="237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61910" y="2585041"/>
            <a:ext cx="1545908" cy="2372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2" name="Google Shape;592;p8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93" name="Google Shape;593;p87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87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87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8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88"/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b="0" i="0" lang="fr-MA" sz="1800" u="none" cap="none" strike="noStrike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3</a:t>
            </a:r>
            <a:endParaRPr/>
          </a:p>
        </p:txBody>
      </p:sp>
      <p:sp>
        <p:nvSpPr>
          <p:cNvPr id="602" name="Google Shape;602;p88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88"/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AEABAB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b="0" i="0" lang="fr-MA" sz="1800" u="none" cap="none" strike="noStrike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5</a:t>
            </a:r>
            <a:endParaRPr/>
          </a:p>
        </p:txBody>
      </p:sp>
      <p:sp>
        <p:nvSpPr>
          <p:cNvPr id="604" name="Google Shape;604;p88"/>
          <p:cNvSpPr/>
          <p:nvPr>
            <p:ph idx="2" type="body"/>
          </p:nvPr>
        </p:nvSpPr>
        <p:spPr>
          <a:xfrm>
            <a:off x="4909142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05" name="Google Shape;605;p88"/>
          <p:cNvSpPr/>
          <p:nvPr>
            <p:ph idx="3" type="body"/>
          </p:nvPr>
        </p:nvSpPr>
        <p:spPr>
          <a:xfrm>
            <a:off x="800611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06" name="Google Shape;606;p88"/>
          <p:cNvSpPr/>
          <p:nvPr>
            <p:ph idx="4" type="body"/>
          </p:nvPr>
        </p:nvSpPr>
        <p:spPr>
          <a:xfrm>
            <a:off x="4909142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07" name="Google Shape;607;p88"/>
          <p:cNvSpPr/>
          <p:nvPr>
            <p:ph idx="5" type="body"/>
          </p:nvPr>
        </p:nvSpPr>
        <p:spPr>
          <a:xfrm>
            <a:off x="800611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08" name="Google Shape;608;p88"/>
          <p:cNvSpPr/>
          <p:nvPr>
            <p:ph idx="6" type="body"/>
          </p:nvPr>
        </p:nvSpPr>
        <p:spPr>
          <a:xfrm>
            <a:off x="808649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Oral  - Acte de parole  2</a:t>
            </a:r>
            <a:endParaRPr/>
          </a:p>
          <a:p>
            <a:pPr indent="-269875" lvl="0" marL="269875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Ecrit – Point de langue 2</a:t>
            </a:r>
            <a:endParaRPr/>
          </a:p>
          <a:p>
            <a:pPr indent="-269875" lvl="0" marL="269875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Lecture – Phrases</a:t>
            </a:r>
            <a:endParaRPr/>
          </a:p>
        </p:txBody>
      </p:sp>
      <p:sp>
        <p:nvSpPr>
          <p:cNvPr id="609" name="Google Shape;609;p88"/>
          <p:cNvSpPr/>
          <p:nvPr/>
        </p:nvSpPr>
        <p:spPr>
          <a:xfrm>
            <a:off x="4951350" y="5474576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Révision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offerte</a:t>
            </a:r>
            <a:endParaRPr/>
          </a:p>
        </p:txBody>
      </p:sp>
      <p:sp>
        <p:nvSpPr>
          <p:cNvPr id="610" name="Google Shape;610;p88"/>
          <p:cNvSpPr/>
          <p:nvPr/>
        </p:nvSpPr>
        <p:spPr>
          <a:xfrm>
            <a:off x="4895736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Oral – Dialogue</a:t>
            </a:r>
            <a:endParaRPr/>
          </a:p>
          <a:p>
            <a:pPr indent="-266700" lvl="0" marL="2667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– Texte</a:t>
            </a:r>
            <a:endParaRPr/>
          </a:p>
          <a:p>
            <a:pPr indent="-266700" lvl="0" marL="2667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Ecriture – Phrases</a:t>
            </a:r>
            <a:endParaRPr/>
          </a:p>
        </p:txBody>
      </p:sp>
      <p:sp>
        <p:nvSpPr>
          <p:cNvPr id="611" name="Google Shape;611;p88"/>
          <p:cNvSpPr/>
          <p:nvPr/>
        </p:nvSpPr>
        <p:spPr>
          <a:xfrm>
            <a:off x="808649" y="3936813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Oral – Acte de parole 1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Ecrit – Point de langue 1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– Mots avec difficultés </a:t>
            </a:r>
            <a:endParaRPr/>
          </a:p>
        </p:txBody>
      </p:sp>
      <p:sp>
        <p:nvSpPr>
          <p:cNvPr id="612" name="Google Shape;612;p88"/>
          <p:cNvSpPr/>
          <p:nvPr/>
        </p:nvSpPr>
        <p:spPr>
          <a:xfrm>
            <a:off x="4915350" y="3936813"/>
            <a:ext cx="3587584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Oral –  Prise de parole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Lecture – Compréhension de texte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b="0" i="0" lang="fr-MA" sz="1200" u="none" cap="none" strike="noStrik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Ecriture – Phrases </a:t>
            </a:r>
            <a:endParaRPr/>
          </a:p>
        </p:txBody>
      </p:sp>
      <p:sp>
        <p:nvSpPr>
          <p:cNvPr id="613" name="Google Shape;613;p88"/>
          <p:cNvSpPr txBox="1"/>
          <p:nvPr>
            <p:ph type="title"/>
          </p:nvPr>
        </p:nvSpPr>
        <p:spPr>
          <a:xfrm>
            <a:off x="555219" y="1067138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200"/>
              <a:buFont typeface="Dosis"/>
              <a:buNone/>
            </a:pPr>
            <a:r>
              <a:rPr lang="fr-MA" sz="3200"/>
              <a:t>Organisation de la semaine</a:t>
            </a:r>
            <a:endParaRPr/>
          </a:p>
        </p:txBody>
      </p:sp>
      <p:sp>
        <p:nvSpPr>
          <p:cNvPr id="614" name="Google Shape;614;p88"/>
          <p:cNvSpPr/>
          <p:nvPr>
            <p:ph idx="1" type="body"/>
          </p:nvPr>
        </p:nvSpPr>
        <p:spPr>
          <a:xfrm>
            <a:off x="800611" y="2395288"/>
            <a:ext cx="3420000" cy="79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15" name="Google Shape;615;p88"/>
          <p:cNvSpPr/>
          <p:nvPr/>
        </p:nvSpPr>
        <p:spPr>
          <a:xfrm>
            <a:off x="648000" y="2196000"/>
            <a:ext cx="3780000" cy="1080000"/>
          </a:xfrm>
          <a:prstGeom prst="roundRect">
            <a:avLst>
              <a:gd fmla="val 16667" name="adj"/>
            </a:avLst>
          </a:prstGeom>
          <a:solidFill>
            <a:srgbClr val="9EE0F4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88"/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 cap="flat" cmpd="sng" w="12700">
            <a:solidFill>
              <a:srgbClr val="7575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800">
                <a:solidFill>
                  <a:srgbClr val="424D7B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Séance 1</a:t>
            </a:r>
            <a:endParaRPr/>
          </a:p>
        </p:txBody>
      </p:sp>
      <p:sp>
        <p:nvSpPr>
          <p:cNvPr id="617" name="Google Shape;617;p88"/>
          <p:cNvSpPr/>
          <p:nvPr/>
        </p:nvSpPr>
        <p:spPr>
          <a:xfrm>
            <a:off x="800611" y="2373909"/>
            <a:ext cx="3420000" cy="792000"/>
          </a:xfrm>
          <a:prstGeom prst="roundRect">
            <a:avLst>
              <a:gd fmla="val 16667" name="adj"/>
            </a:avLst>
          </a:prstGeom>
          <a:solidFill>
            <a:srgbClr val="EAF8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88"/>
          <p:cNvSpPr/>
          <p:nvPr/>
        </p:nvSpPr>
        <p:spPr>
          <a:xfrm>
            <a:off x="864000" y="2395288"/>
            <a:ext cx="3420000" cy="79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9875" lvl="0" marL="269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Présentation du vocabulaire 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Exploitation du vocabulaire</a:t>
            </a:r>
            <a:endParaRPr/>
          </a:p>
          <a:p>
            <a:pPr indent="-269875" lvl="0" marL="26987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Activités de vocabulaire sur livret</a:t>
            </a:r>
            <a:endParaRPr/>
          </a:p>
        </p:txBody>
      </p:sp>
      <p:grpSp>
        <p:nvGrpSpPr>
          <p:cNvPr id="619" name="Google Shape;619;p88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20" name="Google Shape;620;p8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88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88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9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Description de la scène</a:t>
            </a:r>
            <a:endParaRPr/>
          </a:p>
        </p:txBody>
      </p:sp>
      <p:sp>
        <p:nvSpPr>
          <p:cNvPr id="628" name="Google Shape;628;p89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Travail sur livret</a:t>
            </a:r>
            <a:endParaRPr/>
          </a:p>
        </p:txBody>
      </p:sp>
      <p:pic>
        <p:nvPicPr>
          <p:cNvPr descr="Une image contenant horloge, cercle, symbole, Police&#10;&#10;Le contenu généré par l’IA peut être incorrect." id="629" name="Google Shape;629;p89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-7526" r="-7526" t="0"/>
          <a:stretch/>
        </p:blipFill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orloge, cercle, symbole&#10;&#10;Le contenu généré par l’IA peut être incorrect." id="630" name="Google Shape;630;p89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-7560" r="-7560" t="0"/>
          <a:stretch/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89"/>
          <p:cNvSpPr txBox="1"/>
          <p:nvPr>
            <p:ph type="title"/>
          </p:nvPr>
        </p:nvSpPr>
        <p:spPr>
          <a:xfrm>
            <a:off x="532398" y="1193953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Dosis"/>
              <a:buNone/>
            </a:pPr>
            <a:r>
              <a:rPr lang="fr-MA" sz="3200"/>
              <a:t>Plan de la séance</a:t>
            </a:r>
            <a:endParaRPr/>
          </a:p>
        </p:txBody>
      </p:sp>
      <p:pic>
        <p:nvPicPr>
          <p:cNvPr id="632" name="Google Shape;632;p89"/>
          <p:cNvPicPr preferRelativeResize="0"/>
          <p:nvPr/>
        </p:nvPicPr>
        <p:blipFill rotWithShape="1">
          <a:blip r:embed="rId5">
            <a:alphaModFix/>
          </a:blip>
          <a:srcRect b="18195" l="1542" r="3284" t="8380"/>
          <a:stretch/>
        </p:blipFill>
        <p:spPr>
          <a:xfrm>
            <a:off x="1438977" y="2045581"/>
            <a:ext cx="6246795" cy="134993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89"/>
          <p:cNvSpPr txBox="1"/>
          <p:nvPr/>
        </p:nvSpPr>
        <p:spPr>
          <a:xfrm>
            <a:off x="2227716" y="2160000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424D7B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 Présentation du Vocabulaire</a:t>
            </a:r>
            <a:endParaRPr/>
          </a:p>
        </p:txBody>
      </p:sp>
      <p:pic>
        <p:nvPicPr>
          <p:cNvPr descr="Une image contenant horloge, cercle, symbole, Police&#10;&#10;Le contenu généré par l’IA peut être incorrect." id="634" name="Google Shape;634;p89"/>
          <p:cNvPicPr preferRelativeResize="0"/>
          <p:nvPr>
            <p:ph idx="3" type="pic"/>
          </p:nvPr>
        </p:nvPicPr>
        <p:blipFill rotWithShape="1">
          <a:blip r:embed="rId6">
            <a:alphaModFix/>
          </a:blip>
          <a:srcRect b="0" l="-7526" r="-7526" t="0"/>
          <a:stretch/>
        </p:blipFill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89"/>
          <p:cNvSpPr txBox="1"/>
          <p:nvPr/>
        </p:nvSpPr>
        <p:spPr>
          <a:xfrm>
            <a:off x="2201410" y="2623667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24D7B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Intéressant – Écrire-  Une opération-  Difficile - Lire - La solution</a:t>
            </a:r>
            <a:endParaRPr/>
          </a:p>
          <a:p>
            <a:pPr indent="-266700" lvl="0" marL="2667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24D7B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Mesurer -  Un problème -  Résoudre-  Facile-  Calculer - Une langue</a:t>
            </a:r>
            <a:endParaRPr/>
          </a:p>
          <a:p>
            <a:pPr indent="-190500" lvl="0" marL="2667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solidFill>
                <a:srgbClr val="424D7B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grpSp>
        <p:nvGrpSpPr>
          <p:cNvPr id="636" name="Google Shape;636;p89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37" name="Google Shape;637;p89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89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89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9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Bonjour les enfants !  La leçon de français commence maintenant avec nos amis Majd et Nada.  Soyez attentifs.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645" name="Google Shape;64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9407" y="2021302"/>
            <a:ext cx="2108665" cy="336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90"/>
          <p:cNvPicPr preferRelativeResize="0"/>
          <p:nvPr>
            <p:ph idx="3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7098" y="2021304"/>
            <a:ext cx="1894256" cy="336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67098" y="5388871"/>
            <a:ext cx="4426080" cy="6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9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Graphique, Bleu électrique, conception&#10;&#10;Le contenu généré par l’IA peut être incorrect." id="653" name="Google Shape;653;p91"/>
          <p:cNvPicPr preferRelativeResize="0"/>
          <p:nvPr>
            <p:ph idx="1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9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id="655" name="Google Shape;655;p91"/>
          <p:cNvPicPr preferRelativeResize="0"/>
          <p:nvPr>
            <p:ph idx="14" type="media"/>
          </p:nvPr>
        </p:nvPicPr>
        <p:blipFill rotWithShape="1">
          <a:blip r:embed="rId4">
            <a:alphaModFix/>
          </a:blip>
          <a:srcRect b="1508" l="0" r="0" t="1610"/>
          <a:stretch/>
        </p:blipFill>
        <p:spPr>
          <a:xfrm>
            <a:off x="1132326" y="2493337"/>
            <a:ext cx="1833996" cy="3158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0059" y="2277787"/>
            <a:ext cx="4820328" cy="35896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657" name="Google Shape;657;p9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19461" y="5968461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74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7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9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663" name="Google Shape;663;p9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92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665" name="Google Shape;665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9461" y="5968461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9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671" name="Google Shape;671;p93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72" name="Google Shape;672;p93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30" r="-4630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93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Calculer 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679" name="Google Shape;679;p9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94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681" name="Google Shape;681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9461" y="5968461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9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687" name="Google Shape;687;p95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88" name="Google Shape;688;p95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800"/>
              <a:buNone/>
            </a:pPr>
            <a:r>
              <a:rPr lang="fr-MA" sz="4800"/>
              <a:t>Mesurer </a:t>
            </a:r>
            <a:endParaRPr sz="4800"/>
          </a:p>
        </p:txBody>
      </p:sp>
      <p:pic>
        <p:nvPicPr>
          <p:cNvPr id="689" name="Google Shape;689;p95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9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695" name="Google Shape;695;p96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6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697" name="Google Shape;697;p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9461" y="5968461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9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703" name="Google Shape;703;p97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704" name="Google Shape;704;p97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Une langue</a:t>
            </a:r>
            <a:endParaRPr/>
          </a:p>
        </p:txBody>
      </p:sp>
      <p:pic>
        <p:nvPicPr>
          <p:cNvPr id="705" name="Google Shape;705;p9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572" r="-4571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9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711" name="Google Shape;711;p9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98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713" name="Google Shape;713;p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9461" y="5968461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9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719" name="Google Shape;719;p99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20" name="Google Shape;720;p9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30" r="-4630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99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Lire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0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727" name="Google Shape;727;p10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100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12170" r="1" t="0"/>
          <a:stretch/>
        </p:blipFill>
        <p:spPr>
          <a:xfrm>
            <a:off x="1480825" y="1869673"/>
            <a:ext cx="6182349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729" name="Google Shape;729;p1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Comment est ce livre ?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35" name="Google Shape;735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101"/>
          <p:cNvSpPr txBox="1"/>
          <p:nvPr>
            <p:ph idx="1" type="body"/>
          </p:nvPr>
        </p:nvSpPr>
        <p:spPr>
          <a:xfrm>
            <a:off x="4059473" y="3355504"/>
            <a:ext cx="380094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400"/>
              <a:buNone/>
            </a:pPr>
            <a:r>
              <a:rPr b="0" lang="fr-MA" sz="4400"/>
              <a:t>Ce livre est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ACA4"/>
              </a:buClr>
              <a:buSzPts val="4800"/>
              <a:buNone/>
            </a:pPr>
            <a:r>
              <a:rPr lang="fr-MA" sz="4800">
                <a:solidFill>
                  <a:srgbClr val="00ACA4"/>
                </a:solidFill>
              </a:rPr>
              <a:t>_____ </a:t>
            </a:r>
            <a:r>
              <a:rPr b="0" lang="fr-MA" sz="4800"/>
              <a:t>.</a:t>
            </a:r>
            <a:endParaRPr/>
          </a:p>
        </p:txBody>
      </p:sp>
      <p:pic>
        <p:nvPicPr>
          <p:cNvPr id="737" name="Google Shape;737;p101"/>
          <p:cNvPicPr preferRelativeResize="0"/>
          <p:nvPr/>
        </p:nvPicPr>
        <p:blipFill rotWithShape="1">
          <a:blip r:embed="rId4">
            <a:alphaModFix/>
          </a:blip>
          <a:srcRect b="13824" l="3684" r="0" t="14597"/>
          <a:stretch/>
        </p:blipFill>
        <p:spPr>
          <a:xfrm>
            <a:off x="1283583" y="2283870"/>
            <a:ext cx="2553384" cy="2846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0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Ce livre est intéressant.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43" name="Google Shape;743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102"/>
          <p:cNvSpPr txBox="1"/>
          <p:nvPr>
            <p:ph idx="1" type="body"/>
          </p:nvPr>
        </p:nvSpPr>
        <p:spPr>
          <a:xfrm>
            <a:off x="4059473" y="3355504"/>
            <a:ext cx="380094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400"/>
              <a:buNone/>
            </a:pPr>
            <a:r>
              <a:rPr b="0" lang="fr-MA" sz="4400"/>
              <a:t>Ce livre est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ACA4"/>
              </a:buClr>
              <a:buSzPts val="4800"/>
              <a:buNone/>
            </a:pPr>
            <a:r>
              <a:rPr lang="fr-MA" sz="4800">
                <a:solidFill>
                  <a:srgbClr val="00ACA4"/>
                </a:solidFill>
              </a:rPr>
              <a:t>intéressant </a:t>
            </a:r>
            <a:r>
              <a:rPr b="0" lang="fr-MA" sz="4800"/>
              <a:t>.</a:t>
            </a:r>
            <a:endParaRPr/>
          </a:p>
        </p:txBody>
      </p:sp>
      <p:pic>
        <p:nvPicPr>
          <p:cNvPr id="745" name="Google Shape;745;p102"/>
          <p:cNvPicPr preferRelativeResize="0"/>
          <p:nvPr/>
        </p:nvPicPr>
        <p:blipFill rotWithShape="1">
          <a:blip r:embed="rId4">
            <a:alphaModFix/>
          </a:blip>
          <a:srcRect b="13824" l="3684" r="0" t="14597"/>
          <a:stretch/>
        </p:blipFill>
        <p:spPr>
          <a:xfrm>
            <a:off x="1283583" y="2283870"/>
            <a:ext cx="2553384" cy="2846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0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Comment est ce livre ?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51" name="Google Shape;751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103"/>
          <p:cNvSpPr txBox="1"/>
          <p:nvPr>
            <p:ph idx="1" type="body"/>
          </p:nvPr>
        </p:nvSpPr>
        <p:spPr>
          <a:xfrm>
            <a:off x="4059473" y="3355504"/>
            <a:ext cx="4006498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400"/>
              <a:buNone/>
            </a:pPr>
            <a:r>
              <a:rPr b="0" lang="fr-MA" sz="4400"/>
              <a:t>Ce livre </a:t>
            </a:r>
            <a:r>
              <a:rPr lang="fr-MA" sz="4400"/>
              <a:t>n’est pas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ACA4"/>
              </a:buClr>
              <a:buSzPts val="4800"/>
              <a:buNone/>
            </a:pPr>
            <a:r>
              <a:rPr lang="fr-MA" sz="4800">
                <a:solidFill>
                  <a:srgbClr val="00ACA4"/>
                </a:solidFill>
              </a:rPr>
              <a:t>_____ </a:t>
            </a:r>
            <a:r>
              <a:rPr b="0" lang="fr-MA" sz="4800"/>
              <a:t>.</a:t>
            </a:r>
            <a:endParaRPr/>
          </a:p>
        </p:txBody>
      </p:sp>
      <p:pic>
        <p:nvPicPr>
          <p:cNvPr id="753" name="Google Shape;753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3069" y="1953928"/>
            <a:ext cx="2486993" cy="373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0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Ce livre n’est pas intéressant.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59" name="Google Shape;75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104"/>
          <p:cNvSpPr txBox="1"/>
          <p:nvPr>
            <p:ph idx="1" type="body"/>
          </p:nvPr>
        </p:nvSpPr>
        <p:spPr>
          <a:xfrm>
            <a:off x="4059473" y="3355504"/>
            <a:ext cx="4006498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400"/>
              <a:buNone/>
            </a:pPr>
            <a:r>
              <a:rPr b="0" lang="fr-MA" sz="4400"/>
              <a:t>Ce livre </a:t>
            </a:r>
            <a:r>
              <a:rPr lang="fr-MA" sz="4400"/>
              <a:t>n’est pas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ACA4"/>
              </a:buClr>
              <a:buSzPts val="4800"/>
              <a:buNone/>
            </a:pPr>
            <a:r>
              <a:rPr lang="fr-MA" sz="4800">
                <a:solidFill>
                  <a:srgbClr val="00ACA4"/>
                </a:solidFill>
              </a:rPr>
              <a:t>intéressant </a:t>
            </a:r>
            <a:r>
              <a:rPr b="0" lang="fr-MA" sz="4800"/>
              <a:t>.</a:t>
            </a:r>
            <a:endParaRPr/>
          </a:p>
        </p:txBody>
      </p:sp>
      <p:pic>
        <p:nvPicPr>
          <p:cNvPr id="761" name="Google Shape;761;p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0071" y="2102831"/>
            <a:ext cx="2439060" cy="3658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0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767" name="Google Shape;767;p10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105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9" name="Google Shape;769;p105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770" name="Google Shape;770;p10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0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776" name="Google Shape;776;p106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77" name="Google Shape;777;p106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30" r="-4630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106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La solution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0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descr="Une image contenant capture d’écran, Graphique, Bleu électrique, conception&#10;&#10;Le contenu généré par l’IA peut être incorrect." id="784" name="Google Shape;784;p107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107"/>
          <p:cNvPicPr preferRelativeResize="0"/>
          <p:nvPr>
            <p:ph idx="6" type="media"/>
          </p:nvPr>
        </p:nvPicPr>
        <p:blipFill rotWithShape="1">
          <a:blip r:embed="rId4">
            <a:alphaModFix/>
          </a:blip>
          <a:srcRect b="0" l="0" r="0" t="1736"/>
          <a:stretch/>
        </p:blipFill>
        <p:spPr>
          <a:xfrm>
            <a:off x="1502404" y="2366627"/>
            <a:ext cx="1981684" cy="3462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786" name="Google Shape;786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10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84644" y="1550982"/>
            <a:ext cx="3478530" cy="4526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989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89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989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08"/>
          <p:cNvSpPr txBox="1"/>
          <p:nvPr>
            <p:ph type="title"/>
          </p:nvPr>
        </p:nvSpPr>
        <p:spPr>
          <a:xfrm>
            <a:off x="1653499" y="75599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Répétons ensemble :  Une langue – Mesurer – Calculer – La solution – Lire – Intéressant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793" name="Google Shape;793;p108"/>
          <p:cNvSpPr/>
          <p:nvPr>
            <p:ph idx="1" type="body"/>
          </p:nvPr>
        </p:nvSpPr>
        <p:spPr>
          <a:xfrm>
            <a:off x="1390925" y="3713334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Une langue</a:t>
            </a:r>
            <a:endParaRPr/>
          </a:p>
        </p:txBody>
      </p:sp>
      <p:sp>
        <p:nvSpPr>
          <p:cNvPr id="794" name="Google Shape;794;p108"/>
          <p:cNvSpPr/>
          <p:nvPr>
            <p:ph idx="6" type="body"/>
          </p:nvPr>
        </p:nvSpPr>
        <p:spPr>
          <a:xfrm>
            <a:off x="3646175" y="3713334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Mesurer </a:t>
            </a:r>
            <a:endParaRPr/>
          </a:p>
        </p:txBody>
      </p:sp>
      <p:sp>
        <p:nvSpPr>
          <p:cNvPr id="795" name="Google Shape;795;p108"/>
          <p:cNvSpPr/>
          <p:nvPr>
            <p:ph idx="7" type="body"/>
          </p:nvPr>
        </p:nvSpPr>
        <p:spPr>
          <a:xfrm>
            <a:off x="3727314" y="6118028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Lire </a:t>
            </a:r>
            <a:endParaRPr/>
          </a:p>
        </p:txBody>
      </p:sp>
      <p:sp>
        <p:nvSpPr>
          <p:cNvPr id="796" name="Google Shape;796;p108"/>
          <p:cNvSpPr/>
          <p:nvPr>
            <p:ph idx="8" type="body"/>
          </p:nvPr>
        </p:nvSpPr>
        <p:spPr>
          <a:xfrm>
            <a:off x="6047153" y="6118028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Intéressant</a:t>
            </a:r>
            <a:endParaRPr/>
          </a:p>
        </p:txBody>
      </p:sp>
      <p:pic>
        <p:nvPicPr>
          <p:cNvPr id="797" name="Google Shape;797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7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108"/>
          <p:cNvSpPr/>
          <p:nvPr/>
        </p:nvSpPr>
        <p:spPr>
          <a:xfrm>
            <a:off x="1366185" y="6109977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</a:pPr>
            <a:r>
              <a:rPr b="1" lang="fr-MA" sz="2400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La solution</a:t>
            </a:r>
            <a:endParaRPr/>
          </a:p>
        </p:txBody>
      </p:sp>
      <p:sp>
        <p:nvSpPr>
          <p:cNvPr id="799" name="Google Shape;799;p108"/>
          <p:cNvSpPr/>
          <p:nvPr/>
        </p:nvSpPr>
        <p:spPr>
          <a:xfrm>
            <a:off x="6047153" y="3713334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</a:pPr>
            <a:r>
              <a:rPr b="1" lang="fr-MA" sz="2400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Calculer</a:t>
            </a:r>
            <a:endParaRPr/>
          </a:p>
        </p:txBody>
      </p:sp>
      <p:pic>
        <p:nvPicPr>
          <p:cNvPr id="800" name="Google Shape;800;p108"/>
          <p:cNvPicPr preferRelativeResize="0"/>
          <p:nvPr/>
        </p:nvPicPr>
        <p:blipFill rotWithShape="1">
          <a:blip r:embed="rId4">
            <a:alphaModFix/>
          </a:blip>
          <a:srcRect b="0" l="-4630" r="-4630" t="0"/>
          <a:stretch/>
        </p:blipFill>
        <p:spPr>
          <a:xfrm>
            <a:off x="1383334" y="4378281"/>
            <a:ext cx="1703995" cy="1703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108"/>
          <p:cNvPicPr preferRelativeResize="0"/>
          <p:nvPr/>
        </p:nvPicPr>
        <p:blipFill rotWithShape="1">
          <a:blip r:embed="rId5">
            <a:alphaModFix/>
          </a:blip>
          <a:srcRect b="0" l="-4572" r="-4571" t="0"/>
          <a:stretch/>
        </p:blipFill>
        <p:spPr>
          <a:xfrm>
            <a:off x="1383336" y="1994575"/>
            <a:ext cx="1703994" cy="170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108"/>
          <p:cNvPicPr preferRelativeResize="0"/>
          <p:nvPr/>
        </p:nvPicPr>
        <p:blipFill rotWithShape="1">
          <a:blip r:embed="rId6">
            <a:alphaModFix/>
          </a:blip>
          <a:srcRect b="0" l="-4695" r="-4694" t="0"/>
          <a:stretch/>
        </p:blipFill>
        <p:spPr>
          <a:xfrm>
            <a:off x="3697358" y="2018108"/>
            <a:ext cx="1703994" cy="170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108"/>
          <p:cNvPicPr preferRelativeResize="0"/>
          <p:nvPr/>
        </p:nvPicPr>
        <p:blipFill rotWithShape="1">
          <a:blip r:embed="rId7">
            <a:alphaModFix/>
          </a:blip>
          <a:srcRect b="0" l="-4630" r="-4630" t="0"/>
          <a:stretch/>
        </p:blipFill>
        <p:spPr>
          <a:xfrm>
            <a:off x="6123076" y="1994574"/>
            <a:ext cx="1703994" cy="170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108"/>
          <p:cNvPicPr preferRelativeResize="0"/>
          <p:nvPr/>
        </p:nvPicPr>
        <p:blipFill rotWithShape="1">
          <a:blip r:embed="rId8">
            <a:alphaModFix/>
          </a:blip>
          <a:srcRect b="0" l="-4630" r="-4630" t="0"/>
          <a:stretch/>
        </p:blipFill>
        <p:spPr>
          <a:xfrm>
            <a:off x="3797157" y="4378283"/>
            <a:ext cx="1703994" cy="170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108"/>
          <p:cNvPicPr preferRelativeResize="0"/>
          <p:nvPr/>
        </p:nvPicPr>
        <p:blipFill rotWithShape="1">
          <a:blip r:embed="rId9">
            <a:alphaModFix/>
          </a:blip>
          <a:srcRect b="0" l="-4630" r="-4630" t="0"/>
          <a:stretch/>
        </p:blipFill>
        <p:spPr>
          <a:xfrm>
            <a:off x="6123076" y="4378283"/>
            <a:ext cx="1703994" cy="170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0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Maintenant, on va apprendre d’autres mots avec Majd.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811" name="Google Shape;811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7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2311" y="2088682"/>
            <a:ext cx="1524806" cy="3678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109"/>
          <p:cNvPicPr preferRelativeResize="0"/>
          <p:nvPr/>
        </p:nvPicPr>
        <p:blipFill rotWithShape="1">
          <a:blip r:embed="rId5">
            <a:alphaModFix/>
          </a:blip>
          <a:srcRect b="0" l="-4695" r="-4694" t="0"/>
          <a:stretch/>
        </p:blipFill>
        <p:spPr>
          <a:xfrm>
            <a:off x="5786213" y="4645336"/>
            <a:ext cx="1285610" cy="128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109"/>
          <p:cNvPicPr preferRelativeResize="0"/>
          <p:nvPr/>
        </p:nvPicPr>
        <p:blipFill rotWithShape="1">
          <a:blip r:embed="rId6">
            <a:alphaModFix/>
          </a:blip>
          <a:srcRect b="0" l="-4695" r="-4694" t="0"/>
          <a:stretch/>
        </p:blipFill>
        <p:spPr>
          <a:xfrm>
            <a:off x="4242094" y="1737946"/>
            <a:ext cx="1285609" cy="1285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109"/>
          <p:cNvPicPr preferRelativeResize="0"/>
          <p:nvPr/>
        </p:nvPicPr>
        <p:blipFill rotWithShape="1">
          <a:blip r:embed="rId7">
            <a:alphaModFix/>
          </a:blip>
          <a:srcRect b="0" l="-4523" r="-4523" t="0"/>
          <a:stretch/>
        </p:blipFill>
        <p:spPr>
          <a:xfrm>
            <a:off x="5786213" y="3145690"/>
            <a:ext cx="1285610" cy="128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109"/>
          <p:cNvPicPr preferRelativeResize="0"/>
          <p:nvPr/>
        </p:nvPicPr>
        <p:blipFill rotWithShape="1">
          <a:blip r:embed="rId8">
            <a:alphaModFix/>
          </a:blip>
          <a:srcRect b="0" l="-4695" r="-4694" t="0"/>
          <a:stretch/>
        </p:blipFill>
        <p:spPr>
          <a:xfrm>
            <a:off x="4242094" y="4645336"/>
            <a:ext cx="1285610" cy="128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109"/>
          <p:cNvPicPr preferRelativeResize="0"/>
          <p:nvPr/>
        </p:nvPicPr>
        <p:blipFill rotWithShape="1">
          <a:blip r:embed="rId9">
            <a:alphaModFix/>
          </a:blip>
          <a:srcRect b="0" l="-4630" r="-4630" t="0"/>
          <a:stretch/>
        </p:blipFill>
        <p:spPr>
          <a:xfrm>
            <a:off x="4242094" y="3191641"/>
            <a:ext cx="1285609" cy="1285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109"/>
          <p:cNvPicPr preferRelativeResize="0"/>
          <p:nvPr/>
        </p:nvPicPr>
        <p:blipFill rotWithShape="1">
          <a:blip r:embed="rId10">
            <a:alphaModFix/>
          </a:blip>
          <a:srcRect b="0" l="-4572" r="-4571" t="0"/>
          <a:stretch/>
        </p:blipFill>
        <p:spPr>
          <a:xfrm>
            <a:off x="5786213" y="1737946"/>
            <a:ext cx="1285611" cy="1285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1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824" name="Google Shape;824;p11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110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826" name="Google Shape;826;p1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1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832" name="Google Shape;832;p111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3" name="Google Shape;833;p111"/>
          <p:cNvSpPr txBox="1"/>
          <p:nvPr>
            <p:ph idx="1" type="body"/>
          </p:nvPr>
        </p:nvSpPr>
        <p:spPr>
          <a:xfrm>
            <a:off x="4731055" y="3240000"/>
            <a:ext cx="380094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800"/>
              <a:buNone/>
            </a:pPr>
            <a:r>
              <a:rPr lang="fr-MA" sz="4800"/>
              <a:t>Une opération </a:t>
            </a:r>
            <a:endParaRPr sz="4800"/>
          </a:p>
        </p:txBody>
      </p:sp>
      <p:pic>
        <p:nvPicPr>
          <p:cNvPr id="834" name="Google Shape;834;p11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572" r="-4571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1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840" name="Google Shape;840;p11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112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2" name="Google Shape;842;p112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-359" r="1" t="0"/>
          <a:stretch/>
        </p:blipFill>
        <p:spPr>
          <a:xfrm>
            <a:off x="770021" y="1975551"/>
            <a:ext cx="7064256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843" name="Google Shape;843;p1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1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849" name="Google Shape;849;p113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850" name="Google Shape;850;p113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800"/>
              <a:buNone/>
            </a:pPr>
            <a:r>
              <a:rPr lang="fr-MA" sz="4800"/>
              <a:t>Un problème </a:t>
            </a:r>
            <a:endParaRPr/>
          </a:p>
        </p:txBody>
      </p:sp>
      <p:pic>
        <p:nvPicPr>
          <p:cNvPr id="851" name="Google Shape;851;p113"/>
          <p:cNvPicPr preferRelativeResize="0"/>
          <p:nvPr/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1222525" y="2504019"/>
            <a:ext cx="2385613" cy="238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1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857" name="Google Shape;857;p11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114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9" name="Google Shape;859;p114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-2085" r="0" t="0"/>
          <a:stretch/>
        </p:blipFill>
        <p:spPr>
          <a:xfrm>
            <a:off x="1076290" y="1824887"/>
            <a:ext cx="7185710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860" name="Google Shape;860;p1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1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866" name="Google Shape;866;p115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7" name="Google Shape;867;p115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115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Résoudre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1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Que fait Majd ? </a:t>
            </a:r>
            <a:endParaRPr/>
          </a:p>
        </p:txBody>
      </p:sp>
      <p:sp>
        <p:nvSpPr>
          <p:cNvPr id="874" name="Google Shape;874;p116"/>
          <p:cNvSpPr txBox="1"/>
          <p:nvPr>
            <p:ph idx="1" type="body"/>
          </p:nvPr>
        </p:nvSpPr>
        <p:spPr>
          <a:xfrm>
            <a:off x="3217201" y="3302873"/>
            <a:ext cx="5443268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None/>
            </a:pPr>
            <a:r>
              <a:rPr b="0" lang="fr-MA" sz="3200"/>
              <a:t>Majd est en train de </a:t>
            </a:r>
            <a:r>
              <a:rPr lang="fr-MA" sz="3200">
                <a:solidFill>
                  <a:srgbClr val="00ACA4"/>
                </a:solidFill>
              </a:rPr>
              <a:t>______</a:t>
            </a:r>
            <a:r>
              <a:rPr b="0" lang="fr-MA" sz="3200"/>
              <a:t>  un problème de mathématiques.</a:t>
            </a:r>
            <a:endParaRPr/>
          </a:p>
        </p:txBody>
      </p:sp>
      <p:pic>
        <p:nvPicPr>
          <p:cNvPr id="875" name="Google Shape;875;p1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-4725" r="-4725" t="0"/>
          <a:stretch/>
        </p:blipFill>
        <p:spPr>
          <a:xfrm>
            <a:off x="539039" y="2461524"/>
            <a:ext cx="2647727" cy="264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116"/>
          <p:cNvPicPr preferRelativeResize="0"/>
          <p:nvPr/>
        </p:nvPicPr>
        <p:blipFill rotWithShape="1">
          <a:blip r:embed="rId4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1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Majd est en train de résoudre un problème de mathématiques.</a:t>
            </a:r>
            <a:endParaRPr/>
          </a:p>
        </p:txBody>
      </p:sp>
      <p:pic>
        <p:nvPicPr>
          <p:cNvPr id="882" name="Google Shape;88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117"/>
          <p:cNvSpPr txBox="1"/>
          <p:nvPr>
            <p:ph idx="1" type="body"/>
          </p:nvPr>
        </p:nvSpPr>
        <p:spPr>
          <a:xfrm>
            <a:off x="3217201" y="3302873"/>
            <a:ext cx="5443268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None/>
            </a:pPr>
            <a:r>
              <a:rPr b="0" lang="fr-MA" sz="3200"/>
              <a:t>Majd est en train de </a:t>
            </a:r>
            <a:r>
              <a:rPr lang="fr-MA" sz="3200">
                <a:solidFill>
                  <a:srgbClr val="00ACA4"/>
                </a:solidFill>
              </a:rPr>
              <a:t>résoudre</a:t>
            </a:r>
            <a:r>
              <a:rPr b="0" lang="fr-MA" sz="3200"/>
              <a:t> un problème de mathématiques.</a:t>
            </a:r>
            <a:endParaRPr/>
          </a:p>
        </p:txBody>
      </p:sp>
      <p:pic>
        <p:nvPicPr>
          <p:cNvPr id="884" name="Google Shape;884;p11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725" r="-4725" t="0"/>
          <a:stretch/>
        </p:blipFill>
        <p:spPr>
          <a:xfrm>
            <a:off x="539039" y="2461524"/>
            <a:ext cx="2647727" cy="2646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1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890" name="Google Shape;890;p11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8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2" name="Google Shape;892;p118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0925" y="2141538"/>
            <a:ext cx="7042150" cy="3960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893" name="Google Shape;893;p1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1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899" name="Google Shape;899;p119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00" name="Google Shape;900;p11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19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Difficile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2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907" name="Google Shape;907;p12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120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9" name="Google Shape;909;p120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76354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910" name="Google Shape;910;p1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2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916" name="Google Shape;916;p121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17" name="Google Shape;917;p12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523" r="-4523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121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Facile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22"/>
          <p:cNvSpPr/>
          <p:nvPr/>
        </p:nvSpPr>
        <p:spPr>
          <a:xfrm>
            <a:off x="1550654" y="2512195"/>
            <a:ext cx="2521819" cy="3005094"/>
          </a:xfrm>
          <a:prstGeom prst="roundRect">
            <a:avLst>
              <a:gd fmla="val 15702" name="adj"/>
            </a:avLst>
          </a:prstGeom>
          <a:solidFill>
            <a:srgbClr val="E2E9F6"/>
          </a:solidFill>
          <a:ln cap="flat" cmpd="sng" w="19050">
            <a:solidFill>
              <a:srgbClr val="424D7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122"/>
          <p:cNvSpPr txBox="1"/>
          <p:nvPr>
            <p:ph type="title"/>
          </p:nvPr>
        </p:nvSpPr>
        <p:spPr>
          <a:xfrm>
            <a:off x="1653499" y="755999"/>
            <a:ext cx="6135903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Retenez ! « Facile », c’est le contraire de « Difficile ». 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925" name="Google Shape;925;p122"/>
          <p:cNvSpPr/>
          <p:nvPr>
            <p:ph idx="8" type="body"/>
          </p:nvPr>
        </p:nvSpPr>
        <p:spPr>
          <a:xfrm>
            <a:off x="1819578" y="2807725"/>
            <a:ext cx="2060970" cy="40922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200"/>
              <a:buNone/>
            </a:pPr>
            <a:r>
              <a:rPr lang="fr-MA" sz="3200">
                <a:solidFill>
                  <a:srgbClr val="424D7B"/>
                </a:solidFill>
              </a:rPr>
              <a:t>Facile</a:t>
            </a:r>
            <a:endParaRPr/>
          </a:p>
        </p:txBody>
      </p:sp>
      <p:pic>
        <p:nvPicPr>
          <p:cNvPr id="926" name="Google Shape;926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7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122"/>
          <p:cNvPicPr preferRelativeResize="0"/>
          <p:nvPr/>
        </p:nvPicPr>
        <p:blipFill rotWithShape="1">
          <a:blip r:embed="rId4">
            <a:alphaModFix/>
          </a:blip>
          <a:srcRect b="13054" l="19225" r="28209" t="26190"/>
          <a:stretch/>
        </p:blipFill>
        <p:spPr>
          <a:xfrm>
            <a:off x="2055261" y="3504390"/>
            <a:ext cx="1405288" cy="177113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928" name="Google Shape;928;p122"/>
          <p:cNvSpPr/>
          <p:nvPr/>
        </p:nvSpPr>
        <p:spPr>
          <a:xfrm>
            <a:off x="1701891" y="5517288"/>
            <a:ext cx="2060970" cy="40922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</a:pPr>
            <a:r>
              <a:t/>
            </a:r>
            <a:endParaRPr b="1" sz="3200" cap="none">
              <a:solidFill>
                <a:srgbClr val="474F7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29" name="Google Shape;929;p122"/>
          <p:cNvSpPr txBox="1"/>
          <p:nvPr/>
        </p:nvSpPr>
        <p:spPr>
          <a:xfrm>
            <a:off x="4137334" y="3514015"/>
            <a:ext cx="98429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6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/>
          </a:p>
        </p:txBody>
      </p:sp>
      <p:sp>
        <p:nvSpPr>
          <p:cNvPr id="930" name="Google Shape;930;p122"/>
          <p:cNvSpPr/>
          <p:nvPr/>
        </p:nvSpPr>
        <p:spPr>
          <a:xfrm>
            <a:off x="5267583" y="2512195"/>
            <a:ext cx="2521819" cy="3005094"/>
          </a:xfrm>
          <a:prstGeom prst="roundRect">
            <a:avLst>
              <a:gd fmla="val 15702" name="adj"/>
            </a:avLst>
          </a:prstGeom>
          <a:solidFill>
            <a:srgbClr val="E2E9F6"/>
          </a:solidFill>
          <a:ln cap="flat" cmpd="sng" w="190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122"/>
          <p:cNvSpPr/>
          <p:nvPr/>
        </p:nvSpPr>
        <p:spPr>
          <a:xfrm>
            <a:off x="5418820" y="5517288"/>
            <a:ext cx="2060970" cy="40922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</a:pPr>
            <a:r>
              <a:t/>
            </a:r>
            <a:endParaRPr b="1" sz="3200" cap="none">
              <a:solidFill>
                <a:srgbClr val="474F7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32" name="Google Shape;932;p122"/>
          <p:cNvSpPr/>
          <p:nvPr/>
        </p:nvSpPr>
        <p:spPr>
          <a:xfrm>
            <a:off x="5521756" y="2795342"/>
            <a:ext cx="2060970" cy="40922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fr-MA" sz="3200" u="none" cap="none" strike="noStrike">
                <a:solidFill>
                  <a:srgbClr val="C00000"/>
                </a:solidFill>
                <a:latin typeface="Dosis"/>
                <a:ea typeface="Dosis"/>
                <a:cs typeface="Dosis"/>
                <a:sym typeface="Dosis"/>
              </a:rPr>
              <a:t>Difficile</a:t>
            </a:r>
            <a:endParaRPr/>
          </a:p>
        </p:txBody>
      </p:sp>
      <p:pic>
        <p:nvPicPr>
          <p:cNvPr id="933" name="Google Shape;933;p122"/>
          <p:cNvPicPr preferRelativeResize="0"/>
          <p:nvPr/>
        </p:nvPicPr>
        <p:blipFill rotWithShape="1">
          <a:blip r:embed="rId5">
            <a:alphaModFix/>
          </a:blip>
          <a:srcRect b="13294" l="19130" r="16011" t="14122"/>
          <a:stretch/>
        </p:blipFill>
        <p:spPr>
          <a:xfrm>
            <a:off x="5829742" y="3332459"/>
            <a:ext cx="1552382" cy="19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2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b="0" i="1" lang="fr-MA" u="none" cap="none" strike="noStrik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rPr>
              <a:t>Lecture de la vidéo.</a:t>
            </a:r>
            <a:endParaRPr sz="1800"/>
          </a:p>
        </p:txBody>
      </p:sp>
      <p:pic>
        <p:nvPicPr>
          <p:cNvPr descr="Une image contenant capture d’écran, Graphique, Bleu électrique, conception&#10;&#10;Le contenu généré par l’IA peut être incorrect." id="939" name="Google Shape;939;p12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123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1" name="Google Shape;941;p123"/>
          <p:cNvPicPr preferRelativeResize="0"/>
          <p:nvPr>
            <p:ph idx="2" type="media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942" name="Google Shape;942;p1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2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répéter ?</a:t>
            </a:r>
            <a:endParaRPr/>
          </a:p>
        </p:txBody>
      </p:sp>
      <p:pic>
        <p:nvPicPr>
          <p:cNvPr id="948" name="Google Shape;948;p124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49" name="Google Shape;949;p12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-4630" r="-4630" t="0"/>
          <a:stretch/>
        </p:blipFill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124"/>
          <p:cNvSpPr txBox="1"/>
          <p:nvPr>
            <p:ph idx="1" type="body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5400"/>
              <a:buNone/>
            </a:pPr>
            <a:r>
              <a:rPr lang="fr-MA"/>
              <a:t>Écrire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2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descr="Une image contenant capture d’écran, Graphique, Bleu électrique, conception&#10;&#10;Le contenu généré par l’IA peut être incorrect." id="956" name="Google Shape;956;p125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957" name="Google Shape;957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0585" y="5835298"/>
            <a:ext cx="764413" cy="764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125"/>
          <p:cNvPicPr preferRelativeResize="0"/>
          <p:nvPr>
            <p:ph idx="6" type="media"/>
          </p:nvPr>
        </p:nvPicPr>
        <p:blipFill rotWithShape="1">
          <a:blip r:embed="rId5">
            <a:alphaModFix/>
          </a:blip>
          <a:srcRect b="1789" l="0" r="0" t="0"/>
          <a:stretch/>
        </p:blipFill>
        <p:spPr>
          <a:xfrm>
            <a:off x="1434164" y="2136808"/>
            <a:ext cx="2067315" cy="360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1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59999" y="1684420"/>
            <a:ext cx="3330586" cy="43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989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89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989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26"/>
          <p:cNvSpPr txBox="1"/>
          <p:nvPr>
            <p:ph type="title"/>
          </p:nvPr>
        </p:nvSpPr>
        <p:spPr>
          <a:xfrm>
            <a:off x="1624623" y="755999"/>
            <a:ext cx="7230619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Répétons ensemble : Ecrire – Facile – Difficile – Résoudre – Une opération – Un problème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965" name="Google Shape;965;p126"/>
          <p:cNvSpPr/>
          <p:nvPr>
            <p:ph idx="1" type="body"/>
          </p:nvPr>
        </p:nvSpPr>
        <p:spPr>
          <a:xfrm>
            <a:off x="1395061" y="371034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Écrire </a:t>
            </a:r>
            <a:endParaRPr/>
          </a:p>
        </p:txBody>
      </p:sp>
      <p:sp>
        <p:nvSpPr>
          <p:cNvPr id="966" name="Google Shape;966;p126"/>
          <p:cNvSpPr/>
          <p:nvPr>
            <p:ph idx="6" type="body"/>
          </p:nvPr>
        </p:nvSpPr>
        <p:spPr>
          <a:xfrm>
            <a:off x="3602186" y="371034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Facile</a:t>
            </a:r>
            <a:endParaRPr/>
          </a:p>
        </p:txBody>
      </p:sp>
      <p:sp>
        <p:nvSpPr>
          <p:cNvPr id="967" name="Google Shape;967;p126"/>
          <p:cNvSpPr/>
          <p:nvPr>
            <p:ph idx="7" type="body"/>
          </p:nvPr>
        </p:nvSpPr>
        <p:spPr>
          <a:xfrm>
            <a:off x="3640685" y="5925521"/>
            <a:ext cx="2172256" cy="356918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Une opération</a:t>
            </a:r>
            <a:endParaRPr/>
          </a:p>
        </p:txBody>
      </p:sp>
      <p:sp>
        <p:nvSpPr>
          <p:cNvPr id="968" name="Google Shape;968;p126"/>
          <p:cNvSpPr/>
          <p:nvPr>
            <p:ph idx="8" type="body"/>
          </p:nvPr>
        </p:nvSpPr>
        <p:spPr>
          <a:xfrm>
            <a:off x="5788366" y="5947447"/>
            <a:ext cx="2025024" cy="29198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None/>
            </a:pPr>
            <a:r>
              <a:rPr lang="fr-MA"/>
              <a:t>Un problème</a:t>
            </a:r>
            <a:endParaRPr/>
          </a:p>
        </p:txBody>
      </p:sp>
      <p:pic>
        <p:nvPicPr>
          <p:cNvPr id="969" name="Google Shape;969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27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126"/>
          <p:cNvSpPr/>
          <p:nvPr/>
        </p:nvSpPr>
        <p:spPr>
          <a:xfrm>
            <a:off x="1405934" y="5912814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</a:pPr>
            <a:r>
              <a:rPr b="1" i="0" lang="fr-MA" sz="2400" u="none" cap="none" strike="noStrik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Résoudre</a:t>
            </a:r>
            <a:endParaRPr/>
          </a:p>
        </p:txBody>
      </p:sp>
      <p:sp>
        <p:nvSpPr>
          <p:cNvPr id="971" name="Google Shape;971;p126"/>
          <p:cNvSpPr/>
          <p:nvPr/>
        </p:nvSpPr>
        <p:spPr>
          <a:xfrm>
            <a:off x="5955039" y="3710340"/>
            <a:ext cx="1800000" cy="360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</a:pPr>
            <a:r>
              <a:rPr b="1" lang="fr-MA" sz="2400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rPr>
              <a:t>Difficile </a:t>
            </a:r>
            <a:endParaRPr b="1" i="0" sz="2400" u="none" cap="none" strike="noStrike">
              <a:solidFill>
                <a:srgbClr val="474F7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72" name="Google Shape;972;p126"/>
          <p:cNvPicPr preferRelativeResize="0"/>
          <p:nvPr/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5957994" y="4256886"/>
            <a:ext cx="1649387" cy="164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126"/>
          <p:cNvPicPr preferRelativeResize="0"/>
          <p:nvPr/>
        </p:nvPicPr>
        <p:blipFill rotWithShape="1">
          <a:blip r:embed="rId5">
            <a:alphaModFix/>
          </a:blip>
          <a:srcRect b="0" l="-4695" r="-4694" t="0"/>
          <a:stretch/>
        </p:blipFill>
        <p:spPr>
          <a:xfrm>
            <a:off x="1470368" y="4256885"/>
            <a:ext cx="1649386" cy="164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126"/>
          <p:cNvPicPr preferRelativeResize="0"/>
          <p:nvPr/>
        </p:nvPicPr>
        <p:blipFill rotWithShape="1">
          <a:blip r:embed="rId6">
            <a:alphaModFix/>
          </a:blip>
          <a:srcRect b="0" l="-4695" r="-4694" t="0"/>
          <a:stretch/>
        </p:blipFill>
        <p:spPr>
          <a:xfrm>
            <a:off x="5945412" y="1980284"/>
            <a:ext cx="1649387" cy="164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126"/>
          <p:cNvPicPr preferRelativeResize="0"/>
          <p:nvPr/>
        </p:nvPicPr>
        <p:blipFill rotWithShape="1">
          <a:blip r:embed="rId7">
            <a:alphaModFix/>
          </a:blip>
          <a:srcRect b="0" l="-4630" r="-4630" t="0"/>
          <a:stretch/>
        </p:blipFill>
        <p:spPr>
          <a:xfrm>
            <a:off x="1442738" y="2026836"/>
            <a:ext cx="1649386" cy="164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26"/>
          <p:cNvPicPr preferRelativeResize="0"/>
          <p:nvPr/>
        </p:nvPicPr>
        <p:blipFill rotWithShape="1">
          <a:blip r:embed="rId8">
            <a:alphaModFix/>
          </a:blip>
          <a:srcRect b="0" l="-4523" r="-4523" t="0"/>
          <a:stretch/>
        </p:blipFill>
        <p:spPr>
          <a:xfrm>
            <a:off x="3777362" y="1980285"/>
            <a:ext cx="1649386" cy="164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26"/>
          <p:cNvPicPr preferRelativeResize="0"/>
          <p:nvPr/>
        </p:nvPicPr>
        <p:blipFill rotWithShape="1">
          <a:blip r:embed="rId9">
            <a:alphaModFix/>
          </a:blip>
          <a:srcRect b="0" l="-4572" r="-4571" t="0"/>
          <a:stretch/>
        </p:blipFill>
        <p:spPr>
          <a:xfrm>
            <a:off x="3863060" y="4256885"/>
            <a:ext cx="1649387" cy="1649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2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Prenez vos ardoises. 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983" name="Google Shape;983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8013" y="1808942"/>
            <a:ext cx="3647973" cy="364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1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2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Ecrivez le numéro du mot </a:t>
            </a:r>
            <a:r>
              <a:rPr b="1" lang="fr-MA">
                <a:solidFill>
                  <a:srgbClr val="595959"/>
                </a:solidFill>
              </a:rPr>
              <a:t>« calculer ».</a:t>
            </a:r>
            <a:endParaRPr b="1">
              <a:solidFill>
                <a:srgbClr val="595959"/>
              </a:solidFill>
            </a:endParaRPr>
          </a:p>
        </p:txBody>
      </p:sp>
      <p:pic>
        <p:nvPicPr>
          <p:cNvPr descr="Une image contenant capture d’écran, Rectangle, carré&#10;&#10;Le contenu généré par l’IA peut être incorrect." id="990" name="Google Shape;990;p128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Graphique, symbole, conception&#10;&#10;Le contenu généré par l’IA peut être incorrect." id="991" name="Google Shape;991;p1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3265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1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1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128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0" l="-4630" r="-4630" t="0"/>
          <a:stretch/>
        </p:blipFill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128"/>
          <p:cNvPicPr preferRelativeResize="0"/>
          <p:nvPr>
            <p:ph idx="3" type="pic"/>
          </p:nvPr>
        </p:nvPicPr>
        <p:blipFill rotWithShape="1">
          <a:blip r:embed="rId8">
            <a:alphaModFix/>
          </a:blip>
          <a:srcRect b="0" l="-4630" r="-4630" t="0"/>
          <a:stretch/>
        </p:blipFill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128"/>
          <p:cNvPicPr preferRelativeResize="0"/>
          <p:nvPr>
            <p:ph idx="4" type="pic"/>
          </p:nvPr>
        </p:nvPicPr>
        <p:blipFill rotWithShape="1">
          <a:blip r:embed="rId9">
            <a:alphaModFix/>
          </a:blip>
          <a:srcRect b="0" l="-4630" r="-4630" t="0"/>
          <a:stretch/>
        </p:blipFill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2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Ecrivez le numéro du mot « </a:t>
            </a:r>
            <a:r>
              <a:rPr b="1" lang="fr-MA">
                <a:solidFill>
                  <a:srgbClr val="595959"/>
                </a:solidFill>
              </a:rPr>
              <a:t>écrire</a:t>
            </a:r>
            <a:r>
              <a:rPr lang="fr-MA">
                <a:solidFill>
                  <a:srgbClr val="595959"/>
                </a:solidFill>
              </a:rPr>
              <a:t> ».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descr="Une image contenant capture d’écran, Rectangle, carré&#10;&#10;Le contenu généré par l’IA peut être incorrect." id="1002" name="Google Shape;1002;p129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Graphique, symbole, conception&#10;&#10;Le contenu généré par l’IA peut être incorrect." id="1003" name="Google Shape;1003;p1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3265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1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1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129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0" l="-4695" r="-4694" t="0"/>
          <a:stretch/>
        </p:blipFill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129"/>
          <p:cNvPicPr preferRelativeResize="0"/>
          <p:nvPr>
            <p:ph idx="3" type="pic"/>
          </p:nvPr>
        </p:nvPicPr>
        <p:blipFill rotWithShape="1">
          <a:blip r:embed="rId8">
            <a:alphaModFix/>
          </a:blip>
          <a:srcRect b="0" l="-4630" r="-4630" t="0"/>
          <a:stretch/>
        </p:blipFill>
        <p:spPr>
          <a:xfrm>
            <a:off x="3759200" y="2528888"/>
            <a:ext cx="1979613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129"/>
          <p:cNvPicPr preferRelativeResize="0"/>
          <p:nvPr>
            <p:ph idx="4" type="pic"/>
          </p:nvPr>
        </p:nvPicPr>
        <p:blipFill rotWithShape="1">
          <a:blip r:embed="rId9">
            <a:alphaModFix/>
          </a:blip>
          <a:srcRect b="0" l="-4675" r="-4674" t="0"/>
          <a:stretch/>
        </p:blipFill>
        <p:spPr>
          <a:xfrm>
            <a:off x="6038850" y="2528888"/>
            <a:ext cx="1981200" cy="197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3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Ecrivez le numéro du mot </a:t>
            </a:r>
            <a:r>
              <a:rPr b="1" lang="fr-MA">
                <a:solidFill>
                  <a:srgbClr val="595959"/>
                </a:solidFill>
              </a:rPr>
              <a:t>« facile » </a:t>
            </a:r>
            <a:endParaRPr b="1">
              <a:solidFill>
                <a:srgbClr val="595959"/>
              </a:solidFill>
            </a:endParaRPr>
          </a:p>
        </p:txBody>
      </p:sp>
      <p:pic>
        <p:nvPicPr>
          <p:cNvPr descr="Une image contenant capture d’écran, Rectangle, carré&#10;&#10;Le contenu généré par l’IA peut être incorrect." id="1014" name="Google Shape;1014;p130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Graphique, symbole, conception&#10;&#10;Le contenu généré par l’IA peut être incorrect." id="1015" name="Google Shape;1015;p1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3265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1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1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130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0" l="-4630" r="-4630" t="0"/>
          <a:stretch/>
        </p:blipFill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130"/>
          <p:cNvPicPr preferRelativeResize="0"/>
          <p:nvPr>
            <p:ph idx="3" type="pic"/>
          </p:nvPr>
        </p:nvPicPr>
        <p:blipFill rotWithShape="1">
          <a:blip r:embed="rId8">
            <a:alphaModFix/>
          </a:blip>
          <a:srcRect b="0" l="-4523" r="-4523" t="0"/>
          <a:stretch/>
        </p:blipFill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130"/>
          <p:cNvPicPr preferRelativeResize="0"/>
          <p:nvPr>
            <p:ph idx="4" type="pic"/>
          </p:nvPr>
        </p:nvPicPr>
        <p:blipFill rotWithShape="1">
          <a:blip r:embed="rId9">
            <a:alphaModFix/>
          </a:blip>
          <a:srcRect b="0" l="-4695" r="-4694" t="0"/>
          <a:stretch/>
        </p:blipFill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3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Rangez vos ardoises. </a:t>
            </a:r>
            <a:endParaRPr/>
          </a:p>
        </p:txBody>
      </p:sp>
      <p:pic>
        <p:nvPicPr>
          <p:cNvPr id="1026" name="Google Shape;1026;p131"/>
          <p:cNvPicPr preferRelativeResize="0"/>
          <p:nvPr>
            <p:ph idx="2" type="media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1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1028" name="Google Shape;1028;p1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3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Qui veut nommer l’image ? </a:t>
            </a:r>
            <a:endParaRPr/>
          </a:p>
        </p:txBody>
      </p:sp>
      <p:pic>
        <p:nvPicPr>
          <p:cNvPr id="1034" name="Google Shape;1034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132"/>
          <p:cNvPicPr preferRelativeResize="0"/>
          <p:nvPr/>
        </p:nvPicPr>
        <p:blipFill rotWithShape="1">
          <a:blip r:embed="rId4">
            <a:alphaModFix/>
          </a:blip>
          <a:srcRect b="0" l="-4695" r="-4694" t="0"/>
          <a:stretch/>
        </p:blipFill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32"/>
          <p:cNvPicPr preferRelativeResize="0"/>
          <p:nvPr/>
        </p:nvPicPr>
        <p:blipFill rotWithShape="1">
          <a:blip r:embed="rId5">
            <a:alphaModFix/>
          </a:blip>
          <a:srcRect b="0" l="-4572" r="-4571" t="0"/>
          <a:stretch/>
        </p:blipFill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132"/>
          <p:cNvPicPr preferRelativeResize="0"/>
          <p:nvPr/>
        </p:nvPicPr>
        <p:blipFill rotWithShape="1">
          <a:blip r:embed="rId6">
            <a:alphaModFix/>
          </a:blip>
          <a:srcRect b="0" l="-4695" r="-4694" t="0"/>
          <a:stretch/>
        </p:blipFill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132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0" l="-4572" r="-4571" t="0"/>
          <a:stretch/>
        </p:blipFill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132"/>
          <p:cNvPicPr preferRelativeResize="0"/>
          <p:nvPr/>
        </p:nvPicPr>
        <p:blipFill rotWithShape="1">
          <a:blip r:embed="rId8">
            <a:alphaModFix/>
          </a:blip>
          <a:srcRect b="0" l="-4572" r="-4571" t="0"/>
          <a:stretch/>
        </p:blipFill>
        <p:spPr>
          <a:xfrm>
            <a:off x="446240" y="2605177"/>
            <a:ext cx="1981696" cy="1981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132"/>
          <p:cNvPicPr preferRelativeResize="0"/>
          <p:nvPr/>
        </p:nvPicPr>
        <p:blipFill rotWithShape="1">
          <a:blip r:embed="rId9">
            <a:alphaModFix/>
          </a:blip>
          <a:srcRect b="0" l="-4695" r="-4694" t="0"/>
          <a:stretch/>
        </p:blipFill>
        <p:spPr>
          <a:xfrm>
            <a:off x="2433040" y="2605177"/>
            <a:ext cx="1981696" cy="1981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132"/>
          <p:cNvPicPr preferRelativeResize="0"/>
          <p:nvPr/>
        </p:nvPicPr>
        <p:blipFill rotWithShape="1">
          <a:blip r:embed="rId10">
            <a:alphaModFix/>
          </a:blip>
          <a:srcRect b="0" l="-4572" r="-4571" t="0"/>
          <a:stretch/>
        </p:blipFill>
        <p:spPr>
          <a:xfrm>
            <a:off x="4475771" y="2605177"/>
            <a:ext cx="1981696" cy="1981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132"/>
          <p:cNvPicPr preferRelativeResize="0"/>
          <p:nvPr/>
        </p:nvPicPr>
        <p:blipFill rotWithShape="1">
          <a:blip r:embed="rId11">
            <a:alphaModFix/>
          </a:blip>
          <a:srcRect b="0" l="-4695" r="-4694" t="0"/>
          <a:stretch/>
        </p:blipFill>
        <p:spPr>
          <a:xfrm>
            <a:off x="6562843" y="2605177"/>
            <a:ext cx="1981696" cy="1981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33"/>
          <p:cNvSpPr txBox="1"/>
          <p:nvPr>
            <p:ph idx="2" type="body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Activités  sur livret</a:t>
            </a:r>
            <a:endParaRPr/>
          </a:p>
        </p:txBody>
      </p:sp>
      <p:pic>
        <p:nvPicPr>
          <p:cNvPr descr="Une image contenant horloge, cercle, symbole, Police&#10;&#10;Le contenu généré par l’IA peut être incorrect." id="1048" name="Google Shape;1048;p13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-7526" r="-7526" t="0"/>
          <a:stretch/>
        </p:blipFill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orloge, cercle, symbole&#10;&#10;Le contenu généré par l’IA peut être incorrect." id="1049" name="Google Shape;1049;p133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-7560" r="-7560" t="0"/>
          <a:stretch/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133"/>
          <p:cNvSpPr txBox="1"/>
          <p:nvPr>
            <p:ph type="title"/>
          </p:nvPr>
        </p:nvSpPr>
        <p:spPr>
          <a:xfrm>
            <a:off x="532398" y="1193953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Dosis"/>
              <a:buNone/>
            </a:pPr>
            <a:r>
              <a:rPr lang="fr-MA" sz="3200"/>
              <a:t>Plan de la séance</a:t>
            </a:r>
            <a:endParaRPr/>
          </a:p>
        </p:txBody>
      </p:sp>
      <p:pic>
        <p:nvPicPr>
          <p:cNvPr id="1051" name="Google Shape;1051;p1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9434" y="3461891"/>
            <a:ext cx="6287377" cy="1438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orloge, cercle, symbole, Police&#10;&#10;Le contenu généré par l’IA peut être incorrect." id="1052" name="Google Shape;1052;p133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-7526" r="-7526" t="0"/>
          <a:stretch/>
        </p:blipFill>
        <p:spPr>
          <a:xfrm>
            <a:off x="7327671" y="3438625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133"/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424D7B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 Exploitation du vocabulaire</a:t>
            </a:r>
            <a:endParaRPr/>
          </a:p>
        </p:txBody>
      </p:sp>
      <p:sp>
        <p:nvSpPr>
          <p:cNvPr id="1054" name="Google Shape;1054;p133"/>
          <p:cNvSpPr txBox="1"/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24D7B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Description de la scène. </a:t>
            </a:r>
            <a:endParaRPr/>
          </a:p>
        </p:txBody>
      </p:sp>
      <p:sp>
        <p:nvSpPr>
          <p:cNvPr id="1055" name="Google Shape;1055;p133"/>
          <p:cNvSpPr txBox="1"/>
          <p:nvPr>
            <p:ph idx="1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 Intéressant – Écrire-  Une opération-  Difficile - Lire - La solution</a:t>
            </a:r>
            <a:endParaRPr/>
          </a:p>
          <a:p>
            <a:pPr indent="-266700" lvl="0" marL="2667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Mesurer -  Un problème -  Résoudre-  Facile-  Calculer - Une langue</a:t>
            </a:r>
            <a:endParaRPr/>
          </a:p>
        </p:txBody>
      </p:sp>
      <p:grpSp>
        <p:nvGrpSpPr>
          <p:cNvPr id="1056" name="Google Shape;1056;p13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57" name="Google Shape;1057;p133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3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3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3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Observez cette scène pendant 30 secondes. Il y a des images déjà vues aujourd’hui.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065" name="Google Shape;1065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996" y="539014"/>
            <a:ext cx="1148073" cy="106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134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10103" y="2126403"/>
            <a:ext cx="5123793" cy="38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3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Majd va nous montrer comment décrire l’image. Soyez attentifs !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072" name="Google Shape;1072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75" y="549625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135"/>
          <p:cNvPicPr preferRelativeResize="0"/>
          <p:nvPr/>
        </p:nvPicPr>
        <p:blipFill rotWithShape="1">
          <a:blip r:embed="rId4">
            <a:alphaModFix/>
          </a:blip>
          <a:srcRect b="0" l="0" r="72211" t="0"/>
          <a:stretch/>
        </p:blipFill>
        <p:spPr>
          <a:xfrm>
            <a:off x="932418" y="2102291"/>
            <a:ext cx="2087199" cy="3984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135"/>
          <p:cNvPicPr preferRelativeResize="0"/>
          <p:nvPr/>
        </p:nvPicPr>
        <p:blipFill rotWithShape="1">
          <a:blip r:embed="rId5">
            <a:alphaModFix/>
          </a:blip>
          <a:srcRect b="762" l="-13" r="365" t="146"/>
          <a:stretch/>
        </p:blipFill>
        <p:spPr>
          <a:xfrm>
            <a:off x="3478568" y="2319688"/>
            <a:ext cx="4733014" cy="3512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Graphique, Bleu électrique, conception&#10;&#10;Le contenu généré par l’IA peut être incorrect." id="1079" name="Google Shape;1079;p136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13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2729" l="0" r="0" t="0"/>
          <a:stretch/>
        </p:blipFill>
        <p:spPr>
          <a:xfrm>
            <a:off x="933016" y="2402475"/>
            <a:ext cx="1983435" cy="342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136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id="1082" name="Google Shape;1082;p136"/>
          <p:cNvPicPr preferRelativeResize="0"/>
          <p:nvPr/>
        </p:nvPicPr>
        <p:blipFill rotWithShape="1">
          <a:blip r:embed="rId5">
            <a:alphaModFix/>
          </a:blip>
          <a:srcRect b="762" l="-13" r="365" t="146"/>
          <a:stretch/>
        </p:blipFill>
        <p:spPr>
          <a:xfrm>
            <a:off x="3478568" y="2319688"/>
            <a:ext cx="4733014" cy="3512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751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Graphique, Bleu électrique, conception&#10;&#10;Le contenu généré par l’IA peut être incorrect." id="1087" name="Google Shape;1087;p137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137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id="1089" name="Google Shape;1089;p1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2311" y="2025705"/>
            <a:ext cx="5199377" cy="38769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1090" name="Google Shape;1090;p1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3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Soyez attentifs. Majd va décrire la scène une deuxième fois.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096" name="Google Shape;1096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75" y="549625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138"/>
          <p:cNvPicPr preferRelativeResize="0"/>
          <p:nvPr/>
        </p:nvPicPr>
        <p:blipFill rotWithShape="1">
          <a:blip r:embed="rId4">
            <a:alphaModFix/>
          </a:blip>
          <a:srcRect b="0" l="0" r="71679" t="0"/>
          <a:stretch/>
        </p:blipFill>
        <p:spPr>
          <a:xfrm>
            <a:off x="686197" y="2052998"/>
            <a:ext cx="2135831" cy="4255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138"/>
          <p:cNvPicPr preferRelativeResize="0"/>
          <p:nvPr/>
        </p:nvPicPr>
        <p:blipFill rotWithShape="1">
          <a:blip r:embed="rId5">
            <a:alphaModFix/>
          </a:blip>
          <a:srcRect b="762" l="-13" r="365" t="146"/>
          <a:stretch/>
        </p:blipFill>
        <p:spPr>
          <a:xfrm>
            <a:off x="2991537" y="2299825"/>
            <a:ext cx="5123793" cy="38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Graphique, Bleu électrique, conception&#10;&#10;Le contenu généré par l’IA peut être incorrect." id="1103" name="Google Shape;1103;p13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139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</a:pPr>
            <a:r>
              <a:rPr i="1" lang="fr-MA"/>
              <a:t>Lecture de la vidéo.</a:t>
            </a:r>
            <a:endParaRPr/>
          </a:p>
        </p:txBody>
      </p:sp>
      <p:pic>
        <p:nvPicPr>
          <p:cNvPr id="1105" name="Google Shape;1105;p1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2311" y="2025705"/>
            <a:ext cx="5199377" cy="38769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noir, obscurité&#10;&#10;Le contenu généré par l’IA peut être incorrect." id="1106" name="Google Shape;1106;p1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63174" y="5828898"/>
            <a:ext cx="812539" cy="81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40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Maintenant, je vais vous poser des questions.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12" name="Google Shape;1112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140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41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Il y a combien de filles et combien de garçons en classe ?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19" name="Google Shape;1119;p141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20" name="Google Shape;1120;p141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" name="Google Shape;1125;p142"/>
          <p:cNvPicPr preferRelativeResize="0"/>
          <p:nvPr/>
        </p:nvPicPr>
        <p:blipFill rotWithShape="1">
          <a:blip r:embed="rId3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142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Que fait cette fille ?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27" name="Google Shape;1127;p142"/>
          <p:cNvPicPr preferRelativeResize="0"/>
          <p:nvPr/>
        </p:nvPicPr>
        <p:blipFill rotWithShape="1">
          <a:blip r:embed="rId4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28" name="Google Shape;1128;p142"/>
          <p:cNvSpPr/>
          <p:nvPr/>
        </p:nvSpPr>
        <p:spPr>
          <a:xfrm>
            <a:off x="4235115" y="3599847"/>
            <a:ext cx="1694047" cy="1742173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43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Que fait ce garçon ?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34" name="Google Shape;1134;p143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35" name="Google Shape;1135;p143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43"/>
          <p:cNvSpPr/>
          <p:nvPr/>
        </p:nvSpPr>
        <p:spPr>
          <a:xfrm>
            <a:off x="5496025" y="2868327"/>
            <a:ext cx="1459194" cy="1742173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44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Que fait cette fille ?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42" name="Google Shape;1142;p144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43" name="Google Shape;1143;p144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144"/>
          <p:cNvSpPr/>
          <p:nvPr/>
        </p:nvSpPr>
        <p:spPr>
          <a:xfrm>
            <a:off x="2733572" y="3137834"/>
            <a:ext cx="1459194" cy="1742173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45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Est-ce que ce garçon est en train de lire ?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50" name="Google Shape;1150;p145"/>
          <p:cNvPicPr preferRelativeResize="0"/>
          <p:nvPr/>
        </p:nvPicPr>
        <p:blipFill rotWithShape="1">
          <a:blip r:embed="rId3">
            <a:alphaModFix/>
          </a:blip>
          <a:srcRect b="11326" l="0" r="1593" t="0"/>
          <a:stretch/>
        </p:blipFill>
        <p:spPr>
          <a:xfrm>
            <a:off x="215393" y="650122"/>
            <a:ext cx="1087654" cy="9800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51" name="Google Shape;1151;p145"/>
          <p:cNvPicPr preferRelativeResize="0"/>
          <p:nvPr/>
        </p:nvPicPr>
        <p:blipFill rotWithShape="1">
          <a:blip r:embed="rId4">
            <a:alphaModFix/>
          </a:blip>
          <a:srcRect b="762" l="-13" r="365" t="146"/>
          <a:stretch/>
        </p:blipFill>
        <p:spPr>
          <a:xfrm>
            <a:off x="2044403" y="2143298"/>
            <a:ext cx="4828035" cy="3582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145"/>
          <p:cNvSpPr/>
          <p:nvPr/>
        </p:nvSpPr>
        <p:spPr>
          <a:xfrm>
            <a:off x="3911703" y="2687855"/>
            <a:ext cx="1459194" cy="1482289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46"/>
          <p:cNvSpPr txBox="1"/>
          <p:nvPr>
            <p:ph idx="1" type="body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Exploitation du vocabulaire </a:t>
            </a:r>
            <a:endParaRPr/>
          </a:p>
        </p:txBody>
      </p:sp>
      <p:pic>
        <p:nvPicPr>
          <p:cNvPr descr="Une image contenant horloge, cercle, symbole, Police&#10;&#10;Le contenu généré par l’IA peut être incorrect." id="1158" name="Google Shape;1158;p1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-7526" r="-7526" t="0"/>
          <a:stretch/>
        </p:blipFill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146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-7526" r="-7526" t="0"/>
          <a:stretch/>
        </p:blipFill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146"/>
          <p:cNvSpPr txBox="1"/>
          <p:nvPr>
            <p:ph type="title"/>
          </p:nvPr>
        </p:nvSpPr>
        <p:spPr>
          <a:xfrm>
            <a:off x="532398" y="1193953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Dosis"/>
              <a:buNone/>
            </a:pPr>
            <a:r>
              <a:rPr lang="fr-MA" sz="3200"/>
              <a:t>Plan de la séance</a:t>
            </a:r>
            <a:endParaRPr/>
          </a:p>
        </p:txBody>
      </p:sp>
      <p:sp>
        <p:nvSpPr>
          <p:cNvPr id="1161" name="Google Shape;1161;p146"/>
          <p:cNvSpPr/>
          <p:nvPr>
            <p:ph idx="3" type="pic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62" name="Google Shape;1162;p1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9732" y="4958781"/>
            <a:ext cx="6344535" cy="1495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orloge, cercle, symbole&#10;&#10;Le contenu généré par l’IA peut être incorrect." id="1163" name="Google Shape;1163;p146"/>
          <p:cNvPicPr preferRelativeResize="0"/>
          <p:nvPr/>
        </p:nvPicPr>
        <p:blipFill rotWithShape="1">
          <a:blip r:embed="rId6">
            <a:alphaModFix/>
          </a:blip>
          <a:srcRect b="0" l="-7560" r="-7560" t="0"/>
          <a:stretch/>
        </p:blipFill>
        <p:spPr>
          <a:xfrm>
            <a:off x="7298796" y="4934302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146"/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1600">
                <a:solidFill>
                  <a:srgbClr val="424D7B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 Activités de vocabulaire  sur livret</a:t>
            </a:r>
            <a:endParaRPr/>
          </a:p>
        </p:txBody>
      </p:sp>
      <p:sp>
        <p:nvSpPr>
          <p:cNvPr id="1165" name="Google Shape;1165;p146"/>
          <p:cNvSpPr txBox="1"/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fr-MA" sz="1200">
                <a:solidFill>
                  <a:srgbClr val="424D7B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Activités sur livret</a:t>
            </a:r>
            <a:endParaRPr/>
          </a:p>
        </p:txBody>
      </p:sp>
      <p:sp>
        <p:nvSpPr>
          <p:cNvPr id="1166" name="Google Shape;1166;p146"/>
          <p:cNvSpPr txBox="1"/>
          <p:nvPr>
            <p:ph idx="4" type="body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66700" lvl="0" marL="266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 Intéressant – Écrire-  Une opération-  Difficile - Lire - La solution</a:t>
            </a:r>
            <a:endParaRPr/>
          </a:p>
          <a:p>
            <a:pPr indent="-266700" lvl="0" marL="2667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MA"/>
              <a:t>Mesurer -  Un problème -  Résoudre-  Facile-  Calculer - Une langue</a:t>
            </a:r>
            <a:endParaRPr/>
          </a:p>
        </p:txBody>
      </p:sp>
      <p:grpSp>
        <p:nvGrpSpPr>
          <p:cNvPr id="1167" name="Google Shape;1167;p146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68" name="Google Shape;1168;p146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146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146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1800"/>
                <a:buFont typeface="Dosis"/>
                <a:buNone/>
              </a:pPr>
              <a:r>
                <a:rPr b="1" i="1" lang="fr-MA" sz="1800">
                  <a:solidFill>
                    <a:srgbClr val="1E4E79"/>
                  </a:solidFill>
                  <a:latin typeface="Dosis"/>
                  <a:ea typeface="Dosis"/>
                  <a:cs typeface="Dosis"/>
                  <a:sym typeface="Dosis"/>
                </a:rPr>
                <a:t>Réservé à l’enseignant (e)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p147"/>
          <p:cNvPicPr preferRelativeResize="0"/>
          <p:nvPr/>
        </p:nvPicPr>
        <p:blipFill rotWithShape="1">
          <a:blip r:embed="rId3">
            <a:alphaModFix/>
          </a:blip>
          <a:srcRect b="0" l="-17764" r="-17763" t="0"/>
          <a:stretch/>
        </p:blipFill>
        <p:spPr>
          <a:xfrm>
            <a:off x="2504356" y="1819174"/>
            <a:ext cx="3972732" cy="4498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1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202" y="525505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147"/>
          <p:cNvSpPr/>
          <p:nvPr/>
        </p:nvSpPr>
        <p:spPr>
          <a:xfrm>
            <a:off x="3128157" y="2279345"/>
            <a:ext cx="2808041" cy="3620940"/>
          </a:xfrm>
          <a:prstGeom prst="roundRect">
            <a:avLst>
              <a:gd fmla="val 12211" name="adj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147"/>
          <p:cNvSpPr txBox="1"/>
          <p:nvPr>
            <p:ph type="title"/>
          </p:nvPr>
        </p:nvSpPr>
        <p:spPr>
          <a:xfrm>
            <a:off x="1691999" y="756000"/>
            <a:ext cx="7066989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Ouvrez le livret à la page 8.  Vous allez faire cette activité à l’oral avec votre camarade. </a:t>
            </a:r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3" name="Google Shape;1183;p148"/>
          <p:cNvPicPr preferRelativeResize="0"/>
          <p:nvPr/>
        </p:nvPicPr>
        <p:blipFill rotWithShape="1">
          <a:blip r:embed="rId3">
            <a:alphaModFix/>
          </a:blip>
          <a:srcRect b="20701" l="5088" r="6315" t="5474"/>
          <a:stretch/>
        </p:blipFill>
        <p:spPr>
          <a:xfrm>
            <a:off x="2972352" y="2626297"/>
            <a:ext cx="3145757" cy="2621230"/>
          </a:xfrm>
          <a:prstGeom prst="rect">
            <a:avLst/>
          </a:prstGeom>
          <a:noFill/>
          <a:ln>
            <a:noFill/>
          </a:ln>
        </p:spPr>
      </p:pic>
      <p:sp>
        <p:nvSpPr>
          <p:cNvPr id="1184" name="Google Shape;1184;p148"/>
          <p:cNvSpPr txBox="1"/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À tour de rôle : l’un montre une image, l’autre dit le mot. Je passe entre les rangs pour vous aider.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185" name="Google Shape;1185;p1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952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148"/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fmla="val 26103" name="adj"/>
            </a:avLst>
          </a:prstGeom>
          <a:solidFill>
            <a:srgbClr val="424D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48"/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MA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Je montre l’image</a:t>
            </a:r>
            <a:endParaRPr/>
          </a:p>
        </p:txBody>
      </p:sp>
      <p:sp>
        <p:nvSpPr>
          <p:cNvPr id="1188" name="Google Shape;1188;p148"/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rgbClr val="DDEA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148"/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MA" sz="2000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1</a:t>
            </a:r>
            <a:endParaRPr/>
          </a:p>
        </p:txBody>
      </p:sp>
      <p:sp>
        <p:nvSpPr>
          <p:cNvPr id="1190" name="Google Shape;1190;p148"/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fmla="val 26103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148"/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MA" sz="18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Je dis le mot</a:t>
            </a:r>
            <a:endParaRPr/>
          </a:p>
        </p:txBody>
      </p:sp>
      <p:sp>
        <p:nvSpPr>
          <p:cNvPr id="1192" name="Google Shape;1192;p148"/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148"/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MA" sz="2000">
                <a:solidFill>
                  <a:srgbClr val="424D7B"/>
                </a:solidFill>
                <a:latin typeface="Dosis"/>
                <a:ea typeface="Dosis"/>
                <a:cs typeface="Dosis"/>
                <a:sym typeface="Dosis"/>
              </a:rPr>
              <a:t>2</a:t>
            </a:r>
            <a:endParaRPr/>
          </a:p>
        </p:txBody>
      </p:sp>
      <p:sp>
        <p:nvSpPr>
          <p:cNvPr descr="Image générée" id="1194" name="Google Shape;1194;p148"/>
          <p:cNvSpPr/>
          <p:nvPr/>
        </p:nvSpPr>
        <p:spPr>
          <a:xfrm>
            <a:off x="4546422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49"/>
          <p:cNvSpPr txBox="1"/>
          <p:nvPr>
            <p:ph type="title"/>
          </p:nvPr>
        </p:nvSpPr>
        <p:spPr>
          <a:xfrm>
            <a:off x="1691999" y="756000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Dosis Medium"/>
              <a:buNone/>
            </a:pPr>
            <a:r>
              <a:rPr lang="fr-MA">
                <a:solidFill>
                  <a:srgbClr val="595959"/>
                </a:solidFill>
              </a:rPr>
              <a:t>La séance d’aujourd’hui est terminée.  À la maison, faites les activités 1 et 2 sur le livret.</a:t>
            </a:r>
            <a:br>
              <a:rPr lang="fr-MA">
                <a:solidFill>
                  <a:srgbClr val="595959"/>
                </a:solidFill>
              </a:rPr>
            </a:br>
            <a:r>
              <a:rPr lang="fr-MA">
                <a:solidFill>
                  <a:srgbClr val="595959"/>
                </a:solidFill>
              </a:rPr>
              <a:t>Vous devez écrire les mots du vocabulaire.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1200" name="Google Shape;1200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147" y="2261937"/>
            <a:ext cx="2225112" cy="355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1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952" y="535130"/>
            <a:ext cx="1152244" cy="10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149"/>
          <p:cNvPicPr preferRelativeResize="0"/>
          <p:nvPr/>
        </p:nvPicPr>
        <p:blipFill rotWithShape="1">
          <a:blip r:embed="rId5">
            <a:alphaModFix/>
          </a:blip>
          <a:srcRect b="0" l="-17764" r="-17763" t="0"/>
          <a:stretch/>
        </p:blipFill>
        <p:spPr>
          <a:xfrm>
            <a:off x="3640137" y="1789568"/>
            <a:ext cx="3972732" cy="4498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4_New Voc_01-Livre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New Voc_01-Présenta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3_New Voc_01-Exploita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Conception personnalisé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4_Conception personnalisé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5_Conception personnalisé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5_New Voc_01-Livre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00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1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3_Conception personnalisé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02_New Voc_01-Présenta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4_New Voc_01-Exploita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