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69" r:id="rId13"/>
    <p:sldId id="2134806180" r:id="rId14"/>
    <p:sldId id="2134806501" r:id="rId15"/>
    <p:sldId id="2134806161" r:id="rId16"/>
    <p:sldId id="2134806503" r:id="rId17"/>
    <p:sldId id="2134806162" r:id="rId18"/>
    <p:sldId id="2134806522" r:id="rId19"/>
    <p:sldId id="2134806587" r:id="rId20"/>
    <p:sldId id="2134806589" r:id="rId21"/>
    <p:sldId id="2134806588" r:id="rId22"/>
    <p:sldId id="2134806523" r:id="rId23"/>
    <p:sldId id="2134806491" r:id="rId24"/>
    <p:sldId id="2134806590" r:id="rId25"/>
    <p:sldId id="2134806591" r:id="rId26"/>
    <p:sldId id="2134806592" r:id="rId27"/>
    <p:sldId id="2134806593" r:id="rId28"/>
    <p:sldId id="2134806594" r:id="rId29"/>
    <p:sldId id="2134806595" r:id="rId30"/>
    <p:sldId id="2134806596" r:id="rId31"/>
    <p:sldId id="2134806597" r:id="rId32"/>
    <p:sldId id="2134806598" r:id="rId33"/>
    <p:sldId id="2134806599" r:id="rId34"/>
    <p:sldId id="2134806600" r:id="rId35"/>
    <p:sldId id="2134806564" r:id="rId36"/>
    <p:sldId id="2134806505" r:id="rId37"/>
    <p:sldId id="2134806554" r:id="rId38"/>
    <p:sldId id="2134806552" r:id="rId39"/>
    <p:sldId id="2134806555" r:id="rId40"/>
    <p:sldId id="2134806553" r:id="rId41"/>
    <p:sldId id="2134806556" r:id="rId42"/>
    <p:sldId id="2134806557" r:id="rId43"/>
    <p:sldId id="2134806558" r:id="rId44"/>
    <p:sldId id="2134806559" r:id="rId45"/>
    <p:sldId id="2134806560" r:id="rId46"/>
    <p:sldId id="2134806561" r:id="rId47"/>
    <p:sldId id="2134806562" r:id="rId48"/>
    <p:sldId id="2134806535" r:id="rId49"/>
    <p:sldId id="2134806442" r:id="rId50"/>
    <p:sldId id="2134806425" r:id="rId51"/>
    <p:sldId id="2134806572" r:id="rId52"/>
    <p:sldId id="2134806430" r:id="rId53"/>
    <p:sldId id="2134806571" r:id="rId54"/>
    <p:sldId id="2134806573" r:id="rId55"/>
    <p:sldId id="2134806536" r:id="rId56"/>
    <p:sldId id="2134806438" r:id="rId57"/>
    <p:sldId id="2134806537" r:id="rId58"/>
    <p:sldId id="2134806439" r:id="rId59"/>
    <p:sldId id="2134806440" r:id="rId60"/>
    <p:sldId id="2134806538" r:id="rId61"/>
    <p:sldId id="2134806441" r:id="rId62"/>
    <p:sldId id="2134806574" r:id="rId63"/>
    <p:sldId id="2134806575" r:id="rId64"/>
    <p:sldId id="2134806576" r:id="rId65"/>
    <p:sldId id="2134806577" r:id="rId66"/>
    <p:sldId id="2134806578" r:id="rId67"/>
    <p:sldId id="2134806579" r:id="rId68"/>
    <p:sldId id="2134806580" r:id="rId69"/>
    <p:sldId id="2134806539" r:id="rId70"/>
    <p:sldId id="2134806540" r:id="rId71"/>
    <p:sldId id="2134806582" r:id="rId72"/>
    <p:sldId id="2134806584" r:id="rId73"/>
    <p:sldId id="2134806586" r:id="rId74"/>
    <p:sldId id="2134806581" r:id="rId75"/>
    <p:sldId id="2134806583" r:id="rId76"/>
    <p:sldId id="2134806585" r:id="rId77"/>
    <p:sldId id="2134806601" r:id="rId78"/>
    <p:sldId id="2134806136" r:id="rId79"/>
    <p:sldId id="2134806383" r:id="rId80"/>
    <p:sldId id="2134806385" r:id="rId81"/>
    <p:sldId id="2134806563" r:id="rId82"/>
    <p:sldId id="2134806160" r:id="rId83"/>
    <p:sldId id="2134806532" r:id="rId84"/>
    <p:sldId id="2134806149" r:id="rId8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C7D68-8374-4934-BDEB-CD62DE83CCA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BC3D-7ADC-467C-AEDC-093063C3532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4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لْــــ</a:t>
            </a:r>
            <a:r>
              <a:rPr lang="ar-MA" altLang="fr-FR" sz="1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بْلُ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63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2553-726C-284A-FE8D-E48EE5F35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443A7D-A078-8DB9-4F5F-0A99EBC2D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7BAE8E-1B90-68C3-ED77-B4325D527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89A687-FC03-3A13-A9C3-D0F001C43B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03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BC1B-A89E-F099-49C6-C9439CD0D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098EDB-5A6E-F238-E087-CB75CF52B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77ECF9-C215-5AB4-7638-49664DD82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F4DC93-AA0A-0656-BDB6-4D6CC78EC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472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30926-E9B9-1E4F-D6AA-997FE340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8D544A-26F7-3152-FCBA-8036430CD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A2409C-B73B-CDBE-D7AF-86D85321F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ْــــ</a:t>
            </a:r>
            <a:r>
              <a:rPr lang="ar-MA" altLang="fr-FR" sz="1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هْدُ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658953-F06D-CF2D-C134-04F5A8C13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586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86FE3-5A02-964D-F0FD-7A28F27A7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822882-F74E-4243-D64A-7763FA626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8522A9-9BC7-9BE5-8541-FFED7AD8A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3DDACD-E35A-BD61-6EA5-C4FACEE30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218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C47C-1F7A-39F5-C8BC-0F98A7DB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E9D9B-9DAD-5E19-CF5F-488E5176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AAEBDF-D497-E488-DBCC-04DCDBC90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23906D-E87A-E962-F4CB-C6A308B69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3148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DA56C-11C5-FEC0-0F6D-FCA5F5AEE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3DEE64-BDA5-17F9-30DE-B1F75A75F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2F538-3A9F-A0CF-1C0C-56D7F97B5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MA" alt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رَّ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جُلُ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4E2BE1-DD7B-6138-F27F-AAB9C73AA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2409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B31E1-EEBB-6034-85C7-FD7CBA249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B68E93-E6C3-56A2-7319-91F9F3BFF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4751E1-5967-E554-46F8-9FFAF78DE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BD4296-9C8F-5294-BAF7-E7978F3CF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6256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EE8EA-12E7-D103-8CAF-FCB2408CA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9273A5-5CEC-D5C4-83FD-64E3C1FC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C21EC5-6F21-4E6C-EB87-D8FB3B78B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DF2973-27DE-55C8-EF5D-A5FF63C5E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7705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D1069-8D3F-5B61-9EE5-8FB8A8B4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CFBEC0-6126-67F2-CFB6-817111E2C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2DFB96-5D87-73E4-E69D-1CDD6445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لـــ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MA" alt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شّ</a:t>
            </a:r>
            <a:r>
              <a:rPr lang="ar-MA" altLang="fr-F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َمْعُ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ABF064-74BE-B916-740F-5B98434DB3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817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3EC3F-B0F0-0F22-DCAC-1441F05E9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2F9FE3-DA54-C3B1-268A-B0E47E18E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2E3E4E-2CAB-449D-EB18-82FFE4356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C02651-A9C8-A04D-CFF4-256A9C2543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708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910ED-94D0-9B3A-316D-B068A61BD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B7973B-7C3B-A153-7C7D-7382EDBE5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1FD1A7-1DD3-A874-D72A-C0D5D2489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D0B7E2-7570-F25C-C4CF-BEBEF953F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BC3D-7ADC-467C-AEDC-093063C35321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3479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34AE-D688-6CFD-CED7-C786AA20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D071E6-BF6D-C0BA-ACEE-1CB1AFAA6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D2460D-4EF1-C7E1-18C6-F35FC1B0B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7A923-AA85-358B-0161-F185DE040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984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D543-7DF3-904A-1C29-BA263E38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9E1E02-39DC-362D-00F6-DCE13A2A3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8CA49-C1E4-E840-DC42-6EC63DE3B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90F3B3-ADC3-972A-2774-47D2C36A6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20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9202-957C-E812-4105-B6459F6B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3F74-4DE0-44CC-FB3A-F68780A0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886BAC-D8DF-04FC-AD8E-C338CE63D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6D9BBE-9842-2D7B-F7A1-842D388FE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315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0A89-D762-7A3C-7856-5BEF0D53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F8D743-3819-215A-E626-8DB726707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A17FCE-AD84-0AD6-1937-1FE835BE2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578D2-7273-1E8D-FB3D-0E54FF5F9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73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9807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0545-8D53-4149-829F-E4D69203B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5C07C9-BCA8-2F11-0BC1-A7C898F7C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5613DD-3E9C-8EEE-327B-2DBAE7B6C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76228B-E04D-CBD6-BB11-E7C12C001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729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75CF3-C51D-EB60-5BD9-62075B0D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AB0313-F341-48DA-34E3-A7861D9B2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196296-3047-2482-485B-B54C55C54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9FC82A-C039-CD8C-6722-7E2B9F13C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035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C4AC-D97E-7F8C-B103-D736A7E99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4CE3F5-28D8-5CB9-FAD3-5A544BE9AE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B452C4-6700-8510-0D5B-42E26E2EA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7FB251-AFE0-94A7-E032-28B49F38B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466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6289-9C25-D0DA-28F1-22833188A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70E7F7-B737-4A64-3A77-09F5436DA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09F2C-2A06-6C27-0DC8-C9455C518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415F16-A4FF-7AAF-E0BD-4AA0AE0C5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155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AEFCA-8AE7-64AB-1F20-DAD8F86AF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EFCCAD-C76B-45D5-2F70-3DE61A986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2B0702-D74A-51FF-C135-62AAB6368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B20940-C0DF-23B8-CFEA-CC424EF87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403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0C76-3BA7-7A22-20A9-D5DBF9F3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A93809-93E2-7D9B-A7A7-CDF77DA81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BF721D-BC0B-6A6F-0593-B44925483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79648F-9E06-F36D-197D-7AAA3BEF7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1974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2130-3785-5E86-AA1C-9A23975F7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4C114A-B6CA-3DF1-8B80-EA8B00883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FB3B45-5F31-186F-5D65-CFE887654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AF8490-66E9-ADCC-04D1-3028167E3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5825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AFEB2-6889-3DD3-C99D-02EF4077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BD1005-F46B-D8B5-2C32-49911ACF4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299EE4-D7B3-8C89-94AE-EB66B71E4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6B9F4-3F88-4860-5FB0-7419D9357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7879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68C4-5D47-A80A-5159-2A1454E85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220887-E60C-C76C-BAB6-5C6EEA89D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5FBA2B-CC73-9346-6794-2975EDB9B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5F425A-7CD0-F8C9-7692-F6453A58D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05289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602B1-9FE3-3D9A-E9AF-EA0858C9E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3D77AC-E6FC-579F-F1E3-E7ABE5A49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BC896B-2A6F-6CF5-B244-F5B612025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2FAF6C-284A-6F11-0B38-152E3DBFC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060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FEB4-9F99-D95D-069C-96F59157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97CAF1-934C-0EE8-AFBF-06071AF75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B66CD9-D1E0-04DC-A58C-0E41DA73B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27F532-206A-DF24-93E2-058B6265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868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9114-B38D-231E-ECDA-E1C1DA29F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70AE7D-F5BC-C4C7-A6CD-EE273E8CA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83142A-20EA-1590-17D0-01C369045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3388D6-6FAB-1090-F75F-B5A3C394A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79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065A2-5119-82DF-F972-564DECEB4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D18A1D-4734-522A-7562-F21D4CBAE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88A07A-E9D5-8D4B-0E06-810D083BE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A17555-BBF0-73D3-542A-7CB83851D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49797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73D14-EF3D-F3D5-5514-A2289289D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40F9D8-6105-C7F2-2537-A413F2DF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A6209-749A-D677-9A64-1AB65DF5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3E40-4E14-2703-13FF-F1C42FCD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BB4CB-6355-4820-EF81-1DEBC8E0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87A77-0E9E-5163-62EA-9A4B7A66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B88CA8-A2B1-2754-F28D-833B9EE6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94F88-6F0E-AA93-6DB4-44038C51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B5EB-B7D4-7DC9-7C93-4F2EBAF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E32F7-97A0-E491-F2D9-22A1A261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6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A1BAD-2E8B-97DD-1D93-B7E8206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228E5-3797-95CE-C8AD-5A3E44B4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F2B3C-3829-7256-61BC-B17249A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80153-D67E-7F28-325B-C1CBBC3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B1444-FA5E-162F-CD14-2869BE7E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82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579B8-20FE-F960-C90C-CAA555ED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45C79-57B5-E005-84AB-E2BCEB4D2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22EB48-F6F5-71E9-8B17-A3A11CD0E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E7005-D137-DB5C-2887-E0B95A3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EEDFD-200B-5D82-30D1-F575D5C7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93BE87-B12F-D2B4-8AED-66B22570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7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9C76-3B14-4136-5594-C7CEE6FB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E74CF-0010-76F3-4ABA-408DAF94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05213-BC53-C6D7-0DED-5D176D4D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8F15C8-FD51-A914-221C-EE49F645A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4544DF-5729-AC13-18BD-187578DEE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E61E59A-3D9C-FEEE-EA41-3651C09F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883D41-0499-D264-08C4-B7BE75BD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7D3772-52F6-1B30-1395-F44B9EF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88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4590D-5E4E-0059-7C93-806757741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B22A0F-E148-9A4E-EB7D-F1A335B3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B79329-175E-23BB-BE73-0DE877F3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40E583-82C2-ED69-7E0F-5755E7E1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32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84E1FC-03C0-4981-D549-600015BFE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9666A-8FF2-FF0B-61A5-050CB53F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1E629-4F4C-A8EC-6171-5C19A8E5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7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9697-B053-C320-A9B9-2570B50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EECC87-5D5E-CACF-F947-FFC5D657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0B96F-9D1E-C8E6-D601-9EB763DD5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78257-AE5C-2A36-1606-BA707624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074C0-6129-2700-7ECB-9D26D4B6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E798C-31AE-63F0-AE98-B02E0DD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92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9A21-3456-282A-1FBD-7CE2060D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96D317-25DE-5288-0E08-C5FFE88D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6247E-72CE-35F4-A646-1D311701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79351B-9C1A-8F20-51EA-CB177A8C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0B990-D646-90A4-0277-26C93BF5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495FC-C88C-881F-CCA2-4ED7E365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44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3E63F-0859-3702-ACD9-FAA38616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BE58A5-536A-C48D-6071-D64971D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AB993-DCDD-3BDB-BB21-3AC17790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CCCCF5-5F8C-4438-5F92-46FB66F0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CCD95F-4577-AACC-BBE4-09FC843E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20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41239F-7781-4D54-2DA3-FEC25C4A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02ED1F-0C5A-C663-B691-6E08419B8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09A6C-4246-E4D6-F32E-A76C0DD7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DDFF-D955-2E94-E21A-0F05B436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C5F90-0760-1FB9-A72A-F36E668C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B3B86A-B229-86C4-6C6B-0BFC7EF7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D1A4-145C-7AB1-84C1-3223C583E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4A42A-F494-6031-E0B2-25BABF03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90047-6283-9DF2-1101-9A24DD531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B34-760D-99EA-7D0F-57C718631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34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8.svg"/><Relationship Id="rId7" Type="http://schemas.openxmlformats.org/officeDocument/2006/relationships/image" Target="../media/image3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5.jpg"/><Relationship Id="rId4" Type="http://schemas.openxmlformats.org/officeDocument/2006/relationships/image" Target="../media/image18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5.jpg"/><Relationship Id="rId4" Type="http://schemas.openxmlformats.org/officeDocument/2006/relationships/image" Target="../media/image18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8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8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18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18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18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18.sv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JP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18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18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2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اليوم4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5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فهم الحكاية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إعادة السرد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فهم المسموع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660539" y="5144488"/>
              <a:ext cx="1945864" cy="1109297"/>
              <a:chOff x="4534615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534615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الدقة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الاسترسال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الفهم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556110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الطلاقة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الحروف المتشابهة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همزة الابتداء- التنوين - الألف المقصورة 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76600" y="4056577"/>
            <a:ext cx="8285325" cy="1856209"/>
            <a:chOff x="476600" y="4056577"/>
            <a:chExt cx="8285325" cy="185620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76600" y="4056577"/>
              <a:ext cx="8176105" cy="1856209"/>
              <a:chOff x="411459" y="5103531"/>
              <a:chExt cx="8176105" cy="1115887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575755" y="5109038"/>
                <a:ext cx="2011809" cy="1109298"/>
                <a:chOff x="5484374" y="1446795"/>
                <a:chExt cx="2011809" cy="1109298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484374" y="1871135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552963" y="144679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3624681" y="5110120"/>
                <a:ext cx="1872865" cy="1109298"/>
                <a:chOff x="4498757" y="144787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4498757" y="187221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الاستئذان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الشكر والامتنان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4498757" y="144787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التحدث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411459" y="5103531"/>
                <a:ext cx="2065455" cy="1109297"/>
                <a:chOff x="3242203" y="1441288"/>
                <a:chExt cx="206545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3242203" y="1865627"/>
                  <a:ext cx="206545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القرار النحوي</a:t>
                  </a:r>
                </a:p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3352670" y="144128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التعبير الكتابي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75120" y="4936530"/>
              <a:ext cx="2186805" cy="85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تثبيت وتوليف معجم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الوحدة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 : 30د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30 د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الكتابي: 30د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2594388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03410" y="2162034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معجم الوحدة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1" y="4084822"/>
            <a:ext cx="5743452" cy="772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701588" y="382130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98186" y="4090843"/>
            <a:ext cx="1266136" cy="830853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74396" y="4156015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16296" y="3836066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09898" y="4306214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 وفهم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14703" y="293574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3F2745-4AE0-203F-D27F-1BABF3E9F28E}"/>
              </a:ext>
            </a:extLst>
          </p:cNvPr>
          <p:cNvGrpSpPr/>
          <p:nvPr/>
        </p:nvGrpSpPr>
        <p:grpSpPr>
          <a:xfrm>
            <a:off x="790237" y="4918099"/>
            <a:ext cx="7299109" cy="1129265"/>
            <a:chOff x="922446" y="1657338"/>
            <a:chExt cx="7299109" cy="112289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A73E3619-F4B3-7C76-DAE6-773ED43EF38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8962664F-986A-2E07-0C1F-C4B1F390B10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432FA9-6476-34A2-8A72-E9A7C0847FF2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5" name="Rectangle : coins arrondis 18 - 2">
                <a:extLst>
                  <a:ext uri="{FF2B5EF4-FFF2-40B4-BE49-F238E27FC236}">
                    <a16:creationId xmlns:a16="http://schemas.microsoft.com/office/drawing/2014/main" id="{B245B861-702A-3422-F75C-A1094D53B1DC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6" name="Graphique 2">
                <a:extLst>
                  <a:ext uri="{FF2B5EF4-FFF2-40B4-BE49-F238E27FC236}">
                    <a16:creationId xmlns:a16="http://schemas.microsoft.com/office/drawing/2014/main" id="{187B0450-2FB6-2BBB-0410-4CAD9F7DC125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8" name="Graphique 2">
                  <a:extLst>
                    <a:ext uri="{FF2B5EF4-FFF2-40B4-BE49-F238E27FC236}">
                      <a16:creationId xmlns:a16="http://schemas.microsoft.com/office/drawing/2014/main" id="{84EFA0BB-057B-150E-6143-BE17967D36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56" name="Graphique 2">
                    <a:extLst>
                      <a:ext uri="{FF2B5EF4-FFF2-40B4-BE49-F238E27FC236}">
                        <a16:creationId xmlns:a16="http://schemas.microsoft.com/office/drawing/2014/main" id="{533FD88C-C284-B520-2EB2-EBCAAEDA22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3" name="Graphique 2">
                      <a:extLst>
                        <a:ext uri="{FF2B5EF4-FFF2-40B4-BE49-F238E27FC236}">
                          <a16:creationId xmlns:a16="http://schemas.microsoft.com/office/drawing/2014/main" id="{9CE46C6B-AD90-B3DB-5222-A25CFA22FD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7F909A2E-CC0C-C930-B3DC-05F20C92C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9EB80830-355F-D0DB-6E60-C957D9482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85964DEB-2015-468A-AD35-092AE3331A29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ECBCC741-50FA-864E-F4B1-D0BDAD794E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5" name="Forme libre : forme 214">
                        <a:extLst>
                          <a:ext uri="{FF2B5EF4-FFF2-40B4-BE49-F238E27FC236}">
                            <a16:creationId xmlns:a16="http://schemas.microsoft.com/office/drawing/2014/main" id="{82108BDD-F745-3E75-A1DF-DC5E6588B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F58CBDDE-B9C5-81FD-49A6-7A14BA152F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B7D882AA-E40C-57A5-AA76-701AF5BC9B1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4" name="Graphique 2">
                      <a:extLst>
                        <a:ext uri="{FF2B5EF4-FFF2-40B4-BE49-F238E27FC236}">
                          <a16:creationId xmlns:a16="http://schemas.microsoft.com/office/drawing/2014/main" id="{4C354ECC-7046-CBCD-DE04-C0CB73F7E3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31F35E9C-BA62-D935-72FA-A0006DA112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009157C7-A819-C779-76CE-185C3A592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EC2D514E-B4BE-62D5-ABB3-D6B75B1C696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0EFEC5AA-EEED-8400-BF5B-3E6CF43DC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7" name="Forme libre : forme 66">
                        <a:extLst>
                          <a:ext uri="{FF2B5EF4-FFF2-40B4-BE49-F238E27FC236}">
                            <a16:creationId xmlns:a16="http://schemas.microsoft.com/office/drawing/2014/main" id="{FC45B136-2FC0-A686-220D-0FE178C5AC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E5049003-34E9-269D-1CF4-CDDA9D54D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6E1527A-1BA9-3FDF-3F73-1A8D8A166F3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0" name="Graphique 2">
                    <a:extLst>
                      <a:ext uri="{FF2B5EF4-FFF2-40B4-BE49-F238E27FC236}">
                        <a16:creationId xmlns:a16="http://schemas.microsoft.com/office/drawing/2014/main" id="{4A0AED45-C25B-E3CE-47E9-F5D308E59FC4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5AF85BD-670B-DF30-7D48-D97BF42EA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AF7185D-B82A-EB60-A93E-F6C0C66F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6853E7B-A2E9-A849-2B91-76E226C2BDB5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2" name="Forme libre : forme 41">
                      <a:extLst>
                        <a:ext uri="{FF2B5EF4-FFF2-40B4-BE49-F238E27FC236}">
                          <a16:creationId xmlns:a16="http://schemas.microsoft.com/office/drawing/2014/main" id="{DB17B4FF-DE59-ABAD-63D0-163224087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F09661F-C9A1-3362-F720-4865AC527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2BFF612-65E4-37CA-D383-334483B9F6E5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C94F584-C75E-71DC-5F72-C3032B872C0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7A19C10-E126-1E1D-DE10-A1827E382A94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F9DEC16E-21C5-DA5B-F5BB-14A51873D102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74FB99A-D6B9-DCCF-C0F6-A869062C4375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6" name="Graphique 2">
                  <a:extLst>
                    <a:ext uri="{FF2B5EF4-FFF2-40B4-BE49-F238E27FC236}">
                      <a16:creationId xmlns:a16="http://schemas.microsoft.com/office/drawing/2014/main" id="{2421E75C-9248-FDA4-45C9-9D0AB7D53A6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4321567-3FFB-595A-2520-DFAA221ECA58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FEEF1E5-B591-123D-77C5-F03ABD6DA4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F711265B-3CF5-88D5-B075-7420E6AD46C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D1988E5-22C1-AF25-9814-1910B480F74B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C5900834-22EE-B283-8177-19DFFE82347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5E0E5EB5-F012-0FE9-F3DF-5529E3D35F3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EC72D0B-5F1D-DEDD-EDF6-9409F37FB9D1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3EA00C7D-3C2D-2E42-E630-FC458EADA697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001663CD-6F89-E3AD-B7BF-BF9E4E400CEB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E52395E-81A7-EB2C-95C5-830A54071E3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8D2CE9FE-B48F-15BC-1363-FC69ED1D340F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25AC9D68-4B42-4416-1FEA-4F76E27215CC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40C5CA6-8D2A-C6C2-E486-DFF56CCEB3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36F908-BC64-4EF1-8086-8A80F5ACF156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98037A46-5A72-3FD1-33E7-A752AF084A19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DC24A0-54C9-93BE-B4D4-8BC49D406806}"/>
                </a:ext>
              </a:extLst>
            </p:cNvPr>
            <p:cNvSpPr txBox="1"/>
            <p:nvPr/>
          </p:nvSpPr>
          <p:spPr>
            <a:xfrm>
              <a:off x="3221865" y="2201629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4B86534F-B43D-6E99-3856-DF0DD0B237C1}"/>
              </a:ext>
            </a:extLst>
          </p:cNvPr>
          <p:cNvSpPr txBox="1"/>
          <p:nvPr/>
        </p:nvSpPr>
        <p:spPr>
          <a:xfrm>
            <a:off x="1209674" y="5260875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47525" y="4065674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</a:t>
              </a:r>
              <a:r>
                <a:rPr kumimoji="0" lang="ar-MA" sz="2000" b="1" i="0" u="none" strike="noStrike" kern="1200" cap="none" spc="0" normalizeH="0" baseline="0" noProof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قصير  بطلاقة وفهمه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67269" y="4714081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67268" y="4805651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باستعمال أساليب الشكر والامتنان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DD002-1822-FF4D-AC65-14ECFC9E3424}"/>
              </a:ext>
            </a:extLst>
          </p:cNvPr>
          <p:cNvGrpSpPr/>
          <p:nvPr/>
        </p:nvGrpSpPr>
        <p:grpSpPr>
          <a:xfrm>
            <a:off x="1267268" y="3352114"/>
            <a:ext cx="6703942" cy="461665"/>
            <a:chOff x="1329207" y="2003013"/>
            <a:chExt cx="6703942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F295498F-148F-932D-742B-851D824E55EE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9ADF3B0-3095-96FC-A823-D1AF4342A2F3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كلمات المعجم لتركيب جمل بالإكمال.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2D05F287-51D2-10D3-5EF8-ADD72B480DB4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F294515C-EACA-891E-D3DC-833D172B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08511-929C-4A9B-7A78-406C3FE479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988A2D-5CB5-224D-09B0-E7907580F2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89827C-53C3-8E22-76D7-B2BF49C7A0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1C3EE0-15DC-2D9C-F1D9-2EC640BB2B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1FCB9F-2034-796F-2F0D-0E3EABC194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9F007-5B64-A3F1-FE7A-1E69E457EA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76F5D11-A302-292B-FEC9-8E2E3F5E45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07AF95-4983-CA38-CAE1-DAA46C2E08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FA6A43-7902-0D55-E7EC-42F0AD2BBE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D386D7-314B-A359-27A9-ED3EF431CA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C8CF69-31FC-B46E-D429-C31846C073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9F5AA4-5FEC-B6C7-2736-2D9EEB87F1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7895E1-6D4B-59D4-8165-AD4A879DDC4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4CCFE2-FFA5-3B0B-9B34-AABE18B297B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190A16A-84C8-C6A2-0F69-70FAA170C9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698940-D41C-D7FF-EBBE-F3CCA608E8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B4C6F1-AF13-5BB9-656B-EE32B28419F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74C9-1F2B-A732-E2EE-FB722FDC9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A5E904-9A3A-94F0-E0F1-EB05700ADC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CF2EFD-3AE2-59C0-2479-7D9987199A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D6C7D-FAD6-D966-9ADB-1AE2EE2ED5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476CF3-5B3B-4BFD-CDC6-64A815F8DF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610A15-02A6-934F-D425-682AE94D6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E45F7E-9369-BB97-18ED-32417E201229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502ECA-0A27-CFE2-6D17-A3116AC776B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453D3F-7523-EA95-7E40-162FF68388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0AF85D2-A4C9-DC3F-2C67-9531F5F1F5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280405-7B07-300A-BDDD-B48F9564A7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DDD52D-2F5A-49AA-B86C-705E4FD4DA1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3ABE2-D06D-F862-06E0-776165A2A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6648706-EEBF-B408-7B7B-AFD7CE1DD0B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D520FA-485A-5342-977B-E67CF40CF4E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4F17364-A24B-C6EB-E653-DF8086C8D210}"/>
              </a:ext>
            </a:extLst>
          </p:cNvPr>
          <p:cNvSpPr txBox="1"/>
          <p:nvPr/>
        </p:nvSpPr>
        <p:spPr>
          <a:xfrm>
            <a:off x="599767" y="3945959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2CE751-A59B-5D18-3E23-C0F0D58D9107}"/>
              </a:ext>
            </a:extLst>
          </p:cNvPr>
          <p:cNvSpPr txBox="1"/>
          <p:nvPr/>
        </p:nvSpPr>
        <p:spPr>
          <a:xfrm>
            <a:off x="609724" y="4099812"/>
            <a:ext cx="7902771" cy="1361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ساعَدَ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ﭐلْفَأْرُ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ﭐلْأَسَدَ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764696-0A79-20D4-6216-8C98F3F4ED22}"/>
              </a:ext>
            </a:extLst>
          </p:cNvPr>
          <p:cNvSpPr txBox="1"/>
          <p:nvPr/>
        </p:nvSpPr>
        <p:spPr>
          <a:xfrm>
            <a:off x="3538609" y="2154259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ﭐلْفَأْرُ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C428B7-628C-9E78-589D-8EA77BF469FE}"/>
              </a:ext>
            </a:extLst>
          </p:cNvPr>
          <p:cNvSpPr txBox="1"/>
          <p:nvPr/>
        </p:nvSpPr>
        <p:spPr>
          <a:xfrm>
            <a:off x="1160089" y="2146484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ساعَدَ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7C79FF3-9DC5-69B9-11F5-CD426E1B3744}"/>
              </a:ext>
            </a:extLst>
          </p:cNvPr>
          <p:cNvSpPr txBox="1"/>
          <p:nvPr/>
        </p:nvSpPr>
        <p:spPr>
          <a:xfrm>
            <a:off x="6051580" y="2148949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ﭐلْأَسَدَ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C0FBABD-D028-0015-9984-F52C38FBC186}"/>
              </a:ext>
            </a:extLst>
          </p:cNvPr>
          <p:cNvSpPr/>
          <p:nvPr/>
        </p:nvSpPr>
        <p:spPr>
          <a:xfrm>
            <a:off x="2978080" y="3015667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8169DDD-FBA9-2E18-D30C-81E87914B0E5}"/>
              </a:ext>
            </a:extLst>
          </p:cNvPr>
          <p:cNvSpPr/>
          <p:nvPr/>
        </p:nvSpPr>
        <p:spPr>
          <a:xfrm>
            <a:off x="5423826" y="3019468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593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3475EF-75B3-42EA-4693-72CBABD0B37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5C4E71E-ABE2-CC9F-D754-93B0726E1E7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CD5B3E-5EF9-9DF4-9983-7CE7CC77B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D7641F-E6B2-376F-8E22-DBBF973C2D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E721EF3-7782-FFA8-8DB8-6364151F1BD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C27085-AAD6-8BBD-3E64-C10B04C6C0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D97C56E-3335-BCAB-398E-CF01AC4B63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5D534E-7BCE-C250-FED8-367092CA3D1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كتابة كلمات تبدأ ب: الــ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F158C04-48C6-AC80-E8CB-0C2585FCF0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F7BC06F-DA3D-B18A-CB89-F24F1B8A69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E5CA61-2E12-D95C-F18A-2BD2213A2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5DB4B8-F00A-4050-7B69-784BBB4EF7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60F14C-4D45-3B45-25FA-5B9807F37E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79A42F-E42A-CDF5-E4A5-A3BAAE1E81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1ED29C-816F-691C-F253-A659B7F6C4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FB441C-79F9-2D3A-7BFF-421CBDCFE46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862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89437A-994C-231A-BE70-CC29DC6BBD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876E653-D6DC-4B68-40E5-865D016A5C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FE11353-BB63-7568-9198-C527CB21C14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AE5C4E3-102A-F6BE-5560-41EE57A194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8B944-C1FC-3922-F32F-BDEAD29C6CB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8F70750-B59B-E5AC-3831-E98243C59E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8AC5C5A-D12C-861D-0D4D-CB8EBB1900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94D78E7-E97B-90D3-BE6A-FD664110E9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6" y="3861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320" y="1830155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اَلْحَبْلُ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199" y="4476474"/>
            <a:ext cx="200478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اَلرَّجُلُ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41CE49-24AF-3043-E575-89EC2357355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8222B11-F9D2-CD65-86E2-8B0BFA0576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9CE9C43-E50B-174C-C68A-CF6B83BE0DE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AD74E2-9DEB-8434-9500-983323797D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E0CF4EF-3B57-D37F-BE6D-FE9D4131A7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FB2131-38B9-2210-CC7D-D77B36E08D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25F211-05F7-5076-0D1F-2221E7B5DAE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BB3B43-3B73-FDB9-4CB1-C680193FC58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B53A7B5-E286-7AEF-8A70-E63DDFAFC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092" y="1830154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2F09BC1-7DCD-9A0C-559C-9CBDC9110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528" y="4476473"/>
            <a:ext cx="200478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اَلشَّمْعَةُ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225FF-A9B6-27B8-1A91-A3F0AE4E8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0DC3881-9D63-2E01-B3BE-9F2404CFB6C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BFF5E1-44B3-B99F-534B-1B171B806F22}"/>
              </a:ext>
            </a:extLst>
          </p:cNvPr>
          <p:cNvGrpSpPr/>
          <p:nvPr/>
        </p:nvGrpSpPr>
        <p:grpSpPr>
          <a:xfrm>
            <a:off x="312516" y="3861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D8AFFC9-55C9-DCF7-B749-6288C7F2D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2BB581-EF2B-BBE0-D30A-8D536E6C8B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A66FFE-DD6F-ECBF-D145-012D42BF6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E37B40-BE61-C0C5-3CB4-31C277E1CF89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عندما نسمع اللام ساكنة ( لْــ) بعد اَ فهي تنطق مثل: الحبل – الفهد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لا حظوا أن الحرف بعد لْــ   غير مشدد.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4B72988-CE54-8CEF-AC9B-9994F853460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B806DAF-8807-4E58-53AB-4A3174D412A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C98C3FE-CE8E-30C5-D56B-D8A885F0F86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F688B9C-B2AA-EC59-341C-FA2DB935B2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294C9B-A0E4-4FD7-F1D0-CC03F79587B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BB1FDBA-15A6-F43A-0CCA-2A5D338348A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480ACDA-EAC1-8C1F-6A0D-C2905A10127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B69C45D-FEC5-D8C6-F942-9304A7B8B2D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75A8F45D-19E2-2E4E-6C13-C8AEC398D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514" y="2631315"/>
            <a:ext cx="226850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لْــــ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حَـ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ـبْل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263B1A-5F4F-3162-04D7-F48AA2F9F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462" y="3554644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لْــــ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هْد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06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728C-0DBC-34CD-D1CD-D5B310B1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C3B8F58-DDB2-98CD-A3F3-68444B2861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79C7B9-55A1-F276-89B7-4B7F35CB74A5}"/>
              </a:ext>
            </a:extLst>
          </p:cNvPr>
          <p:cNvGrpSpPr/>
          <p:nvPr/>
        </p:nvGrpSpPr>
        <p:grpSpPr>
          <a:xfrm>
            <a:off x="312516" y="3861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DCD599-382E-647E-2BDD-8B82ABACEF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AB203C0-5F8E-1D2F-487E-E8B0624905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142392-20CF-2CCA-F94D-E4D7E9CEE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0CD8E5-BCD5-F05F-88FE-62109C330726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عندما لا نسمع اللام ساكنة ( لــ) بعد اَ فهيلا  تنطق مثل: الرجل – الشمع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لا حظوا أن الحرف بعد لــ   مشدد.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457786B-6C49-9EF7-2259-2A0CF256E24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076966D-68F3-5B4D-4F75-258B731D4FD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046E9E1-2AA9-34BF-2EFB-38AC5C1724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A3CD5D5-44C8-B1B7-1DC5-57E722BDB8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7D8F94E-55C0-5A27-20E6-CE1E58A6D5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B1E4E88-8748-9EB0-0AE2-B0AE8286CE1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86D57A6-F982-5FE7-37C7-6E3380F2452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BFCC962-0787-993A-3A91-7D734C89EB2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4D6BFECF-15F1-BB3C-44F1-15AC3C38A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6655" y="3400088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رّ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َجُلُ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35ED7-6F8D-2B66-928C-1E7C8F132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668" y="3400089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شَّ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مْع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</a:p>
        </p:txBody>
      </p:sp>
    </p:spTree>
    <p:extLst>
      <p:ext uri="{BB962C8B-B14F-4D97-AF65-F5344CB8AC3E}">
        <p14:creationId xmlns:p14="http://schemas.microsoft.com/office/powerpoint/2010/main" val="2575338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D17F-581A-86A4-6630-95213A7E5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ECA464-E0F9-C6BF-3BE2-B994F9579D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C9DA13-0388-5A4A-52CF-92062F8DA944}"/>
              </a:ext>
            </a:extLst>
          </p:cNvPr>
          <p:cNvGrpSpPr/>
          <p:nvPr/>
        </p:nvGrpSpPr>
        <p:grpSpPr>
          <a:xfrm>
            <a:off x="312516" y="3861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6FC913-0729-D95A-C085-89FFFDC31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8909C67-5810-7FBF-5E5D-8AC9D5FDB5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062AA1-060D-AA02-D91B-708B0D57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1107FD-D6F9-DDB1-5FB8-10075DD582B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8F104A-D527-E929-F308-94613E55D43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50BFAEA-FA67-5642-BC15-57EAF079296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223FCA1-C742-2E86-DACF-CC1A75E142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3AC1DC5-E190-6AE6-4913-4CC5C5FB21E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E211A36-10EA-7870-3253-654ACA6E2AB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98A411C-C5F9-37AA-72CF-80F7D83EDD7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61C5C7-36C1-23D9-0429-464949A8B2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1CE35D6-B2CA-0CEA-A2C4-8190ABF17E4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953F6A82-7B83-9391-5735-D70CAD04F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3354" y="1362954"/>
            <a:ext cx="226850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لْــــ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حَــبْل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DDC884-73E5-8941-6E52-38A1F3333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302" y="2286283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لْــــ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فَهْد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C7697DA-E895-E8C9-8499-2549FA2E1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9532" y="4695185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رّ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َجُلُ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B62EDD-45AD-F46F-C0DB-20573A67B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545" y="4695186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altLang="fr-FR" sz="6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لـــ</a:t>
            </a:r>
            <a:r>
              <a:rPr lang="ar-MA" altLang="fr-FR" sz="6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شَّ</a:t>
            </a:r>
            <a:r>
              <a:rPr lang="ar-MA" altLang="fr-FR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مْع</a:t>
            </a: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</a:p>
        </p:txBody>
      </p:sp>
    </p:spTree>
    <p:extLst>
      <p:ext uri="{BB962C8B-B14F-4D97-AF65-F5344CB8AC3E}">
        <p14:creationId xmlns:p14="http://schemas.microsoft.com/office/powerpoint/2010/main" val="2480426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الكلمات الأربعة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EBE174-74AC-68CE-31A4-BA54FDB7114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13EBBAA-DE58-C69A-27B0-D94AEB3C46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D81983A-E027-2A78-2944-52A3DBA1EA6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6550755-543A-BEA2-81DC-13EF7999C57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31E057-AC9E-10AE-F215-4D64457B63D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8A2C6F-6D96-8555-52FF-FAF1E7FF30D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46269-329E-F8AD-546F-40857A929A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0BFEB5-6423-0EB4-B984-52B1D84256F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اكتبوا/ ينطق الأستاذ الكلمة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1EDA3D-3F56-EEF0-1174-854DC934C32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6EFC2DD-450F-C4F9-3D99-C01193A80A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740C452-1E5A-1F09-1C78-F508418F6E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6A24096-C5CF-8A2D-991F-F8A3A6C26F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AC435A-4305-D9B2-915C-591211B3A4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D35FD7-B8F5-05F5-132F-DC481F563F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41B8-D7A9-143D-D885-EFF3A84183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789F50-A962-8776-25B2-D97F47223F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0EB66618-F1B3-690F-8436-075AC5B2F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BC9B8-8FB8-FCE8-0ADA-AB8DDAD4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44195AC-57A8-D916-8C00-1B95B17A60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FB7F7F-22CF-E72D-C4D0-88187C9D53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C3FBC1-4A89-6DAF-95D3-A9AD8FFE850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D080E08-9DB1-7BBA-4C64-34F94C9B74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1D790E-C096-C959-58A1-ED2BD5A45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94B8DA-57CF-7A9B-04C3-416BBDA4BBD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1F5AF9-0B17-1098-8927-0919657E6B9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4785CCE-65AD-80E0-8FA1-C189EED36D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6C0C9EB-9128-E25A-C82A-B81C5855F3F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0FE62FF-113E-43E5-D624-8B08434D1E8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2126960-BFEC-F8F8-D9C7-5C43AB47C2B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B893756-684A-0A8F-EF6B-A8BF9B94B44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5188D48-7FF9-8829-2B9F-55B7CCBC956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E5397FB-FC1F-AE03-5928-1718D022EED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1DFFE86F-2642-831A-15D4-269D188BC4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7232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3181E-3941-8864-53FA-90B9DB25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FE9AC76-72B8-3D2D-1536-F4D9678CA1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3DAF58-5426-BED2-F5B6-28904DD507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F30EE7-FC3E-5F76-FACA-68EAA65D4D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D176848-5C10-D92D-AB6E-49AFA357B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24A99E2-8A2B-475E-CC41-709EF5054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63641E-E1E7-8971-3862-92A6AB5999D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3C33AA-5E05-F032-E753-017F2A0E16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353C095-F9D9-2186-93C2-66D7D56841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C004DB5-2367-6321-3A78-7D57C77D40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C2A9D2F-8E3D-DE22-34E6-1F7A86D4AE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CD71ED-3216-E5C5-A72B-EE9C0F03EC9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2DE2A98-A87E-4158-5220-89BFDEF64DF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E00877B-2FF0-0870-1D4D-299605ED8C8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D1F5BF8-6F90-A3EA-5B2E-59B14093483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2825F2DC-9F6B-5E60-FC0C-7151DCF238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8391459-ED2F-B116-E2B2-8C0D752C4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747" y="3200682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اَلْــــحَبْلُ</a:t>
            </a:r>
            <a:endParaRPr lang="fr-FR" altLang="fr-FR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679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B7951-EAF4-AB78-9F9C-1AC5E02C2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0C43D49-9FF4-F7E7-D00F-6718F13E035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9C67B0-8FB7-BEF4-B9E6-CD28769484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D87AAFE-4107-8838-E655-48B06B3D13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C9D9A4-EBEE-ED30-86A8-C44DAB0D14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71157E-4004-29AC-F131-63EEACE9E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88E7FE-6189-2C91-7D21-166BF0568C5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اكتبوا/ ينطق الأستاذ الكلمة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6114BDD-A231-4CB8-8C09-98503E3A724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E6CCF45-9880-9959-772E-12C25F11253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AD4C61-F944-17AB-6487-2F9FFFC07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29D6B39-CA6F-091F-7201-BAE733D34DC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2477D1B-D727-6B82-A810-C8C4652162F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737A9A4-F415-2AA6-1F2C-D54E0ACC59B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8AD591D-5992-CF6E-4F1C-C07106249AC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9E94B9F-E51A-E185-A007-02BEB026C7F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7547A098-9182-950B-BEBE-3798F9F903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54211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CF765-5877-C7BF-766D-1EBF644CD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561C2D5-6F41-0A73-969B-2B7C4547EEF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A59D83-2B9E-5C23-4798-9A28D78E10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0C36EC-374A-7934-1195-E4A7FC48074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D467A2E-9F4D-B855-C9F5-D4DD697574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A3B91B-E619-0BE9-DA00-4EBF43CE8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AB9DA9E-BDDD-257D-A353-84BC5A7EE3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7AB874-7716-7E68-E6CF-B2D0A41A624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6361926-BD26-4466-E777-83975AD15A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8BCA3D1-9A93-A4B3-E08E-A539374BF1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675E789-592D-2544-B2CE-C009D75ABB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14B060-06B8-E123-4D16-6C574546D36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B1BA3FD-D485-2888-D982-7468FB3603B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A6EFD2-DCA7-37DD-8B2B-D9B89D3A3C1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CAE7B17-8992-EED6-A3D5-7715BAA965F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2B51C675-6883-11C2-9C42-1AC050588C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03396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CF200-7F62-AF7A-ACAD-3FD90BBC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A9371AE-9349-937F-C9C9-94124CB41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EA9A6B-8AF9-3548-671B-469543E9B6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5994058-2B08-D7FF-6AB5-AEE42D320C7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E4E261-69F1-EC2A-4631-A319DCDC06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76953C4-1434-BACF-9EA3-2EF07690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EDF559-5FF0-36FB-F9C4-7F417748B9D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34806D-1DBA-8494-E5D0-11D13A24FC2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566A71D-A32F-3D95-AB38-AEE67A9AA0A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06F82F1-A8E5-0CEB-0755-82CBEA3BA6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97F9571-2D26-C8B2-3A76-6952C6AD09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73EC9A8-193B-9F5B-C01A-02284C39754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A41C05E-5639-DF13-595A-3DBD495768F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7B4D9B7-336F-E5E5-572B-82BB6BE695B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6D033B7-8291-A37C-E6CF-11129CE3C69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8D57C918-166F-41B4-A788-58F7EC49F6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27033D6-1768-907D-A471-96AC0B015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747" y="3200682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اَلْــــفَهْدُ</a:t>
            </a:r>
          </a:p>
        </p:txBody>
      </p:sp>
    </p:spTree>
    <p:extLst>
      <p:ext uri="{BB962C8B-B14F-4D97-AF65-F5344CB8AC3E}">
        <p14:creationId xmlns:p14="http://schemas.microsoft.com/office/powerpoint/2010/main" val="2262094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C2260-B4BD-D02E-B5DC-B211DEFB7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76E890-2C04-B06E-430A-8EF3BE7D91C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3A44F2-23D5-BF82-58B7-400D90FC2C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0956E0-45E0-9FC2-0298-C9BF3B3A9D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D9B798-3506-DCE8-0FB6-427D18803D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97B6475-40D0-D0C4-440A-3E5766AC6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860237F-8C9E-858A-3CFB-BB14ADBAD30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اكتبوا/ ينطق الأستاذ الكلمة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779C64-2D1E-7EB1-C475-03567E69EEB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09BC99A-1E65-1152-9B16-DF77E00F2A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077BC22-172F-DFB5-7487-F16F15B593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21873A0-6AAC-E5D5-5E54-8C68A23CF0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7393B44-40A0-B324-6EF9-CB38CB20868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D60CB96-572A-3DE5-7210-C9006A3ECD2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D2A5854-F3D7-2A21-5EAF-B5968C0DA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03A96D4-2276-2C2E-3C7D-28C1CF015EE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ED549A33-96FC-AC75-737C-BA41D61CF0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8651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97C73-AD2C-D3DD-0072-8E28A6651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ABADF0-6E9A-C515-BF79-C84B3CFB8F1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C736D1-0219-A946-61B5-44D6CA022E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A7DDEF-D16B-6D39-0368-FA07373580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36B376-8B25-F206-68C9-083DA19009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25AFE4-9BE5-4605-83D9-D5973CD1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0118AA-CFF9-7EB8-9CF1-CA7D592E18C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6E889A-603B-F7DC-BE18-8ED16A5D95E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98FB20F-7C70-5E82-8114-D5C6CDBB5DA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7E69677-C360-C563-72F8-267D2DE13D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9A5CEDD-410A-FE26-7200-248A0DAD6D4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0D5DE38-1AC6-CC83-BD57-47193CEF736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67A8608-CEC4-73D3-BE46-55049DC1E54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3AA7069-6DB5-49DE-EA93-69E822D9E38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CFBD56C-2F8B-BA91-7A86-072C1BFFBC9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EE8BE74C-A9F5-5FC9-18E5-7E5431D1E2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64792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9909-4CAC-2977-00DC-8DFF4B5B8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0AC2E51-EDC6-B890-AB12-16F4C218927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FDC3BB-2A84-FC7A-0D0F-4B5728D00D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8F01BF5-7BB0-2C9D-CCFC-DDB11E584F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BA7015-DE19-5CE7-73AC-030518AE46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E1B8C0-FA2B-05B6-5385-03978C2E1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2909F-EE1C-E924-2EE0-96C6D12B24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F62196B-DF47-F7D1-38AD-E33AF3897F4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05CBABE-948C-208F-2142-94790F44064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E047D92-50A3-8060-CEDF-DAF76C0B53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11344BF-31D3-BF9E-D3A5-454F2083F4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25A8A11-E5F4-7267-FBB6-A3F0FC3BF26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5C00D43-00A2-4A81-4549-0B8BB70A16A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4CF61FE-9723-5693-C7C9-AD6E254DB2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A9C4198-48DD-6E46-1EE2-11B5C15C73B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9A6132AA-8693-C202-06D8-FD4EAC4009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8AEF6ABD-649D-B1C7-DB80-5FE95FE0C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747" y="3200682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اَلـــرَّجُلُ</a:t>
            </a:r>
          </a:p>
        </p:txBody>
      </p:sp>
    </p:spTree>
    <p:extLst>
      <p:ext uri="{BB962C8B-B14F-4D97-AF65-F5344CB8AC3E}">
        <p14:creationId xmlns:p14="http://schemas.microsoft.com/office/powerpoint/2010/main" val="671272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15251-5438-6193-CC15-24D6F520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31B7592-E5CB-0B10-BF64-7C2B1A0402D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8F9BF9-B7E4-18BF-3F20-E0920171F3D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56C793-5D4B-E72F-9A9B-DD8B02C43F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5BD331-1F32-1D77-6483-A9F8F746F8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0A56EA-E24A-0859-14F2-3256E1EBB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A4BF788-1714-450A-2D48-31CA92A3764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اكتبوا/ ينطق الأستاذ الكلمة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D9E733-D2DB-CD59-F6D9-29625478E74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30B4F6C-A9FE-58D7-FC53-EC4785DBD57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D4D6E5-0090-0445-2A6B-343B90EA10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5119B35-6B72-0C2F-4575-07536D435F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8F50343-8754-207B-82D6-535CFFE617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FA9E33-C55E-FBCD-193E-D9A45612228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FD7AD0D-3AD8-8BA8-E574-26E94FEE7CC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2ADC040-BFE4-EE32-13FC-2314D84F9A6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6C07B0B1-21C1-F2CD-10FA-DDBFD81356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04054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76C54-B1F2-4B62-ED18-0112A07C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23016D-F932-1522-9884-317A697518C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AE7D08-0DFC-5EB9-B978-C244D854FB5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7D658E-3168-7540-BC11-78021886E76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723801-2433-0B3C-6294-D886DDCDAF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9850CB-F4DC-61EE-B4F3-B04627C8D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7A0DB7-06B7-7DED-EE99-FCB2372D5B8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5D64B9-8D2A-6E44-9128-0C3C7F28ACE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D4759D8-39F3-1268-365B-A8F40BC0856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A2EA756-7149-5180-B8E9-119A43E0F3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22CF603-007A-3A40-9797-D2CC5082A41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9021891-47F8-F8AD-A130-2F9BAC9FDA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35283D8-3CB5-5265-B6A1-CE6732D40B8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81B0A35-5597-51C8-34B1-1CBAA81C43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F8FE849-4897-5303-0BC2-342C9EFB278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11A9866E-EC8A-C13D-EDF8-F36D76C0C60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03504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9DF36-719E-14E8-936C-9420EACB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B7ED91-6760-32F7-4114-61FD9284050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E083AE-1043-0D12-99CB-5E65E7C1623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F21AE9-3233-2874-6A6B-6B5135DB36B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7848842-27CC-1B2A-AB6C-05E4FD7969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E20CC4-AEF4-6427-81A8-D4BAC9DEB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DA1E1B-1FBF-25AD-FC13-B3C9861187D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72AC17-45C7-8842-9394-07C523509FD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EFE0DBB-D225-D12C-09EB-FACEBDB42BE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345B0B-1137-5AAA-1B2E-B2D1C8F29D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E53DA93-5A75-68BA-A566-4D2D04300AF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889CC58-64ED-5BB7-F588-92CD8D2952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9D50D9D-3C85-D1AE-8E31-01A8C92759A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44C067-4161-72A9-D25F-5D771A34B84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A519D6C-854D-3208-A753-15E8BA7E269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9A124251-E328-F98E-6399-44C7FD86E3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C65E8E5B-E96E-FBA8-9761-720EBB3B1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747" y="3200682"/>
            <a:ext cx="226850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ar-MA" altLang="fr-FR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اَلــــشَّمْعُ</a:t>
            </a:r>
          </a:p>
        </p:txBody>
      </p:sp>
    </p:spTree>
    <p:extLst>
      <p:ext uri="{BB962C8B-B14F-4D97-AF65-F5344CB8AC3E}">
        <p14:creationId xmlns:p14="http://schemas.microsoft.com/office/powerpoint/2010/main" val="220035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426F4-F755-7831-27F2-B3FE5846E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24B82B0-0FD3-0BE2-54D3-0FCD0842BB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16006C-9BAC-FD25-FB30-A2A60D6BA71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4B7DFC-C637-E44F-02D5-0CA9FC780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7DAD0E-CED4-DE1C-A71C-1E36D0E4F3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AA4D7C-5FE7-DF98-9263-AD2031851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571E4F8-2B6C-083B-8489-F2D13FFDA6F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الكلمات التالية: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A414EA-9BD2-344D-35BA-87ADE9240664}"/>
              </a:ext>
            </a:extLst>
          </p:cNvPr>
          <p:cNvSpPr txBox="1"/>
          <p:nvPr/>
        </p:nvSpPr>
        <p:spPr>
          <a:xfrm>
            <a:off x="6815781" y="4581403"/>
            <a:ext cx="17628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ْبَرْدُ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9E45F3A-147D-C6B4-59A9-B8E1FF8E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978" y="1648353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7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altLang="fr-FR" sz="72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ّارُ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3A0DD0-CB7D-87E7-66B2-4CF3587015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066BAF3-DBC4-30B1-BBC9-238F29DA288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AE91AD0-2384-F53C-1B43-F474672960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B46CF6-7CED-F9B0-BA25-DFDEA9C12E4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5821733-24FA-985E-A8C8-D30E1B703F6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45275-B654-2E6F-1998-B1E8A9BD12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3265821-4202-7F6C-575B-9BEB2D15E20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A4AE8F-7000-3576-1D95-98C51EAE208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68D65C7-939D-2E31-D0A9-071E973916F7}"/>
              </a:ext>
            </a:extLst>
          </p:cNvPr>
          <p:cNvSpPr txBox="1"/>
          <p:nvPr/>
        </p:nvSpPr>
        <p:spPr>
          <a:xfrm>
            <a:off x="3250614" y="4667806"/>
            <a:ext cx="2900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72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ثَّــ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A19D412-699A-9AE2-B187-2B8098D39ABC}"/>
              </a:ext>
            </a:extLst>
          </p:cNvPr>
          <p:cNvSpPr txBox="1"/>
          <p:nvPr/>
        </p:nvSpPr>
        <p:spPr>
          <a:xfrm>
            <a:off x="720923" y="1725362"/>
            <a:ext cx="2121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72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طّو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9DC048-DFF9-1A7C-13B4-36DD3CEFCEA6}"/>
              </a:ext>
            </a:extLst>
          </p:cNvPr>
          <p:cNvSpPr txBox="1"/>
          <p:nvPr/>
        </p:nvSpPr>
        <p:spPr>
          <a:xfrm>
            <a:off x="3484034" y="1680992"/>
            <a:ext cx="2121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E4AFFC-5880-D0D3-817F-32CF4350728A}"/>
              </a:ext>
            </a:extLst>
          </p:cNvPr>
          <p:cNvSpPr txBox="1"/>
          <p:nvPr/>
        </p:nvSpPr>
        <p:spPr>
          <a:xfrm>
            <a:off x="900118" y="4590863"/>
            <a:ext cx="17628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كوبُ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409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41B2-5F6E-CC24-3A9F-748C963BF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0E0540-8714-BD26-CFDE-A8C7FB2A324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2DB98B-966A-BD47-4F5A-4C00412EFB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FF134E-1666-02B8-BEE1-42D58A961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DFB9E8-6D07-1471-9C3B-F24DBF63E2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46D951-40CA-5F0D-E831-933BCD0E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BAD609-2FA6-E900-02EC-7BD12F4A073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بعض كلمات المعجم التي تعرفتم عليها في الأسابيع الماضية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0F1B4B-E939-A341-B994-CE5E1809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09AF818-51B0-8805-D514-BF53F978B1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A41B2A-7DCD-72B0-C9C0-219B6992E39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7B6F6E-1088-A0F6-F31D-46E2C3EFE2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D2C7859-7903-C47D-3B21-E3FF514805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5043BC9-B86F-3475-6084-387C5700927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CE8F33D-D17D-018B-61BB-56B5BA909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A45DC5-E3B9-FA0C-8CD3-F227FAD1BD5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F56AEA-7917-63C4-1651-F4D16BDF31A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52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CC62-7292-A987-24DD-DB60ABFA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94C000F-72E0-4475-DE7B-487337E48E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712DBA-C306-54B9-A8A1-F5624D9FF5E6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CCBC95E-6F61-D71D-5553-458D7C4F15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6E7D54-1502-2EA3-300B-B33CE61891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BD965D-3CBC-1CDA-85AF-4BA45DFE9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86DBD-E8C7-4206-EBD8-4F56F521A543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يذكرني بالكلمة المناسبة للصورة؟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0F61BF2-1549-899D-D52E-F0CAC6781C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CAA5C03-D719-0070-6A79-94CD0E8FE3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707FDD9-FA5C-B4DA-CD58-8D4964DC1E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CC6464F-F636-C3B9-8113-B4878DA49F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A6C9EEA-64AD-333B-F4F6-EBD7404137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C9C4B52-37C3-F9BC-B83B-0F4EDDC63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ABADCB4-0F46-8A2C-E76B-BA6C02B7218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CA32383-B5E5-C2BF-69FA-08B7A1DCF2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063AF2-297A-355D-0514-BAC29951299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DAA1438-F50B-597A-A987-894603B36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09" y="3704377"/>
            <a:ext cx="1730179" cy="19621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E8AFA7-5C5E-5FF3-5D93-A80673F18A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2"/>
          <a:stretch/>
        </p:blipFill>
        <p:spPr>
          <a:xfrm rot="5222946">
            <a:off x="2120120" y="1422885"/>
            <a:ext cx="1219165" cy="18626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C230B0-A8AC-8DE6-2157-6632A063E3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27" y="3994087"/>
            <a:ext cx="1709372" cy="16724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0B376A-3D15-D3A4-3933-66E3C13C53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27" y="1582187"/>
            <a:ext cx="1758520" cy="184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33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CFF30-28DC-5AF1-5BA1-03CE69A4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F9D5AB-F676-9FFA-DAD5-4C5156C511D6}"/>
              </a:ext>
            </a:extLst>
          </p:cNvPr>
          <p:cNvSpPr/>
          <p:nvPr/>
        </p:nvSpPr>
        <p:spPr>
          <a:xfrm>
            <a:off x="0" y="36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0F99B6-8F51-4263-1B28-FD0524F9B14C}"/>
              </a:ext>
            </a:extLst>
          </p:cNvPr>
          <p:cNvGrpSpPr/>
          <p:nvPr/>
        </p:nvGrpSpPr>
        <p:grpSpPr>
          <a:xfrm>
            <a:off x="422071" y="4133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036FB2-8394-32C7-0270-0827055C41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E99307-EFEE-ECAE-DEFC-22F4A31D0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844342-BC9E-29E7-2C61-E027DC6AE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42E642-0CBB-0FE6-F73B-2A50E322EAE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2141BC-943B-6062-80F7-71B8E8353E3B}"/>
              </a:ext>
            </a:extLst>
          </p:cNvPr>
          <p:cNvSpPr txBox="1"/>
          <p:nvPr/>
        </p:nvSpPr>
        <p:spPr>
          <a:xfrm>
            <a:off x="1006832" y="2592639"/>
            <a:ext cx="2900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طازَجٌ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E72A33-9CE6-0E35-15B5-EDC945FE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665" y="2617981"/>
            <a:ext cx="22685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altLang="fr-FR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سْتَغْرَقَ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DF0CCA6-58B8-95D7-EAC0-4919602F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9" y="5761048"/>
            <a:ext cx="25407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اَلظَّهيرَةُ</a:t>
            </a:r>
            <a:r>
              <a:rPr kumimoji="0" lang="fr-FR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r>
              <a:rPr kumimoji="0" lang="ar-MA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ا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D5471B-8CDB-3FD7-C1EC-3CAB4D74D3F7}"/>
              </a:ext>
            </a:extLst>
          </p:cNvPr>
          <p:cNvSpPr txBox="1"/>
          <p:nvPr/>
        </p:nvSpPr>
        <p:spPr>
          <a:xfrm>
            <a:off x="926578" y="5760917"/>
            <a:ext cx="2900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إِشْراف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3510363-6EDE-28A1-CA89-D42DE8E5758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FAD99FD-28B5-D001-5D2B-C4547EB01D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B3BA03-8AB5-D17C-D2F3-B29C4567D8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21153E-E0B5-7E67-1999-FCFAA971F1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E3B20A-C945-659E-78A5-0950201FE95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D3C5B7-6218-2807-B416-9D7109B14E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B4AAA8D-3BAE-5602-EE4E-6AAE899C2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9C79119-9099-150A-1307-805AC633AC1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A01B958-4D58-E847-464E-141299CA7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854" y="4098090"/>
            <a:ext cx="1615026" cy="183160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5FF8C6-B1C9-4BBF-9175-AF4D402B9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2"/>
          <a:stretch/>
        </p:blipFill>
        <p:spPr>
          <a:xfrm rot="5222946">
            <a:off x="1844855" y="1065161"/>
            <a:ext cx="1219165" cy="18626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022909-0646-8EE7-936E-A7A17407D4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083" y="4109314"/>
            <a:ext cx="1709372" cy="167248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A7737B-14E3-F179-0F44-A86E7C3A1D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16" y="1370434"/>
            <a:ext cx="1583539" cy="166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26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CD7C3-AA26-66CC-5A28-56855C79F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CA9B36-F7E8-1624-37E1-1CE6D84BEB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D344FE-9D70-DB36-C4CC-6F43F6E6BD3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D1422D-2FB8-9651-F4B9-9BC90F5437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879DF1-4D22-43E4-77E2-BD0B7C75B5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32E366-C79B-F43B-CDA5-0F416E20A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015A85-18A2-4D40-19A4-A2B83F444A00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B6A40F-B589-60AF-1C67-72F2FF87F668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تَحْضيرُ الْأُكْلَةِ نِصْفَ ساعَةٍ.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C4DF57-E321-CAE6-A83A-B0B0766A926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4E70C3-41DC-3497-92A7-080B55D153B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982E839-D034-C238-D693-164200F0035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461A47-E9E9-961B-7556-68357F962F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949134A-B4F6-290A-E88D-EB16B7FC29B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4DDB66-CBA3-95DF-2585-E4EBF0DFCB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3AD475E-ACDD-EAC6-4391-606FCFA998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B9D48FB-A3D3-2F81-844F-F0F74EC9E4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190B67D-5945-7F9A-2B98-B04C9D3FBB5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F9A1C2A-4592-1484-127D-DA57019AF6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6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94-15A1-748F-5155-66A28640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4A0FDF-2347-755B-6CD2-06044FDA0A4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D2BD21-803C-9E28-B6EA-A12CD049522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421D2-F5C8-FA08-0854-6CFCD85BB1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E88551-D112-B309-C6E3-39E06AF739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6E3DE-298D-F33F-2264-7733E6849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4CA058-416F-A0DA-A7BD-E943D39D278C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2B5BEF-93D0-BDBD-5453-ED9A9E68C9A2}"/>
              </a:ext>
            </a:extLst>
          </p:cNvPr>
          <p:cNvSpPr txBox="1"/>
          <p:nvPr/>
        </p:nvSpPr>
        <p:spPr>
          <a:xfrm>
            <a:off x="950077" y="3631107"/>
            <a:ext cx="7804492" cy="2198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اِسْتَغْرَقَ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تَحْضيرُ </a:t>
            </a:r>
            <a:r>
              <a:rPr lang="ar-MA" sz="4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ﭐلْأُكْلَةِ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نِصْفَ ساعَةٍ.</a:t>
            </a:r>
            <a:endParaRPr lang="fr-MA" sz="2800" dirty="0"/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endParaRPr lang="ar-MA" sz="4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FF33E1-3487-E3D9-91E5-3BB47C698597}"/>
              </a:ext>
            </a:extLst>
          </p:cNvPr>
          <p:cNvSpPr/>
          <p:nvPr/>
        </p:nvSpPr>
        <p:spPr>
          <a:xfrm>
            <a:off x="583096" y="3552010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157FBC-1B3C-720E-F186-3EA8A63E678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5B0EAB-D86E-5DD7-B0FF-0B243AABE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0B4950B-E94B-ACE0-43B7-295C7AF776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7336707-BBA2-744B-0079-A811080E1B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B03F6D-FA4B-D591-444D-8A90232344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C9DC6D5-2467-B7D9-CC8C-68AEC627E3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534721A-9B56-B8A9-5307-9C0802905DA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ABF6F2-E8E3-FD62-6A45-627C0B5007D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198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C950-BA0C-F172-5CDF-BAAD648AD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38194ED-9E15-A944-8AC7-854CAC708F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DA9840-6BEB-3E44-FDE5-B79A2E9F91AF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EE61A2-F364-B85B-BB20-74E06376A2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FD197E-437E-74E5-B0F4-13FE88ABB2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692EAA-3DD8-9E3A-82A2-9AF911097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C1F90F-314E-5114-BBA7-B7FDB311EB2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468CED-0E50-C80A-E5A5-68353F4B0C0B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اِشْتَرَيْتُ مِنَ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ﭐلْمَتْجَرِ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فاكِهَةً .............. 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5BB473-8AE7-E682-D3CE-8A03BA25455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2345F67-3E8E-3F8D-4329-DB13EEE9965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4D58DB-7878-FEAD-D892-A1BD974BB51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7214F-C18E-E3A2-7CC9-9ED531BCAB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8CB96FB-B164-948D-E344-DD09E4A77E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EC651E-EEBE-BC02-36CE-6335979BBD8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0C08426-E173-4386-DD3C-0AF80DED74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E1283C-8B76-8B6B-D074-3BB4644901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1D9267E-D5AA-5D0D-DD20-1ECF882054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5ED75AAE-A608-5CF1-5295-2451B047F4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9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D510-C845-0CFA-92A1-A1D25D26C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7B9ED8-5516-A11F-CF76-25E939FAC5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AA92D2-1E88-CF47-6246-CAE688EAD469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DC3688-CA41-44BF-0F0B-3B30EEF033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13CE6B-D0CD-1E89-5E8C-03FF6DF9BA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A5D8B4-A0E1-146D-744A-48A2838E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45D15E-C050-1B26-4E72-E8BCF588C526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E5167D-DFC7-FC8E-A52D-237004D14FEF}"/>
              </a:ext>
            </a:extLst>
          </p:cNvPr>
          <p:cNvSpPr txBox="1"/>
          <p:nvPr/>
        </p:nvSpPr>
        <p:spPr>
          <a:xfrm>
            <a:off x="-163106" y="373674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اِشْتَرَيْتُ مِنَ </a:t>
            </a:r>
            <a:r>
              <a:rPr lang="ar-MA" sz="4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ﭐلْمَتْجَرِ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فاكِهَةً </a:t>
            </a:r>
            <a:r>
              <a:rPr lang="ar-M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طازَجَةً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fr-MA" sz="24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6496DF-0C10-A3AA-2E07-9C102491CD97}"/>
              </a:ext>
            </a:extLst>
          </p:cNvPr>
          <p:cNvSpPr/>
          <p:nvPr/>
        </p:nvSpPr>
        <p:spPr>
          <a:xfrm>
            <a:off x="583096" y="3552010"/>
            <a:ext cx="8171473" cy="154424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7E7F19-9727-08B1-B956-C0911CD90AE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C1A0DF-0CC1-F4AE-9739-799D8FE8CE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7F7EB35-165E-AA91-791B-C0631D045D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A58E1-D3DD-5FA6-AB56-5ED76A4707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6D4C3A-FBB2-4B29-CAB3-C1CAF659807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192051-F85F-4526-323C-E80225E0F4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4187833-B339-FAD6-F55D-5358B1BA00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B94C55-69DB-3F59-C28E-FD7A44F5A73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10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D24D-ECE6-7D39-60EA-0100E370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49F48B-4A97-7585-C112-6D06B38E6B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A22B46-B754-A0E2-452D-70ABDAE20E5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977130-21F7-CEF6-8CDA-1295DB7C02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CC2007-3DD2-01CF-9031-307F5F6F54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53A408-F5CE-F1E6-DB85-224E3FB85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8BA9D-9F9E-B241-CCC8-F4C9E7BB49FD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85414D-F44E-7847-DAAF-4BE13AC220A2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يُصَلّي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ﭐلنّاسُ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ﭐلظُّهْرَ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وَقْتِ ............... . 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B2CA83-2BF9-ACF2-123F-E488EF3FD0A4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B7FE07-6766-70DD-A632-1D2CA4C6A1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835E3-76F0-665A-874B-2A39013C4EC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9ADA0A-11F0-3030-B024-4EB373DF75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2448E4A-A6B9-5D7D-DAF9-DD51C92D27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F1C000-31F5-4A8E-B2D9-A85EDD0AC85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5B6352F-44EF-EB44-64C9-6154884044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3BED601-A008-BB78-465D-4E6DF99A17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2A1529-AD05-077E-9B54-4F9E83B0F00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A022680-D182-DBA9-8CD1-C8F8B85D3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89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E482-3647-04B0-3D3E-941E2804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02CE88-0949-BEC4-97C1-A35158FA6CC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5FC9F2-B569-B62F-1C5B-EDE45D11EA7C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B3DEC-AB5A-2929-0828-B9F8675924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AE182C-5B02-64AE-DABD-2C9F7A450F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3B87A-2798-B858-BFD2-B679C3764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26FD38-8473-E041-952E-DAD54973269E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9BFC81-4F68-AD7F-7596-14E6200F5CAF}"/>
              </a:ext>
            </a:extLst>
          </p:cNvPr>
          <p:cNvSpPr txBox="1"/>
          <p:nvPr/>
        </p:nvSpPr>
        <p:spPr>
          <a:xfrm>
            <a:off x="-163106" y="361393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يُصَلّي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ﭐلنّاسُ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ﭐلظُّهْرَ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وَقْتِ </a:t>
            </a:r>
            <a:r>
              <a:rPr lang="ar-MA" sz="40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ﭐلظَّهيرَةِ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17039-08EB-35EC-7648-8F99B9ADF78C}"/>
              </a:ext>
            </a:extLst>
          </p:cNvPr>
          <p:cNvSpPr/>
          <p:nvPr/>
        </p:nvSpPr>
        <p:spPr>
          <a:xfrm>
            <a:off x="583096" y="3489305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ECAED8-953B-4C1A-FBEA-A3FEB96E4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61585C-FC1B-0C53-9602-22392D7CC9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5F27B39-393D-3D90-02B9-C252337B7E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CBDBBF-F272-68BA-C026-2BA40AF355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93CB1F5-EBC7-76FA-2785-5A6FA685C1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ADED109-2B98-ECF9-34AB-78A3A87CF2B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D07788F-FE60-BD1E-6861-225A92B335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9E684A-6FD3-5977-6452-35108B3329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241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B7AD-F547-5A08-72CC-CA50147A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0B4FFF5-267D-74CD-F86F-E5503FCC2F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98C799-B522-CEBB-8DEE-60182B45EFC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4B4036-1C66-8360-1D60-E6E568BCB3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B19F8C-7413-93EC-B882-45824A58C2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CDF993-FDD5-40E5-9E77-6515969B4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F17C8-01C6-1895-C5D6-5367708EB81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0714C2-EEF8-C688-5314-DC43093F9DFC}"/>
              </a:ext>
            </a:extLst>
          </p:cNvPr>
          <p:cNvSpPr txBox="1"/>
          <p:nvPr/>
        </p:nvSpPr>
        <p:spPr>
          <a:xfrm>
            <a:off x="297922" y="3573246"/>
            <a:ext cx="8583354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تَدَرَّبَ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ﭐلتَّلاميذُ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ﭐلْمَسْرَحِيَّةِ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........... مُعَلِّمِهِمْ.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3A5140-B07D-7F93-6294-0000D582FA21}"/>
              </a:ext>
            </a:extLst>
          </p:cNvPr>
          <p:cNvSpPr/>
          <p:nvPr/>
        </p:nvSpPr>
        <p:spPr>
          <a:xfrm>
            <a:off x="524256" y="3518901"/>
            <a:ext cx="8583354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1193B7-9A0C-CD96-5B12-15419DBCA6B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555526-27D5-0E3A-9AB1-5FC8F897C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EB77ECD-34E5-0540-6AE2-552192141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509498-213A-EAA0-65FF-A918EBFED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35ABF-5873-12E3-F3FB-3B124D8E11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548CC1-4D4E-686B-F994-3E413F9C4A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EF078D2-A14D-A5FD-038A-E43C13FE35D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E91CEC-E4FF-6548-D06A-F971168F6C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C742748-79F4-DD18-8B2F-91BEA532F0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48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53A9-0A66-A3A2-7C90-9BB86B22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218E9D2-A72E-9B7A-5B51-E30417B1D7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AE453F-A48D-BA27-3F62-FFC880C7A64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64380F-D424-0532-F8F1-B5344B1585A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BE776-45B7-E572-61EE-29ABF48CCE4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7C2D5E-277D-C23A-CC6A-978F74BB9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D02C8A-2BD8-0633-0FD1-43102A078DBF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DAF2FC-D14A-021F-3602-6BB104898C10}"/>
              </a:ext>
            </a:extLst>
          </p:cNvPr>
          <p:cNvSpPr txBox="1"/>
          <p:nvPr/>
        </p:nvSpPr>
        <p:spPr>
          <a:xfrm>
            <a:off x="-81553" y="3723663"/>
            <a:ext cx="9307106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تَدَرَّبَ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ﭐلتَّلاميذُ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ﭐلْمَسْرَحِيَّةِ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إِشْرافِ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مُعَلِّمِهِمْ.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D81C4E-BC5E-5370-B498-909C30F0B0A0}"/>
              </a:ext>
            </a:extLst>
          </p:cNvPr>
          <p:cNvSpPr/>
          <p:nvPr/>
        </p:nvSpPr>
        <p:spPr>
          <a:xfrm>
            <a:off x="416552" y="3523488"/>
            <a:ext cx="8464724" cy="147523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BEB0708-0A9F-A396-F20C-401C50653EE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D91ACF5-6695-6225-86B4-A8F1B5928DC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164E338-25C4-1159-E31B-A691D58C6C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4CD471-5AFF-553A-0D8A-00CD220D1F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9D61CB-243A-0546-CFAA-B59E6B82FB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0E7868-F519-C487-1D42-C0E963A9E9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838DCEF-D9A2-F20D-D422-56BF487DDA1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F0BF1F-15C1-1312-A203-01FA33719AA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1939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C7C-4932-350A-BCCC-642CB54E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F4D17B-117D-71EF-4E21-332909FF65F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260613B-BC97-0D68-B32B-F02A359AF72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008CD7-161E-C21C-C485-20B77EEB15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DC7F401-FFE9-5804-B626-2FC25E1C5F8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2974CA0F-3C13-7A2B-8D30-C7258701D5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0F1FBF0-1AC9-3368-4239-DEAF4961D0A9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47F8D76-C6E9-10FF-2F0B-3BC78165D3F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6ABE4-9420-C007-CB9D-E55528C111CD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DB5C7DA-2CD3-209F-45DC-13EC1E837B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CA132CA0-FE55-1575-38B5-675641F8D1F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BDBB5A1-7269-BC94-1AA0-BD6A4F1565A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EE29B51-17DC-DB1E-745E-63720B1D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24E2B49C-CBE1-4AE9-0236-7B043F2F8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192E7C-A184-2EE3-2AF6-4025F2E8F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A54CCC-54E2-39E4-491B-8D84A896418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5B61BE7-66D8-CD0B-D4F8-04D0FF1AA9F1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FA492A-C6E9-6715-61C8-86D67EC5B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7E5719-5BCE-FC87-BB51-66F1778F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5222F6-39F3-402B-3061-7A59980D658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3C9BF92-FD6C-C887-5EFB-5A47E165780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8C09178-C6B0-7869-990A-E7C562C1B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2AC650D-AC4B-F5EF-B6AA-25B0A5E98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88900E0-5196-DCC7-7258-4FEC2A67D9B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A9C7B0-2D4A-97E4-6AF6-124A9085EDC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5D63EA7C-4BE5-425D-C941-909A66FC1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0E6DA93-EA33-AB09-07EA-BE2716D2A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84A762-043F-7A2E-EC0C-14B1ADCC861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4949C287-0EE0-DFEC-6F69-80D115E50AB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CBF1C84-98B0-063B-A214-1A46ACAA5D7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345622-1E1D-271E-37C4-66218D51F0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86D308E-B4BA-DCFF-297D-F6AE66E6079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1D61077-4B7F-8399-F700-B61C06A6906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7A441E-B86B-4788-9CE0-ED3591E5C97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0D9AAD4-8233-3BE0-B67B-100831FDFCA8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BC3898F-02BE-64DB-5D5D-31BCB0B8CC9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EEDBAC-78F2-01CC-02E7-A336DCD5378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1CE185F-5423-F1A2-0DC4-52E662AED0B0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E11E21F-6379-EB79-25C9-3E884CA5281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7AC2E2D-CF05-0216-C484-9E963E1D47E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243E222-4ACE-A6B7-06FC-77C37FE51D8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B121E84-DF88-D65C-7377-AB0AD7C39D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2860E3E-CD52-95AD-03FD-E0194537BF9D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C316442-4905-AAA7-4364-A6C2F70D5ED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8D0BADF-F437-3289-64D0-9FA926ED33B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FFA6938-9092-9B95-D8A5-4A111A1296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4F1695B-53F3-F756-028A-39910F7DB375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87156EB-AB0E-9FCB-DCB9-475CFCFE7C8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F2DA993-2DB9-0E6E-38E4-4B814F86E37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25178E0-25E7-2384-D961-9EC3E30F51B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5187177-A35E-94E7-15BF-4C9A4EFA20A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EA17D689-3547-28A7-94EB-E4C8E1C0003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F492CA-867E-76F4-1A48-A456CFED84F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176587D-466B-8AFF-1EE4-909F711F032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92C047-DB99-E35B-C299-3CC60C034E76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C7BE802A-4916-3ECC-2056-00BD1A00C3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7CB8C-F2ED-7B53-4BBA-B2E833EF79A8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1616457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A483-8DCB-81BC-433D-7E476F11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E7F12-CD90-4004-51ED-81308FAA73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DD7CA3-9767-5395-57A5-E86BDD3CE1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1BCB42-D6CD-1467-B291-39655DB71D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F4F42C-A23C-CD2A-24FB-D8D864C2AE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74CFA4-670E-8921-10A4-EDE28A1C8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BDE72-87B8-7574-B43D-EBFEE0ADF1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قصة جميلة وقعت بين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عصفورين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ثم ستجيبون على أسئلة للفهم.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B48B7FE-3F5F-0B05-DA36-21B2310671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131672D-4E9A-6632-E3FC-17470D451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924951-E6EA-ABF6-97D5-D9454EF028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21B5F0E-CCE4-D366-3783-303D67A0291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1017AEC-21BE-36AD-A5D2-DF99DFE8FE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AC3F4AD-63BB-107E-7AAB-19169790D95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46719E2-5943-3225-7A89-281E1C8EC2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2E14F0-34DA-88A6-86AA-706F7C7F1A0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5435F72-1B99-512D-344F-36EB68C73C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8062" y="2048567"/>
            <a:ext cx="3234919" cy="32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42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1FE0-8911-8FC5-9693-D9702CEE1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911E66-E97F-4A36-C75D-FEFAF9A1F10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68FA26-DEF9-3D0D-A077-2831F7460E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8C7E71-FF5A-05A8-52D1-0A979C36E5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A35067-EE9C-8D37-6F1E-24FD02DB2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1D6B272-8424-B19B-D61C-6023A24A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612479-AF55-B106-0E20-849561028E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2E245D-4AF8-B6A2-A08B-600FD06FC965}"/>
              </a:ext>
            </a:extLst>
          </p:cNvPr>
          <p:cNvSpPr txBox="1"/>
          <p:nvPr/>
        </p:nvSpPr>
        <p:spPr>
          <a:xfrm>
            <a:off x="390828" y="2426713"/>
            <a:ext cx="8362343" cy="3888885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ar-MA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dirty="0"/>
              <a:t>في </a:t>
            </a:r>
            <a:r>
              <a:rPr lang="ar-MA" dirty="0" err="1"/>
              <a:t>ﭐلْغابَةِ</a:t>
            </a:r>
            <a:r>
              <a:rPr lang="ar-MA" dirty="0"/>
              <a:t> </a:t>
            </a:r>
            <a:r>
              <a:rPr lang="ar-MA" dirty="0" err="1"/>
              <a:t>ﭐلْمُجاوِرَةِ</a:t>
            </a:r>
            <a:r>
              <a:rPr lang="ar-MA" dirty="0"/>
              <a:t> لِلْمَدِينَةِ، كانَ يَعيشُ عُصْفورٌ صَغيرٌ، ذاتَ يَوْمٍ شَعَرَ </a:t>
            </a:r>
            <a:r>
              <a:rPr lang="ar-MA" dirty="0" err="1"/>
              <a:t>بِـﭑلْجوعِ</a:t>
            </a:r>
            <a:r>
              <a:rPr lang="ar-MA" dirty="0"/>
              <a:t> </a:t>
            </a:r>
            <a:r>
              <a:rPr lang="ar-MA" dirty="0" err="1"/>
              <a:t>وَﭐلعَطَشِ</a:t>
            </a:r>
            <a:r>
              <a:rPr lang="ar-MA" dirty="0"/>
              <a:t>، فَأَخَذَ يَبْحَثُ في أَرْجاءِ </a:t>
            </a:r>
            <a:r>
              <a:rPr lang="ar-MA" dirty="0" err="1"/>
              <a:t>ﭐلْغابَةِ</a:t>
            </a:r>
            <a:r>
              <a:rPr lang="ar-MA" dirty="0"/>
              <a:t> عَنْ طَعامٍ يَسُدُّ جوعَهُ</a:t>
            </a:r>
            <a:r>
              <a:rPr lang="fr-FR" dirty="0"/>
              <a:t>.</a:t>
            </a:r>
            <a:endParaRPr lang="fr-MA" dirty="0"/>
          </a:p>
          <a:p>
            <a:pPr algn="just"/>
            <a:r>
              <a:rPr lang="ar-MA" dirty="0"/>
              <a:t>طارَ </a:t>
            </a:r>
            <a:r>
              <a:rPr lang="ar-MA" dirty="0" err="1"/>
              <a:t>ﭐلْعُصْفورُ</a:t>
            </a:r>
            <a:r>
              <a:rPr lang="ar-MA" dirty="0"/>
              <a:t> بَعيداً، وَعِنْدَما تَعِبَ، </a:t>
            </a:r>
            <a:r>
              <a:rPr lang="ar-MA" dirty="0" err="1"/>
              <a:t>رأی</a:t>
            </a:r>
            <a:r>
              <a:rPr lang="ar-MA" dirty="0"/>
              <a:t> عَلى نافِذَةِ أَحَدِ </a:t>
            </a:r>
            <a:r>
              <a:rPr lang="ar-MA" dirty="0" err="1"/>
              <a:t>ﭐلْبُيوتِ</a:t>
            </a:r>
            <a:r>
              <a:rPr lang="ar-MA" dirty="0"/>
              <a:t> بُلْبُلًا في قَفَصٍ جَميلٍ، وَأَمامَهُ طَعامٌ </a:t>
            </a:r>
            <a:r>
              <a:rPr lang="ar-MA" dirty="0" err="1"/>
              <a:t>كَثیرٌ</a:t>
            </a:r>
            <a:r>
              <a:rPr lang="ar-MA" dirty="0"/>
              <a:t> وَشَهيٌّ.</a:t>
            </a:r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E46852-2565-D5F2-2F83-E00A9A4DC26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0198232-C286-B4B4-CB1D-2AF6E2D0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95B670-E8F5-284A-1037-D65EE368E9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F0CDED-BC0B-D808-62F3-613EB99963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FD77367-13BB-D4CE-1F28-3C34F6A309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4B5FCC-A243-0F61-51B1-59CEC0B0C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EAE4F7-9319-E727-40AA-EF1ED710F70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4B2882-82B8-4B83-680A-2917DE87D7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5E92FD7-EF58-476C-7B54-8D59393236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85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F7693-2B59-32C0-FDF9-E082FCBF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E500B8-A674-34E2-251F-839B9D8454C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680B26-9188-255A-F7F2-865A8AF51E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F8F65-AC0D-FCFA-F4C8-CF4ABDFBF4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DC3038-647D-5ACD-B513-138FFA153D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8E3B1D-5F3E-9F1D-6CC4-5A5EDD3FE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FC0AE-6A04-459B-75B0-C23F80ADDE2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ECBA3C-718C-48D9-1867-9E7D025C9EB5}"/>
              </a:ext>
            </a:extLst>
          </p:cNvPr>
          <p:cNvSpPr txBox="1"/>
          <p:nvPr/>
        </p:nvSpPr>
        <p:spPr>
          <a:xfrm>
            <a:off x="365576" y="2285221"/>
            <a:ext cx="8362343" cy="4068421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/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قالَ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ما أَجْمَلَ حَياتَكَ هُنا أَيُّها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! تَأْكُلُ وَتَشْرَبُ بِدونِ أَنْ تَتْعَبَ.</a:t>
            </a:r>
          </a:p>
          <a:p>
            <a:pPr algn="just" rtl="1"/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قالَ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وَلَكِنَّني حَزينٌ؛ فَأَنا مَسْجونٌ كَما تَرى، وَلا أَسْتَطيعُ أَنْ أَتَجَوَّلَ في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ﭐلْغابَةِ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مِثْلَكَ.</a:t>
            </a:r>
          </a:p>
          <a:p>
            <a:pPr algn="just" rtl="1"/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ﭐلْحُرِّيَّةُ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لاتُقَدَّرُ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بِثَمَنٍ يَا صَديقِي.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F9039C8-6A5C-87B6-A974-78D2F4B1BDF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B889E73-70A6-08EE-A9DB-AD5447630EB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7E79690-5D39-B438-2FA5-D9033AB1C8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08096E9-2662-11F9-5D3A-C5B010659F1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E08CFD-5ED9-7DAD-6B81-97F9D389E83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0332621-3164-5466-7056-FA08CDF2A74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79F2279-57F9-E4AC-9DDC-19B851EADB5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44A98E-8A73-89E2-B280-F3E7C12573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8BB5395-6530-0395-1710-B7FA4291FB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57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F746-14F2-2566-7532-89BDF044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8C068C-B3A9-4B74-AF9B-7C20E9EBBB0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A168A-12A5-074F-4A4A-0C5E019790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6F60D0-06B6-67A6-7EF6-28CC01F19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5A1C48-2E51-0B8B-A8AA-FF9CCC1551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B6B3D4-3A21-B251-9015-443BD64EF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378282-9920-8F39-18FC-73944090730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بالتناوب مقاطع الفقرة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D9760A-1DFA-5028-9288-8DC9D7459E9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29B60B5-8797-7292-B866-B3502142DA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3F4436C-E6BC-0679-EABF-3276F8B671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4047D2C-9486-52A7-20A9-8E5AB8BB93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BA1E271-43FC-AC4C-5627-36555B15463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C7F5981-FCAF-D0D2-96E4-A6996271B2E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E3A1E0-805A-9FBF-9E27-4E530D81B1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050333-7500-98B3-CBA0-D145B0FD5FC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F84A222-45A8-6DCC-4A5C-A6E403BD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3E37DA-230E-CE76-8044-C223DBB055B0}"/>
              </a:ext>
            </a:extLst>
          </p:cNvPr>
          <p:cNvSpPr txBox="1"/>
          <p:nvPr/>
        </p:nvSpPr>
        <p:spPr>
          <a:xfrm>
            <a:off x="390828" y="2426713"/>
            <a:ext cx="8362343" cy="3888885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ar-MA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dirty="0"/>
              <a:t>في </a:t>
            </a:r>
            <a:r>
              <a:rPr lang="ar-MA" dirty="0" err="1"/>
              <a:t>ﭐلْغابَةِ</a:t>
            </a:r>
            <a:r>
              <a:rPr lang="ar-MA" dirty="0"/>
              <a:t> </a:t>
            </a:r>
            <a:r>
              <a:rPr lang="ar-MA" dirty="0" err="1"/>
              <a:t>ﭐلْمُجاوِرَةِ</a:t>
            </a:r>
            <a:r>
              <a:rPr lang="ar-MA" dirty="0"/>
              <a:t> لِلْمَدِينَةِ، كانَ يَعيشُ عُصْفورٌ صَغيرٌ، ذاتَ يَوْمٍ شَعَرَ </a:t>
            </a:r>
            <a:r>
              <a:rPr lang="ar-MA" dirty="0" err="1"/>
              <a:t>بِـﭑلْجوعِ</a:t>
            </a:r>
            <a:r>
              <a:rPr lang="ar-MA" dirty="0"/>
              <a:t> </a:t>
            </a:r>
            <a:r>
              <a:rPr lang="ar-MA" dirty="0" err="1"/>
              <a:t>وَﭐلعَطَشِ</a:t>
            </a:r>
            <a:r>
              <a:rPr lang="ar-MA" dirty="0"/>
              <a:t>، فَأَخَذَ يَبْحَثُ في أَرْجاءِ </a:t>
            </a:r>
            <a:r>
              <a:rPr lang="ar-MA" dirty="0" err="1"/>
              <a:t>ﭐلْغابَةِ</a:t>
            </a:r>
            <a:r>
              <a:rPr lang="ar-MA" dirty="0"/>
              <a:t> عَنْ طَعامٍ يَسُدُّ جوعَهُ</a:t>
            </a:r>
            <a:r>
              <a:rPr lang="fr-FR" dirty="0"/>
              <a:t>.</a:t>
            </a:r>
            <a:endParaRPr lang="fr-MA" dirty="0"/>
          </a:p>
          <a:p>
            <a:pPr algn="just"/>
            <a:r>
              <a:rPr lang="ar-MA" dirty="0"/>
              <a:t>طارَ </a:t>
            </a:r>
            <a:r>
              <a:rPr lang="ar-MA" dirty="0" err="1"/>
              <a:t>ﭐلْعُصْفورُ</a:t>
            </a:r>
            <a:r>
              <a:rPr lang="ar-MA" dirty="0"/>
              <a:t> بَعيداً، وَعِنْدَما تَعِبَ، </a:t>
            </a:r>
            <a:r>
              <a:rPr lang="ar-MA" dirty="0" err="1"/>
              <a:t>رأی</a:t>
            </a:r>
            <a:r>
              <a:rPr lang="ar-MA" dirty="0"/>
              <a:t> عَلى نافِذَةِ أَحَدِ </a:t>
            </a:r>
            <a:r>
              <a:rPr lang="ar-MA" dirty="0" err="1"/>
              <a:t>ﭐلْبُيوتِ</a:t>
            </a:r>
            <a:r>
              <a:rPr lang="ar-MA" dirty="0"/>
              <a:t> بُلْبُلًا في قَفَصٍ جَميلٍ، وَأَمامَهُ طَعامٌ </a:t>
            </a:r>
            <a:r>
              <a:rPr lang="ar-MA" dirty="0" err="1"/>
              <a:t>كَثیرٌ</a:t>
            </a:r>
            <a:r>
              <a:rPr lang="ar-MA" dirty="0"/>
              <a:t> وَشَهيٌّ.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2094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7295-CCF0-4551-8729-D6818820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82F7D6-8A5E-4450-DD8C-23EDEC1D7A7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424A32-2DC7-B0E8-44D3-39FB29AF76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CCEED9-E063-AA54-02BB-2165579142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608BA6-63E7-4CD2-310D-BBF1FDB661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855317-2397-53D8-B409-2952CE9C4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34CAC9-FEE4-9E88-6806-40B58BD94648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يتايع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القراءة؟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بالتناوب مقاطع الفقرة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0AA9088-B60F-C8C0-CDC3-F66F6FBBDF9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DE7C7B9-F439-AEAE-F801-CFFB4049125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351D1-2920-48CB-BBCD-C03844E8E1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3A518B2-2996-F84E-CF49-334A61591E4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DAE9949-BAE6-E2FC-76FF-FECC1D4A6B2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8D643E-D255-0BD0-9A6B-570CC66011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F37623C-0037-1750-B17F-300C915A3F3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6E6667B-742B-48F7-3A89-67155F9EAA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01EA1F3-FD60-CC9F-03B7-3E7C1D8CE6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08DB994-33F5-0570-7DDB-ED1AD68D5202}"/>
              </a:ext>
            </a:extLst>
          </p:cNvPr>
          <p:cNvSpPr txBox="1"/>
          <p:nvPr/>
        </p:nvSpPr>
        <p:spPr>
          <a:xfrm>
            <a:off x="365576" y="2285221"/>
            <a:ext cx="8362343" cy="4068421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/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قالَ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ما أَجْمَلَ حَياتَكَ هُنا أَيُّها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! تَأْكُلُ وَتَشْرَبُ بِدونِ أَنْ تَتْعَبَ.</a:t>
            </a:r>
          </a:p>
          <a:p>
            <a:pPr algn="just" rtl="1"/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قالَ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وَلَكِنَّني حَزينٌ؛ فَأَنا مَسْجونٌ كَما تَرى، وَلا أَسْتَطيعُ أَنْ أَتَجَوَّلَ في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ﭐلْغابَةِ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مِثْلَكَ.</a:t>
            </a:r>
          </a:p>
          <a:p>
            <a:pPr algn="just" rtl="1"/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ﭐلْحُرِّيَّةُ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لاتُقَدَّرُ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بِثَمَنٍ يَا صَديقِي.</a:t>
            </a:r>
          </a:p>
        </p:txBody>
      </p:sp>
    </p:spTree>
    <p:extLst>
      <p:ext uri="{BB962C8B-B14F-4D97-AF65-F5344CB8AC3E}">
        <p14:creationId xmlns:p14="http://schemas.microsoft.com/office/powerpoint/2010/main" val="10881394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206D-A1C1-5960-96AE-178F172A1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0506CCB-DC2A-6C30-9390-81284489AAF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035E09-884A-9A67-9C59-BCDD87FD141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D4F1BD-9A7C-9C6B-EB22-2DFFBEB57E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97F93F-A89D-1DCA-7578-FA9876604B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9455D-7FF7-2BB7-17B3-BC5A33656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D06C8A-281C-DBD2-ED3B-2836F194318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شخصيات النص؟ في أي مكان وقعت أحداثه؟ ماذا وقع في البداية؟...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EE50FC-D619-8643-E87D-6E4F25ED2BA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BBBA09B-5438-CD44-02EB-97C7226931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59F5076-8143-5A7C-EDC7-483669A46E0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2579C34-F48E-B1FF-04C4-14D4B2AF576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1FED7A8-621F-3AA5-8558-236206FD24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0361BA-EFDF-2390-68A3-86B8019073F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581A47-9D44-BC6D-E208-AF8EDF13FA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C4D4AEE-BBDB-663C-5B36-D7C0EFA8AE6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87D111E-80F0-62C0-6447-051FEBEA4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314" y="2538727"/>
            <a:ext cx="2841505" cy="26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531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E70E-35FE-EE03-CC98-96878BAF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50EB99-612D-E469-4431-69EDED7FAC9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921058-FFAD-356A-63B3-CE71E5B17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C8EFF9-D6B0-36EF-5853-13B4E849E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794402-28E7-AACE-6B69-12F857099F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B69A-C3AB-B2CD-FFCF-6A982A9CA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0DC3C7-A0E5-B7D5-2A11-88E9F0B67B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FB104F1-F732-C4C9-9016-806B8BD87B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9D5FEF-4CD1-D278-B12C-E0CD911EF45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8C95ED-50E8-B3AF-8AB2-F1F51670BEF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BFB35A-8FDA-6B4F-6A01-9519A7D76B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4D4BD9D-4064-0CC0-1652-45853F05FD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24CDAC-05D0-947D-3F15-75B295D7949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775EDB-D7B4-0351-160D-F49BF0602A4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94B140F-8EF2-C513-B086-D4919A1077F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B70AC3-8D5D-C295-17D7-1D2A100332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2503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E178-935B-2079-15A8-22E3F207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595128-0F44-BF45-B108-F61E2C3DF33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DA0B87-3021-5637-A9FF-27EAEB341D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475E88-71FE-4224-487D-32FB36DB63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D93098-A9AF-5127-26B7-BB59EAF1DA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E6B82C-AC44-A343-A112-637E5F15A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E46FD0-1598-E247-D578-BBF9F75E9A64}"/>
              </a:ext>
            </a:extLst>
          </p:cNvPr>
          <p:cNvSpPr txBox="1"/>
          <p:nvPr/>
        </p:nvSpPr>
        <p:spPr>
          <a:xfrm>
            <a:off x="422071" y="40694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5A38AC-C4F3-CEF0-3115-C4AFB5F48478}"/>
              </a:ext>
            </a:extLst>
          </p:cNvPr>
          <p:cNvSpPr txBox="1"/>
          <p:nvPr/>
        </p:nvSpPr>
        <p:spPr>
          <a:xfrm>
            <a:off x="422071" y="275183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صَديقِهِ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ﭐلْمَسْجونِ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58D6E9-8F58-149F-8B62-F2C798173BDC}"/>
              </a:ext>
            </a:extLst>
          </p:cNvPr>
          <p:cNvSpPr txBox="1"/>
          <p:nvPr/>
        </p:nvSpPr>
        <p:spPr>
          <a:xfrm>
            <a:off x="411470" y="35227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طعامٍ يَسُدُّ جوعَهُ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F1E781-0445-1A0B-D971-ECE3219D47BA}"/>
              </a:ext>
            </a:extLst>
          </p:cNvPr>
          <p:cNvSpPr txBox="1"/>
          <p:nvPr/>
        </p:nvSpPr>
        <p:spPr>
          <a:xfrm>
            <a:off x="411470" y="430575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قَفَصٍ لِيَسْكُنَ فيهِ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D550575-0BC0-89D2-8C1F-E2003C0AD33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5CFCCA-FAD7-2B05-D523-421C43760E14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4C260B-C541-8763-E79D-5A18E05F4A73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56F3BF-C62E-28A2-9A8E-37C7DE08123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6AD1EF-8D03-C782-FFEB-573B50D3545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2512FFC-4FA9-A663-6B19-16B5C0FDE3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8D1178B-115F-153A-D1AE-387A9A43E9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8F3CA60-3A6D-31D3-1503-720B6253CC3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1A9BE8D-1F2A-EF23-007F-2F62A4FB63C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1D52A1-145E-FE80-2BC1-0E6F1AADBCC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E609FA7-D68B-CE4F-6ACB-A26785A5646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73514CD-B5F4-ACFC-7CC8-4680E5D6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DE09F03-BC62-BF97-4608-34F5B75E7D16}"/>
              </a:ext>
            </a:extLst>
          </p:cNvPr>
          <p:cNvSpPr txBox="1"/>
          <p:nvPr/>
        </p:nvSpPr>
        <p:spPr>
          <a:xfrm>
            <a:off x="3421829" y="1989796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خَرَجَ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لْعُصْفورُ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لصَّغيرُ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يَبْحَثُ 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D3EFE95-C485-67D2-5ED1-D5CB9CF07832}"/>
              </a:ext>
            </a:extLst>
          </p:cNvPr>
          <p:cNvSpPr txBox="1"/>
          <p:nvPr/>
        </p:nvSpPr>
        <p:spPr>
          <a:xfrm>
            <a:off x="422071" y="508646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صَديقٍ جَديدٍ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E64152C-DB1A-05B9-4A56-51E2C388AF81}"/>
              </a:ext>
            </a:extLst>
          </p:cNvPr>
          <p:cNvSpPr/>
          <p:nvPr/>
        </p:nvSpPr>
        <p:spPr>
          <a:xfrm>
            <a:off x="6104773" y="5210629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640132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606DF-6984-0485-6D47-04D27D5C3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9956BD-2E24-F73B-E1DE-3457CE24E7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2D4D9D-569B-BE77-56A6-0BEADF04F2F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CB2CCE-CBF4-E044-741A-3BFD67DC2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D94580-CBC5-8875-ECCA-CD9A800923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AAB1CA-D674-A790-3666-8BE6CBC6C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A9E5F-CFC3-AEB7-D24B-CD3BB63D85B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0D7AE8C-8553-4261-6272-A8D8946FF5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27A9D-D308-30DD-B8C2-A8D3C10412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FE724DA-8C7B-5737-7E5A-542860F6A03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23C0CF-0D5F-EFB4-1E73-D7BA47D8AC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006F3A4-5100-109B-1985-96258161FE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777CD-6EE3-74C9-3717-66795459D8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0164D3-668C-5632-BEB0-D122567893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E6AA67-FBB8-3088-04CE-7F55012521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45B998-7E98-24F6-E6CE-1BB4928284B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5890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EB48-8CAF-17B2-119D-06D19DA3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6D31953-1532-F0EB-9BCB-E2867C85C9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14A42A-766C-2EC4-8C7F-A5104A24CBA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8447F2-464F-9C99-C319-C9D539527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6494FC-5EAA-D949-6BFB-BF8FC37E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7DAA66-4CA4-75D1-0C9E-0B1D7DA0D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C836A-8365-01F4-78C9-464A4C6936D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B779E7-4D01-8C02-0202-79F114206B78}"/>
              </a:ext>
            </a:extLst>
          </p:cNvPr>
          <p:cNvSpPr txBox="1"/>
          <p:nvPr/>
        </p:nvSpPr>
        <p:spPr>
          <a:xfrm>
            <a:off x="0" y="4938339"/>
            <a:ext cx="8996943" cy="1672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خَرَجَ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ﭐلصَّغيرُ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يَبْحَثُ عَنْ طعامٍ يَسُدُّ جوعَهُ.</a:t>
            </a:r>
          </a:p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DF3A0E-EA8B-8A26-A54B-1BA9C154793D}"/>
              </a:ext>
            </a:extLst>
          </p:cNvPr>
          <p:cNvSpPr/>
          <p:nvPr/>
        </p:nvSpPr>
        <p:spPr>
          <a:xfrm>
            <a:off x="521110" y="4837470"/>
            <a:ext cx="809120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48F049-EE08-2397-5E73-1900AD1DE065}"/>
              </a:ext>
            </a:extLst>
          </p:cNvPr>
          <p:cNvGrpSpPr/>
          <p:nvPr/>
        </p:nvGrpSpPr>
        <p:grpSpPr>
          <a:xfrm>
            <a:off x="312516" y="-82924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295D715-A621-3695-1A19-957B3FD8EBE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C20E7-C6EB-48E1-CD90-3A44167514D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4C9E896-1963-F577-991E-4BFD5CAEA6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96653C1-ECCE-57E5-A133-2FE126F8B10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9D7540C-2177-22F5-23F4-6C566FF558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8B36C8D-5F28-30D6-ABE1-65AD298755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F859F0-E080-D981-3975-C49CB8B0879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CB8889D3-0911-6582-439A-868F03F85B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B0640A6-90AA-0C93-374E-9FB10C85DC7A}"/>
              </a:ext>
            </a:extLst>
          </p:cNvPr>
          <p:cNvSpPr txBox="1"/>
          <p:nvPr/>
        </p:nvSpPr>
        <p:spPr>
          <a:xfrm>
            <a:off x="-366465" y="214153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طعامٍ يَسُدُّ جوعَهُ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80A3B6F-FCC1-4E16-0E17-6809B94FEFC8}"/>
              </a:ext>
            </a:extLst>
          </p:cNvPr>
          <p:cNvSpPr/>
          <p:nvPr/>
        </p:nvSpPr>
        <p:spPr>
          <a:xfrm>
            <a:off x="5298400" y="231542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4C1B4DD-1A6C-DE7A-D463-62919CAB8B35}"/>
              </a:ext>
            </a:extLst>
          </p:cNvPr>
          <p:cNvSpPr txBox="1"/>
          <p:nvPr/>
        </p:nvSpPr>
        <p:spPr>
          <a:xfrm>
            <a:off x="2634803" y="148880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خَرَجَ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لْعُصْفورُ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لصَّغيرُ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يَبْحَثُ 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716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F8B7-4151-10EF-B074-86E48CF4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F080D7-E21F-0A4E-B25A-0152514744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F03C32-1A4E-B77E-9F48-8F238030FF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9DD0E0-83D2-67F5-CBE8-EEBBB52378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31D996-BB79-01B1-72AA-65FCD439E3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A9238D-B784-ADB6-EEF0-DF815EDF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FD17A6-2C81-A252-3C61-5073A3D51C86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D6678F-80A6-5C4E-A810-D3183CEDA165}"/>
              </a:ext>
            </a:extLst>
          </p:cNvPr>
          <p:cNvSpPr txBox="1"/>
          <p:nvPr/>
        </p:nvSpPr>
        <p:spPr>
          <a:xfrm>
            <a:off x="422071" y="274367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لْغابَةِ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030B86-BC1D-CB22-82A3-756EBA092FA0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وَجَدَ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لطَّعامَ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299A3E-9AE8-AD86-562C-2F7686EA7225}"/>
              </a:ext>
            </a:extLst>
          </p:cNvPr>
          <p:cNvSpPr txBox="1"/>
          <p:nvPr/>
        </p:nvSpPr>
        <p:spPr>
          <a:xfrm>
            <a:off x="422071" y="43127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أَرْجاءِ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لْغابَةِ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14E828-431E-5C14-C516-7AB3ECED0E6B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حَديقَةِ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لْبَيْتِ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F57CEB1-6BC6-24D9-99F9-224CE56B3FC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44E5963-AD8A-03DF-DFD1-375FFF7C073C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2E0131B-F1E8-CA84-DD4F-5A216AD5FF9F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269420-7417-9867-67D9-558CF9B0946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0545AEE-A7BD-DBEE-6791-CC8DCE753B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3CED1E5-1E07-05F8-E265-5FC1218891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5ABE971-AA96-E434-7FCC-1819958CC28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C164222-E3FB-E81E-A806-31F62AD746C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6A07F42-CAE4-7469-0D18-1F9CD89C71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63BE04-3836-7E52-0B6A-34AC59CC65B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383D2A3-4811-737B-C3D0-F522AE5208A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547E783-E967-2DE2-E5E2-7533790189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042618-EAAD-90B5-81EE-B7ECF5A81E93}"/>
              </a:ext>
            </a:extLst>
          </p:cNvPr>
          <p:cNvSpPr txBox="1"/>
          <p:nvPr/>
        </p:nvSpPr>
        <p:spPr>
          <a:xfrm>
            <a:off x="422071" y="511491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أَحَدِ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لْبُيوتِ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FF6591C-AA83-C758-56A5-A2944055CACB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7375089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7148-EDAB-A8E1-3825-F9782862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EBAA1F-38F3-553F-D5AE-BFB2FE4C7F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D61567-137F-EF16-195F-7AE0F86CB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F1EB07-8051-22E2-5747-A5A18CB983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52B03E-F647-AEC9-D177-56E95410E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76FFF9-F470-9795-A68E-E21D1E273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900CF3-4F62-85E8-61D9-B3496613C21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672DEB1-FBA4-16CC-2B60-49EC358E79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12C0D-EE62-CF86-5976-2A3205C93A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706C341-E305-B0E1-4DAB-795F380984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008CD6E-C1A7-952D-9237-EC02E4E8CF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7E177E-7E76-1E21-6A2A-08594F2BA6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1A4B9D-527A-6504-CBBD-69EE2E6A7AA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CA13847-55C5-AC7D-ACE6-059229EEA95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09544B-2EB6-5C67-D35A-17B4CC2BC2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772A0D9-23F2-AECE-52E5-5B1D8A69072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7070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ACB9E-7544-1E51-D393-35EDAE0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2608F-2C44-D53F-B08D-A928732B85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FC2E83-49C7-64F0-2DA6-6FC717FB9596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4A2E6-2AAB-427B-7E3E-9ED6CB7C98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4456AE-8AE9-92CD-FA89-C2AE9E10BE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1DF326-5667-098E-BE7C-526F3E7A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953BA2-0F06-0C1A-95AF-DCD89D13742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7A4ECB-085B-5081-9D35-2D44D408082B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وَجَدَ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ﭐلطَّعامَ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أَحَدِ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ﭐلْبُيوتِ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9718AE-E340-04D1-4C93-1D523E9E92E8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D960E9-1AA6-E0CB-2B31-B07B82CDA54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623032-E2A8-13B5-A43B-7638CA3FA29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F1CA59A-13ED-06F0-64DA-ECADAF4240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06A750B-3561-8DFE-CBF8-20C456AED2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1976148-4048-94F2-0ED9-5E739888BE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5D3DDF5-3181-1409-D1F9-3229F73A41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6F3C2C4-7E0F-31CD-AD39-70B629F661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9E616D-1802-F733-DC19-37DC3F07452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0E0188E-C784-EEE6-2C15-44FE8022AC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F370D43-59E8-E8E8-AC0C-5DC3490C84C6}"/>
              </a:ext>
            </a:extLst>
          </p:cNvPr>
          <p:cNvSpPr txBox="1"/>
          <p:nvPr/>
        </p:nvSpPr>
        <p:spPr>
          <a:xfrm>
            <a:off x="2673556" y="1331625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وَجَدَ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ﭐلْعُصْفورُ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لطَّعامَ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3F3A2A-FF10-FD1C-9C8D-92684AD61C85}"/>
              </a:ext>
            </a:extLst>
          </p:cNvPr>
          <p:cNvSpPr txBox="1"/>
          <p:nvPr/>
        </p:nvSpPr>
        <p:spPr>
          <a:xfrm>
            <a:off x="-285688" y="230753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أَحَدِ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لْبُيوتِ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6B82653-BC6B-390F-FA64-D260EF67C8C1}"/>
              </a:ext>
            </a:extLst>
          </p:cNvPr>
          <p:cNvSpPr/>
          <p:nvPr/>
        </p:nvSpPr>
        <p:spPr>
          <a:xfrm>
            <a:off x="5379178" y="2473712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9168582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CD65B-1B75-C2F0-9B84-951BFF16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5DC4D0-AC39-7F76-0ED1-DDA952EFB1F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325A8F-2981-D10A-76B8-5AD38F18EC0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0FF9E5-7463-6639-D4E1-54E4C2447A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8FF76D-39C3-4DD4-62A1-39867DE008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0D2DA-FF6F-B740-CA58-9CCA0646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3E0CB5-E4BE-07A1-2BF1-CB41553870C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4F4D0F-3182-7AB0-A821-00AAD3CB576B}"/>
              </a:ext>
            </a:extLst>
          </p:cNvPr>
          <p:cNvSpPr txBox="1"/>
          <p:nvPr/>
        </p:nvSpPr>
        <p:spPr>
          <a:xfrm>
            <a:off x="-255639" y="2743677"/>
            <a:ext cx="624362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حَزيناً.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7BD8D0-C5F5-4AE2-0B9B-C3960C8AA8CF}"/>
              </a:ext>
            </a:extLst>
          </p:cNvPr>
          <p:cNvSpPr txBox="1"/>
          <p:nvPr/>
        </p:nvSpPr>
        <p:spPr>
          <a:xfrm>
            <a:off x="3306865" y="172816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لْبُلْبُلُ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7D9F33-861A-B326-85D8-5633955D3570}"/>
              </a:ext>
            </a:extLst>
          </p:cNvPr>
          <p:cNvSpPr txBox="1"/>
          <p:nvPr/>
        </p:nvSpPr>
        <p:spPr>
          <a:xfrm>
            <a:off x="510422" y="51160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صامِتاً.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1BCE04-6A8C-FC72-BC1C-14F0B31DA9C3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سَعيداً.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143B792-36AD-04ED-F2BD-54C62C29E9CC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A632D2E-A160-3744-858B-6B5950A61425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50A8D8D-5184-C0F0-EDD5-82A3C4292BC0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3D1EF00-5AF4-58D9-7526-8A0D3FB38DA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87CEBF6-49DC-036B-891D-6E460B988B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5F68597-E92E-1B5B-220B-DB97010CD2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7F541D2-9C03-4398-1766-E867132CF8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E32D527-11F3-E4F1-65A8-D41DCCA6DBF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B42C10-241A-BFB3-450A-C9481E1A51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4A537C9-03AC-25F6-3F87-F2590508D8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899D63A-54F6-EE82-AA96-187A7689513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5353F06-8E01-3A68-E921-2CF8D2DD11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DB7266-AD6C-EF06-9B18-CE0E389E382E}"/>
              </a:ext>
            </a:extLst>
          </p:cNvPr>
          <p:cNvSpPr txBox="1"/>
          <p:nvPr/>
        </p:nvSpPr>
        <p:spPr>
          <a:xfrm>
            <a:off x="411470" y="435947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نائِماً.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4A5E25B-8D7B-C498-DDCB-6BF2807F002F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0671178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2883F-1B10-C48E-22F6-4B262A6BB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C4098B4-04C7-82B6-8DC8-1FD5B0F66D1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A50F63-7CEB-611E-2044-BCB8B9B215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DF8C3F-84A7-F44E-F265-EAD3A8A17A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8D806B-012D-023B-07A5-162616D28D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93EC14-4243-4BD9-B68E-BB62D24CC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405C46-5EB6-0C45-3F47-B0A8AE8355E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031D329-F832-7702-0FEC-CD284B06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6DB3C34-7547-ADA6-5589-8323305CF21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8DD5FDD-28DE-6D45-B50A-535B1D1A68E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5020BD6-2A59-0A47-7B09-1721F21900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2B697F-B29F-8B31-72DD-17671E24E4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AA830F8-B90B-312F-74BA-74EDA26AF46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20B4BD0-AF7D-9C11-C7DD-8E2B6C10F3C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D0D574-93C6-3A42-7A84-A0227261AA1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6717314-4662-B80C-FEC9-723EE9C9CAF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8808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36EC-32BF-A3AB-E673-1745A2D5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E64432-C824-884B-BD9C-448C4BD8B68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D32BB4-75E3-8F91-182E-07C131FC37AC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10112C-1143-7AC2-E992-B3E441A8A1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49BA55-777D-E9AD-5380-A7E596C8B1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28C149-18F5-9080-FAAA-C7BA44667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402328-FFE4-5A42-450D-97542F69043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B0335-356F-3863-1943-6E8C84813C6D}"/>
              </a:ext>
            </a:extLst>
          </p:cNvPr>
          <p:cNvSpPr txBox="1"/>
          <p:nvPr/>
        </p:nvSpPr>
        <p:spPr>
          <a:xfrm>
            <a:off x="905858" y="4742396"/>
            <a:ext cx="7434043" cy="202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حَزيناً.</a:t>
            </a: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388AC0-1575-D53E-C8FB-66BE7C7468C1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B83874-EC72-8D9E-B682-19E8C90C97B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B2843E-4D52-A79B-ED58-77AEF0D8FB9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592771-F93C-2CD4-EC73-38F6EC34F9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B8D139A-58C4-902F-CE04-62E61521066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C4BE669-9C32-31B2-84EF-EF440F4E00D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4074BED-2766-953B-EE77-0E739C1F0BC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60D3044-FAC1-E46F-53C4-776200114F3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52290C4-EBC7-CF79-C506-A09F7C11F24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FB5A5B4-3730-E8E3-DED6-C42C553919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745E2DF-04A6-124F-348E-8E3632A151B7}"/>
              </a:ext>
            </a:extLst>
          </p:cNvPr>
          <p:cNvSpPr txBox="1"/>
          <p:nvPr/>
        </p:nvSpPr>
        <p:spPr>
          <a:xfrm>
            <a:off x="-927701" y="2261626"/>
            <a:ext cx="624362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حَزيناً.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E06D21-4ABF-D546-6E6A-250A092DC24B}"/>
              </a:ext>
            </a:extLst>
          </p:cNvPr>
          <p:cNvSpPr txBox="1"/>
          <p:nvPr/>
        </p:nvSpPr>
        <p:spPr>
          <a:xfrm>
            <a:off x="2634803" y="1246113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لْبُلْبُلُ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A0FE192-77A9-8B93-5053-610FF02BDE12}"/>
              </a:ext>
            </a:extLst>
          </p:cNvPr>
          <p:cNvSpPr/>
          <p:nvPr/>
        </p:nvSpPr>
        <p:spPr>
          <a:xfrm>
            <a:off x="5404273" y="245779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128154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4BC3-3087-A39C-ECF6-1FF2F1AC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AF9907-25D1-41E3-9AAC-CBC4F8153A4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10AC84-176F-1457-BDA7-C5FAD9C30B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8600F8-88FA-AA0B-D7C6-30CFB8D66B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2377CB-3C74-8456-E3FA-A600AABB79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99F577-3508-BA8A-34B4-30198E784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746D66-2ED2-DBAE-0F49-97255548163C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A18BA2-DD90-ED19-35BE-90943301736E}"/>
              </a:ext>
            </a:extLst>
          </p:cNvPr>
          <p:cNvSpPr txBox="1"/>
          <p:nvPr/>
        </p:nvSpPr>
        <p:spPr>
          <a:xfrm>
            <a:off x="-255639" y="2743677"/>
            <a:ext cx="624362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شَعَرَ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بِـﭑلتَّعَبِ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8BBCAC-6D5C-8892-FB6F-3AC89B27FF6E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حَزيناً لِأَنَّهُ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594DA-C50C-6ACB-25DA-7B16C15A69A1}"/>
              </a:ext>
            </a:extLst>
          </p:cNvPr>
          <p:cNvSpPr txBox="1"/>
          <p:nvPr/>
        </p:nvSpPr>
        <p:spPr>
          <a:xfrm>
            <a:off x="393382" y="511332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يَسْتَطيعُ أَنْ يَتَجَوَّلَ في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ﭐلْمَنْزِلِ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036F0A-1557-10CB-1E50-189C8D46E74F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شَعَرَ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بِـﭑلْجوعِ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وَﭐلعَطَشِ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9B1919D-887E-835F-76F6-3CF0EFF0EDEC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9DB84F9-7E95-F796-669F-0C103F55E095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62F82FA-F072-8B69-A539-02346A406946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265BC3-95BA-2968-72C2-6CF2AD0A579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0F0D212-A256-8720-AD2C-DA8AC068B8A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D4A8DF1-3296-4290-DD06-985D946C376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1EB7922-AD20-D754-A131-60085A7FFB4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D633AC6-E0C1-29B2-CB25-2FCC58B899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F1153ED-B9E1-4E83-CB85-E4D717858A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5CF05FD-762D-8924-97D9-69799B90C1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503A7E-1F43-04C4-A634-9DE1A886C8E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8B22EEC2-9C1D-380E-2AAA-458DD03C41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E249E3-ECE1-FC33-BCEB-4FA836858135}"/>
              </a:ext>
            </a:extLst>
          </p:cNvPr>
          <p:cNvSpPr txBox="1"/>
          <p:nvPr/>
        </p:nvSpPr>
        <p:spPr>
          <a:xfrm>
            <a:off x="411470" y="435947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يَسْتَطيعُ أَنْ يَتَجَوَّلَ في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ﭐلْغابَةِ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D6DA98E-0D32-F818-0D36-B2EDD5E860AB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7733386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DBBF-AF80-9C9B-B4F1-D2283DF00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449D9FC-5027-0073-7DAE-77BA2AEA34F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50915D-F417-6D19-4A9F-CF5B5436CBE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E5EAA-D3A9-FEE7-0EE5-7F82677745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BFD7B9-5908-98D3-B77E-327F6D23F3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B6AC5D-6453-EFD3-5C6A-E2FAD3787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9AC2BA-CE92-6EE2-F65B-BE9C94F4DD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F6D1A7-352C-1D08-6070-50A51A90F2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92B9C6-E4EF-ACBD-A042-DE52A7E6C93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53B1E80-6E9B-54B4-3CD4-5DEA717073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50E7FA2-5C82-FADC-6887-F02CCBA17D1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26BA5C7-0EB1-9DC2-94CF-0778317A4F0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A3C7AC1-F5AA-3F5A-E2B8-C0FC918CE1E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BBDCF4A-142B-E61B-F8C0-AE924AC14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B1D7197-D85B-E874-2054-B9F46989FF3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F4A479-F276-F851-7025-DF415AE7042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16594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7B1A-BDCC-BFB0-A754-1E10EE120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10600A-3710-436F-8546-DBC57430BFA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92AA22-CB8D-D0CB-4997-357A5B719EF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3AE95D-C17A-884C-DABF-D500ABDEA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D763AC-B66E-73B9-D4C0-478E050162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C3E578-9BCA-9D44-ED1B-5FEC24C84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C94B1B-8148-6BA1-102D-F0ADA7F77D5A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64D826-8AE7-0E10-E86A-EA1185AC52BC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حَزيناً لِأَنَّهُ لا يَسْتَطيعُ أَنْ يَتَجَوَّلَ في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ﭐلْغابَةِ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91B5A0-ACD9-F8C4-F702-5A4B945AEE93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5E5411-2DC3-999C-F694-6E561B2024D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000D5E2-AD08-4986-1B4D-D6E391EED2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E351B45-A6EA-C47D-5106-6BC6803B18A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062FB95-3B99-EB12-75F3-E0C2F786EB3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7B416CE-C7CF-F262-F3A6-6D9A4993809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BA4F0F4-299F-ED48-88F8-D0483066102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D332B18-B34E-0F15-EDE7-D474ED2B02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C880B4D-58FC-CF25-5556-12619BBE844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CAE7043-6C5C-CB35-30E5-61A1257471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950E5-A06C-E760-9D08-D0D2F8BB5231}"/>
              </a:ext>
            </a:extLst>
          </p:cNvPr>
          <p:cNvSpPr txBox="1"/>
          <p:nvPr/>
        </p:nvSpPr>
        <p:spPr>
          <a:xfrm>
            <a:off x="2773988" y="1356335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ﭐلْبُلْبُلُ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حَزيناً لِأَنَّهُ :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413500-6DBE-ACE6-302B-9CADA3F0C00D}"/>
              </a:ext>
            </a:extLst>
          </p:cNvPr>
          <p:cNvSpPr/>
          <p:nvPr/>
        </p:nvSpPr>
        <p:spPr>
          <a:xfrm>
            <a:off x="5844434" y="238482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1DB206-5805-DB7A-7853-8A30E62899EA}"/>
              </a:ext>
            </a:extLst>
          </p:cNvPr>
          <p:cNvSpPr txBox="1"/>
          <p:nvPr/>
        </p:nvSpPr>
        <p:spPr>
          <a:xfrm>
            <a:off x="179569" y="227269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يَسْتَطيعُ أَنْ يَتَجَوَّلَ في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ﭐلْغابَةِ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265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A1953-1628-ADDA-622B-AC0890EBB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999E2C9-3FA3-2556-9A64-C6D6BD35D23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5DA539-6B9E-B80A-20B6-505C1A044DD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464DD79-4E1B-8825-239B-472245E7CB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F5276D-6A01-5117-397B-746E9F80EC1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EB6C68-8144-0C67-12FE-E0D15DEFF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A710C4-4F15-E692-2949-DCE7C4638D1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هل أكل العصفور من طعام البلبل؟ لماذا؟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3CA27E2-4B6A-56C4-BA22-941149A7C95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C1ADBA5-BB79-D77B-E672-A017BE4402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2012282-72DB-D0A3-7209-72A1A563C9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A44B4FF-D1AC-A3DF-EF8C-725D54EAF19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146BC9-E26C-13BC-89D9-DEC02172696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C3C3FB1-A311-0835-206A-BC61DD0FE30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C1DF4-3DF3-4734-9002-4E06413C4D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EB2F37F-CA37-BB0F-3E21-DA8FCC6F816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9B46A26-E791-6D7C-6046-AD7D65440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314" y="2538727"/>
            <a:ext cx="2841505" cy="26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944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B1E8-1FAC-1DDA-A142-504D228A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EAE4BC6-9BD3-C77A-5CD0-2F07F1D18F3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835B1D-FE2C-0389-A9FE-85A53EFECB3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B61BF4-B8F9-8A67-497B-4A26CCD628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655B01D-83F4-BFDE-E568-F5EBDA5B4C5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4E8601B-211B-38B5-3F36-6068DC6DC05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AFEEA25-EF50-CEB4-5556-163994D5A7C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5878AC7-6A34-71FF-9C51-B497A0A4DE38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B25EF-B22A-1DD6-C7A3-2A7F4180457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08E31EC-6EE4-8386-7AED-47195194636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0A5AD14-B33A-7CF8-8A46-0162D14F8E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E612718-42AA-4B3D-36D8-151C182AB2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3DE16C0-D46A-A171-3E85-E5AE1313905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24870D5-7D73-5CB7-0BB8-66797DD8E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4056953-EC3F-A813-38C6-B36613D45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0BB948C-F9E3-B16A-F752-AC4DE1A6284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1228134-9899-F53E-7A4D-6D0CB31A5EFB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CDDB6EB-F0B7-3613-2AB1-3092D1867A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63047A8-EAA8-F3D9-3C47-9F2D0877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0923452-2270-C8BA-A5C7-D4A726513B6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0B24968-78D9-FA92-B532-58F8C6463CE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13F7401-3C67-558B-B867-766F0EE39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2C11AD77-7EE6-1B67-4AD3-021143954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C163BC09-2E3A-3411-A4D5-9A937D94570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222ED6-4E07-6D78-BEB3-7D7B5954B7D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0BF92BD-016B-7E23-9762-581005329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C856428-37E8-4392-3142-EBB618903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3AC613C-3C97-9A79-E9C2-BAF64C9D36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78D2411-C8B0-4414-97E8-0B83519A726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DF1C471-11BF-5E17-DC99-6628E8B48179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84568B9-3D47-272E-5DDD-7F1CBA39680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58AF82-3795-A9CA-65BD-0759D742F90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FB49D6C-75DC-B7DC-338F-F0B3FD3FC7DE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0E85577-DABC-7D18-916A-710B824936F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FECEEB3-4A2A-CDFF-10D9-FE7CD15DA9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561DAD-4429-9674-1CC3-E42334E3C556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A17030F-6E3D-DA86-C631-3B302330EF9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D0969E2-E28B-85F1-D075-22DA57965AF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D608D40-C46E-9840-781C-D22786F8B1E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36C0A2D-54FA-DA97-BA77-3F451E246C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4006248-6D4F-AA52-0A17-40139E7865E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A2E056E-A4D9-A28F-1F4E-367DF9F48C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F500BC5-583D-D1C6-4104-9E52D76E4C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E6607E31-6BC8-9420-6E69-4EEA1487355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A6EDA1D-DD5B-020B-4DDD-687125A34F4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30458-83A9-B19B-988E-3A59C8A4A67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C8AA8A5-7F52-D990-8178-5555A4D30C5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DFB4FCF-2C41-E2BB-49D9-4D7D7432D23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0B1537C-A903-E45A-0CA0-F27F3268B91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9639C30-955A-09AF-FABB-0BF508D11B8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1984149-135D-69BF-EAC0-A57E103AE9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2879156-1B5D-F912-AF3A-0001DC17916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F0B4F89-A2BF-FAC4-FCBA-2DA6878B74F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A2CCD0-C054-676D-63EA-DA4B880A5C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01C238F-EFE9-FA53-F33A-06E3C8AA06F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D5609DE1-DA0C-A004-B68E-6B70FCEDC1C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957B7-F8A1-15FE-C3BC-797B87E693D5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312950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6AC71-5F5A-17AA-35F0-E44607AA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A8D10A-E5C8-18CD-D261-0EDE097BD3F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5F4466-77F3-4FC2-848A-BADF69C201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D427BA-11F4-9379-CD8E-9A9BE2C6DD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7FD7C6-F7E2-D45F-DBBB-0DBACB8722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8CCEC36-0CEB-0102-CCC6-792EF3C8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D0B34-25D2-D4E9-8477-02D154EB6CB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شكرت الزرافة الفيل على مساعدته لها في حكاية الصديق الوفي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6947B-AAA4-E3E0-C1E2-4A870709EDF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3198CED-B90F-F64A-86D1-81B83F8BADD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3054A2-6221-23CE-4BBE-1CD4FC139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484813-3030-6FD5-BCF8-9A4EBFC3B8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37FD56-C908-4D29-BC05-9FE7B96A04D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E330E04-57CC-97A9-1FCB-772633BDF1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48AB6E-D9BA-E9E4-DDB5-A118ECE4B4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5DDB53E-24AB-0D66-505C-1C55FA114CF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D06480A-8E75-5DEB-0A27-4352B49BA875}"/>
              </a:ext>
            </a:extLst>
          </p:cNvPr>
          <p:cNvGrpSpPr/>
          <p:nvPr/>
        </p:nvGrpSpPr>
        <p:grpSpPr>
          <a:xfrm>
            <a:off x="1107744" y="1986117"/>
            <a:ext cx="6928511" cy="4057919"/>
            <a:chOff x="465347" y="1726271"/>
            <a:chExt cx="8149977" cy="450457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4750A20-F927-BDC5-2959-E230D6E7E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465347" y="2561506"/>
              <a:ext cx="3340044" cy="3669342"/>
            </a:xfrm>
            <a:prstGeom prst="rect">
              <a:avLst/>
            </a:prstGeom>
          </p:spPr>
        </p:pic>
        <p:grpSp>
          <p:nvGrpSpPr>
            <p:cNvPr id="21" name="Graphique 2">
              <a:extLst>
                <a:ext uri="{FF2B5EF4-FFF2-40B4-BE49-F238E27FC236}">
                  <a16:creationId xmlns:a16="http://schemas.microsoft.com/office/drawing/2014/main" id="{EE7CDC13-67E4-9E8C-8CEF-A70727769D17}"/>
                </a:ext>
              </a:extLst>
            </p:cNvPr>
            <p:cNvGrpSpPr/>
            <p:nvPr/>
          </p:nvGrpSpPr>
          <p:grpSpPr>
            <a:xfrm flipH="1">
              <a:off x="4112856" y="1726271"/>
              <a:ext cx="2246577" cy="1212099"/>
              <a:chOff x="5025192" y="681379"/>
              <a:chExt cx="1910474" cy="1212099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D0BCB6FA-BC20-A048-2C8A-22569B86446E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" name="Graphique 2">
                <a:extLst>
                  <a:ext uri="{FF2B5EF4-FFF2-40B4-BE49-F238E27FC236}">
                    <a16:creationId xmlns:a16="http://schemas.microsoft.com/office/drawing/2014/main" id="{9E642F13-8280-539D-F579-E6ED37480925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3CEDE4C-CDE3-DF7B-0F8E-EDD4AA088112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56797C5-00D4-52BF-4B24-D8C39C27605D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7869A7D9-ED79-6652-68F3-F5E21A33DF5B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7" name="Graphique 2">
              <a:extLst>
                <a:ext uri="{FF2B5EF4-FFF2-40B4-BE49-F238E27FC236}">
                  <a16:creationId xmlns:a16="http://schemas.microsoft.com/office/drawing/2014/main" id="{A3504191-140A-9635-7042-77FE72B17654}"/>
                </a:ext>
              </a:extLst>
            </p:cNvPr>
            <p:cNvGrpSpPr/>
            <p:nvPr/>
          </p:nvGrpSpPr>
          <p:grpSpPr>
            <a:xfrm>
              <a:off x="3311288" y="2851979"/>
              <a:ext cx="1819237" cy="1212099"/>
              <a:chOff x="4985975" y="681379"/>
              <a:chExt cx="1934037" cy="1212099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1D36C15C-F9B8-0EB3-55EC-EB8F120163BE}"/>
                  </a:ext>
                </a:extLst>
              </p:cNvPr>
              <p:cNvSpPr/>
              <p:nvPr/>
            </p:nvSpPr>
            <p:spPr>
              <a:xfrm>
                <a:off x="4985975" y="740279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9" name="Graphique 2">
                <a:extLst>
                  <a:ext uri="{FF2B5EF4-FFF2-40B4-BE49-F238E27FC236}">
                    <a16:creationId xmlns:a16="http://schemas.microsoft.com/office/drawing/2014/main" id="{BD60D063-EBBE-78C3-8D61-D1B3CCBC4D0E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7C27A78-B66A-85BE-D0C8-30E18E3560A5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5271263-BEFC-5A15-980A-AC41A7F8CC67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BC2AFAC-C9E9-ACD6-A8CD-01EFDEBBD424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B65590C-8BDE-38D6-3B12-8AD728FD5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3203" y="2338085"/>
              <a:ext cx="2542121" cy="35286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8850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77B83-0E8E-0E45-2A80-9987B574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77193C-3CE6-80AA-93CA-AD6CA3497F7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600CD0-C06E-C7A9-CA78-933197E7944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07FD63-5E9E-AEE1-4B36-6867E464BA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FBA05B-F45C-B287-AF92-AEB3135A4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AB316E-CF99-D54F-4300-036AC8CAE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132A0-2665-1D37-7AC2-A2895E06EBB0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للحوار الذي كان بينهما.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استعملتها الزرافة للشكر؟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 الفيل للجواب؟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B70CF5C-E20C-C57E-C301-927B500D025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0AAFD37-7DB8-46CF-4B90-B519DA9D9C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0372FBC-1A4E-B283-C595-9A076582156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925198E-D36E-CB23-A71E-B75897D38F1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E4B10F-99E9-DA55-3773-AFFFE1FA953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339E494-A95D-C103-EF41-07E6B9E4E0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AC63C7E-4C4C-1584-8EC7-18CAA1B17F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97B623A-CA0F-BC24-B96C-796B081600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C595F1F-B2BC-68AC-CC0E-9F8FB7544836}"/>
              </a:ext>
            </a:extLst>
          </p:cNvPr>
          <p:cNvGrpSpPr/>
          <p:nvPr/>
        </p:nvGrpSpPr>
        <p:grpSpPr>
          <a:xfrm>
            <a:off x="1107744" y="1986117"/>
            <a:ext cx="6928511" cy="4057919"/>
            <a:chOff x="465347" y="1726271"/>
            <a:chExt cx="8149977" cy="450457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CE1C30F-42BC-1988-2002-35868D00B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465347" y="2561506"/>
              <a:ext cx="3340044" cy="3669342"/>
            </a:xfrm>
            <a:prstGeom prst="rect">
              <a:avLst/>
            </a:prstGeom>
          </p:spPr>
        </p:pic>
        <p:grpSp>
          <p:nvGrpSpPr>
            <p:cNvPr id="21" name="Graphique 2">
              <a:extLst>
                <a:ext uri="{FF2B5EF4-FFF2-40B4-BE49-F238E27FC236}">
                  <a16:creationId xmlns:a16="http://schemas.microsoft.com/office/drawing/2014/main" id="{98B85987-2573-6672-FFC3-8EE25CD3B1B2}"/>
                </a:ext>
              </a:extLst>
            </p:cNvPr>
            <p:cNvGrpSpPr/>
            <p:nvPr/>
          </p:nvGrpSpPr>
          <p:grpSpPr>
            <a:xfrm flipH="1">
              <a:off x="4112856" y="1726271"/>
              <a:ext cx="2246577" cy="1212099"/>
              <a:chOff x="5025192" y="681379"/>
              <a:chExt cx="1910474" cy="1212099"/>
            </a:xfrm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E49906FD-6B87-76A7-57D7-AEC30E97C802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0" name="Graphique 2">
                <a:extLst>
                  <a:ext uri="{FF2B5EF4-FFF2-40B4-BE49-F238E27FC236}">
                    <a16:creationId xmlns:a16="http://schemas.microsoft.com/office/drawing/2014/main" id="{D5BC5E94-3F58-8963-C605-FAE230BCA6DD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2E00E42-F93A-49E6-1D14-62BA4E6C5A77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FF61769-7491-C379-0E45-7E58956345B7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1295671E-D7F9-A40F-29DB-673F53B79F15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F106F4BE-BACA-B36E-CC95-E25A941BF446}"/>
                </a:ext>
              </a:extLst>
            </p:cNvPr>
            <p:cNvGrpSpPr/>
            <p:nvPr/>
          </p:nvGrpSpPr>
          <p:grpSpPr>
            <a:xfrm>
              <a:off x="3311288" y="2851979"/>
              <a:ext cx="1819237" cy="1212099"/>
              <a:chOff x="4985975" y="681379"/>
              <a:chExt cx="1934037" cy="1212099"/>
            </a:xfrm>
          </p:grpSpPr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540653F3-A43B-44CD-C8AC-0C3A5CF338C2}"/>
                  </a:ext>
                </a:extLst>
              </p:cNvPr>
              <p:cNvSpPr/>
              <p:nvPr/>
            </p:nvSpPr>
            <p:spPr>
              <a:xfrm>
                <a:off x="4985975" y="740279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5" name="Graphique 2">
                <a:extLst>
                  <a:ext uri="{FF2B5EF4-FFF2-40B4-BE49-F238E27FC236}">
                    <a16:creationId xmlns:a16="http://schemas.microsoft.com/office/drawing/2014/main" id="{298B863E-27BB-0B78-9446-75766769DE2A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09DA4AD-1999-EBCE-CF8B-AECDCD8C81D9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966D913-A72E-C6B6-DB29-27E568998944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25C5134-8803-FA0B-169D-22D616FF63AB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42422C2-CF1A-451A-894D-B0172E26E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3203" y="2338085"/>
              <a:ext cx="2542121" cy="3528693"/>
            </a:xfrm>
            <a:prstGeom prst="rect">
              <a:avLst/>
            </a:prstGeom>
          </p:spPr>
        </p:pic>
      </p:grpSp>
      <p:pic>
        <p:nvPicPr>
          <p:cNvPr id="34" name="التسجيل الصوتي_الصديق الوفي_الحوار_1">
            <a:hlinkClick r:id="" action="ppaction://media"/>
            <a:extLst>
              <a:ext uri="{FF2B5EF4-FFF2-40B4-BE49-F238E27FC236}">
                <a16:creationId xmlns:a16="http://schemas.microsoft.com/office/drawing/2014/main" id="{B964EDE5-416D-C36B-5A43-EB9386647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9121" y="5514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9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C1F8-B5CE-6C91-4DE6-5B2757265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E0F2C7-3190-950F-6270-932F4108E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F68314-F3EC-F92D-49FE-3B89335EC16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915DB1-6468-63DA-BE0A-448CFFBED7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40AEF7-E6E7-96D1-C779-71F744E4B4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63E6AB9-63ED-33F9-2416-6CBCF36AE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1457F8-CD14-11AC-C5C7-5446F20945B9}"/>
              </a:ext>
            </a:extLst>
          </p:cNvPr>
          <p:cNvSpPr txBox="1"/>
          <p:nvPr/>
        </p:nvSpPr>
        <p:spPr>
          <a:xfrm>
            <a:off x="422071" y="45592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أَرادَ نَبيلٌ أَنْ يشكر الطبيب على حسن معاملته له، فرد عليه الطبيب. ماذا سَيَقولان؟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E702F3-44C4-120C-FCEB-901BB70B737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F34A89-D16D-3ED7-F808-E20600D22C1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B20A6D-F597-FF03-9280-C709A02AF0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44BDDF4-801A-1B2E-FCF3-33291C06F2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21201CE-A751-0279-1AF3-FADFF5AB1D8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A452B8A-BF85-9552-61AD-6AE9D415C0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2E6DD52-70F7-6249-BA81-77A6A44701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DF9CB13-1BE5-0958-358D-F956AFFC31C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AC702CB-EFE2-4DB3-C42B-F7F20AB0BF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2440610"/>
            <a:ext cx="5056632" cy="4764024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A549AD16-C76D-AEBD-185B-F56AEE9AD87A}"/>
              </a:ext>
            </a:extLst>
          </p:cNvPr>
          <p:cNvSpPr/>
          <p:nvPr/>
        </p:nvSpPr>
        <p:spPr>
          <a:xfrm flipH="1">
            <a:off x="1434339" y="239691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49636BBD-6864-7C7F-218C-9F6063266A90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7FC6CD-19FE-DCF6-FCBE-9EBC4C13DCB1}"/>
              </a:ext>
            </a:extLst>
          </p:cNvPr>
          <p:cNvSpPr txBox="1"/>
          <p:nvPr/>
        </p:nvSpPr>
        <p:spPr>
          <a:xfrm>
            <a:off x="1425856" y="2737465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شكرا جزيلا...أنا ممتن...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2ADF5E-0E56-FB5F-AB2C-D2462A1C634A}"/>
              </a:ext>
            </a:extLst>
          </p:cNvPr>
          <p:cNvSpPr txBox="1"/>
          <p:nvPr/>
        </p:nvSpPr>
        <p:spPr>
          <a:xfrm>
            <a:off x="5456513" y="2218708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شكر على واجب...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76998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923-58B0-7444-E288-9BBDC728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C4A1B8-B385-AB6A-2DE6-CFEBFAA785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0D7DCA-8029-6FD8-1D0B-6F1F396839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9DFBF4-94C3-A378-0EC5-275A1457C9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ABD8FB-CD09-F5BE-A6C9-62D0FF84B4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6C13778-D438-DE4F-0004-92150A3F5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3F63CB-3A68-7736-2F1E-5C93F733AC19}"/>
              </a:ext>
            </a:extLst>
          </p:cNvPr>
          <p:cNvSpPr txBox="1"/>
          <p:nvPr/>
        </p:nvSpPr>
        <p:spPr>
          <a:xfrm>
            <a:off x="422071" y="45592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ليلعب الدوين؟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8D60241-E8AF-56E3-0CE7-2098CD51684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726C95-7B5E-8FAC-ACE2-02E3DD91432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2DE4D21-1C7E-4932-AD5B-A51F738B13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B362CC4-9A34-4E93-E6B2-CDF5922C82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A0202FD-3C55-0F5D-8518-28F039B208F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C7C36BA-7F43-ADA5-3006-6DEF763529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7BC8DA5-44AA-A96C-A271-16DB061930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ED3F866-45D8-E76D-726B-5D1D247394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11D76D9-772A-5E15-99EF-DB28DB7D38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2440610"/>
            <a:ext cx="5056632" cy="4764024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4FD6D0A6-9C00-2630-EB9E-0BF33BC7C64A}"/>
              </a:ext>
            </a:extLst>
          </p:cNvPr>
          <p:cNvSpPr/>
          <p:nvPr/>
        </p:nvSpPr>
        <p:spPr>
          <a:xfrm flipH="1">
            <a:off x="1434339" y="239691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5F11192-60F2-BACF-758B-D6DB9C2883A2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9616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1F01-25A9-7BC4-5F9B-9492336A0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86BA9D6-8FF5-7682-0AD0-91D06C4DFA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F96A6A9-B72B-0985-9FA4-6C28735696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9018FA9-4CBF-7771-5D86-648EF0DC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74FB27-8D00-528F-C191-5FA1577029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FBF843-5A9F-6B2D-FFF5-BEC24EF75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0E281E6-4FB8-A979-0B3F-51124BA92CF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شكرت البنت أباها على الرحلة في حكاية "رحلة الصيف"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6E1F70-D85A-1A4D-1175-541F5341A17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1081AD3-9493-5068-AFA1-203D5236057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D0BB469-9952-746E-B900-EDDC49A378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7502228-1C48-8270-065E-B8843C179CD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AE4D99-E9BB-D471-A5D2-0E4D10B83A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A622C2-5B17-88AB-3B76-72390865A5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1FE37F9-8F5D-E467-EE79-D6969FC06D9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A9024F7-4C86-0F86-53FC-4883EBF8985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400567-F1CB-165E-75E1-391BD9B890D9}"/>
              </a:ext>
            </a:extLst>
          </p:cNvPr>
          <p:cNvGrpSpPr/>
          <p:nvPr/>
        </p:nvGrpSpPr>
        <p:grpSpPr>
          <a:xfrm>
            <a:off x="1872904" y="1609296"/>
            <a:ext cx="5764325" cy="4448311"/>
            <a:chOff x="1842346" y="1634999"/>
            <a:chExt cx="5764325" cy="4448311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1E12AEEA-7362-5E2C-5F3E-352F21EC9830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BDFA6777-9446-DF5A-F922-187B42B5ACD5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9" name="Graphique 2">
                <a:extLst>
                  <a:ext uri="{FF2B5EF4-FFF2-40B4-BE49-F238E27FC236}">
                    <a16:creationId xmlns:a16="http://schemas.microsoft.com/office/drawing/2014/main" id="{402B1BBB-B6B6-129E-99CB-E3EC932C5343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21DF469-B5A9-14A0-D1DA-5E193070DBF3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9C9BB70-6517-E385-4D44-296BBBA80AD3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3034A18-BD26-1176-6223-BFFF61FEEC99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2" name="Graphique 2">
              <a:extLst>
                <a:ext uri="{FF2B5EF4-FFF2-40B4-BE49-F238E27FC236}">
                  <a16:creationId xmlns:a16="http://schemas.microsoft.com/office/drawing/2014/main" id="{328117B6-D67F-7205-1DDD-4FD22D318E51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BE26D203-5F48-A347-99AE-518D136E80A4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4" name="Graphique 2">
                <a:extLst>
                  <a:ext uri="{FF2B5EF4-FFF2-40B4-BE49-F238E27FC236}">
                    <a16:creationId xmlns:a16="http://schemas.microsoft.com/office/drawing/2014/main" id="{6AB68F2B-C2C1-2853-02DF-5E10A32239A9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51F4B28-B709-C90E-5C66-8B5CAA383A1B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9229AAC-B603-5F7D-FC00-55A9A743B986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49A3D1E-286D-0A4E-909F-26DBB5312021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AC26D4E-EE34-8B88-605A-A289D9DD2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3555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2515D-B4E9-3B11-DC7D-D0678BBE2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987A71-2687-C677-5BB3-185598A185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789D2-63F1-E984-3B67-C27D5D6073A7}"/>
              </a:ext>
            </a:extLst>
          </p:cNvPr>
          <p:cNvGrpSpPr/>
          <p:nvPr/>
        </p:nvGrpSpPr>
        <p:grpSpPr>
          <a:xfrm>
            <a:off x="312517" y="30908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649E419-64D4-4109-D9CF-2401E65193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52832A-8C9F-0B81-37BD-5ED99A41A5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5838FE-E73C-0D5F-64FB-CAB70C449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8E228B-C96D-1AFA-70AB-E84C8A5A1ED8}"/>
              </a:ext>
            </a:extLst>
          </p:cNvPr>
          <p:cNvSpPr txBox="1"/>
          <p:nvPr/>
        </p:nvSpPr>
        <p:spPr>
          <a:xfrm>
            <a:off x="422071" y="42423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للحوار الذي كان بينهما.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استعملتها البنت للشكر؟ ما هي العبارة التي استعملها الأب للجواب؟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28139D6-B28E-F5CC-0576-85DF3C8451C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D449232-F9B7-DE23-44C1-F53B0BE3265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F22778-03E9-79A3-947D-E94C35855C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00A51D-B499-192F-A542-7786F50FE1F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7D9FA73-5497-3D61-BCC3-61BAB9AF334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C76856F-58CF-256E-2855-F674F07621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7C00C8C-E1FD-6C61-40E3-E4CF40B6C9E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909DCB2-B207-3C68-9E7F-3594B8ECBF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951D948-26E4-19A8-F55D-2FFA6933DE7E}"/>
              </a:ext>
            </a:extLst>
          </p:cNvPr>
          <p:cNvGrpSpPr/>
          <p:nvPr/>
        </p:nvGrpSpPr>
        <p:grpSpPr>
          <a:xfrm>
            <a:off x="1872904" y="1864610"/>
            <a:ext cx="5764325" cy="4448311"/>
            <a:chOff x="1842346" y="1634999"/>
            <a:chExt cx="5764325" cy="4448311"/>
          </a:xfrm>
        </p:grpSpPr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00D24B06-694D-4178-9A45-135E6BD72449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0E2CCC22-581C-8F5A-76D3-A2A81CCAC909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2D79CC38-1DBC-8A4D-F938-A59D7CCB50D9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2D5B6B49-0D84-05C5-10EF-B8B2B97CCDBE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8BCEE933-3130-CFC7-CA06-3928ABCA8779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4DB4B0C3-8E1A-18D9-E9BF-09E316B0F6AE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5" name="Graphique 2">
              <a:extLst>
                <a:ext uri="{FF2B5EF4-FFF2-40B4-BE49-F238E27FC236}">
                  <a16:creationId xmlns:a16="http://schemas.microsoft.com/office/drawing/2014/main" id="{333F9691-D711-43E0-DE7F-A21B0414E543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740759EC-F6C0-35DD-0BEE-DE83C5535935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" name="Graphique 2">
                <a:extLst>
                  <a:ext uri="{FF2B5EF4-FFF2-40B4-BE49-F238E27FC236}">
                    <a16:creationId xmlns:a16="http://schemas.microsoft.com/office/drawing/2014/main" id="{205D80B1-BDCA-023D-11A4-E11BB7ED4ECC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5E91F9BB-E5E5-0557-0DF3-2AA45BC5A84B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28656B5B-8B3B-54DE-ACC8-5CECE483BE1B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B31504C-4BA2-2705-661C-E3C705EE2B3E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4B34E4-4552-E9AF-FE09-C99D00939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  <p:pic>
        <p:nvPicPr>
          <p:cNvPr id="37" name="التسجيل الصوتي_رحلة الصيف_الحوار_2">
            <a:hlinkClick r:id="" action="ppaction://media"/>
            <a:extLst>
              <a:ext uri="{FF2B5EF4-FFF2-40B4-BE49-F238E27FC236}">
                <a16:creationId xmlns:a16="http://schemas.microsoft.com/office/drawing/2014/main" id="{5F7AC586-1F5C-1F96-4846-1E29AACE3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485" y="500448"/>
            <a:ext cx="647598" cy="6475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98D16F6-2279-E1E1-7C3E-3D4B80A79A52}"/>
              </a:ext>
            </a:extLst>
          </p:cNvPr>
          <p:cNvSpPr txBox="1"/>
          <p:nvPr/>
        </p:nvSpPr>
        <p:spPr>
          <a:xfrm>
            <a:off x="5450639" y="2112355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مُمْتَنَّةٌ لَكَ....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A6FDAB-5D9A-BA7D-BDB5-894E37148D1D}"/>
              </a:ext>
            </a:extLst>
          </p:cNvPr>
          <p:cNvSpPr txBox="1"/>
          <p:nvPr/>
        </p:nvSpPr>
        <p:spPr>
          <a:xfrm>
            <a:off x="1677548" y="3051422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اَلْعَفْو،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16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6E3C-4691-B5B1-46E2-1BD4E480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8AE3D30-3998-FCFE-7372-2E2555893A6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5BD32-AE55-F681-3F02-2A9B45420A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A7144-A26C-7AFA-D5ED-DD620A9934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513494-7D8F-9967-D8AF-348E8FC05E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DF459D-7E00-2375-E754-637D16544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1D2C56-3D38-3268-10E5-21C3AB0CC741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أَرادَت سعاد أن تشكر الولدين على السماح لها باللعب معهما. ماذا ستقول؟ بماذا سيجيبانها؟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استعملوا العبارات التي استعملها البنت وأبوها.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F46525F-102E-7E6F-7131-E49CC63980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CE9E6BF-2947-796A-3E9E-DBEE95BE80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4876A3D-08A1-32BF-B741-6EDCE59F554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A9437C3-660B-2E0E-40B2-8DC80A83CA5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5A7B4FB-CE23-A538-BA7F-11A95D506C4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7A4057D-0AA4-1D8E-7825-F6ABF60522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FD6F907-16F8-1450-76DD-E80231B95F7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186D8B6-B2C8-2CA9-E18B-70559EE685B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B1516148-3CB9-A244-BFEB-BD0DA4DA90B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22" y="1918776"/>
            <a:ext cx="5056632" cy="4764024"/>
          </a:xfrm>
          <a:prstGeom prst="rect">
            <a:avLst/>
          </a:prstGeom>
        </p:spPr>
      </p:pic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ECD41D02-4602-F12F-51EF-5CFC0EF23340}"/>
              </a:ext>
            </a:extLst>
          </p:cNvPr>
          <p:cNvSpPr/>
          <p:nvPr/>
        </p:nvSpPr>
        <p:spPr>
          <a:xfrm>
            <a:off x="5294662" y="1869028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B1AE942F-0DD4-4A89-F3DE-087D81FA0E8F}"/>
              </a:ext>
            </a:extLst>
          </p:cNvPr>
          <p:cNvSpPr/>
          <p:nvPr/>
        </p:nvSpPr>
        <p:spPr>
          <a:xfrm flipH="1">
            <a:off x="917399" y="2942507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F6E07DF-EE5F-11F7-1C1C-9E500687AD11}"/>
              </a:ext>
            </a:extLst>
          </p:cNvPr>
          <p:cNvSpPr txBox="1"/>
          <p:nvPr/>
        </p:nvSpPr>
        <p:spPr>
          <a:xfrm>
            <a:off x="838477" y="3243770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مُمْتَنَّةٌ....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EB4EF4C-FEAE-4C98-EE5D-205DEAA9EF80}"/>
              </a:ext>
            </a:extLst>
          </p:cNvPr>
          <p:cNvSpPr txBox="1"/>
          <p:nvPr/>
        </p:nvSpPr>
        <p:spPr>
          <a:xfrm>
            <a:off x="5536494" y="2209578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اَلْعَفْو،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19865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FE2AF-FFBD-7C63-3421-443C5401A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B77D10-4B73-883F-947E-8A9EFC3FB8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6A06FA-6B54-C75F-354B-146E3B2C45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AA32A8-AAE8-9FB3-092F-21C3173415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2F9FBC-554C-5F42-5CBB-025C35F976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3DEAA4-47AA-4BBD-DAC4-C2AC3BB62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4C20CC-7C6C-CBBA-A71F-83B375FFC67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للعب الأدوار؟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34698F-81B2-A223-173D-7BCF4B3A2B9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659E910-A463-9598-3064-4D05F33BA9B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A7A1C9-BE38-86C0-3E47-7BC3B57C210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6C4C3B4-00E4-8F55-F8FA-0D9FA9B2B8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6A51731-225F-7673-1C25-D88B47ED539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D98E4D9-633A-8659-BA74-085DB5E5098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FF1CD57-B225-D6E0-49AD-47213D22CF8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8095D02-812F-77D9-2C59-B768C708875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AF1508-0F76-05B6-7953-1D5F96BBBD35}"/>
              </a:ext>
            </a:extLst>
          </p:cNvPr>
          <p:cNvGrpSpPr/>
          <p:nvPr/>
        </p:nvGrpSpPr>
        <p:grpSpPr>
          <a:xfrm>
            <a:off x="838477" y="1869028"/>
            <a:ext cx="6821404" cy="4813772"/>
            <a:chOff x="838477" y="1869028"/>
            <a:chExt cx="6821404" cy="4813772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5E59F9E-F92C-3841-1168-BB29E96C8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022" y="1918776"/>
              <a:ext cx="5056632" cy="4764024"/>
            </a:xfrm>
            <a:prstGeom prst="rect">
              <a:avLst/>
            </a:prstGeom>
          </p:spPr>
        </p:pic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61C0C9AA-FE56-DA74-3994-B45059C46859}"/>
                </a:ext>
              </a:extLst>
            </p:cNvPr>
            <p:cNvSpPr/>
            <p:nvPr/>
          </p:nvSpPr>
          <p:spPr>
            <a:xfrm>
              <a:off x="5294662" y="1869028"/>
              <a:ext cx="23652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ED7E8274-9E30-DF3E-4385-CB0E5CA50C73}"/>
                </a:ext>
              </a:extLst>
            </p:cNvPr>
            <p:cNvSpPr/>
            <p:nvPr/>
          </p:nvSpPr>
          <p:spPr>
            <a:xfrm flipH="1">
              <a:off x="917399" y="2942507"/>
              <a:ext cx="20415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9F70571-DFD1-05ED-F254-0A210F98C9BF}"/>
                </a:ext>
              </a:extLst>
            </p:cNvPr>
            <p:cNvSpPr txBox="1"/>
            <p:nvPr/>
          </p:nvSpPr>
          <p:spPr>
            <a:xfrm>
              <a:off x="838477" y="3243770"/>
              <a:ext cx="2041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أَنا مُمْتَنَّةٌ....</a:t>
              </a:r>
              <a:endParaRPr lang="f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A56A490-569F-26F6-810B-B2AEA8ED8CEF}"/>
                </a:ext>
              </a:extLst>
            </p:cNvPr>
            <p:cNvSpPr txBox="1"/>
            <p:nvPr/>
          </p:nvSpPr>
          <p:spPr>
            <a:xfrm>
              <a:off x="5536494" y="2209578"/>
              <a:ext cx="2041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اَلْعَفْو، ...</a:t>
              </a:r>
              <a:endParaRPr lang="f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80111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AFEDEC5-CAF6-57F8-EE5A-48DBCAF899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FB7A838-ADC9-E61D-C95A-A263229794F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4E4CF53-0526-FC49-CCFC-68621A4F66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A272E-4138-88E5-6C3A-9175860F34F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E31137-8995-B212-2713-66A882E691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F04D09-83E7-5EB7-E6FC-50F85D3929A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DCCF26-2F59-5393-A266-88BD94B404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D9F67D-F92E-5799-D5FB-C7B84DD2A1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7AE63F8-6C7F-9D86-4439-4323DA0FB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09" y="3704377"/>
            <a:ext cx="1730179" cy="19621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388CB3-6034-D6DE-5765-472C38960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2"/>
          <a:stretch/>
        </p:blipFill>
        <p:spPr>
          <a:xfrm rot="5222946">
            <a:off x="2120120" y="1422885"/>
            <a:ext cx="1219165" cy="186267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174262-1FDF-E4C2-B229-8932069884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27" y="3994087"/>
            <a:ext cx="1709372" cy="16724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A4EE18-757B-98EA-654E-19E8A45EC4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27" y="1582187"/>
            <a:ext cx="1758520" cy="184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استرسال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9D9C789F-6932-057C-43A8-F730A39D430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5CA8F06-CD11-55FB-F57C-846459B78C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711DBB9-2D4B-18E3-DE8B-C7DC266FE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7F41AB93-7566-5403-85DB-79EDEF3E06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00904D0-875E-FC5A-8B2A-207AA9B1F12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85F07612-9E3E-2053-DCCA-05146B2E8C7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6B602C38-A7E2-5E4A-4F5B-61BD06F362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8724DA-B22F-E88D-587A-92BB5120715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EBD339D-E082-8787-EE69-A4FDF395F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148" y="2795941"/>
            <a:ext cx="5609403" cy="25979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87520D-A18F-D928-BB87-7774DED1C92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531" y="3163892"/>
            <a:ext cx="2120886" cy="21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F7BA-422A-968C-4E48-C3BA017C6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8153251-6263-52AB-5AF6-8A780C90C0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D65D04-75E1-AF58-E140-B86A81E1CC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78667-2D0F-CBD7-B8D8-FDA8993D8B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16DC84-7F4A-F762-5956-2B46F4F262F8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435CCDC-6E4B-CE2B-C7FE-ADBF9AE39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41CBCE-EE75-1729-8A0B-5436A88F6146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استعمال عبارات الشكر والامتنان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393BA63-1000-D901-C5A9-144D5032DC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0912D-DC1A-61AC-C603-45964F4193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78B299-F5D2-405E-BA25-0B9695369D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152917C-4118-0FBA-65F1-3B1DDC3A2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7802DA5-1524-9B11-5902-A72E9DDCFA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D56412B-7B09-E93A-CCFB-3666F544E7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0CAE5DB-7FE7-3ED0-9EBC-AE0AF9CB472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966F160-54D1-0F08-0835-32401FC9B19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C2B175C-5376-169E-DBDB-7B81C5970E20}"/>
              </a:ext>
            </a:extLst>
          </p:cNvPr>
          <p:cNvGrpSpPr/>
          <p:nvPr/>
        </p:nvGrpSpPr>
        <p:grpSpPr>
          <a:xfrm>
            <a:off x="777555" y="1869028"/>
            <a:ext cx="6882326" cy="4813772"/>
            <a:chOff x="777555" y="1869028"/>
            <a:chExt cx="6882326" cy="481377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B98ABE-F9A3-0DE0-7EB7-A381DBB0C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022" y="1918776"/>
              <a:ext cx="5056632" cy="4764024"/>
            </a:xfrm>
            <a:prstGeom prst="rect">
              <a:avLst/>
            </a:prstGeom>
          </p:spPr>
        </p:pic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D078A160-7B05-3E7E-F09B-1CDBB196D5E3}"/>
                </a:ext>
              </a:extLst>
            </p:cNvPr>
            <p:cNvSpPr/>
            <p:nvPr/>
          </p:nvSpPr>
          <p:spPr>
            <a:xfrm>
              <a:off x="5294662" y="1869028"/>
              <a:ext cx="23652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FD6799AE-EDC8-3870-BEAB-6FBFBC7AC8DB}"/>
                </a:ext>
              </a:extLst>
            </p:cNvPr>
            <p:cNvSpPr/>
            <p:nvPr/>
          </p:nvSpPr>
          <p:spPr>
            <a:xfrm flipH="1">
              <a:off x="917399" y="2942507"/>
              <a:ext cx="20415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4FC9D6D-E8EB-111A-4AAD-8A0081B067B1}"/>
                </a:ext>
              </a:extLst>
            </p:cNvPr>
            <p:cNvSpPr txBox="1"/>
            <p:nvPr/>
          </p:nvSpPr>
          <p:spPr>
            <a:xfrm>
              <a:off x="777555" y="3129169"/>
              <a:ext cx="20415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شُكْراً جَزيلاً...</a:t>
              </a:r>
            </a:p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أَنا مُمْتَنَّةٌ....</a:t>
              </a:r>
              <a:endParaRPr lang="f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5461E78-4FA7-0DA1-B1A8-B2536DBE117F}"/>
                </a:ext>
              </a:extLst>
            </p:cNvPr>
            <p:cNvSpPr txBox="1"/>
            <p:nvPr/>
          </p:nvSpPr>
          <p:spPr>
            <a:xfrm>
              <a:off x="5340652" y="2042262"/>
              <a:ext cx="20415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لا شُكْرَ على واجِبٍ...</a:t>
              </a:r>
            </a:p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اَلْعَفْو، ...</a:t>
              </a:r>
              <a:endParaRPr lang="f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7134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440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162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  وانقلوا الكلمات التالية. وركبوها في جمل.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77A004-01C6-3026-8D81-F5582F54FB2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BBCE27-9ED6-FF31-75D9-D27C9CD25F9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95861-13E3-EA72-6F9E-EA168D1241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8A01E2-D30F-9309-7E64-B6D1C872AF4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9E256C-BD68-FF5C-4F35-E141B3A0551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E5FFC-C68C-C6E9-01DE-12D762AB1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21A8E3-1FF7-89D4-1331-29F7506A3CE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3B5BD70-A298-28AD-5542-1F0287B3060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21CB2641-EB7E-75F8-D024-B623D270D87C}"/>
              </a:ext>
            </a:extLst>
          </p:cNvPr>
          <p:cNvSpPr txBox="1"/>
          <p:nvPr/>
        </p:nvSpPr>
        <p:spPr>
          <a:xfrm>
            <a:off x="6149903" y="2621172"/>
            <a:ext cx="17005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dirty="0">
                <a:solidFill>
                  <a:schemeClr val="tx2"/>
                </a:solidFill>
              </a:rPr>
              <a:t>اِنْبَهَرَتْ: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5BD675-1317-783C-1220-0625DC477FC7}"/>
              </a:ext>
            </a:extLst>
          </p:cNvPr>
          <p:cNvSpPr txBox="1"/>
          <p:nvPr/>
        </p:nvSpPr>
        <p:spPr>
          <a:xfrm>
            <a:off x="-1616060" y="2471540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B237BD-63D1-9EE7-FEDC-FC993AABE759}"/>
              </a:ext>
            </a:extLst>
          </p:cNvPr>
          <p:cNvSpPr txBox="1"/>
          <p:nvPr/>
        </p:nvSpPr>
        <p:spPr>
          <a:xfrm>
            <a:off x="6149903" y="4192870"/>
            <a:ext cx="17005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dirty="0">
                <a:solidFill>
                  <a:schemeClr val="tx2"/>
                </a:solidFill>
              </a:rPr>
              <a:t>تَسْتَغيثُ: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DEA1DC1-6EDE-E25B-30E0-B8C5FE6AC022}"/>
              </a:ext>
            </a:extLst>
          </p:cNvPr>
          <p:cNvSpPr txBox="1"/>
          <p:nvPr/>
        </p:nvSpPr>
        <p:spPr>
          <a:xfrm>
            <a:off x="-1616061" y="4020356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2858</Words>
  <Application>Microsoft Office PowerPoint</Application>
  <PresentationFormat>Affichage à l'écran (4:3)</PresentationFormat>
  <Paragraphs>815</Paragraphs>
  <Slides>84</Slides>
  <Notes>32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84</vt:i4>
      </vt:variant>
    </vt:vector>
  </HeadingPairs>
  <TitlesOfParts>
    <vt:vector size="93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MYABDENNACER.KASSEM</cp:lastModifiedBy>
  <cp:revision>9</cp:revision>
  <dcterms:created xsi:type="dcterms:W3CDTF">2024-12-12T17:30:47Z</dcterms:created>
  <dcterms:modified xsi:type="dcterms:W3CDTF">2024-12-14T14:25:38Z</dcterms:modified>
</cp:coreProperties>
</file>