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4"/>
  </p:notesMasterIdLst>
  <p:sldIdLst>
    <p:sldId id="2134804866" r:id="rId2"/>
    <p:sldId id="2134804867" r:id="rId3"/>
    <p:sldId id="2134806249" r:id="rId4"/>
    <p:sldId id="2134804869" r:id="rId5"/>
    <p:sldId id="2134806126" r:id="rId6"/>
    <p:sldId id="2134806127" r:id="rId7"/>
    <p:sldId id="2134806128" r:id="rId8"/>
    <p:sldId id="2134806224" r:id="rId9"/>
    <p:sldId id="2134806226" r:id="rId10"/>
    <p:sldId id="2134806141" r:id="rId11"/>
    <p:sldId id="2134806179" r:id="rId12"/>
    <p:sldId id="2134806569" r:id="rId13"/>
    <p:sldId id="2134806180" r:id="rId14"/>
    <p:sldId id="2134806501" r:id="rId15"/>
    <p:sldId id="2134806161" r:id="rId16"/>
    <p:sldId id="2134806503" r:id="rId17"/>
    <p:sldId id="2134806162" r:id="rId18"/>
    <p:sldId id="2134806522" r:id="rId19"/>
    <p:sldId id="2134806523" r:id="rId20"/>
    <p:sldId id="2134806491" r:id="rId21"/>
    <p:sldId id="2134806564" r:id="rId22"/>
    <p:sldId id="2134806565" r:id="rId23"/>
    <p:sldId id="2134806566" r:id="rId24"/>
    <p:sldId id="2134806320" r:id="rId25"/>
    <p:sldId id="2134806505" r:id="rId26"/>
    <p:sldId id="2134806554" r:id="rId27"/>
    <p:sldId id="2134806552" r:id="rId28"/>
    <p:sldId id="2134806555" r:id="rId29"/>
    <p:sldId id="2134806553" r:id="rId30"/>
    <p:sldId id="2134806556" r:id="rId31"/>
    <p:sldId id="2134806557" r:id="rId32"/>
    <p:sldId id="2134806558" r:id="rId33"/>
    <p:sldId id="2134806559" r:id="rId34"/>
    <p:sldId id="2134806560" r:id="rId35"/>
    <p:sldId id="2134806561" r:id="rId36"/>
    <p:sldId id="2134806562" r:id="rId37"/>
    <p:sldId id="2134806535" r:id="rId38"/>
    <p:sldId id="2134806442" r:id="rId39"/>
    <p:sldId id="2134806425" r:id="rId40"/>
    <p:sldId id="2134806572" r:id="rId41"/>
    <p:sldId id="2134806430" r:id="rId42"/>
    <p:sldId id="2134806571" r:id="rId43"/>
    <p:sldId id="2134806573" r:id="rId44"/>
    <p:sldId id="2134806536" r:id="rId45"/>
    <p:sldId id="2134806438" r:id="rId46"/>
    <p:sldId id="2134806537" r:id="rId47"/>
    <p:sldId id="2134806439" r:id="rId48"/>
    <p:sldId id="2134806440" r:id="rId49"/>
    <p:sldId id="2134806538" r:id="rId50"/>
    <p:sldId id="2134806441" r:id="rId51"/>
    <p:sldId id="2134806574" r:id="rId52"/>
    <p:sldId id="2134806575" r:id="rId53"/>
    <p:sldId id="2134806576" r:id="rId54"/>
    <p:sldId id="2134806577" r:id="rId55"/>
    <p:sldId id="2134806578" r:id="rId56"/>
    <p:sldId id="2134806579" r:id="rId57"/>
    <p:sldId id="2134806580" r:id="rId58"/>
    <p:sldId id="2134806539" r:id="rId59"/>
    <p:sldId id="2134806540" r:id="rId60"/>
    <p:sldId id="2134806582" r:id="rId61"/>
    <p:sldId id="2134806584" r:id="rId62"/>
    <p:sldId id="2134806586" r:id="rId63"/>
    <p:sldId id="2134806581" r:id="rId64"/>
    <p:sldId id="2134806583" r:id="rId65"/>
    <p:sldId id="2134806585" r:id="rId66"/>
    <p:sldId id="2134806136" r:id="rId67"/>
    <p:sldId id="2134806383" r:id="rId68"/>
    <p:sldId id="2134806385" r:id="rId69"/>
    <p:sldId id="2134806563" r:id="rId70"/>
    <p:sldId id="2134806160" r:id="rId71"/>
    <p:sldId id="2134806532" r:id="rId72"/>
    <p:sldId id="2134806149" r:id="rId7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1C7D68-8374-4934-BDEB-CD62DE83CCA9}" type="datetimeFigureOut">
              <a:rPr lang="fr-MA" smtClean="0"/>
              <a:t>14/12/2024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6BBC3D-7ADC-467C-AEDC-093063C3532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3246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5177D-B1D8-90D0-D25E-3A3CE960F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86E338F-DBC1-E86C-D38B-A4C7BB25C2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4D4C0A-3515-E322-DBF7-5FB71519E9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CDB8328-A7E1-A642-9FB4-96E0FB9733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4468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6AD5B-D219-CB86-15E7-7949D0B58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99417F-9913-9422-FBB9-263B89D96E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874AE94-0B35-9C4A-C541-4DA09CD702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7A329BF-2CFD-BA8F-CE69-46F4D6124F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07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334AE-D688-6CFD-CED7-C786AA201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8D071E6-BF6D-C0BA-ACEE-1CB1AFAA61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1D2460D-4EF1-C7E1-18C6-F35FC1B0B8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أَحْجَمَ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57A923-AA85-358B-0161-F185DE0402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984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8D543-7DF3-904A-1C29-BA263E380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79E1E02-39DC-362D-00F6-DCE13A2A3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D98CA49-C1E4-E840-DC42-6EC63DE3BA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أَحْجَمَ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90F3B3-ADC3-972A-2774-47D2C36A61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5520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69202-957C-E812-4105-B6459F6B9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F653F74-4DE0-44CC-FB3A-F68780A0E0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886BAC-D8DF-04FC-AD8E-C338CE63DF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أَحْجَمَ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E6D9BBE-9842-2D7B-F7A1-842D388FEC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8315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50A89-D762-7A3C-7856-5BEF0D53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AF8D743-3819-215A-E626-8DB7267072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CA17FCE-AD84-0AD6-1937-1FE835BE2A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أَحْجَمَ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DF578D2-7273-1E8D-FB3D-0E54FF5F91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58731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98072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30545-8D53-4149-829F-E4D69203B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B5C07C9-BCA8-2F11-0BC1-A7C898F7C2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15613DD-3E9C-8EEE-327B-2DBAE7B6C1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أَحْجَمَ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76228B-E04D-CBD6-BB11-E7C12C0019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1729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75CF3-C51D-EB60-5BD9-62075B0D6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8AB0313-F341-48DA-34E3-A7861D9B25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196296-3047-2482-485B-B54C55C547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9FC82A-C039-CD8C-6722-7E2B9F13CE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0356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0C4AC-D97E-7F8C-B103-D736A7E99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34CE3F5-28D8-5CB9-FAD3-5A544BE9AE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FB452C4-6700-8510-0D5B-42E26E2EAD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أَحْجَمَ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57FB251-AFE0-94A7-E032-28B49F38B6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44661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56289-9C25-D0DA-28F1-22833188A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F70E7F7-B737-4A64-3A77-09F5436DA5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C09F2C-2A06-6C27-0DC8-C9455C518D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1415F16-A4FF-7AAF-E0BD-4AA0AE0C51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91550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AEFCA-8AE7-64AB-1F20-DAD8F86AF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5EFCCAD-C76B-45D5-2F70-3DE61A9860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F2B0702-D74A-51FF-C135-62AAB6368B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أَحْجَمَ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B20940-C0DF-23B8-CFEA-CC424EF87F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74031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B0C76-3BA7-7A22-20A9-D5DBF9F30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2A93809-93E2-7D9B-A7A7-CDF77DA81B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1BF721D-BC0B-6A6F-0593-B44925483E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679648F-9E06-F36D-197D-7AAA3BEF76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21974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62130-3785-5E86-AA1C-9A23975F7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4C114A-B6CA-3DF1-8B80-EA8B00883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FB3B45-5F31-186F-5D65-CFE8876542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1AF8490-66E9-ADCC-04D1-3028167E31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5825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AFEB2-6889-3DD3-C99D-02EF40771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ABD1005-F46B-D8B5-2C32-49911ACF4D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C299EE4-D7B3-8C89-94AE-EB66B71E41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A6B9F4-3F88-4860-5FB0-7419D9357C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78794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C68C4-5D47-A80A-5159-2A1454E85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9220887-E60C-C76C-BAB6-5C6EEA89D8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65FBA2B-CC73-9346-6794-2975EDB9BF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85F425A-7CD0-F8C9-7692-F6453A58D5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05289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602B1-9FE3-3D9A-E9AF-EA0858C9E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03D77AC-E6FC-579F-F1E3-E7ABE5A492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9BC896B-2A6F-6CF5-B244-F5B612025F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42FAF6C-284A-6F11-0B38-152E3DBFC3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27060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FFEB4-9F99-D95D-069C-96F591570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C97CAF1-934C-0EE8-AFBF-06071AF75F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9B66CD9-D1E0-04DC-A58C-0E41DA73B0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727F532-206A-DF24-93E2-058B6265F2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30868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59114-B38D-231E-ECDA-E1C1DA29F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C70AE7D-F5BC-C4C7-A6CD-EE273E8CA9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683142A-20EA-1590-17D0-01C369045A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03388D6-6FAB-1090-F75F-B5A3C394A8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65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441795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F73D14-EF3D-F3D5-5514-A2289289D6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F40F9D8-6105-C7F2-2537-A413F2DF14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CA6209-749A-D677-9A64-1AB65DF55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14/12/2024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C03E40-4E14-2703-13FF-F1C42FCD5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3BB4CB-6355-4820-EF81-1DEBC8E07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82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387A77-0E9E-5163-62EA-9A4B7A66C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FB88CA8-A2B1-2754-F28D-833B9EE68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294F88-6F0E-AA93-6DB4-44038C51D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14/12/2024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71B5EB-B7D4-7DC9-7C93-4F2EBAF7A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4E32F7-97A0-E491-F2D9-22A1A2619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95623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EA1BAD-2E8B-97DD-1D93-B7E820601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94228E5-3797-95CE-C8AD-5A3E44B4D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1F2B3C-3829-7256-61BC-B17249A3A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14/12/2024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080153-D67E-7F28-325B-C1CBBC3D4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AB1444-FA5E-162F-CD14-2869BE7E9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0820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579B8-20FE-F960-C90C-CAA555EDA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4445C79-57B5-E005-84AB-E2BCEB4D23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A22EB48-F6F5-71E9-8B17-A3A11CD0E5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68E7005-D137-DB5C-2887-E0B95A30B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14/12/2024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19EEDFD-200B-5D82-30D1-F575D5C72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693BE87-B12F-D2B4-8AED-66B225701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21736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009C76-3B14-4136-5594-C7CEE6FBB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0E74CF-0010-76F3-4ABA-408DAF94B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4605213-BC53-C6D7-0DED-5D176D4D74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68F15C8-FD51-A914-221C-EE49F645A4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44544DF-5729-AC13-18BD-187578DEE2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E61E59A-3D9C-FEEE-EA41-3651C09FD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14/12/2024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E883D41-0499-D264-08C4-B7BE75BD3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E7D3772-52F6-1B30-1395-F44B9EFA8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7883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74590D-5E4E-0059-7C93-806757741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1B22A0F-E148-9A4E-EB7D-F1A335B31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14/12/2024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FB79329-175E-23BB-BE73-0DE877F31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940E583-82C2-ED69-7E0F-5755E7E16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6324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084E1FC-03C0-4981-D549-600015BFE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14/12/2024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669666A-8FF2-FF0B-61A5-050CB53FB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81E629-4F4C-A8EC-6171-5C19A8E5E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376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6C9697-B053-C320-A9B9-2570B50E5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EECC87-5D5E-CACF-F947-FFC5D6570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3C0B96F-9D1E-C8E6-D601-9EB763DD59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E78257-AE5C-2A36-1606-BA707624E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14/12/2024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C074C0-6129-2700-7ECB-9D26D4B64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A6E798C-31AE-63F0-AE98-B02E0DDD1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9207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539A21-3456-282A-1FBD-7CE2060D5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996D317-25DE-5288-0E08-C5FFE88D88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F6247E-72CE-35F4-A646-1D31170103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79351B-9C1A-8F20-51EA-CB177A8C4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14/12/2024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560B990-D646-90A4-0277-26C93BF5C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0C495FC-C88C-881F-CCA2-4ED7E365F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8443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93E63F-0859-3702-ACD9-FAA386164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2BE58A5-536A-C48D-6071-D64971D1B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6AB993-DCDD-3BDB-BB21-3AC177907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14/12/2024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CCCCF5-5F8C-4438-5F92-46FB66F0C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CCD95F-4577-AACC-BBE4-09FC843E6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0204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A41239F-7781-4D54-2DA3-FEC25C4A07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C02ED1F-0C5A-C663-B691-6E08419B8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F09A6C-4246-E4D6-F32E-A76C0DD72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14/12/2024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76DDFF-D955-2E94-E21A-0F05B4362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85C5F90-0760-1FB9-A72A-F36E668C2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25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5B3B86A-B229-86C4-6C6B-0BFC7EF7F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A4D1A4-145C-7AB1-84C1-3223C583E5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44A42A-F494-6031-E0B2-25BABF03E5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E9EBA-8A0E-459A-8999-D2B6F61F7209}" type="datetimeFigureOut">
              <a:rPr lang="fr-MA" smtClean="0"/>
              <a:t>14/12/2024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690047-6283-9DF2-1101-9A24DD5318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8D1B34-760D-99EA-7D0F-57C7186314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334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12.sv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4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13.png"/><Relationship Id="rId5" Type="http://schemas.openxmlformats.org/officeDocument/2006/relationships/image" Target="../media/image2.svg"/><Relationship Id="rId10" Type="http://schemas.openxmlformats.org/officeDocument/2006/relationships/image" Target="../media/image7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8.svg"/><Relationship Id="rId7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33.jpg"/><Relationship Id="rId4" Type="http://schemas.openxmlformats.org/officeDocument/2006/relationships/image" Target="../media/image18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33.jpg"/><Relationship Id="rId4" Type="http://schemas.openxmlformats.org/officeDocument/2006/relationships/image" Target="../media/image18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18.sv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18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18.sv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18.sv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18.sv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18.sv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7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36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G"/><Relationship Id="rId4" Type="http://schemas.openxmlformats.org/officeDocument/2006/relationships/image" Target="../media/image18.sv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G"/><Relationship Id="rId4" Type="http://schemas.openxmlformats.org/officeDocument/2006/relationships/image" Target="../media/image18.sv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18.sv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7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18.sv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32.jpg"/><Relationship Id="rId4" Type="http://schemas.openxmlformats.org/officeDocument/2006/relationships/image" Target="../media/image2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2" y="1905949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001770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E005CCA-0B4E-A1B1-525B-BBDEEC8E2D10}"/>
              </a:ext>
            </a:extLst>
          </p:cNvPr>
          <p:cNvGrpSpPr/>
          <p:nvPr/>
        </p:nvGrpSpPr>
        <p:grpSpPr>
          <a:xfrm>
            <a:off x="2961004" y="4110233"/>
            <a:ext cx="3059807" cy="1417690"/>
            <a:chOff x="2961004" y="4654860"/>
            <a:chExt cx="305980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5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E44AAB8-809A-DF13-4D1D-55DD2030BCF1}"/>
              </a:ext>
            </a:extLst>
          </p:cNvPr>
          <p:cNvSpPr txBox="1"/>
          <p:nvPr/>
        </p:nvSpPr>
        <p:spPr>
          <a:xfrm>
            <a:off x="2178787" y="3517559"/>
            <a:ext cx="4572000" cy="715089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مرحلة تنشيط المستلزمات</a:t>
            </a:r>
            <a:endParaRPr lang="fr-FR" sz="3600" dirty="0">
              <a:solidFill>
                <a:srgbClr val="70B1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296130" y="149499"/>
            <a:ext cx="8518967" cy="6431436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801879" y="418318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مرحلة تنشيط المستلزمات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9B7E90-803B-AA51-809D-C6068B7D555F}"/>
              </a:ext>
            </a:extLst>
          </p:cNvPr>
          <p:cNvSpPr txBox="1"/>
          <p:nvPr/>
        </p:nvSpPr>
        <p:spPr>
          <a:xfrm>
            <a:off x="7676948" y="3282377"/>
            <a:ext cx="10120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أين نحن في الزمان والمكان؟</a:t>
            </a: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194DEA3-2259-C171-B926-766242DC5563}"/>
              </a:ext>
            </a:extLst>
          </p:cNvPr>
          <p:cNvGraphicFramePr>
            <a:graphicFrameLocks noGrp="1"/>
          </p:cNvGraphicFramePr>
          <p:nvPr/>
        </p:nvGraphicFramePr>
        <p:xfrm>
          <a:off x="369884" y="1017865"/>
          <a:ext cx="8404231" cy="554394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724432">
                  <a:extLst>
                    <a:ext uri="{9D8B030D-6E8A-4147-A177-3AD203B41FA5}">
                      <a16:colId xmlns:a16="http://schemas.microsoft.com/office/drawing/2014/main" val="803411413"/>
                    </a:ext>
                  </a:extLst>
                </a:gridCol>
                <a:gridCol w="1744297">
                  <a:extLst>
                    <a:ext uri="{9D8B030D-6E8A-4147-A177-3AD203B41FA5}">
                      <a16:colId xmlns:a16="http://schemas.microsoft.com/office/drawing/2014/main" val="717403788"/>
                    </a:ext>
                  </a:extLst>
                </a:gridCol>
                <a:gridCol w="1904554">
                  <a:extLst>
                    <a:ext uri="{9D8B030D-6E8A-4147-A177-3AD203B41FA5}">
                      <a16:colId xmlns:a16="http://schemas.microsoft.com/office/drawing/2014/main" val="1446758539"/>
                    </a:ext>
                  </a:extLst>
                </a:gridCol>
                <a:gridCol w="2017801">
                  <a:extLst>
                    <a:ext uri="{9D8B030D-6E8A-4147-A177-3AD203B41FA5}">
                      <a16:colId xmlns:a16="http://schemas.microsoft.com/office/drawing/2014/main" val="2884412046"/>
                    </a:ext>
                  </a:extLst>
                </a:gridCol>
                <a:gridCol w="2013147">
                  <a:extLst>
                    <a:ext uri="{9D8B030D-6E8A-4147-A177-3AD203B41FA5}">
                      <a16:colId xmlns:a16="http://schemas.microsoft.com/office/drawing/2014/main" val="968927467"/>
                    </a:ext>
                  </a:extLst>
                </a:gridCol>
              </a:tblGrid>
              <a:tr h="30229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الأول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الثاني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الثالث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الرابع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381047"/>
                  </a:ext>
                </a:extLst>
              </a:tr>
              <a:tr h="69923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المعجم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اللوحة الإلكترونية – استلقت –مغامرة – أعجبت – متحمسة - المشوقة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انبهر – الرفوف -  أمينة المكتبة  – رواد الفضاء – غادر -  استعار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أخمد – تستغيث - فزع  - وفي -  تحاصر - كثيفة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متشوق – استغرقت -  طازج -  قلعة  – الظهيرة – قارِبٌ -  الأصداف  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3050942653"/>
                  </a:ext>
                </a:extLst>
              </a:tr>
              <a:tr h="6819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الاستماع والتحدث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الشكر والامتنان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الشكر والامتنان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556221467"/>
                  </a:ext>
                </a:extLst>
              </a:tr>
              <a:tr h="243190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القراءة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ج ح خ؛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قراءة فقرة بدقة واسترسال.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 س ش؛ د ذ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ع غ؛ ف ق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رسما:؛ ر ز و ب ت ن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 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213099267"/>
                  </a:ext>
                </a:extLst>
              </a:tr>
              <a:tr h="49765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صرف  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المؤنث / مذكر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المؤنث / مذكر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المفرد / الجمع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المفرد / الجمع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492354036"/>
                  </a:ext>
                </a:extLst>
              </a:tr>
              <a:tr h="29548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تراكيب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الاسمية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الاسمية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الفعلية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الفعلية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265964067"/>
                  </a:ext>
                </a:extLst>
              </a:tr>
              <a:tr h="218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إملاء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الهمز  في بداية الكلمة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الهمزة في بداية الكلمة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تنوين النصب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الألف المقصورة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940179497"/>
                  </a:ext>
                </a:extLst>
              </a:tr>
              <a:tr h="417336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تعبير كتابي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624953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مضامين الأسبوع 5 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443029" y="1516709"/>
            <a:ext cx="8175820" cy="1727894"/>
            <a:chOff x="481302" y="5144488"/>
            <a:chExt cx="8175820" cy="1109297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784257" y="5144488"/>
              <a:ext cx="1872865" cy="1109297"/>
              <a:chOff x="5692876" y="1482245"/>
              <a:chExt cx="1872865" cy="1109297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فهم الحكاية</a:t>
                </a:r>
              </a:p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إعادة السرد</a:t>
                </a: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فهم المسموع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3660539" y="5144488"/>
              <a:ext cx="1945864" cy="1109297"/>
              <a:chOff x="4534615" y="1482245"/>
              <a:chExt cx="1945864" cy="110929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4534615" y="1906584"/>
                <a:ext cx="1945864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الدقة</a:t>
                </a:r>
              </a:p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الاسترسال</a:t>
                </a:r>
              </a:p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الفهم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4556110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الطلاقة</a:t>
                </a: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BC1F45B-57AA-2F95-EA65-14C37B4E34C1}"/>
                </a:ext>
              </a:extLst>
            </p:cNvPr>
            <p:cNvGrpSpPr/>
            <p:nvPr/>
          </p:nvGrpSpPr>
          <p:grpSpPr>
            <a:xfrm>
              <a:off x="481302" y="5144488"/>
              <a:ext cx="1872865" cy="1109297"/>
              <a:chOff x="5692876" y="1482245"/>
              <a:chExt cx="1872865" cy="110929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B9F1961-C2B7-957A-2531-F2F623220F7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الحروف المتشابهة</a:t>
                </a:r>
              </a:p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همزة الابتداء- التنوين - الألف المقصورة 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EB07C10-4047-F463-D921-83E35DEE6C25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476600" y="4056577"/>
            <a:ext cx="8285325" cy="1856209"/>
            <a:chOff x="476600" y="4056577"/>
            <a:chExt cx="8285325" cy="1856209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476600" y="4056577"/>
              <a:ext cx="8176105" cy="1856209"/>
              <a:chOff x="411459" y="5103531"/>
              <a:chExt cx="8176105" cy="1115887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575755" y="5109038"/>
                <a:ext cx="2011809" cy="1109298"/>
                <a:chOff x="5484374" y="1446795"/>
                <a:chExt cx="2011809" cy="1109298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484374" y="1871135"/>
                  <a:ext cx="2011809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552963" y="144679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3624681" y="5110120"/>
                <a:ext cx="1872865" cy="1109298"/>
                <a:chOff x="4498757" y="1447877"/>
                <a:chExt cx="1872865" cy="1109298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4498757" y="187221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أسلوب الاستئذان</a:t>
                  </a:r>
                </a:p>
                <a:p>
                  <a:pPr algn="ctr" rtl="1"/>
                  <a:r>
                    <a:rPr lang="ar-MA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أسلوب الشكر والامتنان</a:t>
                  </a:r>
                </a:p>
                <a:p>
                  <a:pPr algn="ctr" rtl="1"/>
                  <a:r>
                    <a:rPr lang="ar-MA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التعليق على صورة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4498757" y="144787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التحدث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411459" y="5103531"/>
                <a:ext cx="2065455" cy="1109297"/>
                <a:chOff x="3242203" y="1441288"/>
                <a:chExt cx="2065455" cy="1109297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3242203" y="1865627"/>
                  <a:ext cx="206545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القرار النحوي</a:t>
                  </a:r>
                </a:p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التعليق على صورة</a:t>
                  </a: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3352670" y="144128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التعبير الكتابي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575120" y="4936530"/>
              <a:ext cx="2186805" cy="8535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تثبيت وتوليف معجم</a:t>
              </a:r>
            </a:p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الوحدة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معجم: 20د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 وفهم:  30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 30د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 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التعبير الكتابي : 30د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التحدث: 30 د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معجم: 20د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طلاقة:  30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 30د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معجم: 20د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طلاقة:  30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 30د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معجم: 20د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 وفهم:  30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 30د</a:t>
              </a: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 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 وفهم:  30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التعبير الكتابي: 30د 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8957" y="1269707"/>
            <a:ext cx="7299109" cy="1265736"/>
            <a:chOff x="922446" y="1657338"/>
            <a:chExt cx="7299109" cy="1254448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374917" y="1825195"/>
              <a:ext cx="5658231" cy="101861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65290"/>
              <a:ext cx="1266136" cy="1046496"/>
              <a:chOff x="922446" y="1865290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65290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149136" y="2063788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نشيد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«النشيد الوطني»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القرار النحوي</a:t>
              </a: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798950" y="2594388"/>
            <a:ext cx="7299109" cy="1129265"/>
            <a:chOff x="922446" y="1657338"/>
            <a:chExt cx="7299109" cy="112289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38" y="1909782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3212123" y="2033861"/>
              <a:ext cx="4322710" cy="39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معجم الوحدة</a:t>
              </a: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166201" y="4084822"/>
            <a:ext cx="5743452" cy="772312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701588" y="3821304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798186" y="4090843"/>
            <a:ext cx="1266136" cy="830853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074396" y="4156015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316296" y="3836066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3209898" y="4306214"/>
            <a:ext cx="4322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طلاقة وفهم</a:t>
            </a: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907E5777-9B4C-DC03-1E5F-2BEF79452C7C}"/>
              </a:ext>
            </a:extLst>
          </p:cNvPr>
          <p:cNvSpPr txBox="1"/>
          <p:nvPr/>
        </p:nvSpPr>
        <p:spPr>
          <a:xfrm>
            <a:off x="1214703" y="2935749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C3F2745-4AE0-203F-D27F-1BABF3E9F28E}"/>
              </a:ext>
            </a:extLst>
          </p:cNvPr>
          <p:cNvGrpSpPr/>
          <p:nvPr/>
        </p:nvGrpSpPr>
        <p:grpSpPr>
          <a:xfrm>
            <a:off x="790237" y="4918099"/>
            <a:ext cx="7299109" cy="1129265"/>
            <a:chOff x="922446" y="1657338"/>
            <a:chExt cx="7299109" cy="112289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A73E3619-F4B3-7C76-DAE6-773ED43EF38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Oval 86">
              <a:extLst>
                <a:ext uri="{FF2B5EF4-FFF2-40B4-BE49-F238E27FC236}">
                  <a16:creationId xmlns:a16="http://schemas.microsoft.com/office/drawing/2014/main" id="{8962664F-986A-2E07-0C1F-C4B1F390B10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A432FA9-6476-34A2-8A72-E9A7C0847FF2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15" name="Rectangle : coins arrondis 18 - 2">
                <a:extLst>
                  <a:ext uri="{FF2B5EF4-FFF2-40B4-BE49-F238E27FC236}">
                    <a16:creationId xmlns:a16="http://schemas.microsoft.com/office/drawing/2014/main" id="{B245B861-702A-3422-F75C-A1094D53B1DC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16" name="Graphique 2">
                <a:extLst>
                  <a:ext uri="{FF2B5EF4-FFF2-40B4-BE49-F238E27FC236}">
                    <a16:creationId xmlns:a16="http://schemas.microsoft.com/office/drawing/2014/main" id="{187B0450-2FB6-2BBB-0410-4CAD9F7DC125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18" name="Graphique 2">
                  <a:extLst>
                    <a:ext uri="{FF2B5EF4-FFF2-40B4-BE49-F238E27FC236}">
                      <a16:creationId xmlns:a16="http://schemas.microsoft.com/office/drawing/2014/main" id="{84EFA0BB-057B-150E-6143-BE17967D3669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56" name="Graphique 2">
                    <a:extLst>
                      <a:ext uri="{FF2B5EF4-FFF2-40B4-BE49-F238E27FC236}">
                        <a16:creationId xmlns:a16="http://schemas.microsoft.com/office/drawing/2014/main" id="{533FD88C-C284-B520-2EB2-EBCAAEDA22D9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213" name="Graphique 2">
                      <a:extLst>
                        <a:ext uri="{FF2B5EF4-FFF2-40B4-BE49-F238E27FC236}">
                          <a16:creationId xmlns:a16="http://schemas.microsoft.com/office/drawing/2014/main" id="{9CE46C6B-AD90-B3DB-5222-A25CFA22FDD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217" name="Forme libre : forme 216">
                        <a:extLst>
                          <a:ext uri="{FF2B5EF4-FFF2-40B4-BE49-F238E27FC236}">
                            <a16:creationId xmlns:a16="http://schemas.microsoft.com/office/drawing/2014/main" id="{7F909A2E-CC0C-C930-B3DC-05F20C92CC1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8" name="Forme libre : forme 217">
                        <a:extLst>
                          <a:ext uri="{FF2B5EF4-FFF2-40B4-BE49-F238E27FC236}">
                            <a16:creationId xmlns:a16="http://schemas.microsoft.com/office/drawing/2014/main" id="{9EB80830-355F-D0DB-6E60-C957D9482C3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9" name="Forme libre : forme 218">
                        <a:extLst>
                          <a:ext uri="{FF2B5EF4-FFF2-40B4-BE49-F238E27FC236}">
                            <a16:creationId xmlns:a16="http://schemas.microsoft.com/office/drawing/2014/main" id="{85964DEB-2015-468A-AD35-092AE3331A29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214" name="Graphique 2">
                      <a:extLst>
                        <a:ext uri="{FF2B5EF4-FFF2-40B4-BE49-F238E27FC236}">
                          <a16:creationId xmlns:a16="http://schemas.microsoft.com/office/drawing/2014/main" id="{ECBCC741-50FA-864E-F4B1-D0BDAD794E0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215" name="Forme libre : forme 214">
                        <a:extLst>
                          <a:ext uri="{FF2B5EF4-FFF2-40B4-BE49-F238E27FC236}">
                            <a16:creationId xmlns:a16="http://schemas.microsoft.com/office/drawing/2014/main" id="{82108BDD-F745-3E75-A1DF-DC5E6588B79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6" name="Forme libre : forme 215">
                        <a:extLst>
                          <a:ext uri="{FF2B5EF4-FFF2-40B4-BE49-F238E27FC236}">
                            <a16:creationId xmlns:a16="http://schemas.microsoft.com/office/drawing/2014/main" id="{F58CBDDE-B9C5-81FD-49A6-7A14BA152FB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60" name="Graphique 2">
                    <a:extLst>
                      <a:ext uri="{FF2B5EF4-FFF2-40B4-BE49-F238E27FC236}">
                        <a16:creationId xmlns:a16="http://schemas.microsoft.com/office/drawing/2014/main" id="{B7D882AA-E40C-57A5-AA76-701AF5BC9B11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64" name="Graphique 2">
                      <a:extLst>
                        <a:ext uri="{FF2B5EF4-FFF2-40B4-BE49-F238E27FC236}">
                          <a16:creationId xmlns:a16="http://schemas.microsoft.com/office/drawing/2014/main" id="{4C354ECC-7046-CBCD-DE04-C0CB73F7E3A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83" name="Forme libre : forme 82">
                        <a:extLst>
                          <a:ext uri="{FF2B5EF4-FFF2-40B4-BE49-F238E27FC236}">
                            <a16:creationId xmlns:a16="http://schemas.microsoft.com/office/drawing/2014/main" id="{31F35E9C-BA62-D935-72FA-A0006DA1121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0" name="Forme libre : forme 159">
                        <a:extLst>
                          <a:ext uri="{FF2B5EF4-FFF2-40B4-BE49-F238E27FC236}">
                            <a16:creationId xmlns:a16="http://schemas.microsoft.com/office/drawing/2014/main" id="{009157C7-A819-C779-76CE-185C3A59250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3" name="Forme libre : forme 162">
                        <a:extLst>
                          <a:ext uri="{FF2B5EF4-FFF2-40B4-BE49-F238E27FC236}">
                            <a16:creationId xmlns:a16="http://schemas.microsoft.com/office/drawing/2014/main" id="{EC2D514E-B4BE-62D5-ABB3-D6B75B1C696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65" name="Graphique 2">
                      <a:extLst>
                        <a:ext uri="{FF2B5EF4-FFF2-40B4-BE49-F238E27FC236}">
                          <a16:creationId xmlns:a16="http://schemas.microsoft.com/office/drawing/2014/main" id="{0EFEC5AA-EEED-8400-BF5B-3E6CF43DCCB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67" name="Forme libre : forme 66">
                        <a:extLst>
                          <a:ext uri="{FF2B5EF4-FFF2-40B4-BE49-F238E27FC236}">
                            <a16:creationId xmlns:a16="http://schemas.microsoft.com/office/drawing/2014/main" id="{FC45B136-2FC0-A686-220D-0FE178C5AC0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68" name="Forme libre : forme 67">
                        <a:extLst>
                          <a:ext uri="{FF2B5EF4-FFF2-40B4-BE49-F238E27FC236}">
                            <a16:creationId xmlns:a16="http://schemas.microsoft.com/office/drawing/2014/main" id="{E5049003-34E9-269D-1CF4-CDDA9D54D00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19" name="Graphique 2">
                  <a:extLst>
                    <a:ext uri="{FF2B5EF4-FFF2-40B4-BE49-F238E27FC236}">
                      <a16:creationId xmlns:a16="http://schemas.microsoft.com/office/drawing/2014/main" id="{16E1527A-1BA9-3FDF-3F73-1A8D8A166F3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40" name="Graphique 2">
                    <a:extLst>
                      <a:ext uri="{FF2B5EF4-FFF2-40B4-BE49-F238E27FC236}">
                        <a16:creationId xmlns:a16="http://schemas.microsoft.com/office/drawing/2014/main" id="{4A0AED45-C25B-E3CE-47E9-F5D308E59FC4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55AF85BD-670B-DF30-7D48-D97BF42EA8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DAF7185D-B82A-EB60-A93E-F6C0C66FD6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B6853E7B-A2E9-A849-2B91-76E226C2BDB5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42" name="Forme libre : forme 41">
                      <a:extLst>
                        <a:ext uri="{FF2B5EF4-FFF2-40B4-BE49-F238E27FC236}">
                          <a16:creationId xmlns:a16="http://schemas.microsoft.com/office/drawing/2014/main" id="{DB17B4FF-DE59-ABAD-63D0-1632240873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5F09661F-C9A1-3362-F720-4865AC5271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52BFF612-65E4-37CA-D383-334483B9F6E5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CC94F584-C75E-71DC-5F72-C3032B872C00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07A19C10-E126-1E1D-DE10-A1827E382A94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F9DEC16E-21C5-DA5B-F5BB-14A51873D102}"/>
                    </a:ext>
                  </a:extLst>
                </p:cNvPr>
                <p:cNvSpPr/>
                <p:nvPr/>
              </p:nvSpPr>
              <p:spPr>
                <a:xfrm>
                  <a:off x="1173538" y="1909782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A74FB99A-D6B9-DCCF-C0F6-A869062C4375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grpSp>
              <p:nvGrpSpPr>
                <p:cNvPr id="26" name="Graphique 2">
                  <a:extLst>
                    <a:ext uri="{FF2B5EF4-FFF2-40B4-BE49-F238E27FC236}">
                      <a16:creationId xmlns:a16="http://schemas.microsoft.com/office/drawing/2014/main" id="{2421E75C-9248-FDA4-45C9-9D0AB7D53A62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4321567-3FFB-595A-2520-DFAA221ECA58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FEEF1E5-B591-123D-77C5-F03ABD6DA49C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F711265B-3CF5-88D5-B075-7420E6AD46CE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8D1988E5-22C1-AF25-9814-1910B480F74B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7" name="Graphique 2">
                  <a:extLst>
                    <a:ext uri="{FF2B5EF4-FFF2-40B4-BE49-F238E27FC236}">
                      <a16:creationId xmlns:a16="http://schemas.microsoft.com/office/drawing/2014/main" id="{C5900834-22EE-B283-8177-19DFFE823476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28" name="Forme libre : forme 27">
                    <a:extLst>
                      <a:ext uri="{FF2B5EF4-FFF2-40B4-BE49-F238E27FC236}">
                        <a16:creationId xmlns:a16="http://schemas.microsoft.com/office/drawing/2014/main" id="{5E0E5EB5-F012-0FE9-F3DF-5529E3D35F32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9" name="Forme libre : forme 28">
                    <a:extLst>
                      <a:ext uri="{FF2B5EF4-FFF2-40B4-BE49-F238E27FC236}">
                        <a16:creationId xmlns:a16="http://schemas.microsoft.com/office/drawing/2014/main" id="{7EC72D0B-5F1D-DEDD-EDF6-9409F37FB9D1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0" name="Forme libre : forme 29">
                    <a:extLst>
                      <a:ext uri="{FF2B5EF4-FFF2-40B4-BE49-F238E27FC236}">
                        <a16:creationId xmlns:a16="http://schemas.microsoft.com/office/drawing/2014/main" id="{3EA00C7D-3C2D-2E42-E630-FC458EADA697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1" name="Forme libre : forme 30">
                    <a:extLst>
                      <a:ext uri="{FF2B5EF4-FFF2-40B4-BE49-F238E27FC236}">
                        <a16:creationId xmlns:a16="http://schemas.microsoft.com/office/drawing/2014/main" id="{001663CD-6F89-E3AD-B7BF-BF9E4E400CEB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2" name="Forme libre : forme 31">
                    <a:extLst>
                      <a:ext uri="{FF2B5EF4-FFF2-40B4-BE49-F238E27FC236}">
                        <a16:creationId xmlns:a16="http://schemas.microsoft.com/office/drawing/2014/main" id="{3E52395E-81A7-EB2C-95C5-830A54071E31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3" name="Forme libre : forme 32">
                    <a:extLst>
                      <a:ext uri="{FF2B5EF4-FFF2-40B4-BE49-F238E27FC236}">
                        <a16:creationId xmlns:a16="http://schemas.microsoft.com/office/drawing/2014/main" id="{8D2CE9FE-B48F-15BC-1363-FC69ED1D340F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4" name="Forme libre : forme 33">
                    <a:extLst>
                      <a:ext uri="{FF2B5EF4-FFF2-40B4-BE49-F238E27FC236}">
                        <a16:creationId xmlns:a16="http://schemas.microsoft.com/office/drawing/2014/main" id="{25AC9D68-4B42-4416-1FEA-4F76E27215CC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A40C5CA6-8D2A-C6C2-E486-DFF56CCEB3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136F908-BC64-4EF1-8086-8A80F5ACF156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3" name="Oval 86">
              <a:extLst>
                <a:ext uri="{FF2B5EF4-FFF2-40B4-BE49-F238E27FC236}">
                  <a16:creationId xmlns:a16="http://schemas.microsoft.com/office/drawing/2014/main" id="{98037A46-5A72-3FD1-33E7-A752AF084A19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1DC24A0-54C9-93BE-B4D4-8BC49D406806}"/>
                </a:ext>
              </a:extLst>
            </p:cNvPr>
            <p:cNvSpPr txBox="1"/>
            <p:nvPr/>
          </p:nvSpPr>
          <p:spPr>
            <a:xfrm>
              <a:off x="3212123" y="2033861"/>
              <a:ext cx="4322710" cy="39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أساليب الاستئذان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20" name="ZoneTexte 219">
            <a:extLst>
              <a:ext uri="{FF2B5EF4-FFF2-40B4-BE49-F238E27FC236}">
                <a16:creationId xmlns:a16="http://schemas.microsoft.com/office/drawing/2014/main" id="{4B86534F-B43D-6E99-3856-DF0DD0B237C1}"/>
              </a:ext>
            </a:extLst>
          </p:cNvPr>
          <p:cNvSpPr txBox="1"/>
          <p:nvPr/>
        </p:nvSpPr>
        <p:spPr>
          <a:xfrm>
            <a:off x="1209674" y="5260875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247525" y="4065674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35557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نص قصير وفهمه.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39580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267269" y="4714081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267268" y="4805651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باستعمال أساليب الاستئذان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557DAD0-4426-BC36-F060-7EDAB40E2E26}"/>
              </a:ext>
            </a:extLst>
          </p:cNvPr>
          <p:cNvGrpSpPr/>
          <p:nvPr/>
        </p:nvGrpSpPr>
        <p:grpSpPr>
          <a:xfrm>
            <a:off x="1267268" y="2500239"/>
            <a:ext cx="6703942" cy="461665"/>
            <a:chOff x="1329207" y="2003013"/>
            <a:chExt cx="6703942" cy="46166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80348096-08A6-F557-3D36-ADA24B0C8EE2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6BC4D0F-0346-D222-2219-1CB0C69F93B5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تكوين جمل </a:t>
              </a:r>
              <a:r>
                <a:rPr kumimoji="0" lang="ar-MA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اعتماذا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على القرار النحوي</a:t>
              </a:r>
            </a:p>
          </p:txBody>
        </p:sp>
        <p:sp>
          <p:nvSpPr>
            <p:cNvPr id="10" name="Oval 86">
              <a:extLst>
                <a:ext uri="{FF2B5EF4-FFF2-40B4-BE49-F238E27FC236}">
                  <a16:creationId xmlns:a16="http://schemas.microsoft.com/office/drawing/2014/main" id="{5AAFDD9C-3E95-F7A6-680C-2FD355FF5C62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CD37C513-7956-8D73-DF27-757EC5213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11DD002-1822-FF4D-AC65-14ECFC9E3424}"/>
              </a:ext>
            </a:extLst>
          </p:cNvPr>
          <p:cNvGrpSpPr/>
          <p:nvPr/>
        </p:nvGrpSpPr>
        <p:grpSpPr>
          <a:xfrm>
            <a:off x="1267268" y="3352114"/>
            <a:ext cx="6703942" cy="461665"/>
            <a:chOff x="1329207" y="2003013"/>
            <a:chExt cx="6703942" cy="461665"/>
          </a:xfrm>
        </p:grpSpPr>
        <p:sp>
          <p:nvSpPr>
            <p:cNvPr id="12" name="Rectangle : coins arrondis 18 - 2">
              <a:extLst>
                <a:ext uri="{FF2B5EF4-FFF2-40B4-BE49-F238E27FC236}">
                  <a16:creationId xmlns:a16="http://schemas.microsoft.com/office/drawing/2014/main" id="{F295498F-148F-932D-742B-851D824E55EE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69ADF3B0-3095-96FC-A823-D1AF4342A2F3}"/>
                </a:ext>
              </a:extLst>
            </p:cNvPr>
            <p:cNvSpPr txBox="1"/>
            <p:nvPr/>
          </p:nvSpPr>
          <p:spPr>
            <a:xfrm>
              <a:off x="1329207" y="2035557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كلمات المعجم لتركيب جمل بالإكمال.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Oval 86">
              <a:extLst>
                <a:ext uri="{FF2B5EF4-FFF2-40B4-BE49-F238E27FC236}">
                  <a16:creationId xmlns:a16="http://schemas.microsoft.com/office/drawing/2014/main" id="{2D05F287-51D2-10D3-5EF8-ADD72B480DB4}"/>
                </a:ext>
              </a:extLst>
            </p:cNvPr>
            <p:cNvSpPr/>
            <p:nvPr/>
          </p:nvSpPr>
          <p:spPr>
            <a:xfrm flipH="1">
              <a:off x="7590605" y="2039580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F294515C-EACA-891E-D3DC-833D172B793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808511-929C-4A9B-7A78-406C3FE4794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44666" y="3913838"/>
            <a:ext cx="1137446" cy="149265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7988A2D-5CB5-224D-09B0-E7907580F28C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C89827C-53C3-8E22-76D7-B2BF49C7A0F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E1C3EE0-15DC-2D9C-F1D9-2EC640BB2B8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41FCB9F-2034-796F-2F0D-0E3EABC194A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6F9F007-5B64-A3F1-FE7A-1E69E457EAE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76F5D11-A302-292B-FEC9-8E2E3F5E452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007AF95-4983-CA38-CAE1-DAA46C2E08D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5FA6A43-7902-0D55-E7EC-42F0AD2BBE0E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والمقلمة في القمطر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DD386D7-314B-A359-27A9-ED3EF431CA13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BC8CF69-31FC-B46E-D429-C31846C0739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89F5AA4-5FEC-B6C7-2736-2D9EEB87F14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77895E1-6D4B-59D4-8165-AD4A879DDC4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D84CCFE2-FFA5-3B0B-9B34-AABE18B297B0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9190A16A-84C8-C6A2-0F69-70FAA170C98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A698940-D41C-D7FF-EBBE-F3CCA608E88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5DB4C6F1-AF13-5BB9-656B-EE32B28419FB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B74C9-1F2B-A732-E2EE-FB722FDC9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9A5E904-9A3A-94F0-E0F1-EB05700ADC0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BCF2EFD-3AE2-59C0-2479-7D9987199A7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79D6C7D-FAD6-D966-9ADB-1AE2EE2ED57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E476CF3-5B3B-4BFD-CDC6-64A815F8DFA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6610A15-02A6-934F-D425-682AE94D6C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E45F7E-9369-BB97-18ED-32417E201229}"/>
              </a:ext>
            </a:extLst>
          </p:cNvPr>
          <p:cNvSpPr txBox="1"/>
          <p:nvPr/>
        </p:nvSpPr>
        <p:spPr>
          <a:xfrm>
            <a:off x="422071" y="49974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 المنزلي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A502ECA-0A27-CFE2-6D17-A3116AC776BD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11453D3F-7523-EA95-7E40-162FF68388D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0AF85D2-A4C9-DC3F-2C67-9531F5F1F53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F280405-7B07-300A-BDDD-B48F9564A7D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9DDD52D-2F5A-49AA-B86C-705E4FD4DA14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523ABE2-D06D-F862-06E0-776165A2A25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6648706-EEBF-B408-7B7B-AFD7CE1DD0B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D520FA-485A-5342-977B-E67CF40CF4E0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CD99A2FA-CB99-6AF8-18B6-66F9E59A019A}"/>
              </a:ext>
            </a:extLst>
          </p:cNvPr>
          <p:cNvSpPr txBox="1"/>
          <p:nvPr/>
        </p:nvSpPr>
        <p:spPr>
          <a:xfrm>
            <a:off x="3636932" y="1915598"/>
            <a:ext cx="1700506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50000"/>
              </a:lnSpc>
            </a:pPr>
            <a:r>
              <a:rPr lang="ar-MA" sz="6000" dirty="0">
                <a:solidFill>
                  <a:schemeClr val="tx2"/>
                </a:solidFill>
              </a:rPr>
              <a:t>يَراقِبُ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FE32F71-A6F6-9492-FCA1-E85C83533EBF}"/>
              </a:ext>
            </a:extLst>
          </p:cNvPr>
          <p:cNvSpPr txBox="1"/>
          <p:nvPr/>
        </p:nvSpPr>
        <p:spPr>
          <a:xfrm>
            <a:off x="1258412" y="1907823"/>
            <a:ext cx="1700506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50000"/>
              </a:lnSpc>
            </a:pPr>
            <a:r>
              <a:rPr lang="ar-MA" sz="6000" dirty="0" err="1">
                <a:solidFill>
                  <a:schemeClr val="tx2"/>
                </a:solidFill>
              </a:rPr>
              <a:t>ﭐلْقِطُّ</a:t>
            </a:r>
            <a:endParaRPr lang="fr-MA" sz="6000" dirty="0">
              <a:solidFill>
                <a:schemeClr val="tx2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D07CF8E-5302-CFDF-6598-9AE48881DE0B}"/>
              </a:ext>
            </a:extLst>
          </p:cNvPr>
          <p:cNvSpPr txBox="1"/>
          <p:nvPr/>
        </p:nvSpPr>
        <p:spPr>
          <a:xfrm>
            <a:off x="6149903" y="1910288"/>
            <a:ext cx="1700506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50000"/>
              </a:lnSpc>
            </a:pPr>
            <a:r>
              <a:rPr lang="ar-MA" sz="6000" dirty="0">
                <a:solidFill>
                  <a:schemeClr val="tx2"/>
                </a:solidFill>
              </a:rPr>
              <a:t>فَريسَتَهُ</a:t>
            </a:r>
            <a:endParaRPr lang="fr-MA" sz="6000" dirty="0">
              <a:solidFill>
                <a:schemeClr val="tx2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4F17364-A24B-C6EB-E653-DF8086C8D210}"/>
              </a:ext>
            </a:extLst>
          </p:cNvPr>
          <p:cNvSpPr txBox="1"/>
          <p:nvPr/>
        </p:nvSpPr>
        <p:spPr>
          <a:xfrm>
            <a:off x="599767" y="3945959"/>
            <a:ext cx="7902771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50000"/>
              </a:lnSpc>
            </a:pPr>
            <a:r>
              <a:rPr lang="ar-MA" sz="6000" dirty="0">
                <a:solidFill>
                  <a:schemeClr val="tx2"/>
                </a:solidFill>
              </a:rPr>
              <a:t>...............................................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A49F723-1FB8-F373-6FB8-162C9E93C0CC}"/>
              </a:ext>
            </a:extLst>
          </p:cNvPr>
          <p:cNvSpPr/>
          <p:nvPr/>
        </p:nvSpPr>
        <p:spPr>
          <a:xfrm>
            <a:off x="3076403" y="2777006"/>
            <a:ext cx="443043" cy="159009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2022A44-5D54-9A24-F639-5694953704C3}"/>
              </a:ext>
            </a:extLst>
          </p:cNvPr>
          <p:cNvSpPr/>
          <p:nvPr/>
        </p:nvSpPr>
        <p:spPr>
          <a:xfrm>
            <a:off x="5522149" y="2780807"/>
            <a:ext cx="443043" cy="159009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22CE751-A59B-5D18-3E23-C0F0D58D9107}"/>
              </a:ext>
            </a:extLst>
          </p:cNvPr>
          <p:cNvSpPr txBox="1"/>
          <p:nvPr/>
        </p:nvSpPr>
        <p:spPr>
          <a:xfrm>
            <a:off x="620614" y="3911787"/>
            <a:ext cx="7902771" cy="13619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>
              <a:lnSpc>
                <a:spcPct val="150000"/>
              </a:lnSpc>
            </a:pPr>
            <a:r>
              <a:rPr lang="ar-MA" sz="6000" dirty="0">
                <a:solidFill>
                  <a:schemeClr val="tx2"/>
                </a:solidFill>
              </a:rPr>
              <a:t>يَراقِبُ</a:t>
            </a:r>
            <a:r>
              <a:rPr lang="fr-MA" sz="6000" dirty="0">
                <a:solidFill>
                  <a:schemeClr val="tx2"/>
                </a:solidFill>
              </a:rPr>
              <a:t> </a:t>
            </a:r>
            <a:r>
              <a:rPr lang="ar-MA" sz="6000" dirty="0" err="1">
                <a:solidFill>
                  <a:schemeClr val="tx2"/>
                </a:solidFill>
              </a:rPr>
              <a:t>ﭐلْقِطُّ</a:t>
            </a:r>
            <a:r>
              <a:rPr lang="fr-MA" sz="6000" dirty="0">
                <a:solidFill>
                  <a:schemeClr val="tx2"/>
                </a:solidFill>
              </a:rPr>
              <a:t> </a:t>
            </a:r>
            <a:r>
              <a:rPr lang="ar-MA" sz="6000" dirty="0">
                <a:solidFill>
                  <a:schemeClr val="tx2"/>
                </a:solidFill>
              </a:rPr>
              <a:t>فَريسَتَهُ.</a:t>
            </a:r>
            <a:r>
              <a:rPr lang="fr-MA" sz="6000" dirty="0">
                <a:solidFill>
                  <a:schemeClr val="tx2"/>
                </a:solidFill>
              </a:rPr>
              <a:t> 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65934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E27A5-7C2E-3D8B-E2DB-130F0265A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C50F5C7-689F-02A5-EE4D-9BEA93F390C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431D5FF-5780-D46D-54C3-D9D6A99D9A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09244D84-19D5-5921-993F-AAB73E5A4359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9D8301C7-064B-970B-D0F8-C62D08EC5C6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CE3B1BB-3DAD-9C49-0387-22901B67ECA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F1D10B1C-812E-05EE-A2A5-A9302E93635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9E5A9129-6764-4D67-B823-3034FEBD650C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715F8D43-0626-9086-31CD-FAF08A1E7E2F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D46587B-FA6D-1DF1-7BAD-73E0C3AD0997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B4AD3C0-049E-89B0-7721-664EB153D128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1E36CAC7-1364-F493-AC04-C705D81548B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BDBBBBAA-F45E-17B4-9796-3B58A9A643D6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C1B55E2-3344-75A3-65B6-4FA108DB4DCE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E80F2B08-5E9F-C537-B429-BE02C78058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2A5B6973-C56A-6A69-70AD-99032B1C5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443CB1AB-3D27-1911-CCD6-416BA6586B17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632FF85D-9844-D9B8-DB7A-078B1A0A5C7F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B4C8D26-1884-1167-6A9F-93760E9962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69DB3F3F-592C-B76E-284F-C1CC74D653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0FDC48A8-A24D-12C8-46FA-90BB9DE075B6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CB3CBB7-B467-A34A-A80C-0B7936FD4C4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6159398-46C6-1944-AF9C-6D09378D5E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90348C38-A367-26D3-F831-3EA31C94C9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F702FFDB-3F3B-D9BD-5362-FF998FFC675E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20DBEAB5-0841-8D5B-FD8F-8DF00422E349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6AFA31D-309E-B80A-0D1B-1BC038823E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20D9A8E7-6036-F717-F1D1-B4976D3E0E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7FFAF63-4E67-5BCD-4895-424B6FE253EB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3285CEC8-2F4C-EFB0-E8F6-01B78F4CDD9F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C651CF4-75F0-513A-A1C7-6CD88505A674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357FDEA-23AA-95DF-45F9-DBFB5B2C337E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6AE398AC-A245-B085-4F8A-80EC6721DBF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81154D2-439F-0664-7528-533AE0179B1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061E424-5143-A183-2009-615D8788F4EA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0E95A09-8414-0E2F-71A2-087D65F386C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6B978B9-57B7-1E2B-46D1-B0063420888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216515E-5451-02A6-8291-6F8257DFCA44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F5C498F-B845-53D8-B4EC-73378087E92F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45D90351-35D4-2E13-A3A7-640D7164B98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999707F-C9D9-7061-A600-426DD4DB5938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F936A626-E273-F5F2-F8EC-2AFB843B00E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6E581E5B-8AF6-B9E7-C572-75C95FB358A5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1F992EE3-A994-E0B1-1538-AE17075F951B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4AB27AB9-55A6-35A9-63B9-86FE16268C5E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D2A7FB87-2FBE-76D6-6294-155B4C848720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A54B5AA1-3AE5-77A3-2F6F-B1AA7C163E0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211AC0A7-419E-FD13-9198-85C4DCF69A8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579B69B-B0F6-BA83-5778-F348F168793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82075F14-F924-D4DD-1B41-F0794E06EB4C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86419BF6-8ECB-3F23-CFAB-98512BE971A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51AFCD3A-831B-060C-1F22-8027892D996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1BD2D7B-1760-3F42-DA17-BB4C471A3DD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080F32CC-AA10-1829-E425-9D6105AC9FA5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3C85940-BAF6-0A01-D227-94818778E4C6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B23A00F-FB7F-573F-ACEE-F577C07AD23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87110760-4BA1-70FF-ED83-1687A8826BB8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759A3160-CDFA-23D4-C25E-40F6FEE9462D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731BB7B7-7B55-7CCD-EAE3-0685F615DBFB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41DA138A-5671-FA11-510C-3E59FC9C73FD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6369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905C9-75EC-90E7-C7F0-F360B89BB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1DD6BB1-14A6-C150-1842-0842D23823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A5E2FA-740D-CC84-7F1C-5C3C621EF4B7}"/>
              </a:ext>
            </a:extLst>
          </p:cNvPr>
          <p:cNvGrpSpPr/>
          <p:nvPr/>
        </p:nvGrpSpPr>
        <p:grpSpPr>
          <a:xfrm>
            <a:off x="312516" y="28225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005E11A-DBED-62A6-C9AA-4E411F33CC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78AEE71-5D8A-BA24-040E-DCBDF25DF8D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660C85-0DFE-0549-4C78-752D29C0E1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30FBC-DBF1-5C4C-0B9A-F784F105B544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قفوا واعتدلوا، لننشد نشيدنا  الوطني</a:t>
            </a:r>
          </a:p>
        </p:txBody>
      </p:sp>
      <p:pic>
        <p:nvPicPr>
          <p:cNvPr id="2" name="Picture 2" descr="Pin by Med Aziz on صباحيات | Blog posts, Blog, M'diq">
            <a:extLst>
              <a:ext uri="{FF2B5EF4-FFF2-40B4-BE49-F238E27FC236}">
                <a16:creationId xmlns:a16="http://schemas.microsoft.com/office/drawing/2014/main" id="{BC798E53-7D93-545D-AFA4-047E5FAB1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213" y="1436224"/>
            <a:ext cx="3932903" cy="492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B0B75E-C67D-F13A-C452-24BE408367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96666" y="1442630"/>
            <a:ext cx="1058441" cy="14440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79C9A9B-11EA-162F-574A-349ECE9F8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2044895" y="1442630"/>
            <a:ext cx="1058441" cy="1366882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6A3475EF-75B3-42EA-4693-72CBABD0B37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D5C4E71E-ABE2-CC9F-D754-93B0726E1E7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0CD5B3E-5EF9-9DF4-9983-7CE7CC77B65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BD7641F-E6B2-376F-8E22-DBBF973C2D5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FE721EF3-7782-FFA8-8DB8-6364151F1BD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CC27085-AAD6-8BBD-3E64-C10B04C6C03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D97C56E-3335-BCAB-398E-CF01AC4B63D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55D534E-7BCE-C250-FED8-367092CA3D10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7736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C474D-FF2D-C672-B6D5-9ADF8E71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3277E5C-31CF-BB29-99C4-0BEC5AFE621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5ACAA0-F929-A0D2-AF97-B706A127F17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87C03FF2-EA49-800B-010B-8F868F1736B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1E0CA8CF-726E-F132-532D-1B5FCB75251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ACDF228A-81E4-A87D-D6A9-DDA1FD395C1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22E1323-6FBA-812F-6CEF-F3DD530D440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70A28F9-A7BF-67AD-9C46-48D05FE0194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B4938122-8529-380C-D499-48EB7DAAA4B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1CF02D-7A88-13DC-1DC2-B8F622D47BDA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2E95A27-AF7F-26D4-72E7-F3F205B2B5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54144B7D-0E1C-372E-BDA9-F5F7CDA8958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A30C7605-A386-73CF-6FB7-E6B38477B60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8DFA220-020E-8580-1C62-978A76E0AD3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F9F9D87-2BBA-BF0F-B526-D212A36F4E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65B3041-2F1F-F26F-C4A5-A865BB68AD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C647A71-16D0-70EC-DE2C-C81CE16BE7C8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9AF8C8C-504D-E8F2-45C3-A24A4D2C23F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FDBF624-23BF-636D-749A-4198E2C05B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736AA73B-20B5-6557-3678-CF08F4F0B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84B851AF-3780-37A5-6079-C747945EB3F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41932599-523C-3403-3B8D-7705559E665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BCDCB6C-8D36-1068-B121-FB398A8526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FA4D0EA-B92A-8A2A-F041-E3CFD25174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6125865-6B55-3231-8B40-C58583E14F4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92F4BF1-F45E-3C06-F278-1BA1B5399BC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E870BF8-E42E-1276-3C3B-825EC9628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99F9FB6-B592-62F7-99B1-6C9BCD6D1E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E385605-2538-7E56-2173-96EE1B3FCA7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04B3477-4413-E49B-354D-40F8B6515B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D8303EB-0739-9056-F977-85E9D955D1C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54BDA324-236D-012E-3CDC-220D5FF21E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D36C60-26E8-26A9-9CDD-48A112C9FD1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6BDB0A0-A6DA-F50C-C84A-78BD7764157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074FF99-15FF-1A8F-F792-BFF13C3B6EA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E8A25D1-AD02-2A82-FB1F-5ECF70716AA0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A0CFB06-1604-C73E-8649-A139C0212D5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59D4FA4-0E6D-6465-359B-15136FC1592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99A39D8E-7434-1BD0-E980-2250A02AE45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BA25F2C5-423A-2123-A1AD-F7A2288062E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D21CACF-58CD-DD98-154A-AB5F3FEBDEF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7047A64-C5BF-EE9B-99C8-66FF575E4A4E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FBFDF3C-5280-AE31-3A90-4C839AF7D9EC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73A20D1-5BE2-A3A0-B3D7-873F01A7A39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EE18129-B08C-2CA7-13D8-E71DAA2CF2C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AA809BF9-E728-9675-9C96-5CCF6838C4D6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BFEE3989-82B0-0016-461D-35A7EB937B35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75E2B97C-1D7E-7DAF-F47A-653AC8EAD7C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0D9F0C-C960-33F9-BE83-250613DB35B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B5400A1-6843-E545-E772-8AEE8D9A919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6C92A4E-23C0-7F82-1D73-FADA5014FF2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E386DE1-CE27-C4B5-B23F-AB301D7AA5C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F6044107-345B-98E9-0467-5DB1F64AF81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AAC87305-EED0-1C6A-8451-B74FAD50BFF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E3C5B97-E532-39DF-F9F9-46E47835184A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FD04BA6-5444-CD05-7E18-5E5C43E3A7BF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B0AC715-1BE6-10DA-1EE8-C5BE36EA89C8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2AAD0C89-DBF4-0BD3-962B-F41D88D8D932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EB7E594-6C90-D3BA-5999-C85ECE5F5D7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7434AA74-9B0B-5EEC-7BE7-BE363A84C6AB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القرار النحوي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4515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AF74B-9C8A-67D6-2DF3-70E7E63A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E7E8F0-2C8A-0E13-B19A-74D52DB9F8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3C545A-9522-0884-9F25-FCC67F5145C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F88165-D85E-ACCB-4390-B7ED16E14A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4FD07E-7887-C243-3C04-ED688304FB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BB82BC-A523-8BBB-B9F6-24A9FD607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439301-F837-90EF-B2FD-561707C375F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سترتبون كلمات للحصول على جمل.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7CFEDA-4B1D-B486-29F9-E21ADDFB3B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02574" y="1451285"/>
            <a:ext cx="6394911" cy="4321195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2F158C04-48C6-AC80-E8CB-0C2585FCF013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1F7BC06F-DA3D-B18A-CB89-F24F1B8A69A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2E5CA61-2E12-D95C-F18A-2BD2213A2E1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555DB4B8-F00A-4050-7B69-784BBB4EF77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C60F14C-4D45-3B45-25FA-5B9807F37ED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7C79A42F-E42A-CDF5-E4A5-A3BAAE1E81F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661ED29C-816F-691C-F253-A659B7F6C4D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BFB441C-79F9-2D3A-7BFF-421CBDCFE46B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38620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08061-3426-F6B3-2A80-9AA4B7DC5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8C2E17C-26EA-5E16-213B-4CA461CE9EF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2120C0-D0FF-2637-CEE9-5F88002817B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F97F3CA-0978-DBA0-3996-C699A01AE6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F047FE-3B4B-1DE7-4938-49DA8AE5962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E8C657-1040-BDFE-A845-218A0C7F0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4E5100-3290-BE52-C785-242E5B8EAEC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4A7CDCB4-47BB-1F17-04ED-0D2036325C5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6105" y="1983521"/>
            <a:ext cx="3509283" cy="257592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E2FCDB-A4E8-606B-84DD-3BCD5DB0FF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1510" y="3040728"/>
            <a:ext cx="872284" cy="76590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998603-B757-F44F-22F3-347674018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821" y="3423682"/>
            <a:ext cx="498247" cy="550253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AE89437A-994C-231A-BE70-CC29DC6BBD49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1876E653-D6DC-4B68-40E5-865D016A5CA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FE11353-BB63-7568-9198-C527CB21C14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AE5C4E3-102A-F6BE-5560-41EE57A1946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58D8B944-C1FC-3922-F32F-BDEAD29C6CB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8F70750-B59B-E5AC-3831-E98243C59E5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8AC5C5A-D12C-861D-0D4D-CB8EBB19007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94D78E7-E97B-90D3-BE6A-FD664110E904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13453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رتبوا الكلمتين واكتبوا جملة.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36C8DDD-F29D-20D3-E8A7-0CD81F70E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2572748"/>
            <a:ext cx="226850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مُشَوِّقٌ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A63DF34D-1D5B-EC87-8270-DCD2BC94A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8047" y="4853942"/>
            <a:ext cx="6497934" cy="1215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اَلْكِتابُ</a:t>
            </a:r>
            <a:r>
              <a:rPr lang="ar-MA" altLang="fr-FR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................</a:t>
            </a:r>
            <a:endParaRPr lang="fr-FR" altLang="fr-FR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541CE49-24AF-3043-E575-89EC2357355C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38222B11-F9D2-CD65-86E2-8B0BFA05764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9CE9C43-E50B-174C-C68A-CF6B83BE0DE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3AD74E2-9DEB-8434-9500-983323797DC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E0CF4EF-3B57-D37F-BE6D-FE9D4131A7F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DFB2131-38B9-2210-CC7D-D77B36E08D3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625F211-05F7-5076-0D1F-2221E7B5DAE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1BB3B43-3B73-FDB9-4CB1-C680193FC582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4B0CE07-2758-514D-3E41-66C7B7569033}"/>
              </a:ext>
            </a:extLst>
          </p:cNvPr>
          <p:cNvSpPr/>
          <p:nvPr/>
        </p:nvSpPr>
        <p:spPr>
          <a:xfrm>
            <a:off x="4350478" y="3255676"/>
            <a:ext cx="443043" cy="159009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B53A7B5-E286-7AEF-8A70-E63DDFAFC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6665" y="2572748"/>
            <a:ext cx="226850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مُشَوِّقَةٌ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F3E85-0289-416B-8F7D-5BBF1E5E9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255AFD2-83EA-6AAB-182D-440A520FA5F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7F89CDD-3D5D-1295-C16D-BFD407C6F15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86D1F6-800E-FA40-1DF9-C5DB0EF0CAF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EEC8EB-F917-ED34-7AAF-6DE9396FECA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794A102-1B0F-8411-59CF-CB77D7949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E8DDE6-ADEE-BACF-0CE4-9F3229E3A7C8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77BA75AE-018F-AAE0-4854-131439C61AD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04EBE174-74AC-68CE-31A4-BA54FDB7114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B13EBBAA-DE58-C69A-27B0-D94AEB3C46A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CD81983A-E027-2A78-2944-52A3DBA1EA6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6550755-543A-BEA2-81DC-13EF7999C57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331E057-AC9E-10AE-F215-4D64457B63D8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08A2C6F-6D96-8555-52FF-FAF1E7FF30D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7646269-329E-F8AD-546F-40857A929A4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E0BFEB5-6423-0EB4-B984-52B1D84256F0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5616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BCD99-D68F-62CB-7FC6-34D0B86E0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6654221-2AA4-B8F6-F153-8DC43B2A85F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C4701AE-A9EC-C131-DB51-F9C658F50BA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7FFC313-BC38-3030-8F3E-C93199A0C6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CABD5B0-2DEE-FB51-A0F9-5B38B9529E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74D5FA-3CE7-053E-32A9-E1CF54505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CCA95D-21D2-8BE0-3F70-595C249F36B0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91EDA3D-3F56-EEF0-1174-854DC934C323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C6EFC2DD-450F-C4F9-3D99-C01193A80AB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3740C452-1E5A-1F09-1C78-F508418F6E9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36A24096-C5CF-8A2D-991F-F8A3A6C26F1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3AC435A-4305-D9B2-915C-591211B3A41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DD35FD7-B8F5-05F5-132F-DC481F563FF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2F741B8-D7A9-143D-D885-EFF3A84183D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E789F50-A962-8776-25B2-D97F47223F18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394225A4-7413-4DCB-69C7-3229BD99B2CA}"/>
              </a:ext>
            </a:extLst>
          </p:cNvPr>
          <p:cNvSpPr txBox="1"/>
          <p:nvPr/>
        </p:nvSpPr>
        <p:spPr>
          <a:xfrm>
            <a:off x="1294773" y="3048621"/>
            <a:ext cx="65544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اَلْكِتابُ </a:t>
            </a:r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مُشَوِّقٌ.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07387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426F4-F755-7831-27F2-B3FE5846E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24B82B0-0FD3-0BE2-54D3-0FCD0842BBE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116006C-9BAC-FD25-FB30-A2A60D6BA71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34B7DFC-C637-E44F-02D5-0CA9FC780E2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77DAD0E-CED4-DE1C-A71C-1E36D0E4F3F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FAA4D7C-5FE7-DF98-9263-AD20318515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571E4F8-2B6C-083B-8489-F2D13FFDA6F0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رتبوا الكلمتين واكتبوا جملة.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FA414EA-9BD2-344D-35BA-87ADE9240664}"/>
              </a:ext>
            </a:extLst>
          </p:cNvPr>
          <p:cNvSpPr txBox="1"/>
          <p:nvPr/>
        </p:nvSpPr>
        <p:spPr>
          <a:xfrm>
            <a:off x="3145135" y="2251708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72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لطّائِرُ</a:t>
            </a:r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F9E45F3A-147D-C6B4-59A9-B8E1FF8EE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9117" y="2240208"/>
            <a:ext cx="226850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يَبْني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F10843CE-DD74-E974-8112-67310C188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646" y="4900108"/>
            <a:ext cx="7982442" cy="112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 .................. ..................</a:t>
            </a:r>
            <a:endParaRPr lang="fr-FR" altLang="fr-FR" sz="54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C3A0DD0-CB7D-87E7-66B2-4CF35870152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A066BAF3-DBC4-30B1-BBC9-238F29DA288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AE91AD0-2384-F53C-1B43-F4746729603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8B46CF6-7CED-F9B0-BA25-DFDEA9C12E4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5821733-24FA-985E-A8C8-D30E1B703F6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5545275-B654-2E6F-1998-B1E8A9BD122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13265821-4202-7F6C-575B-9BEB2D15E20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0A4AE8F-7000-3576-1D95-98C51EAE2086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068D65C7-939D-2E31-D0A9-071E973916F7}"/>
              </a:ext>
            </a:extLst>
          </p:cNvPr>
          <p:cNvSpPr txBox="1"/>
          <p:nvPr/>
        </p:nvSpPr>
        <p:spPr>
          <a:xfrm>
            <a:off x="562646" y="2298991"/>
            <a:ext cx="29007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عُشَّهُ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D8F4282-BF9F-B61E-47A7-9EB3DEE185C0}"/>
              </a:ext>
            </a:extLst>
          </p:cNvPr>
          <p:cNvSpPr/>
          <p:nvPr/>
        </p:nvSpPr>
        <p:spPr>
          <a:xfrm>
            <a:off x="3074429" y="2977214"/>
            <a:ext cx="443043" cy="159009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E609B97-CA7A-CCED-F306-CBBC892CEFF1}"/>
              </a:ext>
            </a:extLst>
          </p:cNvPr>
          <p:cNvSpPr/>
          <p:nvPr/>
        </p:nvSpPr>
        <p:spPr>
          <a:xfrm>
            <a:off x="5713476" y="2970834"/>
            <a:ext cx="443043" cy="159009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090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EF975-B170-BEBA-7947-29810F133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7CA5F79-3433-B568-6A5D-94EBC114EA8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60A2230-07EF-FB82-254F-F1E904711CA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D9D3AA9-BF4E-C0D3-87E4-564FFCAB0FE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00EE371-86AD-8473-69CC-F0359F988AA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C1EECD-CE91-079E-77AE-A1B4A52C7A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4657540-B988-98AE-1E21-BD49304EB232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B42ECC3-6B71-9DA8-0E0A-7CF630E32DA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45217870-3632-BE0F-EB13-E19EFFBC4D6C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F133790B-E95A-3ED3-B202-D42BB42B260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BC646510-0FAE-64C0-91ED-1E1F606DBF9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CD4576B3-58E7-2AF7-2E38-9663F6C200C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EA8FC4C3-39FB-EB54-8507-98A0EE5D45B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ACE9BFF3-4A1F-A7C8-C8E7-20A527EECAF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F2B31F7-91EA-00CD-7E8C-E7CE9E1DE09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5BA4B50-DFA7-5627-7050-BA97EFE935B1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04347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57D71-86B4-07EA-DDC9-446FCE10E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BFF18FB-B91A-091E-A623-682BD45B98B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BEAE77-3D5A-E0C2-EC29-D4653DF8189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9BC243-120C-9678-D9DB-E86460A331C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61B37E7-42AE-74BE-815B-BA5A456FE28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D5BDF1-EABC-9330-5326-5EC328C77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DD3E74-7608-5B54-8FFE-12F443EB6D3C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679673D-AA2A-DA9F-9790-9912404F3BE2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DBB2800E-3326-A1E4-CEB3-40CCA9D2DA6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C7B8BB14-C5C3-BEF5-9DE0-0144600C052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E440F5BF-DE06-2B43-0E8E-E13B16A2D70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3010F26-1EB7-6758-3BD8-B139F647BB70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4D8857C-8C86-B05F-0C71-2753B86C20E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7618828-C7A8-ED74-D8AF-CFED037F8B7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47AA9B5-17F9-2E93-0CD3-61213D26C1C4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205DE483-D5DE-CE1B-9980-EB5839621592}"/>
              </a:ext>
            </a:extLst>
          </p:cNvPr>
          <p:cNvSpPr txBox="1"/>
          <p:nvPr/>
        </p:nvSpPr>
        <p:spPr>
          <a:xfrm>
            <a:off x="820687" y="3171732"/>
            <a:ext cx="75026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يَبْني</a:t>
            </a:r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8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80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طّائِرُ</a:t>
            </a:r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عُشَّهُ</a:t>
            </a: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479128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C9EF6ABF-6665-BF4D-B5D1-78215586321A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B53AB276-6507-C32B-55FE-1D0C0E9F043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AE7BFEAE-003C-68E0-BE73-B923C954788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65DFC5A0-4337-600A-46C5-BA24A4ABBF6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10184EEB-1DFB-7BB8-8CDE-478A46EE4675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C558813F-A9B6-3EC3-5DBC-FEF78FF7E8E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61892900-22B8-1907-97BD-D0C9DECD2D1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7B2615B-29B5-68FC-6C88-D3F6BE9EF5E1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6D5F2F8-BAE0-FF39-5249-653C14EBA610}"/>
              </a:ext>
            </a:extLst>
          </p:cNvPr>
          <p:cNvSpPr txBox="1"/>
          <p:nvPr/>
        </p:nvSpPr>
        <p:spPr>
          <a:xfrm>
            <a:off x="820686" y="4495039"/>
            <a:ext cx="75026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يَبْني </a:t>
            </a:r>
            <a:r>
              <a:rPr lang="ar-MA" sz="80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ﭐلطّائِرُ</a:t>
            </a:r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عُشَّهُ.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0D5798-1595-CFF7-DF6B-4B1D6F5B5609}"/>
              </a:ext>
            </a:extLst>
          </p:cNvPr>
          <p:cNvSpPr txBox="1"/>
          <p:nvPr/>
        </p:nvSpPr>
        <p:spPr>
          <a:xfrm>
            <a:off x="1162769" y="2362961"/>
            <a:ext cx="65544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اَلْكِتابُ مُشَوِّقٌ.</a:t>
            </a:r>
          </a:p>
        </p:txBody>
      </p: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5CC28-87A3-F4F4-8E10-3A71133B2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3308F36-9AA0-44A4-81E7-29D398B9575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8A308-E720-5723-B316-28A0E779BA4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4B37B4B-B786-7C63-A81A-BAF95C38DB1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346B4AA3-3DCE-F659-1AC2-09D86A505910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2AE2BEB-12D9-0873-8A85-CA65F6EF73FA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4D20EB5-509F-AE21-7688-F45A5E31CBB5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C80AF45-A4B2-29D4-05F4-30D2E98CEAC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169347-D0BE-EF1F-7336-4B533930DE36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32074751-F7E4-8446-5B1B-A6251E65EED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9FDDDBD-B339-4669-A428-19235FD5F5C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AB833ED-23B3-B9C9-97D2-E53CF3730D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3F6D5634-BBEB-EBD1-1811-727367A9B23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A904502-3097-8965-47D8-9C29F1CD12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7E2BC88-8D23-F9F9-4F6F-8B099990FA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E219D733-4186-6B17-4404-DD933D14005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205A0EA-A16C-AD8D-9A5A-B180C975C02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1D0BDB8A-85B8-DAD6-5D1D-41068731A5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84773582-F8FE-60E8-377F-4D6D01887D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3309522-B717-3419-A070-9B9A9A32CEBD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205A417-C0D1-A369-E2CC-104457D0F39A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C7004B9D-80A3-FF61-4852-4C62C9F30B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161B1B4-D5B2-E325-7003-BE678EB1EA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8C42A84-6F8E-853E-5FD1-A453A7770927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05FF8459-434E-624E-B5E0-CAB903AB970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DCA3C27-15A0-9CF9-EB5A-1EDC21FECF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1C8784B-BDFB-6EB5-C292-3FBF2D6C7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05AF0843-AF19-FD73-A26F-92DBC749A8F8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FFE00D-0CE4-C059-D5B9-10DE56EE8B4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59231497-943D-4D66-95B7-3A2340EC9D0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00CAF650-DFD4-112D-3468-D06490EACBD5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7C5E0237-CFA9-00FD-DD8F-F5FED620F106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9FDD658-FF20-9C14-364D-08A3645ECAF4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849D1C12-C109-D693-3DDD-BF135372364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65166E3-FEF3-9184-5703-5B7CAFDB0A6E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461C8AEB-8410-89DF-BFF4-3789A11222B4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9C7102A4-D55A-F797-2E03-2B42672E17CA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2E3C6BD0-AAED-A5D5-813D-338908DC595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6A9F21C-37CE-C410-30B0-E070BC36EE3C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576E370A-0F53-5030-0072-D4F8B1AAEE85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E549AA7E-EB09-AEC9-0061-682AA2C9D863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3598E23-1D1F-7C6B-F275-3663EE7DA20F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55F5F610-A440-B918-A11D-86ECAC74BB8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3366FFEC-A7E8-B067-8F97-D89406D1565C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B9AA5D3-5417-11E7-4F4A-F471FA05720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2B8CFF4-22B3-1253-B06D-93F2D384D7BB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CB84284E-78ED-2F3B-C811-33DA2422B62E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1E82C3-1298-6146-72A2-9C61B60BD8A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D5C9810B-380A-1231-4FAB-C2F5222DF920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1D9FE18-CA49-740F-0DC2-C767BD856E48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ECC1938C-66E5-BDB5-E46E-5FB4CCD80EAC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E987943-D95B-D084-7D3A-BD9B78608BF5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B80FD4F-0B19-BDFF-7A47-E7D353B76432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EAABAEE-E35D-54E0-3C41-6D7EA4D0D91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C67F2BB-3AAC-980F-01C3-5FD9C6BE8343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5D67CEDB-83E1-9593-C519-562AF66CA56D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AC74BDC-00EE-7D41-308A-B1DC96672441}"/>
              </a:ext>
            </a:extLst>
          </p:cNvPr>
          <p:cNvSpPr txBox="1"/>
          <p:nvPr/>
        </p:nvSpPr>
        <p:spPr>
          <a:xfrm>
            <a:off x="1572599" y="2560082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المعجم</a:t>
            </a:r>
          </a:p>
        </p:txBody>
      </p:sp>
    </p:spTree>
    <p:extLst>
      <p:ext uri="{BB962C8B-B14F-4D97-AF65-F5344CB8AC3E}">
        <p14:creationId xmlns:p14="http://schemas.microsoft.com/office/powerpoint/2010/main" val="4174249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641B2-5F6E-CC24-3A9F-748C963BF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E0E0540-8714-BD26-CFDE-A8C7FB2A324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52DB98B-966A-BD47-4F5A-4C00412EFBA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BFF134E-1666-02B8-BEE1-42D58A96193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DFB9E8-6D07-1471-9C3B-F24DBF63E26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D46D951-40CA-5F0D-E831-933BCD0E0D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ABAD609-2FA6-E900-02EC-7BD12F4A0738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ستتذكرون بعض كلمات المعجم التي تعرفتم عليها في الأسابيع الماضية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0F1B4B-E939-A341-B994-CE5E18091E9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02574" y="1451285"/>
            <a:ext cx="6394911" cy="4321195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09AF818-51B0-8805-D514-BF53F978B1E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AA41B2A-7DCD-72B0-C9C0-219B6992E39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E17B6F6E-1088-A0F6-F31D-46E2C3EFE24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D2C7859-7903-C47D-3B21-E3FF5148059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5043BC9-B86F-3475-6084-387C5700927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CE8F33D-D17D-018B-61BB-56B5BA909ED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2A45DC5-E3B9-FA0C-8CD3-F227FAD1BD5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7F56AEA-7917-63C4-1651-F4D16BDF31AA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70527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FCC62-7292-A987-24DD-DB60ABFA5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94C000F-72E0-4475-DE7B-487337E48EA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3712DBA-C306-54B9-A8A1-F5624D9FF5E6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CCBC95E-6F61-D71D-5553-458D7C4F158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36E7D54-1502-2EA3-300B-B33CE61891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8BD965D-3CBC-1CDA-85AF-4BA45DFE93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3C86DBD-E8C7-4206-EBD8-4F56F521A543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يذكرني بالكلمة المناسبة للصورة؟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20F61BF2-1549-899D-D52E-F0CAC6781C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ECAA5C03-D719-0070-6A79-94CD0E8FE349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E707FDD9-FA5C-B4DA-CD58-8D4964DC1EA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CCC6464F-F636-C3B9-8113-B4878DA49F9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2A6C9EEA-64AD-333B-F4F6-EBD74041375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7C9C4B52-37C3-F9BC-B83B-0F4EDDC636A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1ABADCB4-0F46-8A2C-E76B-BA6C02B7218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2CA32383-B5E5-C2BF-69FA-08B7A1DCF2B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4063AF2-297A-355D-0514-BAC29951299F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201726CA-F1D5-ACBC-06EF-DADBF9FC252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746" r="71882" b="71733"/>
          <a:stretch/>
        </p:blipFill>
        <p:spPr>
          <a:xfrm flipH="1">
            <a:off x="6215912" y="1698115"/>
            <a:ext cx="1707255" cy="161011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1B46F7-55B0-2CB8-806A-AB921D341B8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5367" b="56872"/>
          <a:stretch/>
        </p:blipFill>
        <p:spPr>
          <a:xfrm>
            <a:off x="6065277" y="4330304"/>
            <a:ext cx="2008524" cy="15893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3D60E46-6B4B-980F-DC32-52B8B611860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044" t="3554" r="44501" b="72056"/>
          <a:stretch/>
        </p:blipFill>
        <p:spPr>
          <a:xfrm>
            <a:off x="1212562" y="4277839"/>
            <a:ext cx="2151376" cy="162428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AC1F7D0-425E-7CF5-7709-F088EC295C9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769" y="1530855"/>
            <a:ext cx="2185942" cy="196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8334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CFF30-28DC-5AF1-5BA1-03CE69A4A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4F9D5AB-F676-9FFA-DAD5-4C5156C511D6}"/>
              </a:ext>
            </a:extLst>
          </p:cNvPr>
          <p:cNvSpPr/>
          <p:nvPr/>
        </p:nvSpPr>
        <p:spPr>
          <a:xfrm>
            <a:off x="0" y="3651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10F99B6-8F51-4263-1B28-FD0524F9B14C}"/>
              </a:ext>
            </a:extLst>
          </p:cNvPr>
          <p:cNvGrpSpPr/>
          <p:nvPr/>
        </p:nvGrpSpPr>
        <p:grpSpPr>
          <a:xfrm>
            <a:off x="422071" y="41337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C036FB2-8394-32C7-0270-0827055C413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2E99307-EFEE-ECAE-DEFC-22F4A31D014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0844342-BC9E-29E7-2C61-E027DC6AE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42E642-0CBB-0FE6-F73B-2A50E322EAE7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بعد قراءتي.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92141BC-943B-6062-80F7-71B8E8353E3B}"/>
              </a:ext>
            </a:extLst>
          </p:cNvPr>
          <p:cNvSpPr txBox="1"/>
          <p:nvPr/>
        </p:nvSpPr>
        <p:spPr>
          <a:xfrm>
            <a:off x="658289" y="2738666"/>
            <a:ext cx="29007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حاصَرَ</a:t>
            </a:r>
            <a:endParaRPr lang="fr-MA" sz="44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E72A33-9CE6-0E35-15B5-EDC945FED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9765" y="2795266"/>
            <a:ext cx="226850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MA" altLang="fr-FR" sz="4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أَخْمَدَ</a:t>
            </a:r>
            <a:endParaRPr kumimoji="0" lang="fr-FR" altLang="fr-F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3DF0CCA6-58B8-95D7-EAC0-4919602FD1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3909" y="5761048"/>
            <a:ext cx="254070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فَزِعَتْ</a:t>
            </a:r>
            <a:r>
              <a:rPr kumimoji="0" lang="fr-FR" altLang="fr-FR" sz="6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r>
              <a:rPr kumimoji="0" lang="ar-MA" altLang="fr-FR" sz="6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ا</a:t>
            </a:r>
            <a:endParaRPr kumimoji="0" lang="fr-FR" altLang="fr-F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7D5471B-8CDB-3FD7-C1EC-3CAB4D74D3F7}"/>
              </a:ext>
            </a:extLst>
          </p:cNvPr>
          <p:cNvSpPr txBox="1"/>
          <p:nvPr/>
        </p:nvSpPr>
        <p:spPr>
          <a:xfrm>
            <a:off x="780293" y="5599024"/>
            <a:ext cx="29007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تَسْتَغيثُ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3510363-6EDE-28A1-CA89-D42DE8E5758D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7FAD99FD-28B5-D001-5D2B-C4547EB01D3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4B3BA03-8AB5-D17C-D2F3-B29C4567D86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721153E-E0B5-7E67-1999-FCFAA971F1F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6E3B20A-C945-659E-78A5-0950201FE95B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9D3C5B7-6218-2807-B416-9D7109B14EA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B4AAA8D-3BAE-5602-EE4E-6AAE899C2D5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9C79119-9099-150A-1307-805AC633AC11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8229E089-34B9-35A0-DB5C-F97A1AC2F4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746" r="71882" b="71733"/>
          <a:stretch/>
        </p:blipFill>
        <p:spPr>
          <a:xfrm flipH="1">
            <a:off x="6190258" y="1340406"/>
            <a:ext cx="1707255" cy="161011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0E77E14-7DDB-B5A5-A686-6458CB4988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5367" b="56872"/>
          <a:stretch/>
        </p:blipFill>
        <p:spPr>
          <a:xfrm>
            <a:off x="6029733" y="4401417"/>
            <a:ext cx="2008524" cy="158931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1FDEE1B-F630-0100-D745-5E36DF64FE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044" t="3554" r="44501" b="72056"/>
          <a:stretch/>
        </p:blipFill>
        <p:spPr>
          <a:xfrm>
            <a:off x="1186908" y="3920130"/>
            <a:ext cx="2151376" cy="162428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5DCBFC6-C364-EBCE-4D06-3336F725B6D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115" y="1173146"/>
            <a:ext cx="2185942" cy="196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266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CD7C3-AA26-66CC-5A28-56855C79F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6CA9B36-F7E8-1624-37E1-1CE6D84BEB3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3D344FE-9D70-DB36-C4CC-6F43F6E6BD32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CD1422D-2FB8-9651-F4B9-9BC90F54373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E879DF1-4D22-43E4-77E2-BD0B7C75B50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332E366-C79B-F43B-CDA5-0F416E20AF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0015A85-18A2-4D40-19A4-A2B83F444A00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التالية بالكلمة المناسبة؟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FB6A40F-B589-60AF-1C67-72F2FF87F668}"/>
              </a:ext>
            </a:extLst>
          </p:cNvPr>
          <p:cNvSpPr txBox="1"/>
          <p:nvPr/>
        </p:nvSpPr>
        <p:spPr>
          <a:xfrm>
            <a:off x="950077" y="3631107"/>
            <a:ext cx="7210832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 </a:t>
            </a:r>
            <a:r>
              <a:rPr lang="ar-MA" sz="36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ﭐلْفَتاةُ</a:t>
            </a:r>
            <a:r>
              <a:rPr lang="ar-MA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بِأَخيها كَيْ يُنْقِذَها .</a:t>
            </a:r>
            <a:endParaRPr lang="fr-MA" sz="2000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4C4DF57-E321-CAE6-A83A-B0B0766A9267}"/>
              </a:ext>
            </a:extLst>
          </p:cNvPr>
          <p:cNvSpPr/>
          <p:nvPr/>
        </p:nvSpPr>
        <p:spPr>
          <a:xfrm>
            <a:off x="583096" y="3552010"/>
            <a:ext cx="8171473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74E70C3-41DC-3497-92A7-080B55D153B6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8982E839-D034-C238-D693-164200F0035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FE461A47-E9E9-961B-7556-68357F962FE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7949134A-B4F6-290A-E88D-EB16B7FC29B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D14DDB66-CBA3-95DF-2585-E4EBF0DFCBD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83AD475E-ACDD-EAC6-4391-606FCFA9983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8B9D48FB-A3D3-2F81-844F-F0F74EC9E43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190B67D-5945-7F9A-2B98-B04C9D3FBB56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2F9A1C2A-4592-1484-127D-DA57019AF6E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3868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91494-15A1-748F-5155-66A286407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64A0FDF-2347-755B-6CD2-06044FDA0A4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8D2BD21-803C-9E28-B6EA-A12CD0495220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CF421D2-F5C8-FA08-0854-6CFCD85BB1D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EE88551-D112-B309-C6E3-39E06AF739B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E56E3DE-298D-F33F-2264-7733E6849E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04CA058-416F-A0DA-A7BD-E943D39D278C}"/>
              </a:ext>
            </a:extLst>
          </p:cNvPr>
          <p:cNvSpPr txBox="1"/>
          <p:nvPr/>
        </p:nvSpPr>
        <p:spPr>
          <a:xfrm>
            <a:off x="422071" y="49036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لِنُصَحح،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82B5BEF-93D0-BDBD-5453-ED9A9E68C9A2}"/>
              </a:ext>
            </a:extLst>
          </p:cNvPr>
          <p:cNvSpPr txBox="1"/>
          <p:nvPr/>
        </p:nvSpPr>
        <p:spPr>
          <a:xfrm>
            <a:off x="950077" y="3631107"/>
            <a:ext cx="7210832" cy="1003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4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تَسْتَغيثُ</a:t>
            </a:r>
            <a:r>
              <a:rPr lang="ar-MA" sz="44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ﭐلْفَتاةُ</a:t>
            </a:r>
            <a:r>
              <a:rPr lang="ar-MA" sz="44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بِأَخيها كَيْ يُنْقِذَها.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4FF33E1-3487-E3D9-91E5-3BB47C698597}"/>
              </a:ext>
            </a:extLst>
          </p:cNvPr>
          <p:cNvSpPr/>
          <p:nvPr/>
        </p:nvSpPr>
        <p:spPr>
          <a:xfrm>
            <a:off x="583096" y="3552010"/>
            <a:ext cx="8171473" cy="1300406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8157FBC-1B3C-720E-F186-3EA8A63E678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C5B0EAB-D86E-5DD7-B0FF-0B243AABEB3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0B4950B-E94B-ACE0-43B7-295C7AF7766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7336707-BBA2-744B-0079-A811080E1B1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8B03F6D-FA4B-D591-444D-8A902323449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C9DC6D5-2467-B7D9-CC8C-68AEC627E3B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534721A-9B56-B8A9-5307-9C0802905DA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3ABF6F2-E8E3-FD62-6A45-627C0B5007DB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91989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DC950-BA0C-F172-5CDF-BAAD648AD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38194ED-9E15-A944-8AC7-854CAC708F4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DA9840-6BEB-3E44-FDE5-B79A2E9F91AF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4EE61A2-F364-B85B-BB20-74E06376A21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8FD197E-437E-74E5-B0F4-13FE88ABB2D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F692EAA-3DD8-9E3A-82A2-9AF911097E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AC1F90F-314E-5114-BBA7-B7FDB311EB27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التالية بالكلمة المناسبة؟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C468CED-0E50-C80A-E5A5-68353F4B0C0B}"/>
              </a:ext>
            </a:extLst>
          </p:cNvPr>
          <p:cNvSpPr txBox="1"/>
          <p:nvPr/>
        </p:nvSpPr>
        <p:spPr>
          <a:xfrm>
            <a:off x="950077" y="3631107"/>
            <a:ext cx="7210832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 </a:t>
            </a:r>
            <a:r>
              <a:rPr lang="ar-MA" sz="36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ﭐلْمُسافِرُ</a:t>
            </a:r>
            <a:r>
              <a:rPr lang="ar-MA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مِنْ سُرْعَةِ </a:t>
            </a:r>
            <a:r>
              <a:rPr lang="ar-MA" sz="36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ﭐلْحافِلَةِ</a:t>
            </a:r>
            <a:r>
              <a:rPr lang="ar-MA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000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A5BB473-8AE7-E682-D3CE-8A03BA254557}"/>
              </a:ext>
            </a:extLst>
          </p:cNvPr>
          <p:cNvSpPr/>
          <p:nvPr/>
        </p:nvSpPr>
        <p:spPr>
          <a:xfrm>
            <a:off x="583096" y="3552010"/>
            <a:ext cx="8171473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2345F67-3E8E-3F8D-4329-DB13EEE9965A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14D58DB-7878-FEAD-D892-A1BD974BB51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6A7214F-C18E-E3A2-7CC9-9ED531BCAB1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8CB96FB-B164-948D-E344-DD09E4A77EF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5EC651E-EEBE-BC02-36CE-6335979BBD8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0C08426-E173-4386-DD3C-0AF80DED746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FE1283C-8B76-8B6B-D074-3BB46449010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1D9267E-D5AA-5D0D-DD20-1ECF882054C1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5ED75AAE-A608-5CF1-5295-2451B047F49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9894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6D510-C845-0CFA-92A1-A1D25D26C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37B9ED8-5516-A11F-CF76-25E939FAC5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6AA92D2-1E88-CF47-6246-CAE688EAD469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CDC3688-CA41-44BF-0F0B-3B30EEF0332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F13CE6B-D0CD-1E89-5E8C-03FF6DF9BAA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CA5D8B4-A0E1-146D-744A-48A2838E5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445D15E-C050-1B26-4E72-E8BCF588C526}"/>
              </a:ext>
            </a:extLst>
          </p:cNvPr>
          <p:cNvSpPr txBox="1"/>
          <p:nvPr/>
        </p:nvSpPr>
        <p:spPr>
          <a:xfrm>
            <a:off x="422071" y="49036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لِنُصَحح،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6E5167D-DFC7-FC8E-A52D-237004D14FEF}"/>
              </a:ext>
            </a:extLst>
          </p:cNvPr>
          <p:cNvSpPr txBox="1"/>
          <p:nvPr/>
        </p:nvSpPr>
        <p:spPr>
          <a:xfrm>
            <a:off x="-163106" y="3736745"/>
            <a:ext cx="9307106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فَزِعَ</a:t>
            </a:r>
            <a:r>
              <a:rPr lang="ar-MA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ﭐلْمُسافِرُ</a:t>
            </a:r>
            <a:r>
              <a:rPr lang="ar-MA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مِنْ سُرْعَةِ </a:t>
            </a:r>
            <a:r>
              <a:rPr lang="ar-MA" sz="40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ﭐلْحافِلَةِ</a:t>
            </a:r>
            <a:r>
              <a:rPr lang="ar-MA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A6496DF-0C10-A3AA-2E07-9C102491CD97}"/>
              </a:ext>
            </a:extLst>
          </p:cNvPr>
          <p:cNvSpPr/>
          <p:nvPr/>
        </p:nvSpPr>
        <p:spPr>
          <a:xfrm>
            <a:off x="583096" y="3552010"/>
            <a:ext cx="8171473" cy="1544246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F7E7F19-9727-08B1-B956-C0911CD90AE5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EC1A0DF-0CC1-F4AE-9739-799D8FE8CED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7F7EB35-165E-AA91-791B-C0631D045DD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80A58E1-D3DD-5FA6-AB56-5ED76A4707C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06D4C3A-FBB2-4B29-CAB3-C1CAF659807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7192051-F85F-4526-323C-E80225E0F42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4187833-B339-FAD6-F55D-5358B1BA006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2B94C55-69DB-3F59-C28E-FD7A44F5A734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82106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2D24D-ECE6-7D39-60EA-0100E3706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C49F48B-4A97-7585-C112-6D06B38E6B5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AA22B46-B754-A0E2-452D-70ABDAE20E5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B977130-21F7-CEF6-8CDA-1295DB7C021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FCC2007-3DD2-01CF-9031-307F5F6F54C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053A408-F5CE-F1E6-DB85-224E3FB858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EC8BA9D-9F9E-B241-CCC8-F4C9E7BB49FD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التالية بالكلمة المناسبة؟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85414D-F44E-7847-DAAF-4BE13AC220A2}"/>
              </a:ext>
            </a:extLst>
          </p:cNvPr>
          <p:cNvSpPr txBox="1"/>
          <p:nvPr/>
        </p:nvSpPr>
        <p:spPr>
          <a:xfrm>
            <a:off x="950077" y="3631107"/>
            <a:ext cx="7210832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 </a:t>
            </a:r>
            <a:r>
              <a:rPr lang="ar-MA" sz="3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ﭐلْإِطْفائِيُّ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ﭐلْحَريقَ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بِسُرْعَةٍ.</a:t>
            </a:r>
            <a:endParaRPr lang="fr-MA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7B2CA83-2BF9-ACF2-123F-E488EF3FD0A4}"/>
              </a:ext>
            </a:extLst>
          </p:cNvPr>
          <p:cNvSpPr/>
          <p:nvPr/>
        </p:nvSpPr>
        <p:spPr>
          <a:xfrm>
            <a:off x="583096" y="3552010"/>
            <a:ext cx="8171473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1B7FE07-6766-70DD-A632-1D2CA4C6A100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06835E3-76F0-665A-874B-2A39013C4EC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09ADA0A-11F0-3030-B024-4EB373DF750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2448E4A-A6B9-5D7D-DAF9-DD51C92D27D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0F1C000-31F5-4A8E-B2D9-A85EDD0AC85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5B6352F-44EF-EB44-64C9-61548840445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3BED601-A008-BB78-465D-4E6DF99A173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F2A1529-AD05-077E-9B54-4F9E83B0F00D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6A022680-D182-DBA9-8CD1-C8F8B85D378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9889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3E482-3647-04B0-3D3E-941E2804A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E02CE88-0949-BEC4-97C1-A35158FA6CC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65FC9F2-B569-B62F-1C5B-EDE45D11EA7C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B3DEC-AB5A-2929-0828-B9F86759240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AE182C-5B02-64AE-DABD-2C9F7A450F3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23B87A-2798-B858-BFD2-B679C37644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B26FD38-8473-E041-952E-DAD54973269E}"/>
              </a:ext>
            </a:extLst>
          </p:cNvPr>
          <p:cNvSpPr txBox="1"/>
          <p:nvPr/>
        </p:nvSpPr>
        <p:spPr>
          <a:xfrm>
            <a:off x="422071" y="49036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لِنُصَحح،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9BFC81-4F68-AD7F-7596-14E6200F5CAF}"/>
              </a:ext>
            </a:extLst>
          </p:cNvPr>
          <p:cNvSpPr txBox="1"/>
          <p:nvPr/>
        </p:nvSpPr>
        <p:spPr>
          <a:xfrm>
            <a:off x="-163106" y="3613935"/>
            <a:ext cx="9307106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أَخْمَدَ</a:t>
            </a:r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ﭐلْإِطْفائِيُّ</a:t>
            </a:r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ﭐلْحَريقَ</a:t>
            </a:r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بِسُرْعَةٍ.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917039-08EB-35EC-7648-8F99B9ADF78C}"/>
              </a:ext>
            </a:extLst>
          </p:cNvPr>
          <p:cNvSpPr/>
          <p:nvPr/>
        </p:nvSpPr>
        <p:spPr>
          <a:xfrm>
            <a:off x="583096" y="3489305"/>
            <a:ext cx="8171473" cy="1300406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5ECAED8-953B-4C1A-FBEA-A3FEB96E421A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961585C-FC1B-0C53-9602-22392D7CC94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5F27B39-393D-3D90-02B9-C252337B7E6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1CBDBBF-F272-68BA-C026-2BA40AF355C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93CB1F5-EBC7-76FA-2785-5A6FA685C18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ADED109-2B98-ECF9-34AB-78A3A87CF2B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ED07788F-FE60-BD1E-6861-225A92B3354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9E684A-6FD3-5977-6452-35108B3329EE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12417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B7AD-F547-5A08-72CC-CA50147A2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0B4FFF5-267D-74CD-F86F-E5503FCC2F4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98C799-B522-CEBB-8DEE-60182B45EFC8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54B4036-1C66-8360-1D60-E6E568BCB31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DB19F8C-7413-93EC-B882-45824A58C2F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3CDF993-FDD5-40E5-9E77-6515969B4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E1F17C8-01C6-1895-C5D6-5367708EB817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التالية بالكلمة المناسبة؟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90714C2-EEF8-C688-5314-DC43093F9DFC}"/>
              </a:ext>
            </a:extLst>
          </p:cNvPr>
          <p:cNvSpPr txBox="1"/>
          <p:nvPr/>
        </p:nvSpPr>
        <p:spPr>
          <a:xfrm>
            <a:off x="950077" y="3631107"/>
            <a:ext cx="7210832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 </a:t>
            </a:r>
            <a:r>
              <a:rPr lang="ar-MA" sz="3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ﭐلْقِطَطُ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ﭐلثُّعْبانَ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مِنْ كُلِّ جانِبٍ.</a:t>
            </a:r>
            <a:endParaRPr lang="fr-MA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83A5140-B07D-7F93-6294-0000D582FA21}"/>
              </a:ext>
            </a:extLst>
          </p:cNvPr>
          <p:cNvSpPr/>
          <p:nvPr/>
        </p:nvSpPr>
        <p:spPr>
          <a:xfrm>
            <a:off x="583096" y="3552010"/>
            <a:ext cx="8171473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41193B7-9A0C-CD96-5B12-15419DBCA6B4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9555526-27D5-0E3A-9AB1-5FC8F897C6E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EB77ECD-34E5-0540-6AE2-5521921418D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A2509498-213A-EAA0-65FF-A918EBFED1A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CD35ABF-5873-12E3-F3FB-3B124D8E11DB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C548CC1-4D4E-686B-F994-3E413F9C4A7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EF078D2-A14D-A5FD-038A-E43C13FE35D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E91CEC-E4FF-6548-D06A-F971168F6C2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AC742748-79F4-DD18-8B2F-91BEA532F0C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6482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953A9-0A66-A3A2-7C90-9BB86B222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218E9D2-A72E-9B7A-5B51-E30417B1D73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AE453F-A48D-BA27-3F62-FFC880C7A642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64380F-D424-0532-F8F1-B5344B1585A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FFBE776-45B7-E572-61EE-29ABF48CCE4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57C2D5E-277D-C23A-CC6A-978F74BB9F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5D02C8A-2BD8-0633-0FD1-43102A078DBF}"/>
              </a:ext>
            </a:extLst>
          </p:cNvPr>
          <p:cNvSpPr txBox="1"/>
          <p:nvPr/>
        </p:nvSpPr>
        <p:spPr>
          <a:xfrm>
            <a:off x="422071" y="49036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لِنُصَحح،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1DAF2FC-D14A-021F-3602-6BB104898C10}"/>
              </a:ext>
            </a:extLst>
          </p:cNvPr>
          <p:cNvSpPr txBox="1"/>
          <p:nvPr/>
        </p:nvSpPr>
        <p:spPr>
          <a:xfrm>
            <a:off x="-163106" y="3613935"/>
            <a:ext cx="9307106" cy="1003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4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تُحاصِرُ</a:t>
            </a:r>
            <a:r>
              <a:rPr lang="a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ﭐلْقِطَطُ</a:t>
            </a:r>
            <a:r>
              <a:rPr lang="a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ﭐلثُّعْبانَ</a:t>
            </a:r>
            <a:r>
              <a:rPr lang="a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مِنْ كُلِّ جانِبٍ.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8D81C4E-BC5E-5370-B498-909C30F0B0A0}"/>
              </a:ext>
            </a:extLst>
          </p:cNvPr>
          <p:cNvSpPr/>
          <p:nvPr/>
        </p:nvSpPr>
        <p:spPr>
          <a:xfrm>
            <a:off x="583096" y="3523488"/>
            <a:ext cx="8171473" cy="1475232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BEB0708-0A9F-A396-F20C-401C50653EE0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D91ACF5-6695-6225-86B4-A8F1B5928DC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164E338-25C4-1159-E31B-A691D58C6C8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B4CD471-5AFF-553A-0D8A-00CD220D1F7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69D61CB-243A-0546-CFAA-B59E6B82FBC5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30E7868-F519-C487-1D42-C0E963A9E95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F838DCEF-D9A2-F20D-D422-56BF487DDA1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F0BF1F-15C1-1312-A203-01FA33719AA1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61939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C1C7C-4932-350A-BCCC-642CB54E0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BF4D17B-117D-71EF-4E21-332909FF65F3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260613B-BC97-0D68-B32B-F02A359AF720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9E008CD7-161E-C21C-C485-20B77EEB1532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0DC7F401-FFE9-5804-B626-2FC25E1C5F85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2974CA0F-3C13-7A2B-8D30-C7258701D591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C0F1FBF0-1AC9-3368-4239-DEAF4961D0A9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47F8D76-C6E9-10FF-2F0B-3BC78165D3F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216ABE4-9420-C007-CB9D-E55528C111CD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DB5C7DA-2CD3-209F-45DC-13EC1E837B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CA132CA0-FE55-1575-38B5-675641F8D1F1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9BDBB5A1-7269-BC94-1AA0-BD6A4F1565A9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FEE29B51-17DC-DB1E-745E-63720B1D8415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24E2B49C-CBE1-4AE9-0236-7B043F2F8B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E192E7C-A184-2EE3-2AF6-4025F2E8FE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1A54CCC-54E2-39E4-491B-8D84A896418E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5B61BE7-66D8-CD0B-D4F8-04D0FF1AA9F1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85FA492A-C6E9-6715-61C8-86D67EC5B9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1C7E5719-5BCE-FC87-BB51-66F1778FBB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6F5222F6-39F3-402B-3061-7A59980D658E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63C9BF92-FD6C-C887-5EFB-5A47E165780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D8C09178-C6B0-7869-990A-E7C562C1B8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2AC650D-AC4B-F5EF-B6AA-25B0A5E98D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88900E0-5196-DCC7-7258-4FEC2A67D9B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B6A9C7B0-2D4A-97E4-6AF6-124A9085EDC8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5D63EA7C-4BE5-425D-C941-909A66FC1C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40E6DA93-EA33-AB09-07EA-BE2716D2AB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084A762-043F-7A2E-EC0C-14B1ADCC8614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4949C287-0EE0-DFEC-6F69-80D115E50ABA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8CBF1C84-98B0-063B-A214-1A46ACAA5D7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9F345622-1E1D-271E-37C4-66218D51F0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486D308E-B4BA-DCFF-297D-F6AE66E6079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41D61077-4B7F-8399-F700-B61C06A69066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7A7A441E-B86B-4788-9CE0-ED3591E5C97E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E0D9AAD4-8233-3BE0-B67B-100831FDFCA8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ABC3898F-02BE-64DB-5D5D-31BCB0B8CC92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56EEDBAC-78F2-01CC-02E7-A336DCD5378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1CE185F-5423-F1A2-0DC4-52E662AED0B0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4E11E21F-6379-EB79-25C9-3E884CA5281F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37AC2E2D-CF05-0216-C484-9E963E1D47E6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D243E222-4ACE-A6B7-06FC-77C37FE51D8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3B121E84-DF88-D65C-7377-AB0AD7C39D3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12860E3E-CD52-95AD-03FD-E0194537BF9D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5C316442-4905-AAA7-4364-A6C2F70D5ED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98D0BADF-F437-3289-64D0-9FA926ED33B5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EFFA6938-9092-9B95-D8A5-4A111A129607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84F1695B-53F3-F756-028A-39910F7DB375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087156EB-AB0E-9FCB-DCB9-475CFCFE7C8D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F2DA993-2DB9-0E6E-38E4-4B814F86E37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F25178E0-25E7-2384-D961-9EC3E30F51B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5187177-A35E-94E7-15BF-4C9A4EFA20A1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EA17D689-3547-28A7-94EB-E4C8E1C0003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1AF492CA-867E-76F4-1A48-A456CFED84F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176587D-466B-8AFF-1EE4-909F711F032B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C92C047-DB99-E35B-C299-3CC60C034E76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C7BE802A-4916-3ECC-2056-00BD1A00C3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5E7CB8C-F2ED-7B53-4BBA-B2E833EF79A8}"/>
              </a:ext>
            </a:extLst>
          </p:cNvPr>
          <p:cNvSpPr txBox="1"/>
          <p:nvPr/>
        </p:nvSpPr>
        <p:spPr>
          <a:xfrm>
            <a:off x="1572599" y="2560082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 الطلاقة</a:t>
            </a:r>
          </a:p>
        </p:txBody>
      </p:sp>
    </p:spTree>
    <p:extLst>
      <p:ext uri="{BB962C8B-B14F-4D97-AF65-F5344CB8AC3E}">
        <p14:creationId xmlns:p14="http://schemas.microsoft.com/office/powerpoint/2010/main" val="16164577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DA483-8DCB-81BC-433D-7E476F11E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BDE7F12-CD90-4004-51ED-81308FAA738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8DD7CA3-9767-5395-57A5-E86BDD3CE1B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51BCB42-D6CD-1467-B291-39655DB71D5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3F4F42C-A23C-CD2A-24FB-D8D864C2AE8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74CFA4-670E-8921-10A4-EDE28A1C80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9BBDE72-87B8-7574-B43D-EBFEE0ADF18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ستقرؤون قصة جميلة وقعت بين  أسد وفأر. ثم ستجيبون على أسئلة للفهم.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EB48B7FE-3F5F-0B05-DA36-21B2310671E4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2131672D-4E9A-6632-E3FC-17470D4516E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99924951-E6EA-ABF6-97D5-D9454EF028A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21B5F0E-CCE4-D366-3783-303D67A0291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1017AEC-21BE-36AD-A5D2-DF99DFE8FE9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AC3F4AD-63BB-107E-7AAB-19169790D95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46719E2-5943-3225-7A89-281E1C8EC2D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C2E14F0-34DA-88A6-86AA-706F7C7F1A0F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580070BC-1DD4-6140-6267-FBE470B9B0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908" y="729159"/>
            <a:ext cx="3609187" cy="481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5420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B1FE0-8911-8FC5-9693-D9702CEE1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F911E66-E97F-4A36-C75D-FEFAF9A1F10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F68FA26-DEF9-3D0D-A077-2831F7460E0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B8C7E71-FF5A-05A8-52D1-0A979C36E53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BA35067-EE9C-8D37-6F1E-24FD02DB2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1D6B272-8424-B19B-D61C-6023A24AB9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0612479-AF55-B106-0E20-849561028E7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سأقرأ.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C2E245D-4AF8-B6A2-A08B-600FD06FC965}"/>
              </a:ext>
            </a:extLst>
          </p:cNvPr>
          <p:cNvSpPr txBox="1"/>
          <p:nvPr/>
        </p:nvSpPr>
        <p:spPr>
          <a:xfrm>
            <a:off x="362309" y="1468770"/>
            <a:ext cx="8362343" cy="4878900"/>
          </a:xfrm>
          <a:prstGeom prst="rect">
            <a:avLst/>
          </a:prstGeom>
          <a:noFill/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defRPr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just" rtl="1">
              <a:lnSpc>
                <a:spcPct val="200000"/>
              </a:lnSpc>
            </a:pPr>
            <a:r>
              <a:rPr lang="ar-MA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أَحَدِ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لْأَيّامِ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صَعَدَ فَأْرٌ عَلى ظَهْرِ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لْأَسَدِ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وَهُوَ نائِمٌ، وَبَدَأَ </a:t>
            </a:r>
            <a:r>
              <a:rPr lang="ar-MA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بِـ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للّعِبِ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مِمّا أَزْعَجَ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لْأَسَدَ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وَجَعَلَهُ يَسْتَيْقِظُ مِنْ نَوْمِهِ، فَوَقَعَ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لْفَأْرُ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تَحْتَ </a:t>
            </a:r>
            <a:r>
              <a:rPr lang="ar-MA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مَخالِبِهِ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فَزِعَ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لْفَأْرُ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عْتَذَرَ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لِلْأَسَدِ، وَأَخْبَرَهُ بِأَنَّهُ إِذا </a:t>
            </a:r>
            <a:r>
              <a:rPr lang="ar-MA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أَطَلَقَ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سَراحَهُ سَيُساعِدُهُ يَوْماً ما، فَأطَلَقَ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لْأسَدُ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لْفَأْرَ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لَكِنَّهُ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سْتَهْزَأَ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بِما قالَهُ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لْفَأْرُ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</a:t>
            </a:r>
            <a:endParaRPr lang="fr-MA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1E46852-2565-D5F2-2F83-E00A9A4DC266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10198232-C286-B4B4-CB1D-2AF6E2D08A0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D395B670-E8F5-284A-1037-D65EE368E90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CF0CDED-BC0B-D808-62F3-613EB99963E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0FD77367-13BB-D4CE-1F28-3C34F6A309C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D4B5FCC-A243-0F61-51B1-59CEC0B0CED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8EAE4F7-9319-E727-40AA-EF1ED710F70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E4B2882-82B8-4B83-680A-2917DE87D766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D5E92FD7-EF58-476C-7B54-8D593932362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48" y="330438"/>
            <a:ext cx="949433" cy="94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7854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F7693-2B59-32C0-FDF9-E082FCBF1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FE500B8-A674-34E2-251F-839B9D8454C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9680B26-9188-255A-F7F2-865A8AF51E4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7EF8F65-AC0D-FCFA-F4C8-CF4ABDFBF45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6DC3038-647D-5ACD-B513-138FFA153D0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A8E3B1D-5F3E-9F1D-6CC4-5A5EDD3FEC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0FC0AE-6A04-459B-75B0-C23F80ADDE2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يواصل الأستاذ القراءة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1ECBA3C-718C-48D9-1867-9E7D025C9EB5}"/>
              </a:ext>
            </a:extLst>
          </p:cNvPr>
          <p:cNvSpPr txBox="1"/>
          <p:nvPr/>
        </p:nvSpPr>
        <p:spPr>
          <a:xfrm>
            <a:off x="419348" y="2421583"/>
            <a:ext cx="8362343" cy="3894015"/>
          </a:xfrm>
          <a:prstGeom prst="rect">
            <a:avLst/>
          </a:prstGeom>
          <a:noFill/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defRPr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just" rtl="1">
              <a:lnSpc>
                <a:spcPct val="200000"/>
              </a:lnSpc>
            </a:pP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وَبَعْدَ أَيّامٍ، وَقَعَ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لْأَسَدُ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أَسيراً لَدى مَجْموعَةٍ مِنَ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لصَّيّادينَ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، حَيْثُ قاموا </a:t>
            </a:r>
            <a:r>
              <a:rPr lang="ar-MA" dirty="0"/>
              <a:t>بِرَبْطِهِ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بِـ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لْحِبالِ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، لَكِنَّ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لْفَأْرَ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لّذي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شاهَدَ ما يَحْدُ</a:t>
            </a:r>
            <a:r>
              <a:rPr lang="ar-S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ثُ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، قامَ يَقْضِمُ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لْحِبالَ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بِأَسْنانِهِ حتّى تَحَرَّرَ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لْأَسَدُ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، فَقالَ لَهُ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لْفَأْرُ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: أَلَمْ أَقُلْ لَكَ بِأَنّي سَوْفَ أُساعِدُكَ يَوْماً ما. </a:t>
            </a:r>
            <a:endParaRPr lang="fr-MA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F9039C8-6A5C-87B6-A974-78D2F4B1BDFE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B889E73-70A6-08EE-A9DB-AD5447630EB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7E79690-5D39-B438-2FA5-D9033AB1C82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08096E9-2662-11F9-5D3A-C5B010659F1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2E08CFD-5ED9-7DAD-6B81-97F9D389E83C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0332621-3164-5466-7056-FA08CDF2A74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79F2279-57F9-E4AC-9DDC-19B851EADB5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444A98E-8A73-89E2-B280-F3E7C1257318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58BB5395-6530-0395-1710-B7FA4291FB3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48" y="330438"/>
            <a:ext cx="949433" cy="94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3578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3F746-14F2-2566-7532-89BDF0449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E8C068C-B3A9-4B74-AF9B-7C20E9EBBB0F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87A168A-12A5-074F-4A4A-0C5E0197902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26F60D0-06B6-67A6-7EF6-28CC01F1922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95A1C48-2E51-0B8B-A8AA-FF9CCC15512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B6B3D4-3A21-B251-9015-443BD64EF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B378282-9920-8F39-18FC-739440907305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التلاميذ بالتناوب مقاطع الفقرة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DD9760A-1DFA-5028-9288-8DC9D7459E9A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29B60B5-8797-7292-B866-B3502142DA3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3F4436C-E6BC-0679-EABF-3276F8B6713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4047D2C-9486-52A7-20A9-8E5AB8BB936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FBA1E271-43FC-AC4C-5627-36555B154634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C7F5981-FCAF-D0D2-96E4-A6996271B2E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3E3A1E0-805A-9FBF-9E27-4E530D81B19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C050333-7500-98B3-CBA0-D145B0FD5FCB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3F84A222-45A8-6DCC-4A5C-A6E403BD984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BC2813B-0826-4B7F-58E8-172DE5015914}"/>
              </a:ext>
            </a:extLst>
          </p:cNvPr>
          <p:cNvSpPr txBox="1"/>
          <p:nvPr/>
        </p:nvSpPr>
        <p:spPr>
          <a:xfrm>
            <a:off x="362309" y="1274688"/>
            <a:ext cx="8362343" cy="4878900"/>
          </a:xfrm>
          <a:prstGeom prst="rect">
            <a:avLst/>
          </a:prstGeom>
          <a:noFill/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defRPr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just" rtl="1">
              <a:lnSpc>
                <a:spcPct val="200000"/>
              </a:lnSpc>
            </a:pPr>
            <a:r>
              <a:rPr lang="ar-MA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أَحَدِ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لْأَيّامِ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صَعَدَ فَأْرٌ عَلى ظَهْرِ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لْأَسَدِ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وَهُوَ نائِمٌ، وَبَدَأَ </a:t>
            </a:r>
            <a:r>
              <a:rPr lang="ar-MA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بِـ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للّعِبِ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مِمّا أَزْعَجَ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لْأَسَدَ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وَجَعَلَهُ يَسْتَيْقِظُ مِنْ نَوْمِهِ، فَوَقَعَ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لْفَأْرُ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تَحْتَ </a:t>
            </a:r>
            <a:r>
              <a:rPr lang="ar-MA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مَخالِبِهِ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فَزِعَ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لْفَأْرُ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عْتَذَرَ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لِلْأَسَدِ، وَأَخْبَرَهُ بِأَنَّهُ إِذا </a:t>
            </a:r>
            <a:r>
              <a:rPr lang="ar-MA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أَطَلَقَ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سَراحَهُ سَيُساعِدُهُ يَوْماً ما، فَأطَلَقَ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لْأسَدُ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لْفَأْرَ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لَكِنَّهُ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سْتَهْزَأَ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بِما قالَهُ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لْفَأْرُ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2094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87295-CCF0-4551-8729-D6818820F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B82F7D6-8A5E-4450-DD8C-23EDEC1D7A7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6424A32-2DC7-B0E8-44D3-39FB29AF764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8CCEED9-E063-AA54-02BB-21655791420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7608BA6-63E7-4CD2-310D-BBF1FDB6613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855317-2397-53D8-B409-2952CE9C45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634CAC9-FEE4-9E88-6806-40B58BD94648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يتايع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القراءة؟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التلاميذ بالتناوب مقاطع الفقرة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0AA9088-B60F-C8C0-CDC3-F66F6FBBDF95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DE7C7B9-F439-AEAE-F801-CFFB4049125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551351D1-2920-48CB-BBCD-C03844E8E14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3A518B2-2996-F84E-CF49-334A61591E4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DAE9949-BAE6-E2FC-76FF-FECC1D4A6B27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38D643E-D255-0BD0-9A6B-570CC660116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F37623C-0037-1750-B17F-300C915A3F3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6E6667B-742B-48F7-3A89-67155F9EAAF7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101EA1F3-FD60-CC9F-03B7-3E7C1D8CE6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49CC0A6-78AB-4579-3E2A-936044A3A4B2}"/>
              </a:ext>
            </a:extLst>
          </p:cNvPr>
          <p:cNvSpPr txBox="1"/>
          <p:nvPr/>
        </p:nvSpPr>
        <p:spPr>
          <a:xfrm>
            <a:off x="419348" y="2421583"/>
            <a:ext cx="8362343" cy="3894015"/>
          </a:xfrm>
          <a:prstGeom prst="rect">
            <a:avLst/>
          </a:prstGeom>
          <a:noFill/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defRPr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just" rtl="1">
              <a:lnSpc>
                <a:spcPct val="200000"/>
              </a:lnSpc>
            </a:pP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وَبَعْدَ أَيّامٍ، وَقَعَ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لْأَسَدُ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أَسيراً لَدى مَجْموعَةٍ مِنَ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لصَّيّادينَ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، حَيْثُ قاموا </a:t>
            </a:r>
            <a:r>
              <a:rPr lang="ar-MA" dirty="0"/>
              <a:t>بِرَبْطِهِ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بِـ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لْحِبالِ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، لَكِنَّ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لْفَأْرَ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لّذي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شاهَدَ ما يَحْدُ</a:t>
            </a:r>
            <a:r>
              <a:rPr lang="ar-S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ثُ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، قامَ يَقْضِمُ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لْحِبالَ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بِأَسْنانِهِ حتّى تَحَرَّرَ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لْأَسَدُ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، فَقالَ لَهُ </a:t>
            </a:r>
            <a:r>
              <a:rPr lang="ar-MA" b="1" dirty="0" err="1">
                <a:effectLst/>
              </a:rPr>
              <a:t>ﭐ</a:t>
            </a:r>
            <a:r>
              <a:rPr lang="ar-MA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لْفَأْرُ</a:t>
            </a:r>
            <a:r>
              <a:rPr lang="ar-MA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: أَلَمْ أَقُلْ لَكَ بِأَنّي سَوْفَ أُساعِدُكَ يَوْماً ما. 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81394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7206D-A1C1-5960-96AE-178F172A1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0506CCB-DC2A-6C30-9390-81284489AAF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A035E09-884A-9A67-9C59-BCDD87FD141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3D4F1BD-9A7C-9C6B-EB22-2DFFBEB57EF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D97F93F-A89D-1DCA-7578-FA9876604B5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BA9455D-7FF7-2BB7-17B3-BC5A336565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D06C8A-281C-DBD2-ED3B-2836F194318E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شخصيات النص؟ في أي مكان وقعت أحداثه؟ ماذا وقع في البداية؟...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7EE50FC-D619-8643-E87D-6E4F25ED2BAF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4BBBA09B-5438-CD44-02EB-97C7226931D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759F5076-8143-5A7C-EDC7-483669A46E0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2579C34-F48E-B1FF-04C4-14D4B2AF576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A1FED7A8-621F-3AA5-8558-236206FD24C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D0361BA-EFDF-2390-68A3-86B8019073F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D581A47-9D44-BC6D-E208-AF8EDF13FA5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C4D4AEE-BBDB-663C-5B36-D7C0EFA8AE63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687D111E-80F0-62C0-6447-051FEBEA44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2314" y="2538727"/>
            <a:ext cx="2841505" cy="261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2531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0E70E-35FE-EE03-CC98-96878BAF8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650EB99-612D-E469-4431-69EDED7FAC9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4921058-FFAD-356A-63B3-CE71E5B170E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0C8EFF9-D6B0-36EF-5853-13B4E849E81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9794402-28E7-AACE-6B69-12F857099FC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58B69A-C3AB-B2CD-FFCF-6A982A9CA3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C0DC3C7-A0E5-B7D5-2A11-88E9F0B67B4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الألواح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FB104F1-F732-C4C9-9016-806B8BD87BA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99D5FEF-4CD1-D278-B12C-E0CD911EF455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A8C95ED-50E8-B3AF-8AB2-F1F51670BEF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8BFB35A-8FDA-6B4F-6A01-9519A7D76B0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4D4BD9D-4064-0CC0-1652-45853F05FDA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824CDAC-05D0-947D-3F15-75B295D79498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2775EDB-D7B4-0351-160D-F49BF0602A4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94B140F-8EF2-C513-B086-D4919A1077F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DB70AC3-8D5D-C295-17D7-1D2A100332F7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52503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CE178-935B-2079-15A8-22E3F2075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0595128-0F44-BF45-B108-F61E2C3DF33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CDA0B87-3021-5637-A9FF-27EAEB341DE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E475E88-71FE-4224-487D-32FB36DB63F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6D93098-A9AF-5127-26B7-BB59EAF1DA6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0E6B82C-AC44-A343-A112-637E5F15A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3E46FD0-1598-E247-D578-BBF9F75E9A64}"/>
              </a:ext>
            </a:extLst>
          </p:cNvPr>
          <p:cNvSpPr txBox="1"/>
          <p:nvPr/>
        </p:nvSpPr>
        <p:spPr>
          <a:xfrm>
            <a:off x="422071" y="40694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 رقم الجواب الصحيح.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E5A38AC-C4F3-CEF0-3115-C4AFB5F48478}"/>
              </a:ext>
            </a:extLst>
          </p:cNvPr>
          <p:cNvSpPr txBox="1"/>
          <p:nvPr/>
        </p:nvSpPr>
        <p:spPr>
          <a:xfrm>
            <a:off x="422071" y="2751832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لْفَأْرَ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يَسْتَهْزِئُ بِهِ.</a:t>
            </a:r>
            <a:endParaRPr lang="ar-MA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558D6E9-8F58-149F-8B62-F2C798173BDC}"/>
              </a:ext>
            </a:extLst>
          </p:cNvPr>
          <p:cNvSpPr txBox="1"/>
          <p:nvPr/>
        </p:nvSpPr>
        <p:spPr>
          <a:xfrm>
            <a:off x="411470" y="3522745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لْفَأْرَ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يَلْعَبُ بِذَيْلِهِ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8F1E781-0445-1A0B-D971-ECE3219D47BA}"/>
              </a:ext>
            </a:extLst>
          </p:cNvPr>
          <p:cNvSpPr txBox="1"/>
          <p:nvPr/>
        </p:nvSpPr>
        <p:spPr>
          <a:xfrm>
            <a:off x="411470" y="4305758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لْفَأْرَ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رَبَطَهُ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بِـﭑلْحِبالِ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BD550575-0BC0-89D2-8C1F-E2003C0AD33D}"/>
              </a:ext>
            </a:extLst>
          </p:cNvPr>
          <p:cNvSpPr/>
          <p:nvPr/>
        </p:nvSpPr>
        <p:spPr>
          <a:xfrm>
            <a:off x="6076335" y="293984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1</a:t>
            </a:r>
            <a:endParaRPr lang="fr-MA" sz="2000" b="1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05CFCCA-FAD7-2B05-D523-421C43760E14}"/>
              </a:ext>
            </a:extLst>
          </p:cNvPr>
          <p:cNvSpPr/>
          <p:nvPr/>
        </p:nvSpPr>
        <p:spPr>
          <a:xfrm>
            <a:off x="6076335" y="3696634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304C260B-C541-8763-E79D-5A18E05F4A73}"/>
              </a:ext>
            </a:extLst>
          </p:cNvPr>
          <p:cNvSpPr/>
          <p:nvPr/>
        </p:nvSpPr>
        <p:spPr>
          <a:xfrm>
            <a:off x="6076335" y="447160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3</a:t>
            </a:r>
            <a:endParaRPr lang="fr-MA" sz="2000" b="1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56F3BF-C62E-28A2-9A8E-37C7DE08123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F6AD1EF-8D03-C782-FFEB-573B50D3545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42512FFC-4FA9-A663-6B19-16B5C0FDE32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E8D1178B-115F-153A-D1AE-387A9A43E93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B8F3CA60-3A6D-31D3-1503-720B6253CC3D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1A9BE8D-1F2A-EF23-007F-2F62A4FB63C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681D52A1-145E-FE80-2BC1-0E6F1AADBCC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E609FA7-D68B-CE4F-6ACB-A26785A56469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173514CD-B5F4-ACFC-7CC8-4680E5D6410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CDE09F03-BC62-BF97-4608-34F5B75E7D16}"/>
              </a:ext>
            </a:extLst>
          </p:cNvPr>
          <p:cNvSpPr txBox="1"/>
          <p:nvPr/>
        </p:nvSpPr>
        <p:spPr>
          <a:xfrm>
            <a:off x="3421829" y="1989796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اِنْزَعَجَ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لْأَسَدُ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لِأَنَّ :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D3EFE95-C485-67D2-5ED1-D5CB9CF07832}"/>
              </a:ext>
            </a:extLst>
          </p:cNvPr>
          <p:cNvSpPr txBox="1"/>
          <p:nvPr/>
        </p:nvSpPr>
        <p:spPr>
          <a:xfrm>
            <a:off x="422071" y="5050701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لْفَأْرَ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صَعَدَ عَلى ظَهِرِهِ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1E64152C-DB1A-05B9-4A56-51E2C388AF81}"/>
              </a:ext>
            </a:extLst>
          </p:cNvPr>
          <p:cNvSpPr/>
          <p:nvPr/>
        </p:nvSpPr>
        <p:spPr>
          <a:xfrm>
            <a:off x="6104773" y="5210629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4</a:t>
            </a:r>
            <a:endParaRPr lang="fr-MA" sz="2000" b="1" dirty="0"/>
          </a:p>
        </p:txBody>
      </p:sp>
    </p:spTree>
    <p:extLst>
      <p:ext uri="{BB962C8B-B14F-4D97-AF65-F5344CB8AC3E}">
        <p14:creationId xmlns:p14="http://schemas.microsoft.com/office/powerpoint/2010/main" val="1640132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606DF-6984-0485-6D47-04D27D5C3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29956BD-2E24-F73B-E1DE-3457CE24E78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12D4D9D-569B-BE77-56A6-0BEADF04F2F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5CB2CCE-CBF4-E044-741A-3BFD67DC2AD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D94580-CBC5-8875-ECCA-CD9A8009237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AAB1CA-D674-A790-3666-8BE6CBC6CB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F3A9E5F-CFC3-AEB7-D24B-CD3BB63D85B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10D7AE8C-8553-4261-6272-A8D8946FF53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CD27A9D-D308-30DD-B8C2-A8D3C1041200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FE724DA-8C7B-5737-7E5A-542860F6A03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723C0CF-0D5F-EFB4-1E73-D7BA47D8ACA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006F3A4-5100-109B-1985-96258161FE6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06777CD-6EE3-74C9-3717-66795459D85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50164D3-668C-5632-BEB0-D122567893A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9E6AA67-FBB8-3088-04CE-7F55012521E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D45B998-7E98-24F6-E6CE-1BB4928284BB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95890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DEB48-8CAF-17B2-119D-06D19DA34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6D31953-1532-F0EB-9BCB-E2867C85C93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C14A42A-766C-2EC4-8C7F-A5104A24CBA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08447F2-464F-9C99-C319-C9D5395277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06494FC-5EAA-D949-6BFB-BF8FC37ED19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A7DAA66-4CA4-75D1-0C9E-0B1D7DA0D9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ABC836A-8365-01F4-78C9-464A4C6936D3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 كاملا.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8B779E7-4D01-8C02-0202-79F114206B78}"/>
              </a:ext>
            </a:extLst>
          </p:cNvPr>
          <p:cNvSpPr txBox="1"/>
          <p:nvPr/>
        </p:nvSpPr>
        <p:spPr>
          <a:xfrm>
            <a:off x="0" y="4938339"/>
            <a:ext cx="8996943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اِنْزَعَجَ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ﭐلْأَسَدُ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لِأَنَّ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ﭐلْفَأْرَ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صَعَدَ عَلى ظَهِرِهِ.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5DF3A0E-EA8B-8A26-A54B-1BA9C154793D}"/>
              </a:ext>
            </a:extLst>
          </p:cNvPr>
          <p:cNvSpPr/>
          <p:nvPr/>
        </p:nvSpPr>
        <p:spPr>
          <a:xfrm>
            <a:off x="521110" y="4837470"/>
            <a:ext cx="8091205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648F049-EE08-2397-5E73-1900AD1DE065}"/>
              </a:ext>
            </a:extLst>
          </p:cNvPr>
          <p:cNvGrpSpPr/>
          <p:nvPr/>
        </p:nvGrpSpPr>
        <p:grpSpPr>
          <a:xfrm>
            <a:off x="312516" y="-82924"/>
            <a:ext cx="8412136" cy="424239"/>
            <a:chOff x="235602" y="-113375"/>
            <a:chExt cx="8412136" cy="424239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F295D715-A621-3695-1A19-957B3FD8EBE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52C20E7-C6EB-48E1-CD90-3A44167514D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4C9E896-1963-F577-991E-4BFD5CAEA6B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096653C1-ECCE-57E5-A133-2FE126F8B10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49D7540C-2177-22F5-23F4-6C566FF5586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A8B36C8D-5F28-30D6-ABE1-65AD2987554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DF859F0-E080-D981-3975-C49CB8B0879A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CB8889D3-0911-6582-439A-868F03F85B8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AD36644-81B4-1167-465F-699175FBF6DB}"/>
              </a:ext>
            </a:extLst>
          </p:cNvPr>
          <p:cNvSpPr txBox="1"/>
          <p:nvPr/>
        </p:nvSpPr>
        <p:spPr>
          <a:xfrm>
            <a:off x="2922376" y="1559357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اِنْزَعَجَ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لْأَسَدُ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لِأَنَّ :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1062FA7-69D5-B345-5F2D-11AA96015272}"/>
              </a:ext>
            </a:extLst>
          </p:cNvPr>
          <p:cNvSpPr txBox="1"/>
          <p:nvPr/>
        </p:nvSpPr>
        <p:spPr>
          <a:xfrm>
            <a:off x="-77382" y="2154204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لْفَأْرَ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صَعَدَ عَلى ظَهِرِهِ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9E68577E-70E6-C4F9-2E4E-A52D03798422}"/>
              </a:ext>
            </a:extLst>
          </p:cNvPr>
          <p:cNvSpPr/>
          <p:nvPr/>
        </p:nvSpPr>
        <p:spPr>
          <a:xfrm>
            <a:off x="5605320" y="2314132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4</a:t>
            </a:r>
            <a:endParaRPr lang="fr-MA" sz="2000" b="1" dirty="0"/>
          </a:p>
        </p:txBody>
      </p:sp>
    </p:spTree>
    <p:extLst>
      <p:ext uri="{BB962C8B-B14F-4D97-AF65-F5344CB8AC3E}">
        <p14:creationId xmlns:p14="http://schemas.microsoft.com/office/powerpoint/2010/main" val="32062716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5F8B7-4151-10EF-B074-86E48CF4A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FF080D7-E21F-0A4E-B25A-01525147448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2F03C32-1A4E-B77E-9F48-8F238030FF6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09DD0E0-83D2-67F5-CBE8-EEBBB523789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831D996-BB79-01B1-72AA-65FCD439E33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BA9238D-B784-ADB6-EEF0-DF815EDF2C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DFD17A6-2C81-A252-3C61-5073A3D51C86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 رقم الجواب الصحيح.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D6678F-80A6-5C4E-A810-D3183CEDA165}"/>
              </a:ext>
            </a:extLst>
          </p:cNvPr>
          <p:cNvSpPr txBox="1"/>
          <p:nvPr/>
        </p:nvSpPr>
        <p:spPr>
          <a:xfrm>
            <a:off x="422071" y="2743677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اِخْتَبَأَ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ﭐلْفَأْرُ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فَرْوِ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ﭐلْأَسَدِ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7030B86-BC1D-CB22-82A3-756EBA092FA0}"/>
              </a:ext>
            </a:extLst>
          </p:cNvPr>
          <p:cNvSpPr txBox="1"/>
          <p:nvPr/>
        </p:nvSpPr>
        <p:spPr>
          <a:xfrm>
            <a:off x="2979175" y="1600944"/>
            <a:ext cx="5565913" cy="93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عِنْدَما </a:t>
            </a:r>
            <a:r>
              <a:rPr lang="ar-MA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ﭐسْتَيْقَظَ</a:t>
            </a: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لْأَسَدُ</a:t>
            </a: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299A3E-9AE8-AD86-562C-2F7686EA7225}"/>
              </a:ext>
            </a:extLst>
          </p:cNvPr>
          <p:cNvSpPr txBox="1"/>
          <p:nvPr/>
        </p:nvSpPr>
        <p:spPr>
          <a:xfrm>
            <a:off x="422071" y="4312778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فَزِعَ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ﭐلْفَأْرُ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وَهَرَبَ بَعيداً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414E828-431E-5C14-C516-7AB3ECED0E6B}"/>
              </a:ext>
            </a:extLst>
          </p:cNvPr>
          <p:cNvSpPr txBox="1"/>
          <p:nvPr/>
        </p:nvSpPr>
        <p:spPr>
          <a:xfrm>
            <a:off x="422071" y="3567835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اِسْتَمَرَّ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ﭐلْفَأْرُ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ﭐللَّعِبِ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CF57CEB1-6BC6-24D9-99F9-224CE56B3FCD}"/>
              </a:ext>
            </a:extLst>
          </p:cNvPr>
          <p:cNvSpPr/>
          <p:nvPr/>
        </p:nvSpPr>
        <p:spPr>
          <a:xfrm>
            <a:off x="6076335" y="293984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1</a:t>
            </a:r>
            <a:endParaRPr lang="fr-MA" sz="2000" b="1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F44E5963-AD8A-03DF-DFD1-375FFF7C073C}"/>
              </a:ext>
            </a:extLst>
          </p:cNvPr>
          <p:cNvSpPr/>
          <p:nvPr/>
        </p:nvSpPr>
        <p:spPr>
          <a:xfrm>
            <a:off x="6076335" y="3696634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2E0131B-F1E8-CA84-DD4F-5A216AD5FF9F}"/>
              </a:ext>
            </a:extLst>
          </p:cNvPr>
          <p:cNvSpPr/>
          <p:nvPr/>
        </p:nvSpPr>
        <p:spPr>
          <a:xfrm>
            <a:off x="6076335" y="447160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3</a:t>
            </a:r>
            <a:endParaRPr lang="fr-MA" sz="2000" b="1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5269420-7417-9867-67D9-558CF9B09463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70545AEE-A7BD-DBEE-6791-CC8DCE753B3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23CED1E5-1E07-05F8-E265-5FC12188912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5ABE971-AA96-E434-7FCC-1819958CC28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EC164222-E3FB-E81E-A806-31F62AD746C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16A07F42-CAE4-7469-0D18-1F9CD89C716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D363BE04-3836-7E52-0B6A-34AC59CC65B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383D2A3-4811-737B-C3D0-F522AE5208A8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C547E783-E967-2DE2-E5E2-75337901898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042618-EAAD-90B5-81EE-B7ECF5A81E93}"/>
              </a:ext>
            </a:extLst>
          </p:cNvPr>
          <p:cNvSpPr txBox="1"/>
          <p:nvPr/>
        </p:nvSpPr>
        <p:spPr>
          <a:xfrm>
            <a:off x="422071" y="5114910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وَقَعَ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ﭐلْفَأْرُ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تَحْتَ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مَخالِبِهِ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AFF6591C-AA83-C758-56A5-A2944055CACB}"/>
              </a:ext>
            </a:extLst>
          </p:cNvPr>
          <p:cNvSpPr/>
          <p:nvPr/>
        </p:nvSpPr>
        <p:spPr>
          <a:xfrm>
            <a:off x="6086937" y="5281091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4</a:t>
            </a:r>
            <a:endParaRPr lang="fr-MA" sz="2000" b="1" dirty="0"/>
          </a:p>
        </p:txBody>
      </p:sp>
    </p:spTree>
    <p:extLst>
      <p:ext uri="{BB962C8B-B14F-4D97-AF65-F5344CB8AC3E}">
        <p14:creationId xmlns:p14="http://schemas.microsoft.com/office/powerpoint/2010/main" val="37375089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87148-EDAB-A8E1-3825-F97828629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6EBAA1F-38F3-553F-D5AE-BFB2FE4C7F4F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4D61567-137F-EF16-195F-7AE0F86CB18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DF1EB07-8051-22E2-5747-A5A18CB9836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A52B03E-F647-AEC9-D177-56E95410E8F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76FFF9-F470-9795-A68E-E21D1E273B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A900CF3-4F62-85E8-61D9-B3496613C21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C672DEB1-FBA4-16CC-2B60-49EC358E792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F2112C0D-EE62-CF86-5976-2A3205C93AC0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5706C341-E305-B0E1-4DAB-795F3809843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7008CD6E-C1A7-952D-9237-EC02E4E8CF0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9B7E177E-7E76-1E21-6A2A-08594F2BA62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DF1A4B9D-527A-6504-CBBD-69EE2E6A7AA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CA13847-55C5-AC7D-ACE6-059229EEA95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809544B-2EB6-5C67-D35A-17B4CC2BC2D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772A0D9-23F2-AECE-52E5-5B1D8A690723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57070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ACB9E-7544-1E51-D393-35EDAE044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C02608F-2C44-D53F-B08D-A928732B85B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BFC2E83-49C7-64F0-2DA6-6FC717FB9596}"/>
              </a:ext>
            </a:extLst>
          </p:cNvPr>
          <p:cNvGrpSpPr/>
          <p:nvPr/>
        </p:nvGrpSpPr>
        <p:grpSpPr>
          <a:xfrm>
            <a:off x="312517" y="328008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7B4A2E6-2AAB-427B-7E3E-9ED6CB7C98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64456AE-8AE9-92CD-FA89-C2AE9E10BEA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E1DF326-5667-098E-BE7C-526F3E7A6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9953BA2-0F06-0C1A-95AF-DCD89D137424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 كاملا.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97A4ECB-085B-5081-9D35-2D44D408082B}"/>
              </a:ext>
            </a:extLst>
          </p:cNvPr>
          <p:cNvSpPr txBox="1"/>
          <p:nvPr/>
        </p:nvSpPr>
        <p:spPr>
          <a:xfrm>
            <a:off x="905858" y="4742396"/>
            <a:ext cx="7434043" cy="93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عِنْدَما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ﭐسْتَيْقَظَ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ﭐلْأَسَدُ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وَقَعَ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ﭐلْفَأْرُ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تَحْتَ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مَخالِبِهِ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79718AE-E340-04D1-4C93-1D523E9E92E8}"/>
              </a:ext>
            </a:extLst>
          </p:cNvPr>
          <p:cNvSpPr/>
          <p:nvPr/>
        </p:nvSpPr>
        <p:spPr>
          <a:xfrm>
            <a:off x="521110" y="4786716"/>
            <a:ext cx="8203541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DD960E9-1AA6-E0CB-2B31-B07B82CDA54A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98623032-E2A8-13B5-A43B-7638CA3FA29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F1CA59A-13ED-06F0-64DA-ECADAF42400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06A750B-3561-8DFE-CBF8-20C456AED21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1976148-4048-94F2-0ED9-5E739888BE1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65D3DDF5-3181-1409-D1F9-3229F73A411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16F3C2C4-7E0F-31CD-AD39-70B629F661E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39E616D-1802-F733-DC19-37DC3F07452A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B0E0188E-C784-EEE6-2C15-44FE8022AC5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2592ED3-AB6F-DF01-2413-73AEA8B72131}"/>
              </a:ext>
            </a:extLst>
          </p:cNvPr>
          <p:cNvSpPr txBox="1"/>
          <p:nvPr/>
        </p:nvSpPr>
        <p:spPr>
          <a:xfrm>
            <a:off x="2795096" y="1293875"/>
            <a:ext cx="5565913" cy="93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عِنْدَما </a:t>
            </a:r>
            <a:r>
              <a:rPr lang="ar-MA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ﭐسْتَيْقَظَ</a:t>
            </a: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لْأَسَدُ</a:t>
            </a: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E28DF2C-5056-F09C-17A0-94C8856B68BE}"/>
              </a:ext>
            </a:extLst>
          </p:cNvPr>
          <p:cNvSpPr txBox="1"/>
          <p:nvPr/>
        </p:nvSpPr>
        <p:spPr>
          <a:xfrm>
            <a:off x="-59546" y="2157640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وَقَعَ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ﭐلْفَأْرُ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تَحْتَ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مَخالِبِهِ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2C060D39-914F-CE94-06EB-5EF864A13FA5}"/>
              </a:ext>
            </a:extLst>
          </p:cNvPr>
          <p:cNvSpPr/>
          <p:nvPr/>
        </p:nvSpPr>
        <p:spPr>
          <a:xfrm>
            <a:off x="5605320" y="2323821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4</a:t>
            </a:r>
            <a:endParaRPr lang="fr-MA" sz="2000" b="1" dirty="0"/>
          </a:p>
        </p:txBody>
      </p:sp>
    </p:spTree>
    <p:extLst>
      <p:ext uri="{BB962C8B-B14F-4D97-AF65-F5344CB8AC3E}">
        <p14:creationId xmlns:p14="http://schemas.microsoft.com/office/powerpoint/2010/main" val="9168582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CD65B-1B75-C2F0-9B84-951BFF162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55DC4D0-AC39-7F76-0ED1-DDA952EFB1F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325A8F-2981-D10A-76B8-5AD38F18EC0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40FF9E5-7463-6639-D4E1-54E4C2447AA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8FF76D-39C3-4DD4-62A1-39867DE0088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B60D2DA-FF6F-B740-CA58-9CCA06469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53E0CB5-E4BE-07A1-2BF1-CB41553870CE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 رقم الجواب الصحيح.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D4F4D0F-3182-7AB0-A821-00AAD3CB576B}"/>
              </a:ext>
            </a:extLst>
          </p:cNvPr>
          <p:cNvSpPr txBox="1"/>
          <p:nvPr/>
        </p:nvSpPr>
        <p:spPr>
          <a:xfrm>
            <a:off x="-255639" y="2743677"/>
            <a:ext cx="624362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لِأَنَّ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ﭐلْفَأْرَ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ساعَدَهُ.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77BD8D0-C5F5-4AE2-0B9B-C3960C8AA8CF}"/>
              </a:ext>
            </a:extLst>
          </p:cNvPr>
          <p:cNvSpPr txBox="1"/>
          <p:nvPr/>
        </p:nvSpPr>
        <p:spPr>
          <a:xfrm>
            <a:off x="2979175" y="1600944"/>
            <a:ext cx="5565913" cy="93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أَطْلَقَ </a:t>
            </a:r>
            <a:r>
              <a:rPr lang="ar-MA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لْأَسَدُ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ﭐلْفَأْرَ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07D9F33-861A-B326-85D8-5633955D3570}"/>
              </a:ext>
            </a:extLst>
          </p:cNvPr>
          <p:cNvSpPr txBox="1"/>
          <p:nvPr/>
        </p:nvSpPr>
        <p:spPr>
          <a:xfrm>
            <a:off x="510422" y="5116045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لِأَنَّ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ﭐلصَّيادينَ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هَجَموا عليْهِ. 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21BCE04-6A8C-FC72-BC1C-14F0B31DA9C3}"/>
              </a:ext>
            </a:extLst>
          </p:cNvPr>
          <p:cNvSpPr txBox="1"/>
          <p:nvPr/>
        </p:nvSpPr>
        <p:spPr>
          <a:xfrm>
            <a:off x="422071" y="3567835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لِأَنَّ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ﭐلْفَأْرَ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اعْتَذَرَ إِلَيْهِ. 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143B792-36AD-04ED-F2BD-54C62C29E9CC}"/>
              </a:ext>
            </a:extLst>
          </p:cNvPr>
          <p:cNvSpPr/>
          <p:nvPr/>
        </p:nvSpPr>
        <p:spPr>
          <a:xfrm>
            <a:off x="6076335" y="293984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1</a:t>
            </a:r>
            <a:endParaRPr lang="fr-MA" sz="2000" b="1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5A632D2E-A160-3744-858B-6B5950A61425}"/>
              </a:ext>
            </a:extLst>
          </p:cNvPr>
          <p:cNvSpPr/>
          <p:nvPr/>
        </p:nvSpPr>
        <p:spPr>
          <a:xfrm>
            <a:off x="6076335" y="3696634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550A8D8D-5184-C0F0-EDD5-82A3C4292BC0}"/>
              </a:ext>
            </a:extLst>
          </p:cNvPr>
          <p:cNvSpPr/>
          <p:nvPr/>
        </p:nvSpPr>
        <p:spPr>
          <a:xfrm>
            <a:off x="6076335" y="447160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3</a:t>
            </a:r>
            <a:endParaRPr lang="fr-MA" sz="2000" b="1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F3D1EF00-5AF4-58D9-7526-8A0D3FB38DA0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87CEBF6-49DC-036B-891D-6E460B988B0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5F68597-E92E-1B5B-220B-DB97010CD2F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7F541D2-9C03-4398-1766-E867132CF86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5E32D527-11F3-E4F1-65A8-D41DCCA6DBF8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ECB42C10-241A-BFB3-450A-C9481E1A51A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D4A537C9-03AC-25F6-3F87-F2590508D89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7899D63A-54F6-EE82-AA96-187A7689513E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25353F06-8E01-3A68-E921-2CF8D2DD116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CDB7266-AD6C-EF06-9B18-CE0E389E382E}"/>
              </a:ext>
            </a:extLst>
          </p:cNvPr>
          <p:cNvSpPr txBox="1"/>
          <p:nvPr/>
        </p:nvSpPr>
        <p:spPr>
          <a:xfrm>
            <a:off x="411470" y="4359474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لِأَنَّ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ﭐلْفَأْرَ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كَذَبَ عَلَيْهِ. 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14A5E25B-8D7B-C498-DDCB-6BF2807F002F}"/>
              </a:ext>
            </a:extLst>
          </p:cNvPr>
          <p:cNvSpPr/>
          <p:nvPr/>
        </p:nvSpPr>
        <p:spPr>
          <a:xfrm>
            <a:off x="6086937" y="5281091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4</a:t>
            </a:r>
            <a:endParaRPr lang="fr-MA" sz="2000" b="1" dirty="0"/>
          </a:p>
        </p:txBody>
      </p:sp>
    </p:spTree>
    <p:extLst>
      <p:ext uri="{BB962C8B-B14F-4D97-AF65-F5344CB8AC3E}">
        <p14:creationId xmlns:p14="http://schemas.microsoft.com/office/powerpoint/2010/main" val="30671178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2883F-1B10-C48E-22F6-4B262A6BB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C4098B4-04C7-82B6-8DC8-1FD5B0F66D1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EA50F63-7CEB-611E-2044-BCB8B9B2156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6DF8C3F-84A7-F44E-F265-EAD3A8A17AF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F8D806B-012D-023B-07A5-162616D28D8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A93EC14-4243-4BD9-B68E-BB62D24CCC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C405C46-5EB6-0C45-3F47-B0A8AE8355E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031D329-F832-7702-0FEC-CD284B06A24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76DB3C34-7547-ADA6-5589-8323305CF21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28DD5FDD-28DE-6D45-B50A-535B1D1A68E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A5020BD6-2A59-0A47-7B09-1721F21900E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CD2B697F-B29F-8B31-72DD-17671E24E46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AA830F8-B90B-312F-74BA-74EDA26AF462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20B4BD0-AF7D-9C11-C7DD-8E2B6C10F3C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8D0D574-93C6-3A42-7A84-A0227261AA1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6717314-4662-B80C-FEC9-723EE9C9CAF3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88081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736EC-32BF-A3AB-E673-1745A2D51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3E64432-C824-884B-BD9C-448C4BD8B68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DD32BB4-75E3-8F91-182E-07C131FC37AC}"/>
              </a:ext>
            </a:extLst>
          </p:cNvPr>
          <p:cNvGrpSpPr/>
          <p:nvPr/>
        </p:nvGrpSpPr>
        <p:grpSpPr>
          <a:xfrm>
            <a:off x="312517" y="328008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310112C-1143-7AC2-E992-B3E441A8A15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49BA55-777D-E9AD-5380-A7E596C8B18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A28C149-18F5-9080-FAAA-C7BA44667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402328-FFE4-5A42-450D-97542F69043E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 كاملا.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CDB0335-356F-3863-1943-6E8C84813C6D}"/>
              </a:ext>
            </a:extLst>
          </p:cNvPr>
          <p:cNvSpPr txBox="1"/>
          <p:nvPr/>
        </p:nvSpPr>
        <p:spPr>
          <a:xfrm>
            <a:off x="905858" y="4742396"/>
            <a:ext cx="7434043" cy="93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أَطْلَقَ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ﭐلْأَسَدُ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ﭐلْفَأْرَ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لِأَنَّ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ﭐلْفَأْرَ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اعْتَذَرَ إِلَيْهِ.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3388AC0-1575-D53E-C8FB-66BE7C7468C1}"/>
              </a:ext>
            </a:extLst>
          </p:cNvPr>
          <p:cNvSpPr/>
          <p:nvPr/>
        </p:nvSpPr>
        <p:spPr>
          <a:xfrm>
            <a:off x="521110" y="4786716"/>
            <a:ext cx="8203541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6B83874-EC72-8D9E-B682-19E8C90C97BF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A1B2843E-4D52-A79B-ED58-77AEF0D8FB9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A592771-F93C-2CD4-EC73-38F6EC34F9A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B8D139A-58C4-902F-CE04-62E61521066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9C4BE669-9C32-31B2-84EF-EF440F4E00D7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54074BED-2766-953B-EE77-0E739C1F0BC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C60D3044-FAC1-E46F-53C4-776200114F3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52290C4-EBC7-CF79-C506-A09F7C11F240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9FB5A5B4-3730-E8E3-DED6-C42C553919A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1F35C56C-030D-B8A2-E06C-2A446A539239}"/>
              </a:ext>
            </a:extLst>
          </p:cNvPr>
          <p:cNvSpPr txBox="1"/>
          <p:nvPr/>
        </p:nvSpPr>
        <p:spPr>
          <a:xfrm>
            <a:off x="2497395" y="1401905"/>
            <a:ext cx="5565913" cy="93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أَطْلَقَ </a:t>
            </a:r>
            <a:r>
              <a:rPr lang="ar-MA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لْأَسَدُ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ﭐلْفَأْرَ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391AC8F-7493-C7C8-7775-0E4C0BFE7F9F}"/>
              </a:ext>
            </a:extLst>
          </p:cNvPr>
          <p:cNvSpPr txBox="1"/>
          <p:nvPr/>
        </p:nvSpPr>
        <p:spPr>
          <a:xfrm>
            <a:off x="-481780" y="2210629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لِأَنَّ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ﭐلْفَأْرَ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اعْتَذَرَ إِلَيْهِ. 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24E9AC52-5BA0-BB62-784D-55E6BE2264F9}"/>
              </a:ext>
            </a:extLst>
          </p:cNvPr>
          <p:cNvSpPr/>
          <p:nvPr/>
        </p:nvSpPr>
        <p:spPr>
          <a:xfrm>
            <a:off x="5172484" y="2339428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</p:spTree>
    <p:extLst>
      <p:ext uri="{BB962C8B-B14F-4D97-AF65-F5344CB8AC3E}">
        <p14:creationId xmlns:p14="http://schemas.microsoft.com/office/powerpoint/2010/main" val="31281544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A4BC3-3087-A39C-ECF6-1FF2F1AC6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CAF9907-25D1-41E3-9AAC-CBC4F8153A4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210AC84-176F-1457-BDA7-C5FAD9C30BE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18600F8-88FA-AA0B-D7C6-30CFB8D66BD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62377CB-3C74-8456-E3FA-A600AABB799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699F577-3508-BA8A-34B4-30198E784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9746D66-2ED2-DBAE-0F49-97255548163C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 رقم الجواب الصحيح.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FA18BA2-DD90-ED19-35BE-90943301736E}"/>
              </a:ext>
            </a:extLst>
          </p:cNvPr>
          <p:cNvSpPr txBox="1"/>
          <p:nvPr/>
        </p:nvSpPr>
        <p:spPr>
          <a:xfrm>
            <a:off x="-255639" y="2743677"/>
            <a:ext cx="624362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بِدون مُساعَدَةِ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ﭐلْفَأْرِ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58BBCAC-6D5C-8892-FB6F-3AC89B27FF6E}"/>
              </a:ext>
            </a:extLst>
          </p:cNvPr>
          <p:cNvSpPr txBox="1"/>
          <p:nvPr/>
        </p:nvSpPr>
        <p:spPr>
          <a:xfrm>
            <a:off x="2979175" y="1600944"/>
            <a:ext cx="5565913" cy="93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تَحَرَّرَ </a:t>
            </a:r>
            <a:r>
              <a:rPr lang="ar-MA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لْأَسَدُ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مِنَ 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ﭐلْحِبالِ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E2594DA-C50C-6ACB-25DA-7B16C15A69A1}"/>
              </a:ext>
            </a:extLst>
          </p:cNvPr>
          <p:cNvSpPr txBox="1"/>
          <p:nvPr/>
        </p:nvSpPr>
        <p:spPr>
          <a:xfrm>
            <a:off x="510422" y="5116045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بِمُساعَدَةِ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ﭐلْفَأْرِ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8036F0A-1557-10CB-1E50-189C8D46E74F}"/>
              </a:ext>
            </a:extLst>
          </p:cNvPr>
          <p:cNvSpPr txBox="1"/>
          <p:nvPr/>
        </p:nvSpPr>
        <p:spPr>
          <a:xfrm>
            <a:off x="422071" y="3567835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بِدون مُساعَدَةِ أَحَدٍ. 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49B1919D-887E-835F-76F6-3CF0EFF0EDEC}"/>
              </a:ext>
            </a:extLst>
          </p:cNvPr>
          <p:cNvSpPr/>
          <p:nvPr/>
        </p:nvSpPr>
        <p:spPr>
          <a:xfrm>
            <a:off x="6076335" y="293984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1</a:t>
            </a:r>
            <a:endParaRPr lang="fr-MA" sz="2000" b="1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9DB84F9-7E95-F796-669F-0C103F55E095}"/>
              </a:ext>
            </a:extLst>
          </p:cNvPr>
          <p:cNvSpPr/>
          <p:nvPr/>
        </p:nvSpPr>
        <p:spPr>
          <a:xfrm>
            <a:off x="6076335" y="3696634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062F82FA-F072-8B69-A539-02346A406946}"/>
              </a:ext>
            </a:extLst>
          </p:cNvPr>
          <p:cNvSpPr/>
          <p:nvPr/>
        </p:nvSpPr>
        <p:spPr>
          <a:xfrm>
            <a:off x="6076335" y="447160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3</a:t>
            </a:r>
            <a:endParaRPr lang="fr-MA" sz="2000" b="1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69265BC3-95BA-2968-72C2-6CF2AD0A579F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A0F0D212-A256-8720-AD2C-DA8AC068B8A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CD4A8DF1-3296-4290-DD06-985D946C376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C1EB7922-AD20-D754-A131-60085A7FFB4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6D633AC6-E0C1-29B2-CB25-2FCC58B899D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EF1153ED-B9E1-4E83-CB85-E4D717858AD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F5CF05FD-762D-8924-97D9-69799B90C17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3503A7E-1F43-04C4-A634-9DE1A886C8E8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8B22EEC2-9C1D-380E-2AAA-458DD03C411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5E249E3-ECE1-FC33-BCEB-4FA836858135}"/>
              </a:ext>
            </a:extLst>
          </p:cNvPr>
          <p:cNvSpPr txBox="1"/>
          <p:nvPr/>
        </p:nvSpPr>
        <p:spPr>
          <a:xfrm>
            <a:off x="411470" y="4359474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بِمُساعَدَةِ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ﭐلصَّيّادينَ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D6DA98E-0D32-F818-0D36-B2EDD5E860AB}"/>
              </a:ext>
            </a:extLst>
          </p:cNvPr>
          <p:cNvSpPr/>
          <p:nvPr/>
        </p:nvSpPr>
        <p:spPr>
          <a:xfrm>
            <a:off x="6086937" y="5281091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4</a:t>
            </a:r>
            <a:endParaRPr lang="fr-MA" sz="2000" b="1" dirty="0"/>
          </a:p>
        </p:txBody>
      </p:sp>
    </p:spTree>
    <p:extLst>
      <p:ext uri="{BB962C8B-B14F-4D97-AF65-F5344CB8AC3E}">
        <p14:creationId xmlns:p14="http://schemas.microsoft.com/office/powerpoint/2010/main" val="7733386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1DBBF-AF80-9C9B-B4F1-D2283DF00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449D9FC-5027-0073-7DAE-77BA2AEA34F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850915D-F417-6D19-4A9F-CF5B5436CBE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82E5EAA-D3A9-FEE7-0EE5-7F826777459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2BFD7B9-5908-98D3-B77E-327F6D23F3F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2B6AC5D-6453-EFD3-5C6A-E2FAD3787B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E9AC2BA-CE92-6EE2-F65B-BE9C94F4DD4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6F6D1A7-352C-1D08-6070-50A51A90F26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2892B9C6-E4EF-ACBD-A042-DE52A7E6C93E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253B1E80-6E9B-54B4-3CD4-5DEA7170730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550E7FA2-5C82-FADC-6887-F02CCBA17D1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226BA5C7-0EB1-9DC2-94CF-0778317A4F0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DA3C7AC1-F5AA-3F5A-E2B8-C0FC918CE1E7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BBDCF4A-142B-E61B-F8C0-AE924AC142A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FB1D7197-D85B-E874-2054-B9F46989FF3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1F4A479-F276-F851-7025-DF415AE70422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165948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D7B1A-BDCC-BFB0-A754-1E10EE120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910600A-3710-436F-8546-DBC57430BFA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392AA22-CB8D-D0CB-4997-357A5B719EF4}"/>
              </a:ext>
            </a:extLst>
          </p:cNvPr>
          <p:cNvGrpSpPr/>
          <p:nvPr/>
        </p:nvGrpSpPr>
        <p:grpSpPr>
          <a:xfrm>
            <a:off x="312517" y="328008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03AE95D-C17A-884C-DABF-D500ABDEAC7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7D763AC-B66E-73B9-D4C0-478E0501626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4C3E578-9BCA-9D44-ED1B-5FEC24C845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4C94B1B-8148-6BA1-102D-F0ADA7F77D5A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 كاملا.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564D826-8AE7-0E10-E86A-EA1185AC52BC}"/>
              </a:ext>
            </a:extLst>
          </p:cNvPr>
          <p:cNvSpPr txBox="1"/>
          <p:nvPr/>
        </p:nvSpPr>
        <p:spPr>
          <a:xfrm>
            <a:off x="905858" y="4742396"/>
            <a:ext cx="7434043" cy="93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تَحَرَّرَ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ﭐلْأَسَدُ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مِنَ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ﭐلْحِبالِ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بِمُساعَدَةِ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ﭐلْفَأْرِ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491B5A0-ACD9-F8C4-F702-5A4B945AEE93}"/>
              </a:ext>
            </a:extLst>
          </p:cNvPr>
          <p:cNvSpPr/>
          <p:nvPr/>
        </p:nvSpPr>
        <p:spPr>
          <a:xfrm>
            <a:off x="521110" y="4786716"/>
            <a:ext cx="8203541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15E5411-2DC3-999C-F694-6E561B2024D2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6000D5E2-AD08-4986-1B4D-D6E391EED27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E351B45-A6EA-C47D-5106-6BC6803B18A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062FB95-3B99-EB12-75F3-E0C2F786EB3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B7B416CE-C7CF-F262-F3A6-6D9A49938094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7BA4F0F4-299F-ED48-88F8-D0483066102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D332B18-B34E-0F15-EDE7-D474ED2B022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C880B4D-58FC-CF25-5556-12619BBE844B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9CAE7043-6C5C-CB35-30E5-61A12574711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1A3E48A-5F62-89AB-E8EB-5932087E7AAA}"/>
              </a:ext>
            </a:extLst>
          </p:cNvPr>
          <p:cNvSpPr txBox="1"/>
          <p:nvPr/>
        </p:nvSpPr>
        <p:spPr>
          <a:xfrm>
            <a:off x="2458066" y="1190742"/>
            <a:ext cx="5565913" cy="93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تَحَرَّرَ </a:t>
            </a:r>
            <a:r>
              <a:rPr lang="ar-MA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لْأَسَدُ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مِنَ 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ﭐلْحِبالِ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A610418-9F10-DC2A-1BF9-10666F329234}"/>
              </a:ext>
            </a:extLst>
          </p:cNvPr>
          <p:cNvSpPr txBox="1"/>
          <p:nvPr/>
        </p:nvSpPr>
        <p:spPr>
          <a:xfrm>
            <a:off x="-718446" y="2081786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بِمُساعَدَةِ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ﭐلْفَأْرِ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DA5A5EA8-3BAF-970F-F0F2-A5504E4A5A49}"/>
              </a:ext>
            </a:extLst>
          </p:cNvPr>
          <p:cNvSpPr/>
          <p:nvPr/>
        </p:nvSpPr>
        <p:spPr>
          <a:xfrm>
            <a:off x="4858069" y="2246832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4</a:t>
            </a:r>
            <a:endParaRPr lang="fr-MA" sz="2000" b="1" dirty="0"/>
          </a:p>
        </p:txBody>
      </p:sp>
    </p:spTree>
    <p:extLst>
      <p:ext uri="{BB962C8B-B14F-4D97-AF65-F5344CB8AC3E}">
        <p14:creationId xmlns:p14="http://schemas.microsoft.com/office/powerpoint/2010/main" val="11000265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A1953-1628-ADDA-622B-AC0890EBB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999E2C9-3FA3-2556-9A64-C6D6BD35D23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A5DA539-6B9E-B80A-20B6-505C1A044DD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464DD79-4E1B-8825-239B-472245E7CBB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BF5276D-6A01-5117-397B-746E9F80EC1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6EB6C68-8144-0C67-12FE-E0D15DEFF4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A710C4-4F15-E692-2949-DCE7C4638D12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كان الأسد يتوقع أن يساعده الفأر فعلا؟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الذي يدل على ذلك؟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3CA27E2-4B6A-56C4-BA22-941149A7C954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AC1ADBA5-BB79-D77B-E672-A017BE44029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D2012282-72DB-D0A3-7209-72A1A563C94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A44B4FF-D1AC-A3DF-EF8C-725D54EAF19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E146BC9-E26C-13BC-89D9-DEC02172696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C3C3FB1-A311-0835-206A-BC61DD0FE30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58DC1DF4-3DF3-4734-9002-4E06413C4D4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EB2F37F-CA37-BB0F-3E21-DA8FCC6F816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9B46A26-E791-6D7C-6046-AD7D65440E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2314" y="2538727"/>
            <a:ext cx="2841505" cy="261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09445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DB1E8-1FAC-1DDA-A142-504D228A0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EAE4BC6-9BD3-C77A-5CD0-2F07F1D18F34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835B1D-FE2C-0389-A9FE-85A53EFECB3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9EB61BF4-B8F9-8A67-497B-4A26CCD6284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C655B01D-83F4-BFDE-E568-F5EBDA5B4C52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54E8601B-211B-38B5-3F36-6068DC6DC05C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2AFEEA25-EF50-CEB4-5556-163994D5A7C7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05878AC7-6A34-71FF-9C51-B497A0A4DE38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CFB25EF-B22A-1DD6-C7A3-2A7F41804570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08E31EC-6EE4-8386-7AED-471951946363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0A5AD14-B33A-7CF8-8A46-0162D14F8EE4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E612718-42AA-4B3D-36D8-151C182AB287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23DE16C0-D46A-A171-3E85-E5AE1313905B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24870D5-7D73-5CB7-0BB8-66797DD8EC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4056953-EC3F-A813-38C6-B36613D45F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0BB948C-F9E3-B16A-F752-AC4DE1A62840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21228134-9899-F53E-7A4D-6D0CB31A5EFB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7CDDB6EB-F0B7-3613-2AB1-3092D1867A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C63047A8-EAA8-F3D9-3C47-9F2D087756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00923452-2270-C8BA-A5C7-D4A726513B6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0B24968-78D9-FA92-B532-58F8C6463CEC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C13F7401-3C67-558B-B867-766F0EE39D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2C11AD77-7EE6-1B67-4AD3-0211439549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C163BC09-2E3A-3411-A4D5-9A937D94570C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56222ED6-4E07-6D78-BEB3-7D7B5954B7D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0BF92BD-016B-7E23-9762-581005329E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5C856428-37E8-4392-3142-EBB6189032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83AC613C-3C97-9A79-E9C2-BAF64C9D3611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78D2411-C8B0-4414-97E8-0B83519A7267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2DF1C471-11BF-5E17-DC99-6628E8B48179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84568B9-3D47-272E-5DDD-7F1CBA39680F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1058AF82-3795-A9CA-65BD-0759D742F90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BFB49D6C-75DC-B7DC-338F-F0B3FD3FC7DE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E0E85577-DABC-7D18-916A-710B824936F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AFECEEB3-4A2A-CDFF-10D9-FE7CD15DA96E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7A561DAD-4429-9674-1CC3-E42334E3C556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4A17030F-6E3D-DA86-C631-3B302330EF9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D0969E2-E28B-85F1-D075-22DA57965AF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5D608D40-C46E-9840-781C-D22786F8B1E8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936C0A2D-54FA-DA97-BA77-3F451E246C7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34006248-6D4F-AA52-0A17-40139E7865E2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DA2E056E-A4D9-A28F-1F4E-367DF9F48C3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2F500BC5-583D-D1C6-4104-9E52D76E4C7F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E6607E31-6BC8-9420-6E69-4EEA14873553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A6EDA1D-DD5B-020B-4DDD-687125A34F4A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2B30458-83A9-B19B-988E-3A59C8A4A670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4C8AA8A5-7F52-D990-8178-5555A4D30C57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7DFB4FCF-2C41-E2BB-49D9-4D7D7432D231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0B1537C-A903-E45A-0CA0-F27F3268B91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9639C30-955A-09AF-FABB-0BF508D11B85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1984149-135D-69BF-EAC0-A57E103AE901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42879156-1B5D-F912-AF3A-0001DC179162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5F0B4F89-A2BF-FAC4-FCBA-2DA6878B74FC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EA2CCD0-C054-676D-63EA-DA4B880A5CF9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01C238F-EFE9-FA53-F33A-06E3C8AA06F3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D5609DE1-DA0C-A004-B68E-6B70FCEDC1C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D1957B7-F8A1-15FE-C3BC-797B87E693D5}"/>
              </a:ext>
            </a:extLst>
          </p:cNvPr>
          <p:cNvSpPr txBox="1"/>
          <p:nvPr/>
        </p:nvSpPr>
        <p:spPr>
          <a:xfrm>
            <a:off x="1572599" y="2560082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4. التحدث</a:t>
            </a:r>
          </a:p>
        </p:txBody>
      </p:sp>
    </p:spTree>
    <p:extLst>
      <p:ext uri="{BB962C8B-B14F-4D97-AF65-F5344CB8AC3E}">
        <p14:creationId xmlns:p14="http://schemas.microsoft.com/office/powerpoint/2010/main" val="32312950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6AC71-5F5A-17AA-35F0-E44607AA4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FA8D10A-E5C8-18CD-D261-0EDE097BD3F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D5F4466-77F3-4FC2-848A-BADF69C201B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CD427BA-11F4-9379-CD8E-9A9BE2C6DD1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A7FD7C6-F7E2-D45F-DBBB-0DBACB8722A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8CCEC36-0CEB-0102-CCC6-792EF3C888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B1D0B34-25D2-D4E9-8477-02D154EB6CBD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استأذنت سلمى أمها لمزيد من اللعب بلوحتها الإلكترونية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616947B-AAA4-E3E0-C1E2-4A870709EDF9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3198CED-B90F-F64A-86D1-81B83F8BADD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13054A2-6221-23CE-4BBE-1CD4FC139AB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1484813-3030-6FD5-BCF8-9A4EBFC3B8D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5137FD56-C908-4D29-BC05-9FE7B96A04D1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1E330E04-57CC-97A9-1FCB-772633BDF14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4848AB6E-D9BA-E9E4-DDB5-A118ECE4B41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5DDB53E-24AB-0D66-505C-1C55FA114CF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7F43FD0-F707-CC41-E76C-8D45A8B701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047" y="3052872"/>
            <a:ext cx="1376847" cy="329105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9D9E627-64F1-C34E-3C2A-6B76CB87E3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44896" y="3665106"/>
            <a:ext cx="978931" cy="2257997"/>
          </a:xfrm>
          <a:prstGeom prst="rect">
            <a:avLst/>
          </a:prstGeom>
        </p:spPr>
      </p:pic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3F604612-F8B1-F8CA-FC81-90617BBAD87B}"/>
              </a:ext>
            </a:extLst>
          </p:cNvPr>
          <p:cNvSpPr/>
          <p:nvPr/>
        </p:nvSpPr>
        <p:spPr>
          <a:xfrm>
            <a:off x="5187895" y="1975507"/>
            <a:ext cx="2365219" cy="108121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8A28DEC8-443D-D217-D8AD-2BC45C8BFB45}"/>
              </a:ext>
            </a:extLst>
          </p:cNvPr>
          <p:cNvSpPr/>
          <p:nvPr/>
        </p:nvSpPr>
        <p:spPr>
          <a:xfrm flipH="1">
            <a:off x="1850060" y="2626311"/>
            <a:ext cx="2041519" cy="108121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885079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77B83-0E8E-0E45-2A80-9987B574F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A77193C-3CE6-80AA-93CA-AD6CA3497F7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B600CD0-C06E-C7A9-CA78-933197E7944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A07FD63-5E9E-AEE1-4B36-6867E464BA4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9FBA05B-F45C-B287-AF92-AEB3135A481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2AB316E-CF99-D54F-4300-036AC8CAEF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6A132A0-2665-1D37-7AC2-A2895E06EBB0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للحوار الذي كان بينهما.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العبارة التي استعملتها سلمى للاستئذان؟ هل قبلت الأم؟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B70CF5C-E20C-C57E-C301-927B500D0254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B0AAFD37-7DB8-46CF-4B90-B519DA9D9C5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0372FBC-1A4E-B283-C595-9A076582156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925198E-D36E-CB23-A71E-B75897D38F1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BE4B10F-99E9-DA55-3773-AFFFE1FA9537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339E494-A95D-C103-EF41-07E6B9E4E0F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CAC63C7E-4C4C-1584-8EC7-18CAA1B17F2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97B623A-CA0F-BC24-B96C-796B08160004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" name="التسجيل الصوتي_حوار الأم والبنت_كامل">
            <a:hlinkClick r:id="" action="ppaction://media"/>
            <a:extLst>
              <a:ext uri="{FF2B5EF4-FFF2-40B4-BE49-F238E27FC236}">
                <a16:creationId xmlns:a16="http://schemas.microsoft.com/office/drawing/2014/main" id="{92B9906B-9D61-0E29-D2F3-191FC6396A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75406" y="523382"/>
            <a:ext cx="487363" cy="48736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42E4153-10F4-A893-49E3-83E7E316CA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047" y="3052872"/>
            <a:ext cx="1376847" cy="329105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D8AC04A-8D0D-8E2B-E90B-3157B18F12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44896" y="3665106"/>
            <a:ext cx="978931" cy="2257997"/>
          </a:xfrm>
          <a:prstGeom prst="rect">
            <a:avLst/>
          </a:prstGeom>
        </p:spPr>
      </p:pic>
      <p:sp>
        <p:nvSpPr>
          <p:cNvPr id="37" name="Forme libre : forme 36">
            <a:extLst>
              <a:ext uri="{FF2B5EF4-FFF2-40B4-BE49-F238E27FC236}">
                <a16:creationId xmlns:a16="http://schemas.microsoft.com/office/drawing/2014/main" id="{73B713DF-604C-1379-60ED-43DAEE181C03}"/>
              </a:ext>
            </a:extLst>
          </p:cNvPr>
          <p:cNvSpPr/>
          <p:nvPr/>
        </p:nvSpPr>
        <p:spPr>
          <a:xfrm>
            <a:off x="5187895" y="1975507"/>
            <a:ext cx="2365219" cy="108121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38" name="Forme libre : forme 37">
            <a:extLst>
              <a:ext uri="{FF2B5EF4-FFF2-40B4-BE49-F238E27FC236}">
                <a16:creationId xmlns:a16="http://schemas.microsoft.com/office/drawing/2014/main" id="{552164D8-3E68-21DA-3C69-685E8C2BA677}"/>
              </a:ext>
            </a:extLst>
          </p:cNvPr>
          <p:cNvSpPr/>
          <p:nvPr/>
        </p:nvSpPr>
        <p:spPr>
          <a:xfrm flipH="1">
            <a:off x="1850060" y="2626311"/>
            <a:ext cx="2041519" cy="108121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409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8C1F8-B5CE-6C91-4DE6-5B2757265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BE0F2C7-3190-950F-6270-932F4108E73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F68314-F3EC-F92D-49FE-3B89335EC16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C915DB1-6468-63DA-BE0A-448CFFBED70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640AEF7-E6E7-96D1-C779-71F744E4B4B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63E6AB9-63ED-33F9-2416-6CBCF36AE9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D1457F8-CD14-11AC-C5C7-5446F20945B9}"/>
              </a:ext>
            </a:extLst>
          </p:cNvPr>
          <p:cNvSpPr txBox="1"/>
          <p:nvPr/>
        </p:nvSpPr>
        <p:spPr>
          <a:xfrm>
            <a:off x="422071" y="45592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أَرادَ نَبيلٌ أَنْ يَسْتَأْذِن الطبيب للخروج من المستشفى، فرفض الطبيب. ماذا سَيَقولان؟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DE702F3-44C4-120C-FCEB-901BB70B737A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BDF34A89-D16D-3ED7-F808-E20600D22C1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1B20A6D-F597-FF03-9280-C709A02AF0B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44BDDF4-801A-1B2E-FCF3-33291C06F27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21201CE-A751-0279-1AF3-FADFF5AB1D85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A452B8A-BF85-9552-61AD-6AE9D415C00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52E6DD52-70F7-6249-BA81-77A6A44701F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DF9CB13-1BE5-0958-358D-F956AFFC31C8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EAC702CB-EFE2-4DB3-C42B-F7F20AB0BF5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815" y="2440610"/>
            <a:ext cx="5056632" cy="4764024"/>
          </a:xfrm>
          <a:prstGeom prst="rect">
            <a:avLst/>
          </a:prstGeom>
        </p:spPr>
      </p:pic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A549AD16-C76D-AEBD-185B-F56AEE9AD87A}"/>
              </a:ext>
            </a:extLst>
          </p:cNvPr>
          <p:cNvSpPr/>
          <p:nvPr/>
        </p:nvSpPr>
        <p:spPr>
          <a:xfrm flipH="1">
            <a:off x="1434339" y="2396915"/>
            <a:ext cx="2041519" cy="108121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49636BBD-6864-7C7F-218C-9F6063266A90}"/>
              </a:ext>
            </a:extLst>
          </p:cNvPr>
          <p:cNvSpPr/>
          <p:nvPr/>
        </p:nvSpPr>
        <p:spPr>
          <a:xfrm>
            <a:off x="5187895" y="1975507"/>
            <a:ext cx="2365219" cy="108121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A7FC6CD-19FE-DCF6-FCBE-9EBC4C13DCB1}"/>
              </a:ext>
            </a:extLst>
          </p:cNvPr>
          <p:cNvSpPr txBox="1"/>
          <p:nvPr/>
        </p:nvSpPr>
        <p:spPr>
          <a:xfrm>
            <a:off x="1425856" y="2737465"/>
            <a:ext cx="2041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هَلْ تَسْمَحُ لي....</a:t>
            </a:r>
            <a:endParaRPr lang="fr-MA" sz="2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D2ADF5E-0E56-FB5F-AB2C-D2462A1C634A}"/>
              </a:ext>
            </a:extLst>
          </p:cNvPr>
          <p:cNvSpPr txBox="1"/>
          <p:nvPr/>
        </p:nvSpPr>
        <p:spPr>
          <a:xfrm>
            <a:off x="5456513" y="2218708"/>
            <a:ext cx="2041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لا، ....</a:t>
            </a:r>
            <a:endParaRPr lang="fr-MA" sz="2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76998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F2923-58B0-7444-E288-9BBDC7283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3C4A1B8-B385-AB6A-2DE6-CFEBFAA7858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F0D7DCA-8029-6FD8-1D0B-6F1F3968396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79DFBF4-94C3-A378-0EC5-275A1457C99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6ABD8FB-CD09-F5BE-A6C9-62D0FF84B4F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6C13778-D438-DE4F-0004-92150A3F58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13F63CB-3A68-7736-2F1E-5C93F733AC19}"/>
              </a:ext>
            </a:extLst>
          </p:cNvPr>
          <p:cNvSpPr txBox="1"/>
          <p:nvPr/>
        </p:nvSpPr>
        <p:spPr>
          <a:xfrm>
            <a:off x="422071" y="45592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يأتي ليلعب الدوين؟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8D60241-E8AF-56E3-0CE7-2098CD516843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98726C95-7B5E-8FAC-ACE2-02E3DD91432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2DE4D21-1C7E-4932-AD5B-A51F738B136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B362CC4-9A34-4E93-E6B2-CDF5922C829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A0202FD-3C55-0F5D-8518-28F039B208FC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DC7C36BA-7F43-ADA5-3006-6DEF763529A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D7BC8DA5-44AA-A96C-A271-16DB0619304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ED3F866-45D8-E76D-726B-5D1D24739466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D11D76D9-772A-5E15-99EF-DB28DB7D380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815" y="2440610"/>
            <a:ext cx="5056632" cy="4764024"/>
          </a:xfrm>
          <a:prstGeom prst="rect">
            <a:avLst/>
          </a:prstGeom>
        </p:spPr>
      </p:pic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4FD6D0A6-9C00-2630-EB9E-0BF33BC7C64A}"/>
              </a:ext>
            </a:extLst>
          </p:cNvPr>
          <p:cNvSpPr/>
          <p:nvPr/>
        </p:nvSpPr>
        <p:spPr>
          <a:xfrm flipH="1">
            <a:off x="1434339" y="2396915"/>
            <a:ext cx="2041519" cy="108121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5F11192-60F2-BACF-758B-D6DB9C2883A2}"/>
              </a:ext>
            </a:extLst>
          </p:cNvPr>
          <p:cNvSpPr/>
          <p:nvPr/>
        </p:nvSpPr>
        <p:spPr>
          <a:xfrm>
            <a:off x="5187895" y="1975507"/>
            <a:ext cx="2365219" cy="108121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79616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E1F01-25A9-7BC4-5F9B-9492336A0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86BA9D6-8FF5-7682-0AD0-91D06C4DFA3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F96A6A9-B72B-0985-9FA4-6C287356960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9018FA9-4CBF-7771-5D86-648EF0DCEDD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874FB27-8D00-528F-C191-5FA15770291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9FBF843-5A9F-6B2D-FFF5-BEC24EF75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0E281E6-4FB8-A979-0B3F-51124BA92CFD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استأذن عمر وصديقه أَمينة المكتبة للجلوس داخل المكتبة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D6E1F70-D85A-1A4D-1175-541F5341A179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01081AD3-9493-5068-AFA1-203D5236057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D0BB469-9952-746E-B900-EDDC49A378F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7502228-1C48-8270-065E-B8843C179CD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51AE4D99-E9BB-D471-A5D2-0E4D10B83AA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FA622C2-5B17-88AB-3B76-72390865A5B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D1FE37F9-8F5D-E467-EE79-D6969FC06D9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A9024F7-4C86-0F86-53FC-4883EBF89852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6CB8333-086D-6CE9-2B9B-7D9C576675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627" y="1436224"/>
            <a:ext cx="5626762" cy="4691817"/>
          </a:xfrm>
          <a:prstGeom prst="rect">
            <a:avLst/>
          </a:prstGeom>
        </p:spPr>
      </p:pic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AFCA687C-966C-6722-3D22-D55DFDA00A68}"/>
              </a:ext>
            </a:extLst>
          </p:cNvPr>
          <p:cNvSpPr/>
          <p:nvPr/>
        </p:nvSpPr>
        <p:spPr>
          <a:xfrm flipH="1">
            <a:off x="1087905" y="1656255"/>
            <a:ext cx="2041519" cy="108121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87909515-7AD0-17E8-2112-C2D2C45DE2CD}"/>
              </a:ext>
            </a:extLst>
          </p:cNvPr>
          <p:cNvSpPr/>
          <p:nvPr/>
        </p:nvSpPr>
        <p:spPr>
          <a:xfrm>
            <a:off x="5187895" y="1975507"/>
            <a:ext cx="2365219" cy="108121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35551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2515D-B4E9-3B11-DC7D-D0678BBE2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E987A71-2687-C677-5BB3-185598A1856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BD789D2-63F1-E984-3B67-C27D5D6073A7}"/>
              </a:ext>
            </a:extLst>
          </p:cNvPr>
          <p:cNvGrpSpPr/>
          <p:nvPr/>
        </p:nvGrpSpPr>
        <p:grpSpPr>
          <a:xfrm>
            <a:off x="312517" y="30908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649E419-64D4-4109-D9CF-2401E65193D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252832A-8C9F-0B81-37BD-5ED99A41A51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45838FE-E73C-0D5F-64FB-CAB70C4491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28E228B-C96D-1AFA-70AB-E84C8A5A1ED8}"/>
              </a:ext>
            </a:extLst>
          </p:cNvPr>
          <p:cNvSpPr txBox="1"/>
          <p:nvPr/>
        </p:nvSpPr>
        <p:spPr>
          <a:xfrm>
            <a:off x="422071" y="42423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للحوار الذي كان بينهم.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العبارة التي استعملها الولدان للاستئذان؟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28139D6-B28E-F5CC-0576-85DF3C8451CF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D449232-F9B7-DE23-44C1-F53B0BE3265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6F22778-03E9-79A3-947D-E94C35855C7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000A51D-B499-192F-A542-7786F50FE1F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37D9FA73-5497-3D61-BCC3-61BAB9AF3344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2C76856F-58CF-256E-2855-F674F076217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07C00C8C-E1FD-6C61-40E3-E4CF40B6C9E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909DCB2-B207-3C68-9E7F-3594B8ECBFEE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التسجيل الصوتي_وضعية التحدث الرئيسية">
            <a:hlinkClick r:id="" action="ppaction://media"/>
            <a:extLst>
              <a:ext uri="{FF2B5EF4-FFF2-40B4-BE49-F238E27FC236}">
                <a16:creationId xmlns:a16="http://schemas.microsoft.com/office/drawing/2014/main" id="{56C72E75-75AB-44C8-3C5C-04E16363EF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7489" y="605917"/>
            <a:ext cx="487363" cy="48736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05A6B1F-46CF-95DD-1659-F4660CF0E3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627" y="1436224"/>
            <a:ext cx="5626762" cy="4691817"/>
          </a:xfrm>
          <a:prstGeom prst="rect">
            <a:avLst/>
          </a:prstGeom>
        </p:spPr>
      </p:pic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2461EC34-71CF-FFAF-419E-8225CEFCBE2D}"/>
              </a:ext>
            </a:extLst>
          </p:cNvPr>
          <p:cNvSpPr/>
          <p:nvPr/>
        </p:nvSpPr>
        <p:spPr>
          <a:xfrm>
            <a:off x="5187895" y="1975507"/>
            <a:ext cx="2365219" cy="108121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98D16F6-2279-E1E1-7C3E-3D4B80A79A52}"/>
              </a:ext>
            </a:extLst>
          </p:cNvPr>
          <p:cNvSpPr txBox="1"/>
          <p:nvPr/>
        </p:nvSpPr>
        <p:spPr>
          <a:xfrm>
            <a:off x="5456513" y="2269982"/>
            <a:ext cx="2041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هَلْ تَأْذَنينَ لَنا....</a:t>
            </a:r>
            <a:endParaRPr lang="fr-MA" sz="2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1A6FDAB-5D9A-BA7D-BDB5-894E37148D1D}"/>
              </a:ext>
            </a:extLst>
          </p:cNvPr>
          <p:cNvSpPr txBox="1"/>
          <p:nvPr/>
        </p:nvSpPr>
        <p:spPr>
          <a:xfrm>
            <a:off x="992262" y="1951226"/>
            <a:ext cx="2041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طَبْعاً، ...</a:t>
            </a:r>
            <a:endParaRPr lang="fr-MA" sz="2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AC9EE985-4B10-C59F-3027-90FF075E095A}"/>
              </a:ext>
            </a:extLst>
          </p:cNvPr>
          <p:cNvSpPr/>
          <p:nvPr/>
        </p:nvSpPr>
        <p:spPr>
          <a:xfrm flipH="1">
            <a:off x="1087905" y="1656255"/>
            <a:ext cx="2041519" cy="108121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2E66063-E3E0-ABF1-1EAC-AD7E7D5583AB}"/>
              </a:ext>
            </a:extLst>
          </p:cNvPr>
          <p:cNvSpPr txBox="1"/>
          <p:nvPr/>
        </p:nvSpPr>
        <p:spPr>
          <a:xfrm>
            <a:off x="975905" y="1996805"/>
            <a:ext cx="2041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طَبْعاً، ...</a:t>
            </a:r>
            <a:endParaRPr lang="fr-MA" sz="2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11640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86E3C-4691-B5B1-46E2-1BD4E4800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8AE3D30-3998-FCFE-7372-2E2555893A6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E25BD32-AE55-F681-3F02-2A9B45420A2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03A7144-A26C-7AFA-D5ED-DD620A9934E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5513494-7D8F-9967-D8AF-348E8FC05E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6DF459D-7E00-2375-E754-637D16544B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1D2C56-3D38-3268-10E5-21C3AB0CC741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أَرادَ أحمد أَنْ يَسْتَأْذِنُ أباه لفتح الصندوق لاكتشاف ما بداخله. ماذا سَيَقولُ لَه وَبِماذا سَيجيبُهُ؟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استعملوا العبارات التي استعملها الولدان وأمينة المكتبة.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F46525F-102E-7E6F-7131-E49CC639808C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2CE9E6BF-2947-796A-3E9E-DBEE95BE808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4876A3D-08A1-32BF-B741-6EDCE59F554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A9437C3-660B-2E0E-40B2-8DC80A83CA5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5A7B4FB-CE23-A538-BA7F-11A95D506C4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7A4057D-0AA4-1D8E-7825-F6ABF605225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BFD6F907-16F8-1450-76DD-E80231B95F7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186D8B6-B2C8-2CA9-E18B-70559EE685BA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C0FFFC7D-5E20-B6D9-02DC-12DC1BBD95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55" t="3155" r="4422" b="54122"/>
          <a:stretch/>
        </p:blipFill>
        <p:spPr>
          <a:xfrm>
            <a:off x="2408904" y="2326263"/>
            <a:ext cx="4081103" cy="2930013"/>
          </a:xfrm>
          <a:prstGeom prst="rect">
            <a:avLst/>
          </a:prstGeom>
        </p:spPr>
      </p:pic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40F250DA-EFD3-E9ED-E217-3B9F35E77889}"/>
              </a:ext>
            </a:extLst>
          </p:cNvPr>
          <p:cNvSpPr/>
          <p:nvPr/>
        </p:nvSpPr>
        <p:spPr>
          <a:xfrm>
            <a:off x="5124156" y="2516112"/>
            <a:ext cx="2365219" cy="108121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437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8AD32E63-4CE3-696A-F517-38647BF77530}"/>
              </a:ext>
            </a:extLst>
          </p:cNvPr>
          <p:cNvSpPr/>
          <p:nvPr/>
        </p:nvSpPr>
        <p:spPr>
          <a:xfrm flipH="1">
            <a:off x="917399" y="1520588"/>
            <a:ext cx="2041519" cy="108121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21F2FEE-E17A-C7B3-64F9-F4C2687034A4}"/>
              </a:ext>
            </a:extLst>
          </p:cNvPr>
          <p:cNvSpPr txBox="1"/>
          <p:nvPr/>
        </p:nvSpPr>
        <p:spPr>
          <a:xfrm>
            <a:off x="5447856" y="2814480"/>
            <a:ext cx="2041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هَلْ تَأْذَنُ لي....</a:t>
            </a:r>
            <a:endParaRPr lang="fr-MA" sz="2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F7434C5-08DF-FECC-C905-6302C9CAFE23}"/>
              </a:ext>
            </a:extLst>
          </p:cNvPr>
          <p:cNvSpPr txBox="1"/>
          <p:nvPr/>
        </p:nvSpPr>
        <p:spPr>
          <a:xfrm>
            <a:off x="917398" y="1896993"/>
            <a:ext cx="2041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طَبْعاً، ...</a:t>
            </a:r>
            <a:endParaRPr lang="fr-MA" sz="2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2198656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83A33D-C174-F176-4113-8F9F9E3934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F7EC6A3-5986-2DCC-383E-479034F1228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A529A86-E1F3-781E-11A2-EE64010EF6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8EB288-19A1-4E7B-AF49-425437CD384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1BA03D-D095-F7DD-3A8E-F2F1E6E6C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EBC6AB-71F2-E47E-07AE-FEC7AFD48EFF}"/>
              </a:ext>
            </a:extLst>
          </p:cNvPr>
          <p:cNvSpPr txBox="1"/>
          <p:nvPr/>
        </p:nvSpPr>
        <p:spPr>
          <a:xfrm>
            <a:off x="422071" y="49974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بكلمات المعجم التي درسناها اليوم؟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AFEDEC5-CAF6-57F8-EE5A-48DBCAF899C4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4FB7A838-ADC9-E61D-C95A-A263229794F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4E4CF53-0526-FC49-CCFC-68621A4F66D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0CA272E-4138-88E5-6C3A-9175860F34F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DE31137-8995-B212-2713-66A882E691C7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19F04D09-83E7-5EB7-E6FC-50F85D3929A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8DCCF26-2F59-5393-A266-88BD94B4042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FD9F67D-F92E-5799-D5FB-C7B84DD2A14F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0666AAAD-8F90-DE7A-791A-305E7A329CF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746" r="71882" b="71733"/>
          <a:stretch/>
        </p:blipFill>
        <p:spPr>
          <a:xfrm flipH="1">
            <a:off x="6215912" y="1698115"/>
            <a:ext cx="1707255" cy="161011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CBA9EBE-96C6-0413-5A1B-BCD91C2941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5367" b="56872"/>
          <a:stretch/>
        </p:blipFill>
        <p:spPr>
          <a:xfrm>
            <a:off x="6065277" y="4330304"/>
            <a:ext cx="2008524" cy="15893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D2C360E-9590-ECC8-5868-B9E7EA0108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044" t="3554" r="44501" b="72056"/>
          <a:stretch/>
        </p:blipFill>
        <p:spPr>
          <a:xfrm>
            <a:off x="1212562" y="4277839"/>
            <a:ext cx="2151376" cy="162428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32FA9A4-A7BF-25DB-D14A-5AB535FF0D9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769" y="1530855"/>
            <a:ext cx="2185942" cy="196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B33B0-D29D-63C9-4270-112E31831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EA5ECDB-0808-730E-B1AF-B0DF2DD889F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344FD88-3121-DF3F-3FD0-74B13A13C1A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F501A4-B251-11A5-D00E-FDB82D5A60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87AB32C-E76F-64BD-863E-F5576631C0E0}"/>
                </a:ext>
              </a:extLst>
            </p:cNvPr>
            <p:cNvSpPr/>
            <p:nvPr/>
          </p:nvSpPr>
          <p:spPr>
            <a:xfrm>
              <a:off x="339638" y="330438"/>
              <a:ext cx="8464724" cy="641784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0A38B3C-CEB0-8881-C613-C9523A5605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01365" y="43087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BE44665-8E1A-74E9-2999-8E55D0472C5E}"/>
              </a:ext>
            </a:extLst>
          </p:cNvPr>
          <p:cNvSpPr txBox="1"/>
          <p:nvPr/>
        </p:nvSpPr>
        <p:spPr>
          <a:xfrm>
            <a:off x="422071" y="41220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القراءة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استرسال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D946B9E-3BF0-0503-2A6E-0F2AF42361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08344"/>
            <a:ext cx="1262762" cy="842255"/>
          </a:xfrm>
          <a:prstGeom prst="rect">
            <a:avLst/>
          </a:prstGeom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9D9C789F-6932-057C-43A8-F730A39D430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D5CA8F06-CD11-55FB-F57C-846459B78C0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711DBB9-2D4B-18E3-DE8B-C7DC266FEC5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7F41AB93-7566-5403-85DB-79EDEF3E065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600904D0-875E-FC5A-8B2A-207AA9B1F12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40" name="Rectangle : coins arrondis 39">
                <a:extLst>
                  <a:ext uri="{FF2B5EF4-FFF2-40B4-BE49-F238E27FC236}">
                    <a16:creationId xmlns:a16="http://schemas.microsoft.com/office/drawing/2014/main" id="{85F07612-9E3E-2053-DCCA-05146B2E8C7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41" name="Rectangle : coins arrondis 40">
                <a:extLst>
                  <a:ext uri="{FF2B5EF4-FFF2-40B4-BE49-F238E27FC236}">
                    <a16:creationId xmlns:a16="http://schemas.microsoft.com/office/drawing/2014/main" id="{6B602C38-A7E2-5E4A-4F5B-61BD06F3622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908724DA-B22F-E88D-587A-92BB51207155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C8F51D9A-BD03-A8A4-BA00-4834B82FF80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357" y="2503090"/>
            <a:ext cx="2095778" cy="279319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4461E04-7C14-A35F-7303-2F8F37FFC1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5705" y="2190207"/>
            <a:ext cx="5574938" cy="320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04578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F7BA-422A-968C-4E48-C3BA017C6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8153251-6263-52AB-5AF6-8A780C90C00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D65D04-75E1-AF58-E140-B86A81E1CCE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4578667-2D0F-CBD7-B8D8-FDA8993D8B3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C16DC84-7F4A-F762-5956-2B46F4F262F8}"/>
                </a:ext>
              </a:extLst>
            </p:cNvPr>
            <p:cNvSpPr/>
            <p:nvPr/>
          </p:nvSpPr>
          <p:spPr>
            <a:xfrm>
              <a:off x="339638" y="330438"/>
              <a:ext cx="8464724" cy="641784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435CCDC-6E4B-CE2B-C7FE-ADBF9AE392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01365" y="43087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841CBCE-EE75-1729-8A0B-5436A88F6146}"/>
              </a:ext>
            </a:extLst>
          </p:cNvPr>
          <p:cNvSpPr txBox="1"/>
          <p:nvPr/>
        </p:nvSpPr>
        <p:spPr>
          <a:xfrm>
            <a:off x="422071" y="41220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لى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استعمال عبارات الاستئذان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393BA63-1000-D901-C5A9-144D5032DCE4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060912D-DC1A-61AC-C603-45964F41938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EC78B299-F5D2-405E-BA25-0B9695369DC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0152917C-4118-0FBA-65F1-3B1DDC3A21C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7802DA5-1524-9B11-5902-A72E9DDCFAB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3D56412B-7B09-E93A-CCFB-3666F544E73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F0CAE5DB-7FE7-3ED0-9EBC-AE0AF9CB472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4966F160-54D1-0F08-0835-32401FC9B195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792CF2C2-E35C-44D9-048B-3286BF713A8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888" y="2677815"/>
            <a:ext cx="3242322" cy="3054701"/>
          </a:xfrm>
          <a:prstGeom prst="rect">
            <a:avLst/>
          </a:prstGeom>
        </p:spPr>
      </p:pic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6F2600E3-5C6C-9AD2-71D5-96C6A8AFDC49}"/>
              </a:ext>
            </a:extLst>
          </p:cNvPr>
          <p:cNvSpPr/>
          <p:nvPr/>
        </p:nvSpPr>
        <p:spPr>
          <a:xfrm flipH="1">
            <a:off x="1797198" y="2357770"/>
            <a:ext cx="2041519" cy="139785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51F1CA00-CCF0-94ED-7DFE-9EDE6E83DFCE}"/>
              </a:ext>
            </a:extLst>
          </p:cNvPr>
          <p:cNvSpPr/>
          <p:nvPr/>
        </p:nvSpPr>
        <p:spPr>
          <a:xfrm>
            <a:off x="4755067" y="1788724"/>
            <a:ext cx="2365219" cy="139785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0B54FAA-CBA9-03D1-5D88-7D83AD1FE95B}"/>
              </a:ext>
            </a:extLst>
          </p:cNvPr>
          <p:cNvSpPr txBox="1"/>
          <p:nvPr/>
        </p:nvSpPr>
        <p:spPr>
          <a:xfrm>
            <a:off x="1719610" y="2630317"/>
            <a:ext cx="20415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هَلْ تَسْمَحُ لي...</a:t>
            </a:r>
          </a:p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هَلْ تَأْذَنُ لي...</a:t>
            </a:r>
            <a:endParaRPr lang="fr-MA" sz="2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2A69AAC-E7F5-F756-29B3-8E6BB977C424}"/>
              </a:ext>
            </a:extLst>
          </p:cNvPr>
          <p:cNvSpPr txBox="1"/>
          <p:nvPr/>
        </p:nvSpPr>
        <p:spPr>
          <a:xfrm>
            <a:off x="4853179" y="2032794"/>
            <a:ext cx="20415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طبعا،...</a:t>
            </a:r>
          </a:p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لا، ...</a:t>
            </a:r>
            <a:endParaRPr lang="fr-MA" sz="2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6871340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99E2E5-2B7C-1294-B7D6-85399C96D6E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694C9A-4E60-63AD-06E5-5D9CFC58AB7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061C33-71CE-C6FF-FA4C-151D244D78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D0370F-8951-F087-C5CA-28E8C7463D5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22EA53-FA05-B05F-646D-47979F795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58167" y="44407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D21613-0DA8-AC6F-5666-FCDC4425B266}"/>
              </a:ext>
            </a:extLst>
          </p:cNvPr>
          <p:cNvSpPr txBox="1"/>
          <p:nvPr/>
        </p:nvSpPr>
        <p:spPr>
          <a:xfrm>
            <a:off x="422071" y="4162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المنزل  وانقلوا الكلمات التالية. ورتبوها لتكوين جملة.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A77A004-01C6-3026-8D81-F5582F54FB20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0BBCE27-9ED6-FF31-75D9-D27C9CD25F9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BAD95861-13E3-EA72-6F9E-EA168D12414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98A01E2-D30F-9309-7E64-B6D1C872AF4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F9E256C-BD68-FF5C-4F35-E141B3A0551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D32E5FFC-C68C-C6E9-01DE-12D762AB15B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621A8E3-1FF7-89D4-1331-29F7506A3CE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3B5BD70-A298-28AD-5542-1F0287B3060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FED90CF3-3BBA-DFDE-3551-F8B849315764}"/>
              </a:ext>
            </a:extLst>
          </p:cNvPr>
          <p:cNvSpPr txBox="1"/>
          <p:nvPr/>
        </p:nvSpPr>
        <p:spPr>
          <a:xfrm>
            <a:off x="3636932" y="1915598"/>
            <a:ext cx="1700506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50000"/>
              </a:lnSpc>
            </a:pPr>
            <a:r>
              <a:rPr lang="ar-MA" sz="6000" dirty="0" err="1">
                <a:solidFill>
                  <a:schemeClr val="tx2"/>
                </a:solidFill>
              </a:rPr>
              <a:t>ﭐلْفَأْرُ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45266ED-0A18-C257-3222-AB9E56CE3853}"/>
              </a:ext>
            </a:extLst>
          </p:cNvPr>
          <p:cNvSpPr txBox="1"/>
          <p:nvPr/>
        </p:nvSpPr>
        <p:spPr>
          <a:xfrm>
            <a:off x="1258412" y="1907823"/>
            <a:ext cx="1700506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50000"/>
              </a:lnSpc>
            </a:pPr>
            <a:r>
              <a:rPr lang="ar-MA" sz="6000" dirty="0">
                <a:solidFill>
                  <a:schemeClr val="tx2"/>
                </a:solidFill>
              </a:rPr>
              <a:t>ساعَدَ</a:t>
            </a:r>
            <a:endParaRPr lang="fr-MA" sz="6000" dirty="0">
              <a:solidFill>
                <a:schemeClr val="tx2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1CB2641-EB7E-75F8-D024-B623D270D87C}"/>
              </a:ext>
            </a:extLst>
          </p:cNvPr>
          <p:cNvSpPr txBox="1"/>
          <p:nvPr/>
        </p:nvSpPr>
        <p:spPr>
          <a:xfrm>
            <a:off x="6149903" y="1910288"/>
            <a:ext cx="1700506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50000"/>
              </a:lnSpc>
            </a:pPr>
            <a:r>
              <a:rPr lang="ar-MA" sz="6000" dirty="0" err="1">
                <a:solidFill>
                  <a:schemeClr val="tx2"/>
                </a:solidFill>
              </a:rPr>
              <a:t>ﭐلْأَسَدَ</a:t>
            </a:r>
            <a:endParaRPr lang="fr-MA" sz="6000" dirty="0">
              <a:solidFill>
                <a:schemeClr val="tx2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15BD675-1317-783C-1220-0625DC477FC7}"/>
              </a:ext>
            </a:extLst>
          </p:cNvPr>
          <p:cNvSpPr txBox="1"/>
          <p:nvPr/>
        </p:nvSpPr>
        <p:spPr>
          <a:xfrm>
            <a:off x="599767" y="3945959"/>
            <a:ext cx="7902771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50000"/>
              </a:lnSpc>
            </a:pPr>
            <a:r>
              <a:rPr lang="ar-MA" sz="6000" dirty="0">
                <a:solidFill>
                  <a:schemeClr val="tx2"/>
                </a:solidFill>
              </a:rPr>
              <a:t>...............................................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70B42297-95ED-1521-7C23-E47279453792}"/>
              </a:ext>
            </a:extLst>
          </p:cNvPr>
          <p:cNvSpPr/>
          <p:nvPr/>
        </p:nvSpPr>
        <p:spPr>
          <a:xfrm>
            <a:off x="3076403" y="2777006"/>
            <a:ext cx="443043" cy="159009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25A1FCE-D2ED-DFDA-82DA-E7F939F410E2}"/>
              </a:ext>
            </a:extLst>
          </p:cNvPr>
          <p:cNvSpPr/>
          <p:nvPr/>
        </p:nvSpPr>
        <p:spPr>
          <a:xfrm>
            <a:off x="5522149" y="2780807"/>
            <a:ext cx="443043" cy="159009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4B2AAB4-BCA8-1479-F838-2B9BCB24E12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C2325EB8-058B-6BF4-885A-3430BCD0AF1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21D7467-1DEA-DA29-F7E1-7FD0D7730B4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146CF4C-8482-C9DD-0A35-A658036A41D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1E40775-8348-E324-8F29-229FF5D662E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التحدث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64F6CBB-0512-0434-0558-DD931EF8323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AB3FCF1-5FC1-120A-7122-71F04994B8E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3CCEF60-1F8C-D798-EE92-F6BE344AE72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865</TotalTime>
  <Words>2548</Words>
  <Application>Microsoft Office PowerPoint</Application>
  <PresentationFormat>Affichage à l'écran (4:3)</PresentationFormat>
  <Paragraphs>707</Paragraphs>
  <Slides>72</Slides>
  <Notes>20</Notes>
  <HiddenSlides>0</HiddenSlides>
  <MMClips>2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72</vt:i4>
      </vt:variant>
    </vt:vector>
  </HeadingPairs>
  <TitlesOfParts>
    <vt:vector size="81" baseType="lpstr">
      <vt:lpstr>A Massir Ballpoint</vt:lpstr>
      <vt:lpstr>Air Strip Arabic</vt:lpstr>
      <vt:lpstr>Arial</vt:lpstr>
      <vt:lpstr>Calibri</vt:lpstr>
      <vt:lpstr>Calibri Light</vt:lpstr>
      <vt:lpstr>Dosis</vt:lpstr>
      <vt:lpstr>Microsoft Uighur</vt:lpstr>
      <vt:lpstr>Roboto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MYABDENNACER.KASSEM</dc:creator>
  <cp:lastModifiedBy>MYABDENNACER.KASSEM</cp:lastModifiedBy>
  <cp:revision>7</cp:revision>
  <dcterms:created xsi:type="dcterms:W3CDTF">2024-12-12T17:30:47Z</dcterms:created>
  <dcterms:modified xsi:type="dcterms:W3CDTF">2024-12-14T05:07:06Z</dcterms:modified>
</cp:coreProperties>
</file>