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3.xml" ContentType="application/vnd.openxmlformats-officedocument.presentationml.notesSlide+xml"/>
  <Override PartName="/ppt/tags/tag8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9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10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6"/>
  </p:notesMasterIdLst>
  <p:sldIdLst>
    <p:sldId id="2134804866" r:id="rId2"/>
    <p:sldId id="2134804867" r:id="rId3"/>
    <p:sldId id="2134806249" r:id="rId4"/>
    <p:sldId id="2134804869" r:id="rId5"/>
    <p:sldId id="2134806126" r:id="rId6"/>
    <p:sldId id="2134806127" r:id="rId7"/>
    <p:sldId id="2134806128" r:id="rId8"/>
    <p:sldId id="2134806224" r:id="rId9"/>
    <p:sldId id="2134806226" r:id="rId10"/>
    <p:sldId id="2134806141" r:id="rId11"/>
    <p:sldId id="2134806179" r:id="rId12"/>
    <p:sldId id="2134806569" r:id="rId13"/>
    <p:sldId id="2134806180" r:id="rId14"/>
    <p:sldId id="2134806501" r:id="rId15"/>
    <p:sldId id="2134806161" r:id="rId16"/>
    <p:sldId id="2134806503" r:id="rId17"/>
    <p:sldId id="2134806162" r:id="rId18"/>
    <p:sldId id="2134806522" r:id="rId19"/>
    <p:sldId id="2134806523" r:id="rId20"/>
    <p:sldId id="2134806491" r:id="rId21"/>
    <p:sldId id="2134806564" r:id="rId22"/>
    <p:sldId id="2134806565" r:id="rId23"/>
    <p:sldId id="2134806566" r:id="rId24"/>
    <p:sldId id="2134806320" r:id="rId25"/>
    <p:sldId id="2134806505" r:id="rId26"/>
    <p:sldId id="2134806554" r:id="rId27"/>
    <p:sldId id="2134806552" r:id="rId28"/>
    <p:sldId id="2134806555" r:id="rId29"/>
    <p:sldId id="2134806553" r:id="rId30"/>
    <p:sldId id="2134806556" r:id="rId31"/>
    <p:sldId id="2134806557" r:id="rId32"/>
    <p:sldId id="2134806558" r:id="rId33"/>
    <p:sldId id="2134806559" r:id="rId34"/>
    <p:sldId id="2134806560" r:id="rId35"/>
    <p:sldId id="2134806561" r:id="rId36"/>
    <p:sldId id="2134806562" r:id="rId37"/>
    <p:sldId id="2134806534" r:id="rId38"/>
    <p:sldId id="2134806416" r:id="rId39"/>
    <p:sldId id="2134806417" r:id="rId40"/>
    <p:sldId id="2134806418" r:id="rId41"/>
    <p:sldId id="2134806535" r:id="rId42"/>
    <p:sldId id="2134806442" r:id="rId43"/>
    <p:sldId id="2134806425" r:id="rId44"/>
    <p:sldId id="2134806430" r:id="rId45"/>
    <p:sldId id="2134806431" r:id="rId46"/>
    <p:sldId id="2134806426" r:id="rId47"/>
    <p:sldId id="2134806432" r:id="rId48"/>
    <p:sldId id="2134806427" r:id="rId49"/>
    <p:sldId id="2134806428" r:id="rId50"/>
    <p:sldId id="2134806433" r:id="rId51"/>
    <p:sldId id="2134806424" r:id="rId52"/>
    <p:sldId id="2134806429" r:id="rId53"/>
    <p:sldId id="2134806434" r:id="rId54"/>
    <p:sldId id="2134806435" r:id="rId55"/>
    <p:sldId id="2134806570" r:id="rId56"/>
    <p:sldId id="2134806436" r:id="rId57"/>
    <p:sldId id="2134806437" r:id="rId58"/>
    <p:sldId id="2134806536" r:id="rId59"/>
    <p:sldId id="2134806438" r:id="rId60"/>
    <p:sldId id="2134806537" r:id="rId61"/>
    <p:sldId id="2134806439" r:id="rId62"/>
    <p:sldId id="2134806440" r:id="rId63"/>
    <p:sldId id="2134806538" r:id="rId64"/>
    <p:sldId id="2134806441" r:id="rId65"/>
    <p:sldId id="2134806539" r:id="rId66"/>
    <p:sldId id="2134806540" r:id="rId67"/>
    <p:sldId id="2134806541" r:id="rId68"/>
    <p:sldId id="2134806543" r:id="rId69"/>
    <p:sldId id="2134806544" r:id="rId70"/>
    <p:sldId id="2134806551" r:id="rId71"/>
    <p:sldId id="2134806547" r:id="rId72"/>
    <p:sldId id="2134806546" r:id="rId73"/>
    <p:sldId id="2134806548" r:id="rId74"/>
    <p:sldId id="2134806549" r:id="rId75"/>
    <p:sldId id="2134806567" r:id="rId76"/>
    <p:sldId id="2134806550" r:id="rId77"/>
    <p:sldId id="2134806568" r:id="rId78"/>
    <p:sldId id="2134806136" r:id="rId79"/>
    <p:sldId id="2134806383" r:id="rId80"/>
    <p:sldId id="2134806385" r:id="rId81"/>
    <p:sldId id="2134806563" r:id="rId82"/>
    <p:sldId id="2134806160" r:id="rId83"/>
    <p:sldId id="2134806532" r:id="rId84"/>
    <p:sldId id="2134806149" r:id="rId8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FF"/>
    <a:srgbClr val="66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15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theme" Target="theme/theme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tableStyles" Target="tableStyles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presProps" Target="pres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1C7D68-8374-4934-BDEB-CD62DE83CCA9}" type="datetimeFigureOut">
              <a:rPr lang="fr-MA" smtClean="0"/>
              <a:t>13/12/2024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6BBC3D-7ADC-467C-AEDC-093063C35321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532463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C5177D-B1D8-90D0-D25E-3A3CE960FA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86E338F-DBC1-E86C-D38B-A4C7BB25C2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14D4C0A-3515-E322-DBF7-5FB71519E9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CDB8328-A7E1-A642-9FB4-96E0FB9733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44682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86AD5B-D219-CB86-15E7-7949D0B581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C99417F-9913-9422-FBB9-263B89D96E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874AE94-0B35-9C4A-C541-4DA09CD702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7A329BF-2CFD-BA8F-CE69-46F4D6124FE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8073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6BBC3D-7ADC-467C-AEDC-093063C35321}" type="slidenum">
              <a:rPr lang="fr-MA" smtClean="0"/>
              <a:t>49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744511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B8D543-7DF3-904A-1C29-BA263E3805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79E1E02-39DC-362D-00F6-DCE13A2A32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D98CA49-C1E4-E840-DC42-6EC63DE3BA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MA" sz="1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أَحْجَمَ</a:t>
            </a:r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D90F3B3-ADC3-972A-2774-47D2C36A613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58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555202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F69202-957C-E812-4105-B6459F6B9F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F653F74-4DE0-44CC-FB3A-F68780A0E0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A886BAC-D8DF-04FC-AD8E-C338CE63DF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MA" sz="1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أَحْجَمَ</a:t>
            </a:r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E6D9BBE-9842-2D7B-F7A1-842D388FEC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60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83152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D50A89-D762-7A3C-7856-5BEF0D530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AF8D743-3819-215A-E626-8DB7267072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CA17FCE-AD84-0AD6-1937-1FE835BE2A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MA" sz="1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أَحْجَمَ</a:t>
            </a:r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DF578D2-7273-1E8D-FB3D-0E54FF5F912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63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58731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DF90DA-1833-420C-9DD1-09629B057EF7}" type="slidenum">
              <a:rPr lang="fr-MA" smtClean="0"/>
              <a:t>64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98072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EB0C76-3BA7-7A22-20A9-D5DBF9F30E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2A93809-93E2-7D9B-A7A7-CDF77DA81B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1BF721D-BC0B-6A6F-0593-B44925483E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679648F-9E06-F36D-197D-7AAA3BEF76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DF90DA-1833-420C-9DD1-09629B057EF7}" type="slidenum">
              <a:rPr lang="fr-MA" smtClean="0"/>
              <a:t>66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721974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397129-36B6-0CB2-4EE2-7F9ED05C19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5209CFE-A667-4021-E0E7-7A3762345E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F53219E-7635-2DF2-5CFF-77D93CBEB8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F0FD9E2-816A-C258-BC86-34D6227B62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DF90DA-1833-420C-9DD1-09629B057EF7}" type="slidenum">
              <a:rPr lang="fr-MA" smtClean="0"/>
              <a:t>67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353489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2747CE-ED04-110E-5737-31F8ADECCF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EC91AF1-5F95-77F7-6E21-168782D90D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E2B134A-6E7F-B44B-0262-0BCB63A730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B64782A-FC6F-5419-8378-2E9E6CE295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DF90DA-1833-420C-9DD1-09629B057EF7}" type="slidenum">
              <a:rPr lang="fr-MA" smtClean="0"/>
              <a:t>68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90293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7061A5-7C73-1FB6-F79B-A0C6EB6386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E17FB4E-643E-19DE-ACC6-E24B141C36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E3791FD-B5E9-084E-3876-543E224870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CAD265C-8E2B-A387-C324-6CC1D7B141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DF90DA-1833-420C-9DD1-09629B057EF7}" type="slidenum">
              <a:rPr lang="fr-MA" smtClean="0"/>
              <a:t>69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84582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3A5ED3-420D-1E78-35CF-564A7C49BE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2D5C49A-4DB0-321F-DC32-3AF9A274CE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C192517-D342-22BC-C13D-6EAF4766BB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F597E11-2010-D355-79AF-67B6B06925A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DF90DA-1833-420C-9DD1-09629B057EF7}" type="slidenum">
              <a:rPr lang="fr-MA" smtClean="0"/>
              <a:t>70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14633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5D9F6B-868B-AFF6-98C4-CA7227552A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C04421A-43DC-90ED-6A2E-F9A88A42FA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04AE202-B90F-3B7A-7913-CA203F7B12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MA" sz="1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أَحْجَمَ</a:t>
            </a:r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AE8A885-C069-E63B-205B-58BE587B00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71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466437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7E747F-3F21-D336-8B11-8D374C9C5F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1167777-D379-90B4-AD7B-1387C04469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0A008A8-DBD3-6DA0-9333-40F27FC29A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E70E583-D7E9-B1F3-D477-03DC56716E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DF90DA-1833-420C-9DD1-09629B057EF7}" type="slidenum">
              <a:rPr lang="fr-MA" smtClean="0"/>
              <a:t>72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345982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74B665-378D-C18C-F3DB-A0035F5F7B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D197D22-E05F-6B9C-55EB-F5925F2C0A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5373301-DA78-9B2D-036D-158875A0C3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106B799-181D-F600-7031-14B6ADB5C51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DF90DA-1833-420C-9DD1-09629B057EF7}" type="slidenum">
              <a:rPr lang="fr-MA" smtClean="0"/>
              <a:t>73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49335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BB0BFD-4588-2AF3-196A-3671CC508F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9011393-1EEC-2878-F39F-E84E560DBD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099F19E-77FA-E153-CE98-B0EAE00072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4F3D6A7-3243-0256-13CE-06A3A95D2B6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DF90DA-1833-420C-9DD1-09629B057EF7}" type="slidenum">
              <a:rPr lang="fr-MA" smtClean="0"/>
              <a:t>74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3142273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0F4065-EAB0-BEC3-0E4E-15A4A27DEA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D1CCD78-DF45-B2B2-07C3-5CE21E4651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23F07DD-3A6E-48E3-CA03-77B31B910A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MA" sz="1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أَحْجَمَ</a:t>
            </a:r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C02C1F5-17AB-EB13-1E95-0734A99B05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75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990841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DF65DA-8167-DA84-D74D-B61B2EA4C3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27A5843-9EC4-E30C-A788-9FB91EFE206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211D737-49A6-300F-7B96-CE9C0A0F39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DBB99C3-3B47-8C07-A76E-2A01BC467B8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DF90DA-1833-420C-9DD1-09629B057EF7}" type="slidenum">
              <a:rPr lang="fr-MA" smtClean="0"/>
              <a:t>76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4860484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8E517F-8584-34B5-622E-052E117F9D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EEB6087-303F-EFBC-A574-722798D726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75EA206-FBB4-360B-4187-5A707DF8AC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18CE678-EC8C-272D-4B00-548DF73BF46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DF90DA-1833-420C-9DD1-09629B057EF7}" type="slidenum">
              <a:rPr lang="fr-MA" smtClean="0"/>
              <a:t>77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0035608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84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83873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DF73D14-EF3D-F3D5-5514-A2289289D6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F40F9D8-6105-C7F2-2537-A413F2DF14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BCA6209-749A-D677-9A64-1AB65DF552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E9EBA-8A0E-459A-8999-D2B6F61F7209}" type="datetimeFigureOut">
              <a:rPr lang="fr-MA" smtClean="0"/>
              <a:t>13/12/2024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8C03E40-4E14-2703-13FF-F1C42FCD53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C3BB4CB-6355-4820-EF81-1DEBC8E07C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8098A-822A-4989-BB1D-C5C0A4F1B931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482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387A77-0E9E-5163-62EA-9A4B7A66CC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FB88CA8-A2B1-2754-F28D-833B9EE680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4294F88-6F0E-AA93-6DB4-44038C51DD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E9EBA-8A0E-459A-8999-D2B6F61F7209}" type="datetimeFigureOut">
              <a:rPr lang="fr-MA" smtClean="0"/>
              <a:t>13/12/2024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671B5EB-B7D4-7DC9-7C93-4F2EBAF7AD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04E32F7-97A0-E491-F2D9-22A1A2619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8098A-822A-4989-BB1D-C5C0A4F1B931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956231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EA1BAD-2E8B-97DD-1D93-B7E8206015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94228E5-3797-95CE-C8AD-5A3E44B4D1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31F2B3C-3829-7256-61BC-B17249A3AA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E9EBA-8A0E-459A-8999-D2B6F61F7209}" type="datetimeFigureOut">
              <a:rPr lang="fr-MA" smtClean="0"/>
              <a:t>13/12/2024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3080153-D67E-7F28-325B-C1CBBC3D45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0AB1444-FA5E-162F-CD14-2869BE7E9F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8098A-822A-4989-BB1D-C5C0A4F1B931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08200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7579B8-20FE-F960-C90C-CAA555EDAA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4445C79-57B5-E005-84AB-E2BCEB4D23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A22EB48-F6F5-71E9-8B17-A3A11CD0E5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68E7005-D137-DB5C-2887-E0B95A30B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E9EBA-8A0E-459A-8999-D2B6F61F7209}" type="datetimeFigureOut">
              <a:rPr lang="fr-MA" smtClean="0"/>
              <a:t>13/12/2024</a:t>
            </a:fld>
            <a:endParaRPr lang="fr-M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19EEDFD-200B-5D82-30D1-F575D5C72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693BE87-B12F-D2B4-8AED-66B2257019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8098A-822A-4989-BB1D-C5C0A4F1B931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217368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7009C76-3B14-4136-5594-C7CEE6FBB9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60E74CF-0010-76F3-4ABA-408DAF94BD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4605213-BC53-C6D7-0DED-5D176D4D74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68F15C8-FD51-A914-221C-EE49F645A4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A44544DF-5729-AC13-18BD-187578DEE2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5E61E59A-3D9C-FEEE-EA41-3651C09FDE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E9EBA-8A0E-459A-8999-D2B6F61F7209}" type="datetimeFigureOut">
              <a:rPr lang="fr-MA" smtClean="0"/>
              <a:t>13/12/2024</a:t>
            </a:fld>
            <a:endParaRPr lang="fr-MA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E883D41-0499-D264-08C4-B7BE75BD3B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E7D3772-52F6-1B30-1395-F44B9EFA80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8098A-822A-4989-BB1D-C5C0A4F1B931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278834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74590D-5E4E-0059-7C93-806757741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21B22A0F-E148-9A4E-EB7D-F1A335B319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E9EBA-8A0E-459A-8999-D2B6F61F7209}" type="datetimeFigureOut">
              <a:rPr lang="fr-MA" smtClean="0"/>
              <a:t>13/12/2024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FB79329-175E-23BB-BE73-0DE877F31D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940E583-82C2-ED69-7E0F-5755E7E168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8098A-822A-4989-BB1D-C5C0A4F1B931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163243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E084E1FC-03C0-4981-D549-600015BFE1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E9EBA-8A0E-459A-8999-D2B6F61F7209}" type="datetimeFigureOut">
              <a:rPr lang="fr-MA" smtClean="0"/>
              <a:t>13/12/2024</a:t>
            </a:fld>
            <a:endParaRPr lang="fr-MA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669666A-8FF2-FF0B-61A5-050CB53FB2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781E629-4F4C-A8EC-6171-5C19A8E5E0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8098A-822A-4989-BB1D-C5C0A4F1B931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83768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6C9697-B053-C320-A9B9-2570B50E5F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0EECC87-5D5E-CACF-F947-FFC5D65705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3C0B96F-9D1E-C8E6-D601-9EB763DD59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8E78257-AE5C-2A36-1606-BA707624E4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E9EBA-8A0E-459A-8999-D2B6F61F7209}" type="datetimeFigureOut">
              <a:rPr lang="fr-MA" smtClean="0"/>
              <a:t>13/12/2024</a:t>
            </a:fld>
            <a:endParaRPr lang="fr-M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6C074C0-6129-2700-7ECB-9D26D4B643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A6E798C-31AE-63F0-AE98-B02E0DDD15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8098A-822A-4989-BB1D-C5C0A4F1B931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792070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539A21-3456-282A-1FBD-7CE2060D5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2996D317-25DE-5288-0E08-C5FFE88D88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M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AF6247E-72CE-35F4-A646-1D31170103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B79351B-9C1A-8F20-51EA-CB177A8C4D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E9EBA-8A0E-459A-8999-D2B6F61F7209}" type="datetimeFigureOut">
              <a:rPr lang="fr-MA" smtClean="0"/>
              <a:t>13/12/2024</a:t>
            </a:fld>
            <a:endParaRPr lang="fr-M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560B990-D646-90A4-0277-26C93BF5CF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0C495FC-C88C-881F-CCA2-4ED7E365F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8098A-822A-4989-BB1D-C5C0A4F1B931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84436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693E63F-0859-3702-ACD9-FAA386164E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2BE58A5-536A-C48D-6071-D64971D1BC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96AB993-DCDD-3BDB-BB21-3AC1779075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E9EBA-8A0E-459A-8999-D2B6F61F7209}" type="datetimeFigureOut">
              <a:rPr lang="fr-MA" smtClean="0"/>
              <a:t>13/12/2024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BCCCCF5-5F8C-4438-5F92-46FB66F0C0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DCCD95F-4577-AACC-BBE4-09FC843E6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8098A-822A-4989-BB1D-C5C0A4F1B931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02049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3A41239F-7781-4D54-2DA3-FEC25C4A07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C02ED1F-0C5A-C663-B691-6E08419B8F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BF09A6C-4246-E4D6-F32E-A76C0DD723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E9EBA-8A0E-459A-8999-D2B6F61F7209}" type="datetimeFigureOut">
              <a:rPr lang="fr-MA" smtClean="0"/>
              <a:t>13/12/2024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A76DDFF-D955-2E94-E21A-0F05B43624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85C5F90-0760-1FB9-A72A-F36E668C24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8098A-822A-4989-BB1D-C5C0A4F1B931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5255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5B3B86A-B229-86C4-6C6B-0BFC7EF7F0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7A4D1A4-145C-7AB1-84C1-3223C583E5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A44A42A-F494-6031-E0B2-25BABF03E5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2E9EBA-8A0E-459A-8999-D2B6F61F7209}" type="datetimeFigureOut">
              <a:rPr lang="fr-MA" smtClean="0"/>
              <a:t>13/12/2024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B690047-6283-9DF2-1101-9A24DD5318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48D1B34-760D-99EA-7D0F-57C7186314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B8098A-822A-4989-BB1D-C5C0A4F1B931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033460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svg"/><Relationship Id="rId7" Type="http://schemas.openxmlformats.org/officeDocument/2006/relationships/image" Target="../media/image7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9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4.svg"/><Relationship Id="rId10" Type="http://schemas.openxmlformats.org/officeDocument/2006/relationships/image" Target="../media/image12.svg"/><Relationship Id="rId4" Type="http://schemas.openxmlformats.org/officeDocument/2006/relationships/image" Target="../media/image3.png"/><Relationship Id="rId9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svg"/><Relationship Id="rId12" Type="http://schemas.openxmlformats.org/officeDocument/2006/relationships/image" Target="../media/image14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3.png"/><Relationship Id="rId11" Type="http://schemas.openxmlformats.org/officeDocument/2006/relationships/image" Target="../media/image13.png"/><Relationship Id="rId5" Type="http://schemas.openxmlformats.org/officeDocument/2006/relationships/image" Target="../media/image2.svg"/><Relationship Id="rId10" Type="http://schemas.openxmlformats.org/officeDocument/2006/relationships/image" Target="../media/image7.svg"/><Relationship Id="rId4" Type="http://schemas.openxmlformats.org/officeDocument/2006/relationships/image" Target="../media/image1.png"/><Relationship Id="rId9" Type="http://schemas.openxmlformats.org/officeDocument/2006/relationships/image" Target="../media/image6.png"/><Relationship Id="rId1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8.svg"/><Relationship Id="rId7" Type="http://schemas.openxmlformats.org/officeDocument/2006/relationships/image" Target="../media/image2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sv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2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sv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8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8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18.svg"/><Relationship Id="rId7" Type="http://schemas.openxmlformats.org/officeDocument/2006/relationships/image" Target="../media/image32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g"/><Relationship Id="rId5" Type="http://schemas.openxmlformats.org/officeDocument/2006/relationships/image" Target="../media/image30.jpeg"/><Relationship Id="rId4" Type="http://schemas.openxmlformats.org/officeDocument/2006/relationships/image" Target="../media/image2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7" Type="http://schemas.openxmlformats.org/officeDocument/2006/relationships/image" Target="../media/image3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g"/><Relationship Id="rId5" Type="http://schemas.openxmlformats.org/officeDocument/2006/relationships/image" Target="../media/image31.jpg"/><Relationship Id="rId4" Type="http://schemas.openxmlformats.org/officeDocument/2006/relationships/image" Target="../media/image30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5" Type="http://schemas.openxmlformats.org/officeDocument/2006/relationships/image" Target="../media/image34.jpg"/><Relationship Id="rId4" Type="http://schemas.openxmlformats.org/officeDocument/2006/relationships/image" Target="../media/image18.sv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5" Type="http://schemas.openxmlformats.org/officeDocument/2006/relationships/image" Target="../media/image34.jpg"/><Relationship Id="rId4" Type="http://schemas.openxmlformats.org/officeDocument/2006/relationships/image" Target="../media/image18.sv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5" Type="http://schemas.openxmlformats.org/officeDocument/2006/relationships/image" Target="../media/image34.jpg"/><Relationship Id="rId4" Type="http://schemas.openxmlformats.org/officeDocument/2006/relationships/image" Target="../media/image18.sv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5" Type="http://schemas.openxmlformats.org/officeDocument/2006/relationships/image" Target="../media/image34.jpg"/><Relationship Id="rId4" Type="http://schemas.openxmlformats.org/officeDocument/2006/relationships/image" Target="../media/image18.sv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6" Type="http://schemas.openxmlformats.org/officeDocument/2006/relationships/image" Target="../media/image34.jpg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Relationship Id="rId5" Type="http://schemas.openxmlformats.org/officeDocument/2006/relationships/image" Target="../media/image34.jpg"/><Relationship Id="rId4" Type="http://schemas.openxmlformats.org/officeDocument/2006/relationships/image" Target="../media/image18.sv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8.sv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8.sv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8.sv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18.sv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18.sv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tags" Target="../tags/tag9.xml"/><Relationship Id="rId7" Type="http://schemas.openxmlformats.org/officeDocument/2006/relationships/image" Target="../media/image18.sv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7.png"/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34.jp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39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jpeg"/><Relationship Id="rId5" Type="http://schemas.openxmlformats.org/officeDocument/2006/relationships/image" Target="../media/image37.png"/><Relationship Id="rId4" Type="http://schemas.openxmlformats.org/officeDocument/2006/relationships/image" Target="../media/image18.sv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png"/><Relationship Id="rId4" Type="http://schemas.openxmlformats.org/officeDocument/2006/relationships/image" Target="../media/image18.sv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tags" Target="../tags/tag10.xml"/><Relationship Id="rId7" Type="http://schemas.openxmlformats.org/officeDocument/2006/relationships/image" Target="../media/image18.sv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7.png"/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34.jp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8.sv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sv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sv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18.sv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8.sv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png"/><Relationship Id="rId4" Type="http://schemas.openxmlformats.org/officeDocument/2006/relationships/image" Target="../media/image18.sv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png"/><Relationship Id="rId4" Type="http://schemas.openxmlformats.org/officeDocument/2006/relationships/image" Target="../media/image18.sv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7" Type="http://schemas.openxmlformats.org/officeDocument/2006/relationships/image" Target="../media/image3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g"/><Relationship Id="rId5" Type="http://schemas.openxmlformats.org/officeDocument/2006/relationships/image" Target="../media/image31.jpg"/><Relationship Id="rId4" Type="http://schemas.openxmlformats.org/officeDocument/2006/relationships/image" Target="../media/image30.jpe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29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46.jpeg"/><Relationship Id="rId4" Type="http://schemas.openxmlformats.org/officeDocument/2006/relationships/image" Target="../media/image1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ZoneTexte 59">
            <a:extLst>
              <a:ext uri="{FF2B5EF4-FFF2-40B4-BE49-F238E27FC236}">
                <a16:creationId xmlns:a16="http://schemas.microsoft.com/office/drawing/2014/main" id="{1F4D5D9F-2F0F-B443-9C4E-C9A66293FB42}"/>
              </a:ext>
            </a:extLst>
          </p:cNvPr>
          <p:cNvSpPr txBox="1"/>
          <p:nvPr/>
        </p:nvSpPr>
        <p:spPr>
          <a:xfrm>
            <a:off x="891182" y="1905949"/>
            <a:ext cx="736163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1500" b="1" dirty="0">
                <a:ln>
                  <a:solidFill>
                    <a:srgbClr val="0097B2"/>
                  </a:solidFill>
                </a:ln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</a:t>
            </a:r>
            <a:r>
              <a:rPr lang="fr-MA" sz="11500" b="1" dirty="0">
                <a:ln>
                  <a:solidFill>
                    <a:srgbClr val="0097B2"/>
                  </a:solidFill>
                </a:ln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11500" b="1" dirty="0">
                <a:ln>
                  <a:solidFill>
                    <a:srgbClr val="0097B2"/>
                  </a:solidFill>
                </a:ln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اللغة العربية</a:t>
            </a:r>
            <a:endParaRPr lang="fr-FR" sz="11500" b="1" dirty="0">
              <a:ln>
                <a:solidFill>
                  <a:srgbClr val="0097B2"/>
                </a:solidFill>
              </a:ln>
              <a:solidFill>
                <a:srgbClr val="21596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97" name="Groupe 96">
            <a:extLst>
              <a:ext uri="{FF2B5EF4-FFF2-40B4-BE49-F238E27FC236}">
                <a16:creationId xmlns:a16="http://schemas.microsoft.com/office/drawing/2014/main" id="{8ADCA8A7-0D9B-46E3-9313-70D9227D89B7}"/>
              </a:ext>
            </a:extLst>
          </p:cNvPr>
          <p:cNvGrpSpPr/>
          <p:nvPr/>
        </p:nvGrpSpPr>
        <p:grpSpPr>
          <a:xfrm>
            <a:off x="7380155" y="334513"/>
            <a:ext cx="1632647" cy="1356678"/>
            <a:chOff x="7058683" y="1822095"/>
            <a:chExt cx="1632647" cy="1356678"/>
          </a:xfrm>
        </p:grpSpPr>
        <p:grpSp>
          <p:nvGrpSpPr>
            <p:cNvPr id="75" name="Groupe 74">
              <a:extLst>
                <a:ext uri="{FF2B5EF4-FFF2-40B4-BE49-F238E27FC236}">
                  <a16:creationId xmlns:a16="http://schemas.microsoft.com/office/drawing/2014/main" id="{3AED2E61-921E-F531-63C4-9CBB8613226E}"/>
                </a:ext>
              </a:extLst>
            </p:cNvPr>
            <p:cNvGrpSpPr/>
            <p:nvPr/>
          </p:nvGrpSpPr>
          <p:grpSpPr>
            <a:xfrm flipH="1">
              <a:off x="7177562" y="1822095"/>
              <a:ext cx="1394889" cy="1356678"/>
              <a:chOff x="104413" y="285342"/>
              <a:chExt cx="2111436" cy="2053595"/>
            </a:xfrm>
          </p:grpSpPr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167DAC2B-8394-D71B-B8B4-92CFDAA30654}"/>
                  </a:ext>
                </a:extLst>
              </p:cNvPr>
              <p:cNvSpPr txBox="1"/>
              <p:nvPr/>
            </p:nvSpPr>
            <p:spPr>
              <a:xfrm rot="19636752">
                <a:off x="104413" y="536954"/>
                <a:ext cx="2052844" cy="14442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 Massir Ballpoint" panose="00000100000000000000" pitchFamily="2" charset="-78"/>
                    <a:cs typeface="Boahmed Alhour" pitchFamily="2" charset="-78"/>
                  </a:rPr>
                  <a:t>المقاعد</a:t>
                </a:r>
              </a:p>
              <a:p>
                <a:pPr algn="ctr" rtl="1"/>
                <a:r>
                  <a:rPr lang="ar-M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 Massir Ballpoint" panose="00000100000000000000" pitchFamily="2" charset="-78"/>
                    <a:cs typeface="Boahmed Alhour" pitchFamily="2" charset="-78"/>
                  </a:rPr>
                  <a:t>محدودة</a:t>
                </a:r>
                <a:endParaRPr lang="ar-MA" sz="2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endParaRPr>
              </a:p>
            </p:txBody>
          </p:sp>
          <p:grpSp>
            <p:nvGrpSpPr>
              <p:cNvPr id="76" name="Graphique 72">
                <a:extLst>
                  <a:ext uri="{FF2B5EF4-FFF2-40B4-BE49-F238E27FC236}">
                    <a16:creationId xmlns:a16="http://schemas.microsoft.com/office/drawing/2014/main" id="{EB019F4B-8339-6BEA-E29E-FCFBDB9B396A}"/>
                  </a:ext>
                </a:extLst>
              </p:cNvPr>
              <p:cNvGrpSpPr/>
              <p:nvPr/>
            </p:nvGrpSpPr>
            <p:grpSpPr>
              <a:xfrm>
                <a:off x="157532" y="285342"/>
                <a:ext cx="2058317" cy="2053595"/>
                <a:chOff x="157532" y="285342"/>
                <a:chExt cx="2058317" cy="2053595"/>
              </a:xfrm>
            </p:grpSpPr>
            <p:sp>
              <p:nvSpPr>
                <p:cNvPr id="77" name="Forme libre : forme 76">
                  <a:extLst>
                    <a:ext uri="{FF2B5EF4-FFF2-40B4-BE49-F238E27FC236}">
                      <a16:creationId xmlns:a16="http://schemas.microsoft.com/office/drawing/2014/main" id="{88A7BD29-1414-D097-21D8-BC1D9D8FA6DF}"/>
                    </a:ext>
                  </a:extLst>
                </p:cNvPr>
                <p:cNvSpPr/>
                <p:nvPr/>
              </p:nvSpPr>
              <p:spPr>
                <a:xfrm>
                  <a:off x="157532" y="285342"/>
                  <a:ext cx="2058317" cy="2053595"/>
                </a:xfrm>
                <a:custGeom>
                  <a:avLst/>
                  <a:gdLst>
                    <a:gd name="connsiteX0" fmla="*/ 1980901 w 2058317"/>
                    <a:gd name="connsiteY0" fmla="*/ 1385151 h 2053595"/>
                    <a:gd name="connsiteX1" fmla="*/ 2008670 w 2058317"/>
                    <a:gd name="connsiteY1" fmla="*/ 1343789 h 2053595"/>
                    <a:gd name="connsiteX2" fmla="*/ 2009059 w 2058317"/>
                    <a:gd name="connsiteY2" fmla="*/ 1343401 h 2053595"/>
                    <a:gd name="connsiteX3" fmla="*/ 2057217 w 2058317"/>
                    <a:gd name="connsiteY3" fmla="*/ 980854 h 2053595"/>
                    <a:gd name="connsiteX4" fmla="*/ 1070165 w 2058317"/>
                    <a:gd name="connsiteY4" fmla="*/ 792 h 2053595"/>
                    <a:gd name="connsiteX5" fmla="*/ 0 w 2058317"/>
                    <a:gd name="connsiteY5" fmla="*/ 1029206 h 2053595"/>
                    <a:gd name="connsiteX6" fmla="*/ 925301 w 2058317"/>
                    <a:gd name="connsiteY6" fmla="*/ 2052960 h 2053595"/>
                    <a:gd name="connsiteX7" fmla="*/ 1003170 w 2058317"/>
                    <a:gd name="connsiteY7" fmla="*/ 2035289 h 2053595"/>
                    <a:gd name="connsiteX8" fmla="*/ 1980707 w 2058317"/>
                    <a:gd name="connsiteY8" fmla="*/ 1385928 h 2053595"/>
                    <a:gd name="connsiteX9" fmla="*/ 1980901 w 2058317"/>
                    <a:gd name="connsiteY9" fmla="*/ 1385151 h 20535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058317" h="2053595">
                      <a:moveTo>
                        <a:pt x="1980901" y="1385151"/>
                      </a:moveTo>
                      <a:cubicBezTo>
                        <a:pt x="1991388" y="1372140"/>
                        <a:pt x="1997019" y="1356023"/>
                        <a:pt x="2008670" y="1343789"/>
                      </a:cubicBezTo>
                      <a:cubicBezTo>
                        <a:pt x="2008864" y="1343595"/>
                        <a:pt x="2009059" y="1343595"/>
                        <a:pt x="2009059" y="1343401"/>
                      </a:cubicBezTo>
                      <a:cubicBezTo>
                        <a:pt x="2045566" y="1229801"/>
                        <a:pt x="2063043" y="1107852"/>
                        <a:pt x="2057217" y="980854"/>
                      </a:cubicBezTo>
                      <a:cubicBezTo>
                        <a:pt x="2032944" y="450529"/>
                        <a:pt x="1600489" y="21376"/>
                        <a:pt x="1070165" y="792"/>
                      </a:cubicBezTo>
                      <a:cubicBezTo>
                        <a:pt x="483137" y="-21928"/>
                        <a:pt x="0" y="447228"/>
                        <a:pt x="0" y="1029206"/>
                      </a:cubicBezTo>
                      <a:cubicBezTo>
                        <a:pt x="0" y="1562444"/>
                        <a:pt x="405657" y="2000918"/>
                        <a:pt x="925301" y="2052960"/>
                      </a:cubicBezTo>
                      <a:cubicBezTo>
                        <a:pt x="952487" y="2055679"/>
                        <a:pt x="979868" y="2049659"/>
                        <a:pt x="1003170" y="2035289"/>
                      </a:cubicBezTo>
                      <a:cubicBezTo>
                        <a:pt x="1171142" y="1931593"/>
                        <a:pt x="1853709" y="1481273"/>
                        <a:pt x="1980707" y="1385928"/>
                      </a:cubicBezTo>
                      <a:cubicBezTo>
                        <a:pt x="1980707" y="1385733"/>
                        <a:pt x="1980707" y="1385345"/>
                        <a:pt x="1980901" y="1385151"/>
                      </a:cubicBezTo>
                      <a:close/>
                    </a:path>
                  </a:pathLst>
                </a:custGeom>
                <a:gradFill>
                  <a:gsLst>
                    <a:gs pos="50000">
                      <a:srgbClr val="38A4B4"/>
                    </a:gs>
                    <a:gs pos="0">
                      <a:srgbClr val="70B1B6"/>
                    </a:gs>
                    <a:gs pos="100000">
                      <a:srgbClr val="0097B2"/>
                    </a:gs>
                  </a:gsLst>
                  <a:lin ang="5400000" scaled="1"/>
                </a:gradFill>
                <a:ln w="136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78" name="Forme libre : forme 77">
                  <a:extLst>
                    <a:ext uri="{FF2B5EF4-FFF2-40B4-BE49-F238E27FC236}">
                      <a16:creationId xmlns:a16="http://schemas.microsoft.com/office/drawing/2014/main" id="{A831D808-C4B4-79D0-C16E-8C17F528F339}"/>
                    </a:ext>
                  </a:extLst>
                </p:cNvPr>
                <p:cNvSpPr/>
                <p:nvPr/>
              </p:nvSpPr>
              <p:spPr>
                <a:xfrm>
                  <a:off x="930202" y="1608353"/>
                  <a:ext cx="1239495" cy="722809"/>
                </a:xfrm>
                <a:custGeom>
                  <a:avLst/>
                  <a:gdLst>
                    <a:gd name="connsiteX0" fmla="*/ 1239496 w 1239495"/>
                    <a:gd name="connsiteY0" fmla="*/ 0 h 722809"/>
                    <a:gd name="connsiteX1" fmla="*/ 1149587 w 1239495"/>
                    <a:gd name="connsiteY1" fmla="*/ 36313 h 722809"/>
                    <a:gd name="connsiteX2" fmla="*/ 1039871 w 1239495"/>
                    <a:gd name="connsiteY2" fmla="*/ 41168 h 722809"/>
                    <a:gd name="connsiteX3" fmla="*/ 822382 w 1239495"/>
                    <a:gd name="connsiteY3" fmla="*/ 88549 h 722809"/>
                    <a:gd name="connsiteX4" fmla="*/ 624894 w 1239495"/>
                    <a:gd name="connsiteY4" fmla="*/ 179235 h 722809"/>
                    <a:gd name="connsiteX5" fmla="*/ 452456 w 1239495"/>
                    <a:gd name="connsiteY5" fmla="*/ 307786 h 722809"/>
                    <a:gd name="connsiteX6" fmla="*/ 310505 w 1239495"/>
                    <a:gd name="connsiteY6" fmla="*/ 468961 h 722809"/>
                    <a:gd name="connsiteX7" fmla="*/ 218849 w 1239495"/>
                    <a:gd name="connsiteY7" fmla="*/ 625671 h 722809"/>
                    <a:gd name="connsiteX8" fmla="*/ 166612 w 1239495"/>
                    <a:gd name="connsiteY8" fmla="*/ 677130 h 722809"/>
                    <a:gd name="connsiteX9" fmla="*/ 0 w 1239495"/>
                    <a:gd name="connsiteY9" fmla="*/ 692471 h 722809"/>
                    <a:gd name="connsiteX10" fmla="*/ 179429 w 1239495"/>
                    <a:gd name="connsiteY10" fmla="*/ 721599 h 722809"/>
                    <a:gd name="connsiteX11" fmla="*/ 788982 w 1239495"/>
                    <a:gd name="connsiteY11" fmla="*/ 407598 h 722809"/>
                    <a:gd name="connsiteX12" fmla="*/ 1166093 w 1239495"/>
                    <a:gd name="connsiteY12" fmla="*/ 99424 h 722809"/>
                    <a:gd name="connsiteX13" fmla="*/ 1199687 w 1239495"/>
                    <a:gd name="connsiteY13" fmla="*/ 66218 h 722809"/>
                    <a:gd name="connsiteX14" fmla="*/ 1239496 w 1239495"/>
                    <a:gd name="connsiteY14" fmla="*/ 0 h 7228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239495" h="722809">
                      <a:moveTo>
                        <a:pt x="1239496" y="0"/>
                      </a:moveTo>
                      <a:cubicBezTo>
                        <a:pt x="1220077" y="32818"/>
                        <a:pt x="1182016" y="36895"/>
                        <a:pt x="1149587" y="36313"/>
                      </a:cubicBezTo>
                      <a:cubicBezTo>
                        <a:pt x="1112886" y="35730"/>
                        <a:pt x="1076379" y="37284"/>
                        <a:pt x="1039871" y="41168"/>
                      </a:cubicBezTo>
                      <a:cubicBezTo>
                        <a:pt x="965886" y="48935"/>
                        <a:pt x="892872" y="64858"/>
                        <a:pt x="822382" y="88549"/>
                      </a:cubicBezTo>
                      <a:cubicBezTo>
                        <a:pt x="753640" y="111658"/>
                        <a:pt x="687228" y="142145"/>
                        <a:pt x="624894" y="179235"/>
                      </a:cubicBezTo>
                      <a:cubicBezTo>
                        <a:pt x="563142" y="215936"/>
                        <a:pt x="505274" y="259045"/>
                        <a:pt x="452456" y="307786"/>
                      </a:cubicBezTo>
                      <a:cubicBezTo>
                        <a:pt x="399831" y="356333"/>
                        <a:pt x="352061" y="410511"/>
                        <a:pt x="310505" y="468961"/>
                      </a:cubicBezTo>
                      <a:cubicBezTo>
                        <a:pt x="275357" y="518285"/>
                        <a:pt x="244676" y="570910"/>
                        <a:pt x="218849" y="625671"/>
                      </a:cubicBezTo>
                      <a:cubicBezTo>
                        <a:pt x="210693" y="642759"/>
                        <a:pt x="186031" y="665867"/>
                        <a:pt x="166612" y="677130"/>
                      </a:cubicBezTo>
                      <a:cubicBezTo>
                        <a:pt x="84471" y="724900"/>
                        <a:pt x="41168" y="698879"/>
                        <a:pt x="0" y="692471"/>
                      </a:cubicBezTo>
                      <a:cubicBezTo>
                        <a:pt x="108745" y="731891"/>
                        <a:pt x="179429" y="721599"/>
                        <a:pt x="179429" y="721599"/>
                      </a:cubicBezTo>
                      <a:cubicBezTo>
                        <a:pt x="285649" y="714996"/>
                        <a:pt x="563531" y="561200"/>
                        <a:pt x="788982" y="407598"/>
                      </a:cubicBezTo>
                      <a:cubicBezTo>
                        <a:pt x="940642" y="304291"/>
                        <a:pt x="1065310" y="197488"/>
                        <a:pt x="1166093" y="99424"/>
                      </a:cubicBezTo>
                      <a:cubicBezTo>
                        <a:pt x="1179686" y="87384"/>
                        <a:pt x="1190560" y="76315"/>
                        <a:pt x="1199687" y="66218"/>
                      </a:cubicBezTo>
                      <a:cubicBezTo>
                        <a:pt x="1225708" y="37672"/>
                        <a:pt x="1239496" y="0"/>
                        <a:pt x="1239496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005664"/>
                    </a:gs>
                    <a:gs pos="99350">
                      <a:srgbClr val="0097B2"/>
                    </a:gs>
                  </a:gsLst>
                  <a:lin ang="14501957" scaled="1"/>
                </a:gradFill>
                <a:ln w="136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p:grpSp>
        </p:grpSp>
        <p:sp>
          <p:nvSpPr>
            <p:cNvPr id="79" name="ZoneTexte 78">
              <a:extLst>
                <a:ext uri="{FF2B5EF4-FFF2-40B4-BE49-F238E27FC236}">
                  <a16:creationId xmlns:a16="http://schemas.microsoft.com/office/drawing/2014/main" id="{6BF665A7-2F2E-3166-DCB8-94BCFA0DFC1B}"/>
                </a:ext>
              </a:extLst>
            </p:cNvPr>
            <p:cNvSpPr txBox="1"/>
            <p:nvPr/>
          </p:nvSpPr>
          <p:spPr>
            <a:xfrm>
              <a:off x="7058683" y="1964880"/>
              <a:ext cx="163264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المستوى</a:t>
              </a:r>
              <a:endParaRPr lang="ar-MA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ctr"/>
              <a:r>
                <a:rPr lang="ar-MA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ir Strip Arabic" panose="02000500000000000000" pitchFamily="2" charset="-78"/>
                  <a:cs typeface="Air Strip Arabic" panose="02000500000000000000" pitchFamily="2" charset="-78"/>
                </a:rPr>
                <a:t> </a:t>
              </a:r>
              <a:endParaRPr lang="ar-M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9881D907-55F8-3D72-004D-D9937C55F5E5}"/>
                </a:ext>
              </a:extLst>
            </p:cNvPr>
            <p:cNvSpPr txBox="1"/>
            <p:nvPr/>
          </p:nvSpPr>
          <p:spPr>
            <a:xfrm>
              <a:off x="7058683" y="2159345"/>
              <a:ext cx="163264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5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lang="ar-M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92" name="ZoneTexte 91">
            <a:extLst>
              <a:ext uri="{FF2B5EF4-FFF2-40B4-BE49-F238E27FC236}">
                <a16:creationId xmlns:a16="http://schemas.microsoft.com/office/drawing/2014/main" id="{BB9B0B8F-A672-2EBC-5B0D-44D8908AC294}"/>
              </a:ext>
            </a:extLst>
          </p:cNvPr>
          <p:cNvSpPr txBox="1"/>
          <p:nvPr/>
        </p:nvSpPr>
        <p:spPr>
          <a:xfrm>
            <a:off x="709684" y="6001770"/>
            <a:ext cx="77246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نسخة تجريبية موجهة لمؤسسات الريادة</a:t>
            </a:r>
          </a:p>
          <a:p>
            <a:pPr algn="ctr"/>
            <a:r>
              <a:rPr lang="ar-MA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نسخة قيد التطوير</a:t>
            </a:r>
          </a:p>
        </p:txBody>
      </p:sp>
      <p:sp>
        <p:nvSpPr>
          <p:cNvPr id="53" name="Freeform 2">
            <a:extLst>
              <a:ext uri="{FF2B5EF4-FFF2-40B4-BE49-F238E27FC236}">
                <a16:creationId xmlns:a16="http://schemas.microsoft.com/office/drawing/2014/main" id="{C3EAD172-9EA0-6EB1-5D1D-2AB28C5880B5}"/>
              </a:ext>
            </a:extLst>
          </p:cNvPr>
          <p:cNvSpPr/>
          <p:nvPr/>
        </p:nvSpPr>
        <p:spPr>
          <a:xfrm>
            <a:off x="-1230" y="538899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5E734F60-3961-8506-AB32-AA078DF04865}"/>
              </a:ext>
            </a:extLst>
          </p:cNvPr>
          <p:cNvSpPr/>
          <p:nvPr/>
        </p:nvSpPr>
        <p:spPr>
          <a:xfrm>
            <a:off x="7601802" y="522932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98" name="Rectangle : coins arrondis 97">
            <a:extLst>
              <a:ext uri="{FF2B5EF4-FFF2-40B4-BE49-F238E27FC236}">
                <a16:creationId xmlns:a16="http://schemas.microsoft.com/office/drawing/2014/main" id="{47637AE6-02BA-456F-1E23-4CD2D1EA0DAC}"/>
              </a:ext>
            </a:extLst>
          </p:cNvPr>
          <p:cNvSpPr/>
          <p:nvPr/>
        </p:nvSpPr>
        <p:spPr>
          <a:xfrm>
            <a:off x="1897166" y="436800"/>
            <a:ext cx="5349667" cy="10564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7" name="Image 56">
            <a:extLst>
              <a:ext uri="{FF2B5EF4-FFF2-40B4-BE49-F238E27FC236}">
                <a16:creationId xmlns:a16="http://schemas.microsoft.com/office/drawing/2014/main" id="{38C2736D-9AAE-68E7-C0A2-C3B02B722C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78786" y="523897"/>
            <a:ext cx="4786427" cy="888948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9E005CCA-0B4E-A1B1-525B-BBDEEC8E2D10}"/>
              </a:ext>
            </a:extLst>
          </p:cNvPr>
          <p:cNvGrpSpPr/>
          <p:nvPr/>
        </p:nvGrpSpPr>
        <p:grpSpPr>
          <a:xfrm>
            <a:off x="2961004" y="4110233"/>
            <a:ext cx="3059807" cy="1417690"/>
            <a:chOff x="2961004" y="4654860"/>
            <a:chExt cx="3059807" cy="1417690"/>
          </a:xfrm>
        </p:grpSpPr>
        <p:grpSp>
          <p:nvGrpSpPr>
            <p:cNvPr id="102" name="Groupe 101">
              <a:extLst>
                <a:ext uri="{FF2B5EF4-FFF2-40B4-BE49-F238E27FC236}">
                  <a16:creationId xmlns:a16="http://schemas.microsoft.com/office/drawing/2014/main" id="{3EC02F1F-A243-52F7-E362-14D0E3F8C056}"/>
                </a:ext>
              </a:extLst>
            </p:cNvPr>
            <p:cNvGrpSpPr/>
            <p:nvPr/>
          </p:nvGrpSpPr>
          <p:grpSpPr>
            <a:xfrm flipH="1">
              <a:off x="3123190" y="4654860"/>
              <a:ext cx="2897621" cy="1417690"/>
              <a:chOff x="2090564" y="4775947"/>
              <a:chExt cx="3201302" cy="1417690"/>
            </a:xfrm>
          </p:grpSpPr>
          <p:sp>
            <p:nvSpPr>
              <p:cNvPr id="101" name="Forme libre : forme 100">
                <a:extLst>
                  <a:ext uri="{FF2B5EF4-FFF2-40B4-BE49-F238E27FC236}">
                    <a16:creationId xmlns:a16="http://schemas.microsoft.com/office/drawing/2014/main" id="{F3CBAA55-8C8E-48B4-EF4A-2A37F367D2FC}"/>
                  </a:ext>
                </a:extLst>
              </p:cNvPr>
              <p:cNvSpPr/>
              <p:nvPr/>
            </p:nvSpPr>
            <p:spPr>
              <a:xfrm rot="21338648" flipV="1">
                <a:off x="2778467" y="5313022"/>
                <a:ext cx="2513399" cy="88061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70B1B6"/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0" name="Forme libre : forme 99">
                <a:extLst>
                  <a:ext uri="{FF2B5EF4-FFF2-40B4-BE49-F238E27FC236}">
                    <a16:creationId xmlns:a16="http://schemas.microsoft.com/office/drawing/2014/main" id="{8C12ED39-34F3-0092-0C69-560508AEC73F}"/>
                  </a:ext>
                </a:extLst>
              </p:cNvPr>
              <p:cNvSpPr/>
              <p:nvPr/>
            </p:nvSpPr>
            <p:spPr>
              <a:xfrm rot="261352" flipH="1" flipV="1">
                <a:off x="2090564" y="4775947"/>
                <a:ext cx="2707398" cy="88061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1E3F48"/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104" name="ZoneTexte 103">
              <a:extLst>
                <a:ext uri="{FF2B5EF4-FFF2-40B4-BE49-F238E27FC236}">
                  <a16:creationId xmlns:a16="http://schemas.microsoft.com/office/drawing/2014/main" id="{039DD223-8DC3-3C89-A0C1-36114DD3C746}"/>
                </a:ext>
              </a:extLst>
            </p:cNvPr>
            <p:cNvSpPr txBox="1"/>
            <p:nvPr/>
          </p:nvSpPr>
          <p:spPr>
            <a:xfrm>
              <a:off x="3316811" y="4783647"/>
              <a:ext cx="251037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الأسبوع 5</a:t>
              </a:r>
            </a:p>
          </p:txBody>
        </p:sp>
        <p:sp>
          <p:nvSpPr>
            <p:cNvPr id="105" name="ZoneTexte 104">
              <a:extLst>
                <a:ext uri="{FF2B5EF4-FFF2-40B4-BE49-F238E27FC236}">
                  <a16:creationId xmlns:a16="http://schemas.microsoft.com/office/drawing/2014/main" id="{5C99AD8E-E228-3681-6F69-1604EB09CC8A}"/>
                </a:ext>
              </a:extLst>
            </p:cNvPr>
            <p:cNvSpPr txBox="1"/>
            <p:nvPr/>
          </p:nvSpPr>
          <p:spPr>
            <a:xfrm>
              <a:off x="2961004" y="5386618"/>
              <a:ext cx="233528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 </a:t>
              </a:r>
              <a:r>
                <a:rPr lang="f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lang="ar-MA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AE44AAB8-809A-DF13-4D1D-55DD2030BCF1}"/>
              </a:ext>
            </a:extLst>
          </p:cNvPr>
          <p:cNvSpPr txBox="1"/>
          <p:nvPr/>
        </p:nvSpPr>
        <p:spPr>
          <a:xfrm>
            <a:off x="2178787" y="3517559"/>
            <a:ext cx="4572000" cy="715089"/>
          </a:xfrm>
          <a:prstGeom prst="round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70B1B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مرحلة تنشيط المستلزمات</a:t>
            </a:r>
            <a:endParaRPr lang="fr-FR" sz="3600" dirty="0">
              <a:solidFill>
                <a:srgbClr val="70B1B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57733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FA3DDA-DAF4-A661-5394-9881F3F15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B8CB0741-5224-F4FD-C3B5-1E30A0305D51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CF79CA96-CAB9-29A7-06E4-31168E8D07F7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029881D-4E4E-7D82-4661-E579D046E30B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B13795D4-617E-C814-8960-46588A5CB71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6E747F29-AF47-65EF-7745-69AB78E9093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4103E49A-77F5-3CA8-CD87-5019D30E9BAC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00" name="Ellipse 99">
            <a:extLst>
              <a:ext uri="{FF2B5EF4-FFF2-40B4-BE49-F238E27FC236}">
                <a16:creationId xmlns:a16="http://schemas.microsoft.com/office/drawing/2014/main" id="{8DCB5382-F30E-BEB2-52CB-D9F66B91CEE5}"/>
              </a:ext>
            </a:extLst>
          </p:cNvPr>
          <p:cNvSpPr/>
          <p:nvPr/>
        </p:nvSpPr>
        <p:spPr>
          <a:xfrm>
            <a:off x="7174889" y="1614406"/>
            <a:ext cx="1151822" cy="115182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1" name="Ellipse 100">
            <a:extLst>
              <a:ext uri="{FF2B5EF4-FFF2-40B4-BE49-F238E27FC236}">
                <a16:creationId xmlns:a16="http://schemas.microsoft.com/office/drawing/2014/main" id="{B3432556-DE9C-ABF0-76EB-9D28D2BF90B7}"/>
              </a:ext>
            </a:extLst>
          </p:cNvPr>
          <p:cNvSpPr/>
          <p:nvPr/>
        </p:nvSpPr>
        <p:spPr>
          <a:xfrm>
            <a:off x="7174889" y="3067961"/>
            <a:ext cx="1151822" cy="115182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2" name="Ellipse 101">
            <a:extLst>
              <a:ext uri="{FF2B5EF4-FFF2-40B4-BE49-F238E27FC236}">
                <a16:creationId xmlns:a16="http://schemas.microsoft.com/office/drawing/2014/main" id="{37A6C202-3936-65BB-1F74-6828101F5805}"/>
              </a:ext>
            </a:extLst>
          </p:cNvPr>
          <p:cNvSpPr/>
          <p:nvPr/>
        </p:nvSpPr>
        <p:spPr>
          <a:xfrm>
            <a:off x="7174889" y="4521515"/>
            <a:ext cx="1151822" cy="115182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9" name="Graphique 98">
            <a:extLst>
              <a:ext uri="{FF2B5EF4-FFF2-40B4-BE49-F238E27FC236}">
                <a16:creationId xmlns:a16="http://schemas.microsoft.com/office/drawing/2014/main" id="{D6AA847E-2ED1-6F41-8094-DA79FCA26D0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flipH="1">
            <a:off x="7257431" y="3213466"/>
            <a:ext cx="856766" cy="817895"/>
          </a:xfrm>
          <a:prstGeom prst="rect">
            <a:avLst/>
          </a:prstGeom>
        </p:spPr>
      </p:pic>
      <p:sp>
        <p:nvSpPr>
          <p:cNvPr id="104" name="Freeform 7">
            <a:extLst>
              <a:ext uri="{FF2B5EF4-FFF2-40B4-BE49-F238E27FC236}">
                <a16:creationId xmlns:a16="http://schemas.microsoft.com/office/drawing/2014/main" id="{A64705FD-92BF-F47C-1DCD-156BBA479D12}"/>
              </a:ext>
            </a:extLst>
          </p:cNvPr>
          <p:cNvSpPr/>
          <p:nvPr/>
        </p:nvSpPr>
        <p:spPr>
          <a:xfrm>
            <a:off x="7464538" y="1898419"/>
            <a:ext cx="622415" cy="56298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105" name="ZoneTexte 22">
            <a:extLst>
              <a:ext uri="{FF2B5EF4-FFF2-40B4-BE49-F238E27FC236}">
                <a16:creationId xmlns:a16="http://schemas.microsoft.com/office/drawing/2014/main" id="{6784E1D7-7560-2DFE-586C-6C91E3F94F26}"/>
              </a:ext>
            </a:extLst>
          </p:cNvPr>
          <p:cNvSpPr txBox="1"/>
          <p:nvPr/>
        </p:nvSpPr>
        <p:spPr>
          <a:xfrm>
            <a:off x="7174889" y="4830313"/>
            <a:ext cx="115182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يطلب من التلاميذ قراءة الكلمات</a:t>
            </a:r>
          </a:p>
        </p:txBody>
      </p:sp>
      <p:sp>
        <p:nvSpPr>
          <p:cNvPr id="106" name="Forme libre : forme 105">
            <a:extLst>
              <a:ext uri="{FF2B5EF4-FFF2-40B4-BE49-F238E27FC236}">
                <a16:creationId xmlns:a16="http://schemas.microsoft.com/office/drawing/2014/main" id="{124E8447-D73F-1B08-4CD4-E953F13F3E42}"/>
              </a:ext>
            </a:extLst>
          </p:cNvPr>
          <p:cNvSpPr/>
          <p:nvPr/>
        </p:nvSpPr>
        <p:spPr>
          <a:xfrm>
            <a:off x="6389870" y="2118952"/>
            <a:ext cx="545261" cy="142730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09" name="Forme libre : forme 108">
            <a:extLst>
              <a:ext uri="{FF2B5EF4-FFF2-40B4-BE49-F238E27FC236}">
                <a16:creationId xmlns:a16="http://schemas.microsoft.com/office/drawing/2014/main" id="{D25FB749-C947-B6AB-152C-159C5B6EBAA2}"/>
              </a:ext>
            </a:extLst>
          </p:cNvPr>
          <p:cNvSpPr/>
          <p:nvPr/>
        </p:nvSpPr>
        <p:spPr>
          <a:xfrm>
            <a:off x="6389870" y="3572507"/>
            <a:ext cx="545261" cy="142730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10" name="Forme libre : forme 109">
            <a:extLst>
              <a:ext uri="{FF2B5EF4-FFF2-40B4-BE49-F238E27FC236}">
                <a16:creationId xmlns:a16="http://schemas.microsoft.com/office/drawing/2014/main" id="{5AC2802F-2252-023A-332B-634793874459}"/>
              </a:ext>
            </a:extLst>
          </p:cNvPr>
          <p:cNvSpPr/>
          <p:nvPr/>
        </p:nvSpPr>
        <p:spPr>
          <a:xfrm>
            <a:off x="6389870" y="5026061"/>
            <a:ext cx="545261" cy="142730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11" name="Rectangle : coins arrondis 110">
            <a:extLst>
              <a:ext uri="{FF2B5EF4-FFF2-40B4-BE49-F238E27FC236}">
                <a16:creationId xmlns:a16="http://schemas.microsoft.com/office/drawing/2014/main" id="{58CA0BB5-27D9-0EE0-F347-FA8E69F95725}"/>
              </a:ext>
            </a:extLst>
          </p:cNvPr>
          <p:cNvSpPr/>
          <p:nvPr/>
        </p:nvSpPr>
        <p:spPr>
          <a:xfrm>
            <a:off x="817289" y="1949824"/>
            <a:ext cx="4973911" cy="48098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شرائح خاصة بالأستاذ(ة)</a:t>
            </a:r>
            <a:endParaRPr kumimoji="0" lang="fr-FR" sz="2200" b="1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2" name="Rectangle : coins arrondis 111">
            <a:extLst>
              <a:ext uri="{FF2B5EF4-FFF2-40B4-BE49-F238E27FC236}">
                <a16:creationId xmlns:a16="http://schemas.microsoft.com/office/drawing/2014/main" id="{1C841F98-496E-909C-442D-81A2B699D7C0}"/>
              </a:ext>
            </a:extLst>
          </p:cNvPr>
          <p:cNvSpPr/>
          <p:nvPr/>
        </p:nvSpPr>
        <p:spPr>
          <a:xfrm>
            <a:off x="817289" y="4856933"/>
            <a:ext cx="4973911" cy="48098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أمثلة على التوجيهات 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للأستاذ(ة)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3" name="Rectangle : coins arrondis 112">
            <a:extLst>
              <a:ext uri="{FF2B5EF4-FFF2-40B4-BE49-F238E27FC236}">
                <a16:creationId xmlns:a16="http://schemas.microsoft.com/office/drawing/2014/main" id="{3A114A30-1EC3-B426-A4AF-E1E4AA9BFFE6}"/>
              </a:ext>
            </a:extLst>
          </p:cNvPr>
          <p:cNvSpPr/>
          <p:nvPr/>
        </p:nvSpPr>
        <p:spPr>
          <a:xfrm>
            <a:off x="817289" y="3403379"/>
            <a:ext cx="4973911" cy="48098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إرشادات للشروحات والتعليمات التي يجب على الأستاذ(ة) قولها</a:t>
            </a:r>
          </a:p>
        </p:txBody>
      </p:sp>
      <p:sp>
        <p:nvSpPr>
          <p:cNvPr id="114" name="ZoneTexte 5">
            <a:extLst>
              <a:ext uri="{FF2B5EF4-FFF2-40B4-BE49-F238E27FC236}">
                <a16:creationId xmlns:a16="http://schemas.microsoft.com/office/drawing/2014/main" id="{F64C6676-FD60-F23A-EB87-F4C4F07CE0B6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6" name="TextBox 9">
            <a:extLst>
              <a:ext uri="{FF2B5EF4-FFF2-40B4-BE49-F238E27FC236}">
                <a16:creationId xmlns:a16="http://schemas.microsoft.com/office/drawing/2014/main" id="{A65DBFD3-CE26-0F59-3C12-18842AED64DC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العرض </a:t>
            </a:r>
          </a:p>
        </p:txBody>
      </p:sp>
    </p:spTree>
    <p:extLst>
      <p:ext uri="{BB962C8B-B14F-4D97-AF65-F5344CB8AC3E}">
        <p14:creationId xmlns:p14="http://schemas.microsoft.com/office/powerpoint/2010/main" val="10824565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F137F-5071-86EF-BC7D-A05FA865C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7D6BF70-B609-50B5-F128-0D526B457F0E}"/>
              </a:ext>
            </a:extLst>
          </p:cNvPr>
          <p:cNvGrpSpPr/>
          <p:nvPr/>
        </p:nvGrpSpPr>
        <p:grpSpPr>
          <a:xfrm>
            <a:off x="296130" y="149499"/>
            <a:ext cx="8518967" cy="6431436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6825DB6-3E52-8938-AB94-C49AB1934F7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B836A21C-8CC3-52C9-47D4-B4B2479E1CC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56B4B956-43A2-B7FE-F35D-64A5CB1A23E1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42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90" name="Rectangle : coins arrondis 89">
              <a:extLst>
                <a:ext uri="{FF2B5EF4-FFF2-40B4-BE49-F238E27FC236}">
                  <a16:creationId xmlns:a16="http://schemas.microsoft.com/office/drawing/2014/main" id="{A111852C-4360-26A7-680C-E10AF674C79B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</a:endParaRPr>
            </a:p>
          </p:txBody>
        </p:sp>
      </p:grpSp>
      <p:sp>
        <p:nvSpPr>
          <p:cNvPr id="114" name="ZoneTexte 5">
            <a:extLst>
              <a:ext uri="{FF2B5EF4-FFF2-40B4-BE49-F238E27FC236}">
                <a16:creationId xmlns:a16="http://schemas.microsoft.com/office/drawing/2014/main" id="{67D4F2B8-E3B3-F6D0-E2D8-178436CD494A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خاص بالأستاذ</a:t>
            </a:r>
            <a:endParaRPr kumimoji="0" lang="fr-MA" sz="1800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FEE33B3F-8E33-4729-2EFB-5D1D31930B24}"/>
              </a:ext>
            </a:extLst>
          </p:cNvPr>
          <p:cNvSpPr txBox="1"/>
          <p:nvPr/>
        </p:nvSpPr>
        <p:spPr>
          <a:xfrm rot="16200000">
            <a:off x="7699312" y="4395991"/>
            <a:ext cx="12975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الاستراتيجيات</a:t>
            </a: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005BB650-C35C-07B8-6BB6-71E49C4EA744}"/>
              </a:ext>
            </a:extLst>
          </p:cNvPr>
          <p:cNvSpPr txBox="1"/>
          <p:nvPr/>
        </p:nvSpPr>
        <p:spPr>
          <a:xfrm>
            <a:off x="2801879" y="418318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مرحلة تنشيط المستلزمات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A9B7E90-803B-AA51-809D-C6068B7D555F}"/>
              </a:ext>
            </a:extLst>
          </p:cNvPr>
          <p:cNvSpPr txBox="1"/>
          <p:nvPr/>
        </p:nvSpPr>
        <p:spPr>
          <a:xfrm>
            <a:off x="7676948" y="3282377"/>
            <a:ext cx="101206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kern="0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أين نحن في الزمان والمكان؟</a:t>
            </a:r>
            <a:endParaRPr kumimoji="0" lang="fr-MA" sz="1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2194DEA3-2259-C171-B926-766242DC5563}"/>
              </a:ext>
            </a:extLst>
          </p:cNvPr>
          <p:cNvGraphicFramePr>
            <a:graphicFrameLocks noGrp="1"/>
          </p:cNvGraphicFramePr>
          <p:nvPr/>
        </p:nvGraphicFramePr>
        <p:xfrm>
          <a:off x="369884" y="1017865"/>
          <a:ext cx="8404231" cy="5543946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724432">
                  <a:extLst>
                    <a:ext uri="{9D8B030D-6E8A-4147-A177-3AD203B41FA5}">
                      <a16:colId xmlns:a16="http://schemas.microsoft.com/office/drawing/2014/main" val="803411413"/>
                    </a:ext>
                  </a:extLst>
                </a:gridCol>
                <a:gridCol w="1744297">
                  <a:extLst>
                    <a:ext uri="{9D8B030D-6E8A-4147-A177-3AD203B41FA5}">
                      <a16:colId xmlns:a16="http://schemas.microsoft.com/office/drawing/2014/main" val="717403788"/>
                    </a:ext>
                  </a:extLst>
                </a:gridCol>
                <a:gridCol w="1904554">
                  <a:extLst>
                    <a:ext uri="{9D8B030D-6E8A-4147-A177-3AD203B41FA5}">
                      <a16:colId xmlns:a16="http://schemas.microsoft.com/office/drawing/2014/main" val="1446758539"/>
                    </a:ext>
                  </a:extLst>
                </a:gridCol>
                <a:gridCol w="2017801">
                  <a:extLst>
                    <a:ext uri="{9D8B030D-6E8A-4147-A177-3AD203B41FA5}">
                      <a16:colId xmlns:a16="http://schemas.microsoft.com/office/drawing/2014/main" val="2884412046"/>
                    </a:ext>
                  </a:extLst>
                </a:gridCol>
                <a:gridCol w="2013147">
                  <a:extLst>
                    <a:ext uri="{9D8B030D-6E8A-4147-A177-3AD203B41FA5}">
                      <a16:colId xmlns:a16="http://schemas.microsoft.com/office/drawing/2014/main" val="968927467"/>
                    </a:ext>
                  </a:extLst>
                </a:gridCol>
              </a:tblGrid>
              <a:tr h="302295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kern="100" dirty="0">
                          <a:effectLst/>
                        </a:rPr>
                        <a:t> 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ar-SA" sz="1800" b="1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الأسبوع الأول</a:t>
                      </a:r>
                      <a:endParaRPr kumimoji="0" lang="fr-MA" sz="1800" b="1" i="0" u="none" strike="noStrike" kern="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ar-SA" sz="1800" b="1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الأسبوع الثاني</a:t>
                      </a:r>
                      <a:endParaRPr kumimoji="0" lang="fr-MA" sz="1800" b="1" i="0" u="none" strike="noStrike" kern="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ar-SA" sz="1800" b="1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الأسبوع الثالث</a:t>
                      </a:r>
                      <a:endParaRPr kumimoji="0" lang="fr-MA" sz="1800" b="1" i="0" u="none" strike="noStrike" kern="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ar-SA" sz="1800" b="1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الأسبوع الرابع</a:t>
                      </a:r>
                      <a:endParaRPr kumimoji="0" lang="fr-MA" sz="1800" b="1" i="0" u="none" strike="noStrike" kern="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2381047"/>
                  </a:ext>
                </a:extLst>
              </a:tr>
              <a:tr h="699230"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المعجم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اللوحة الإلكترونية – استلقت –مغامرة – أعجبت – متحمسة - المشوقة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 انبهر – الرفوف -  أمينة المكتبة  – رواد الفضاء – غادر -  استعار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أخمد – تستغيث - فزع  - وفي -  تحاصر - كثيفة</a:t>
                      </a: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 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 متشوق – استغرقت -  طازج -  قلعة  – الظهيرة – قارِبٌ -  الأصداف   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extLst>
                  <a:ext uri="{0D108BD9-81ED-4DB2-BD59-A6C34878D82A}">
                    <a16:rowId xmlns:a16="http://schemas.microsoft.com/office/drawing/2014/main" val="3050942653"/>
                  </a:ext>
                </a:extLst>
              </a:tr>
              <a:tr h="681964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الاستماع والتحدث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العناصر: من- ماذا -أين -متى؟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التحدث:  أستأذن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العناصر: من- ماذا -أين -متى؟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التحدث:  أستأذن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العناصر: من- ماذا -أين -متى؟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التحدث: الشكر والامتنان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العناصر: من- ماذا -أين -متى؟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التحدث: الشكر والامتنان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extLst>
                  <a:ext uri="{0D108BD9-81ED-4DB2-BD59-A6C34878D82A}">
                    <a16:rowId xmlns:a16="http://schemas.microsoft.com/office/drawing/2014/main" val="1556221467"/>
                  </a:ext>
                </a:extLst>
              </a:tr>
              <a:tr h="2431900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القراءة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تصفية الصعوبات القرائية: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الحروف المتشابهة رسما: ج ح خ؛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الطلاقة-القراءة الهرمية: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 قراءة فقرة بدقة واسترسال.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الفهم: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الإجابة عن أسئلة اختيار من متعدد. 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تصفية الصعوبات القرائية: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الحروف المتشابهة رسما:  س ش؛ د ذ 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الطلاقة-القراءة الهرمية: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قراءة فقرة بدقة واسترسال.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الفهم: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الإجابة عن أسئلة اختيار من متعدد.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تصفية الصعوبات القرائية: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الحروف المتشابهة رسما: ع غ؛ ف ق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الطلاقة-القراءة الهرمية: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قراءة فقرة بدقة واسترسال.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الفهم: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التدرب على الإجابة بجمل تامة.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تصفية الصعوبات القرائية: 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الحروف المتشابهة رسما:؛ ر ز و ب ت ن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الطلاقة-القراءة الهرمية: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  قراءة فقرة بدقة واسترسال.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الفهم: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التدرب على الإجابة بجمل تامة.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extLst>
                  <a:ext uri="{0D108BD9-81ED-4DB2-BD59-A6C34878D82A}">
                    <a16:rowId xmlns:a16="http://schemas.microsoft.com/office/drawing/2014/main" val="213099267"/>
                  </a:ext>
                </a:extLst>
              </a:tr>
              <a:tr h="497656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صرف  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المؤنث / مذكر</a:t>
                      </a:r>
                      <a:endParaRPr lang="fr-MA" sz="1200" kern="10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تحويلات حسب الضمائر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المؤنث / مذكر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تحويلات حسب الضمائر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المفرد / الجمع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تحويلات حسب الضمائر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المفرد / الجمع</a:t>
                      </a:r>
                      <a:endParaRPr lang="fr-MA" sz="1200" kern="10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تحويلات حسب الضمائر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extLst>
                  <a:ext uri="{0D108BD9-81ED-4DB2-BD59-A6C34878D82A}">
                    <a16:rowId xmlns:a16="http://schemas.microsoft.com/office/drawing/2014/main" val="492354036"/>
                  </a:ext>
                </a:extLst>
              </a:tr>
              <a:tr h="295483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تراكيب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الجملة الاسمية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الجملة الاسمية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الجملة الفعلية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الجملة الفعلية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extLst>
                  <a:ext uri="{0D108BD9-81ED-4DB2-BD59-A6C34878D82A}">
                    <a16:rowId xmlns:a16="http://schemas.microsoft.com/office/drawing/2014/main" val="1265964067"/>
                  </a:ext>
                </a:extLst>
              </a:tr>
              <a:tr h="218082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إملاء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الهمز  في بداية الكلمة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الهمزة في بداية الكلمة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تنوين النصب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الألف المقصورة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extLst>
                  <a:ext uri="{0D108BD9-81ED-4DB2-BD59-A6C34878D82A}">
                    <a16:rowId xmlns:a16="http://schemas.microsoft.com/office/drawing/2014/main" val="3940179497"/>
                  </a:ext>
                </a:extLst>
              </a:tr>
              <a:tr h="417336"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تعبير كتابي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كتابة جمل بالإكمال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كتابة جمل بالإكمال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التعليق على صورة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التعليق على صورة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extLst>
                  <a:ext uri="{0D108BD9-81ED-4DB2-BD59-A6C34878D82A}">
                    <a16:rowId xmlns:a16="http://schemas.microsoft.com/office/drawing/2014/main" val="6249532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171910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F137F-5071-86EF-BC7D-A05FA865C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10C6438D-15D3-4D46-E544-65658C1C405D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ABE1D55F-CB63-5C78-EB07-AFA7451FD3B4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7D6BF70-B609-50B5-F128-0D526B457F0E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6825DB6-3E52-8938-AB94-C49AB1934F7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B836A21C-8CC3-52C9-47D4-B4B2479E1CC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56B4B956-43A2-B7FE-F35D-64A5CB1A23E1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0" name="Rectangle : coins arrondis 89">
              <a:extLst>
                <a:ext uri="{FF2B5EF4-FFF2-40B4-BE49-F238E27FC236}">
                  <a16:creationId xmlns:a16="http://schemas.microsoft.com/office/drawing/2014/main" id="{A111852C-4360-26A7-680C-E10AF674C79B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14" name="ZoneTexte 5">
            <a:extLst>
              <a:ext uri="{FF2B5EF4-FFF2-40B4-BE49-F238E27FC236}">
                <a16:creationId xmlns:a16="http://schemas.microsoft.com/office/drawing/2014/main" id="{67D4F2B8-E3B3-F6D0-E2D8-178436CD494A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FEE33B3F-8E33-4729-2EFB-5D1D31930B24}"/>
              </a:ext>
            </a:extLst>
          </p:cNvPr>
          <p:cNvSpPr txBox="1"/>
          <p:nvPr/>
        </p:nvSpPr>
        <p:spPr>
          <a:xfrm rot="16200000">
            <a:off x="7699312" y="4395991"/>
            <a:ext cx="12975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الاستراتيجيات</a:t>
            </a:r>
          </a:p>
        </p:txBody>
      </p:sp>
      <p:sp>
        <p:nvSpPr>
          <p:cNvPr id="91" name="TextBox 9">
            <a:extLst>
              <a:ext uri="{FF2B5EF4-FFF2-40B4-BE49-F238E27FC236}">
                <a16:creationId xmlns:a16="http://schemas.microsoft.com/office/drawing/2014/main" id="{407391E4-2177-205A-BA89-03374AA875B7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مضامين الأسبوع 5 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1DFE61F5-1417-1280-3EB8-81D8CCB3878C}"/>
              </a:ext>
            </a:extLst>
          </p:cNvPr>
          <p:cNvGrpSpPr/>
          <p:nvPr/>
        </p:nvGrpSpPr>
        <p:grpSpPr>
          <a:xfrm>
            <a:off x="443029" y="1516709"/>
            <a:ext cx="8175820" cy="1727894"/>
            <a:chOff x="481302" y="5144488"/>
            <a:chExt cx="8175820" cy="1109297"/>
          </a:xfrm>
        </p:grpSpPr>
        <p:grpSp>
          <p:nvGrpSpPr>
            <p:cNvPr id="79" name="Groupe 78">
              <a:extLst>
                <a:ext uri="{FF2B5EF4-FFF2-40B4-BE49-F238E27FC236}">
                  <a16:creationId xmlns:a16="http://schemas.microsoft.com/office/drawing/2014/main" id="{B1554751-648A-A5B4-C6FA-4209B59368D9}"/>
                </a:ext>
              </a:extLst>
            </p:cNvPr>
            <p:cNvGrpSpPr/>
            <p:nvPr/>
          </p:nvGrpSpPr>
          <p:grpSpPr>
            <a:xfrm>
              <a:off x="6784257" y="5144488"/>
              <a:ext cx="1872865" cy="1109297"/>
              <a:chOff x="5692876" y="1482245"/>
              <a:chExt cx="1872865" cy="1109297"/>
            </a:xfrm>
          </p:grpSpPr>
          <p:sp>
            <p:nvSpPr>
              <p:cNvPr id="80" name="Rectangle : coins arrondis 79">
                <a:extLst>
                  <a:ext uri="{FF2B5EF4-FFF2-40B4-BE49-F238E27FC236}">
                    <a16:creationId xmlns:a16="http://schemas.microsoft.com/office/drawing/2014/main" id="{E3D767AC-20EC-C333-342F-83A5D6CAC296}"/>
                  </a:ext>
                </a:extLst>
              </p:cNvPr>
              <p:cNvSpPr/>
              <p:nvPr/>
            </p:nvSpPr>
            <p:spPr>
              <a:xfrm>
                <a:off x="5692876" y="1906584"/>
                <a:ext cx="1872865" cy="684958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فهم الحكاية</a:t>
                </a:r>
              </a:p>
              <a:p>
                <a:pPr algn="ctr" rtl="1"/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إعادة السرد</a:t>
                </a:r>
              </a:p>
            </p:txBody>
          </p:sp>
          <p:sp>
            <p:nvSpPr>
              <p:cNvPr id="81" name="Rectangle : coins arrondis 80">
                <a:extLst>
                  <a:ext uri="{FF2B5EF4-FFF2-40B4-BE49-F238E27FC236}">
                    <a16:creationId xmlns:a16="http://schemas.microsoft.com/office/drawing/2014/main" id="{86F2242F-47BC-322F-680F-1D68BA5904EB}"/>
                  </a:ext>
                </a:extLst>
              </p:cNvPr>
              <p:cNvSpPr/>
              <p:nvPr/>
            </p:nvSpPr>
            <p:spPr>
              <a:xfrm>
                <a:off x="5692876" y="1482245"/>
                <a:ext cx="1872865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0" lang="ar-MA" sz="20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فهم المسموع</a:t>
                </a:r>
              </a:p>
            </p:txBody>
          </p:sp>
        </p:grp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59F2419E-52E8-83CC-B675-B222C996718C}"/>
                </a:ext>
              </a:extLst>
            </p:cNvPr>
            <p:cNvGrpSpPr/>
            <p:nvPr/>
          </p:nvGrpSpPr>
          <p:grpSpPr>
            <a:xfrm>
              <a:off x="3660539" y="5144488"/>
              <a:ext cx="1945864" cy="1109297"/>
              <a:chOff x="4534615" y="1482245"/>
              <a:chExt cx="1945864" cy="1109297"/>
            </a:xfrm>
          </p:grpSpPr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88F786F6-3B6D-93C3-7789-C5EAC6B78C73}"/>
                  </a:ext>
                </a:extLst>
              </p:cNvPr>
              <p:cNvSpPr/>
              <p:nvPr/>
            </p:nvSpPr>
            <p:spPr>
              <a:xfrm>
                <a:off x="4534615" y="1906584"/>
                <a:ext cx="1945864" cy="684958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الدقة</a:t>
                </a:r>
              </a:p>
              <a:p>
                <a:pPr algn="ctr" rtl="1"/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 الاسترسال</a:t>
                </a:r>
              </a:p>
              <a:p>
                <a:pPr algn="ctr" rtl="1"/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الفهم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7D02826B-183B-F7F0-387A-D678DEDE4854}"/>
                  </a:ext>
                </a:extLst>
              </p:cNvPr>
              <p:cNvSpPr/>
              <p:nvPr/>
            </p:nvSpPr>
            <p:spPr>
              <a:xfrm>
                <a:off x="4556110" y="1482245"/>
                <a:ext cx="1872865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kern="0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الطلاقة</a:t>
                </a:r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5BC1F45B-57AA-2F95-EA65-14C37B4E34C1}"/>
                </a:ext>
              </a:extLst>
            </p:cNvPr>
            <p:cNvGrpSpPr/>
            <p:nvPr/>
          </p:nvGrpSpPr>
          <p:grpSpPr>
            <a:xfrm>
              <a:off x="481302" y="5144488"/>
              <a:ext cx="1872865" cy="1109297"/>
              <a:chOff x="5692876" y="1482245"/>
              <a:chExt cx="1872865" cy="1109297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FB9F1961-C2B7-957A-2531-F2F623220F76}"/>
                  </a:ext>
                </a:extLst>
              </p:cNvPr>
              <p:cNvSpPr/>
              <p:nvPr/>
            </p:nvSpPr>
            <p:spPr>
              <a:xfrm>
                <a:off x="5692876" y="1906584"/>
                <a:ext cx="1872865" cy="684958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الحروف المتشابهة</a:t>
                </a:r>
              </a:p>
              <a:p>
                <a:pPr algn="ctr" rtl="1"/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همزة الابتداء- التنوين - الألف المقصورة 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AEB07C10-4047-F463-D921-83E35DEE6C25}"/>
                  </a:ext>
                </a:extLst>
              </p:cNvPr>
              <p:cNvSpPr/>
              <p:nvPr/>
            </p:nvSpPr>
            <p:spPr>
              <a:xfrm>
                <a:off x="5692876" y="1482245"/>
                <a:ext cx="1872865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kern="0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الإملاء</a:t>
                </a:r>
              </a:p>
            </p:txBody>
          </p:sp>
        </p:grp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6559283D-2E4D-DC44-E262-CCC7DFFAE158}"/>
              </a:ext>
            </a:extLst>
          </p:cNvPr>
          <p:cNvGrpSpPr/>
          <p:nvPr/>
        </p:nvGrpSpPr>
        <p:grpSpPr>
          <a:xfrm>
            <a:off x="476600" y="4056577"/>
            <a:ext cx="8285325" cy="1856209"/>
            <a:chOff x="476600" y="4056577"/>
            <a:chExt cx="8285325" cy="1856209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6192D183-A036-6A8B-DAF5-F4502CC33262}"/>
                </a:ext>
              </a:extLst>
            </p:cNvPr>
            <p:cNvGrpSpPr/>
            <p:nvPr/>
          </p:nvGrpSpPr>
          <p:grpSpPr>
            <a:xfrm>
              <a:off x="476600" y="4056577"/>
              <a:ext cx="8176105" cy="1856209"/>
              <a:chOff x="411459" y="5103531"/>
              <a:chExt cx="8176105" cy="1115887"/>
            </a:xfrm>
          </p:grpSpPr>
          <p:grpSp>
            <p:nvGrpSpPr>
              <p:cNvPr id="6" name="Groupe 5">
                <a:extLst>
                  <a:ext uri="{FF2B5EF4-FFF2-40B4-BE49-F238E27FC236}">
                    <a16:creationId xmlns:a16="http://schemas.microsoft.com/office/drawing/2014/main" id="{2B61F827-42E1-ED17-D768-C426E61A38B3}"/>
                  </a:ext>
                </a:extLst>
              </p:cNvPr>
              <p:cNvGrpSpPr/>
              <p:nvPr/>
            </p:nvGrpSpPr>
            <p:grpSpPr>
              <a:xfrm>
                <a:off x="6575755" y="5109038"/>
                <a:ext cx="2011809" cy="1109298"/>
                <a:chOff x="5484374" y="1446795"/>
                <a:chExt cx="2011809" cy="1109298"/>
              </a:xfrm>
            </p:grpSpPr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2ADA35E5-E6F5-BC78-15EE-D8FC4CF12C36}"/>
                    </a:ext>
                  </a:extLst>
                </p:cNvPr>
                <p:cNvSpPr/>
                <p:nvPr/>
              </p:nvSpPr>
              <p:spPr>
                <a:xfrm>
                  <a:off x="5484374" y="1871135"/>
                  <a:ext cx="2011809" cy="684958"/>
                </a:xfrm>
                <a:prstGeom prst="roundRect">
                  <a:avLst>
                    <a:gd name="adj" fmla="val 15858"/>
                  </a:avLst>
                </a:prstGeom>
                <a:solidFill>
                  <a:schemeClr val="bg1"/>
                </a:solidFill>
                <a:ln>
                  <a:solidFill>
                    <a:srgbClr val="70B1B6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4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7" name="Rectangle : coins arrondis 26">
                  <a:extLst>
                    <a:ext uri="{FF2B5EF4-FFF2-40B4-BE49-F238E27FC236}">
                      <a16:creationId xmlns:a16="http://schemas.microsoft.com/office/drawing/2014/main" id="{38A766AA-ABCB-891F-4997-9E70FE771634}"/>
                    </a:ext>
                  </a:extLst>
                </p:cNvPr>
                <p:cNvSpPr/>
                <p:nvPr/>
              </p:nvSpPr>
              <p:spPr>
                <a:xfrm>
                  <a:off x="5552963" y="1446795"/>
                  <a:ext cx="1872865" cy="35314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المعجم</a:t>
                  </a:r>
                </a:p>
              </p:txBody>
            </p:sp>
          </p:grpSp>
          <p:grpSp>
            <p:nvGrpSpPr>
              <p:cNvPr id="7" name="Groupe 6">
                <a:extLst>
                  <a:ext uri="{FF2B5EF4-FFF2-40B4-BE49-F238E27FC236}">
                    <a16:creationId xmlns:a16="http://schemas.microsoft.com/office/drawing/2014/main" id="{E22FCB05-3908-96FA-91BF-B65FEB8480B0}"/>
                  </a:ext>
                </a:extLst>
              </p:cNvPr>
              <p:cNvGrpSpPr/>
              <p:nvPr/>
            </p:nvGrpSpPr>
            <p:grpSpPr>
              <a:xfrm>
                <a:off x="3624681" y="5110120"/>
                <a:ext cx="1872865" cy="1109298"/>
                <a:chOff x="4498757" y="1447877"/>
                <a:chExt cx="1872865" cy="1109298"/>
              </a:xfrm>
            </p:grpSpPr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B4F424DA-9389-7F22-93B4-3DD80D83DACB}"/>
                    </a:ext>
                  </a:extLst>
                </p:cNvPr>
                <p:cNvSpPr/>
                <p:nvPr/>
              </p:nvSpPr>
              <p:spPr>
                <a:xfrm>
                  <a:off x="4498757" y="1872217"/>
                  <a:ext cx="1872865" cy="684958"/>
                </a:xfrm>
                <a:prstGeom prst="roundRect">
                  <a:avLst>
                    <a:gd name="adj" fmla="val 15858"/>
                  </a:avLst>
                </a:prstGeom>
                <a:solidFill>
                  <a:schemeClr val="bg1"/>
                </a:solidFill>
                <a:ln>
                  <a:solidFill>
                    <a:srgbClr val="70B1B6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1"/>
                  <a:r>
                    <a:rPr lang="ar-MA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أسلوب الاستئذان</a:t>
                  </a:r>
                </a:p>
                <a:p>
                  <a:pPr algn="ctr" rtl="1"/>
                  <a:r>
                    <a:rPr lang="ar-MA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أسلوب الشكر والامتنان</a:t>
                  </a:r>
                </a:p>
                <a:p>
                  <a:pPr algn="ctr" rtl="1"/>
                  <a:r>
                    <a:rPr lang="ar-MA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التعليق على صورة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43BC3A9A-1213-C339-03A0-F84CA4E38524}"/>
                    </a:ext>
                  </a:extLst>
                </p:cNvPr>
                <p:cNvSpPr/>
                <p:nvPr/>
              </p:nvSpPr>
              <p:spPr>
                <a:xfrm>
                  <a:off x="4498757" y="1447877"/>
                  <a:ext cx="1872865" cy="35314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التحدث</a:t>
                  </a:r>
                </a:p>
              </p:txBody>
            </p:sp>
          </p:grpSp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41AB68EB-B098-EDED-4484-90AEBEDEFF29}"/>
                  </a:ext>
                </a:extLst>
              </p:cNvPr>
              <p:cNvGrpSpPr/>
              <p:nvPr/>
            </p:nvGrpSpPr>
            <p:grpSpPr>
              <a:xfrm>
                <a:off x="411459" y="5103531"/>
                <a:ext cx="2065455" cy="1109297"/>
                <a:chOff x="3242203" y="1441288"/>
                <a:chExt cx="2065455" cy="1109297"/>
              </a:xfrm>
            </p:grpSpPr>
            <p:sp>
              <p:nvSpPr>
                <p:cNvPr id="12" name="Rectangle : coins arrondis 11">
                  <a:extLst>
                    <a:ext uri="{FF2B5EF4-FFF2-40B4-BE49-F238E27FC236}">
                      <a16:creationId xmlns:a16="http://schemas.microsoft.com/office/drawing/2014/main" id="{A6E061E4-F003-1000-780D-C95FD612CB4D}"/>
                    </a:ext>
                  </a:extLst>
                </p:cNvPr>
                <p:cNvSpPr/>
                <p:nvPr/>
              </p:nvSpPr>
              <p:spPr>
                <a:xfrm>
                  <a:off x="3242203" y="1865627"/>
                  <a:ext cx="2065455" cy="684958"/>
                </a:xfrm>
                <a:prstGeom prst="roundRect">
                  <a:avLst>
                    <a:gd name="adj" fmla="val 15858"/>
                  </a:avLst>
                </a:prstGeom>
                <a:solidFill>
                  <a:schemeClr val="bg1"/>
                </a:solidFill>
                <a:ln>
                  <a:solidFill>
                    <a:srgbClr val="70B1B6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1"/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القرار النحوي</a:t>
                  </a:r>
                </a:p>
                <a:p>
                  <a:pPr algn="ctr" rtl="1"/>
                  <a:r>
                    <a:rPr lang="a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التعليق على صورة</a:t>
                  </a:r>
                </a:p>
              </p:txBody>
            </p:sp>
            <p:sp>
              <p:nvSpPr>
                <p:cNvPr id="13" name="Rectangle : coins arrondis 12">
                  <a:extLst>
                    <a:ext uri="{FF2B5EF4-FFF2-40B4-BE49-F238E27FC236}">
                      <a16:creationId xmlns:a16="http://schemas.microsoft.com/office/drawing/2014/main" id="{43DA3648-7830-CEEB-EC98-D9E1A75D295C}"/>
                    </a:ext>
                  </a:extLst>
                </p:cNvPr>
                <p:cNvSpPr/>
                <p:nvPr/>
              </p:nvSpPr>
              <p:spPr>
                <a:xfrm>
                  <a:off x="3352670" y="1441288"/>
                  <a:ext cx="1872865" cy="35314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التعبير الكتابي</a:t>
                  </a:r>
                </a:p>
              </p:txBody>
            </p:sp>
          </p:grpSp>
        </p:grp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F6E37586-BE60-6A20-8AFB-C98262ECC265}"/>
                </a:ext>
              </a:extLst>
            </p:cNvPr>
            <p:cNvSpPr txBox="1"/>
            <p:nvPr/>
          </p:nvSpPr>
          <p:spPr>
            <a:xfrm>
              <a:off x="6575120" y="4936530"/>
              <a:ext cx="2186805" cy="85356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</a:pPr>
              <a:r>
                <a:rPr lang="ar-MA" sz="20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تثبيت وتوليف معجم</a:t>
              </a:r>
            </a:p>
            <a:p>
              <a:pPr algn="ctr" rtl="1">
                <a:lnSpc>
                  <a:spcPct val="107000"/>
                </a:lnSpc>
                <a:spcAft>
                  <a:spcPts val="800"/>
                </a:spcAft>
              </a:pPr>
              <a:r>
                <a:rPr lang="ar-MA" sz="20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 الوحدة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110144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5895EA-500B-A2EA-8741-33CB5B01D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DD6918AE-525E-A176-AEEC-199E2064CB7E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53027328-1C8B-4BC8-4EF5-5A8AC7D59BCA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830958E-6519-631D-09AB-F3B29658A81F}"/>
              </a:ext>
            </a:extLst>
          </p:cNvPr>
          <p:cNvSpPr/>
          <p:nvPr/>
        </p:nvSpPr>
        <p:spPr>
          <a:xfrm>
            <a:off x="312517" y="636608"/>
            <a:ext cx="8518967" cy="5787341"/>
          </a:xfrm>
          <a:prstGeom prst="roundRect">
            <a:avLst>
              <a:gd name="adj" fmla="val 2439"/>
            </a:avLst>
          </a:prstGeom>
          <a:solidFill>
            <a:srgbClr val="F4FAFA"/>
          </a:solidFill>
          <a:ln w="28575">
            <a:solidFill>
              <a:srgbClr val="00566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2" name="Image 51">
            <a:extLst>
              <a:ext uri="{FF2B5EF4-FFF2-40B4-BE49-F238E27FC236}">
                <a16:creationId xmlns:a16="http://schemas.microsoft.com/office/drawing/2014/main" id="{58B41374-7EC4-41E5-3185-6985A9BABB4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5000"/>
          </a:blip>
          <a:srcRect l="1" t="45760" r="43502" b="17177"/>
          <a:stretch/>
        </p:blipFill>
        <p:spPr>
          <a:xfrm>
            <a:off x="2611613" y="636608"/>
            <a:ext cx="6219870" cy="5787341"/>
          </a:xfrm>
          <a:prstGeom prst="rect">
            <a:avLst/>
          </a:prstGeom>
          <a:effectLst/>
        </p:spPr>
      </p:pic>
      <p:sp>
        <p:nvSpPr>
          <p:cNvPr id="5" name="Freeform 7">
            <a:extLst>
              <a:ext uri="{FF2B5EF4-FFF2-40B4-BE49-F238E27FC236}">
                <a16:creationId xmlns:a16="http://schemas.microsoft.com/office/drawing/2014/main" id="{5860788A-2B96-8292-460F-2EB649FA16BE}"/>
              </a:ext>
            </a:extLst>
          </p:cNvPr>
          <p:cNvSpPr/>
          <p:nvPr/>
        </p:nvSpPr>
        <p:spPr>
          <a:xfrm>
            <a:off x="625110" y="227366"/>
            <a:ext cx="622415" cy="56298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96" name="Rectangle : coins arrondis 95">
            <a:extLst>
              <a:ext uri="{FF2B5EF4-FFF2-40B4-BE49-F238E27FC236}">
                <a16:creationId xmlns:a16="http://schemas.microsoft.com/office/drawing/2014/main" id="{E0333FE4-6E11-D79D-A877-E1EA1D41C798}"/>
              </a:ext>
            </a:extLst>
          </p:cNvPr>
          <p:cNvSpPr/>
          <p:nvPr/>
        </p:nvSpPr>
        <p:spPr>
          <a:xfrm flipH="1" flipV="1">
            <a:off x="2253541" y="368699"/>
            <a:ext cx="4636919" cy="532201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ir Strip Arabic" panose="02000500000000000000" pitchFamily="2" charset="-78"/>
              <a:cs typeface="Air Strip Arabic" panose="02000500000000000000" pitchFamily="2" charset="-78"/>
            </a:endParaRPr>
          </a:p>
        </p:txBody>
      </p:sp>
      <p:sp>
        <p:nvSpPr>
          <p:cNvPr id="93" name="TextBox 9">
            <a:extLst>
              <a:ext uri="{FF2B5EF4-FFF2-40B4-BE49-F238E27FC236}">
                <a16:creationId xmlns:a16="http://schemas.microsoft.com/office/drawing/2014/main" id="{65830866-7107-A95C-CB22-C37C6125D1EA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 التربوي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04357512-11A3-CE96-C670-799FAE23D804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D7DB7DAC-5D09-5C48-5581-D9FDE23F0A4E}"/>
              </a:ext>
            </a:extLst>
          </p:cNvPr>
          <p:cNvGrpSpPr/>
          <p:nvPr/>
        </p:nvGrpSpPr>
        <p:grpSpPr>
          <a:xfrm>
            <a:off x="577487" y="2692478"/>
            <a:ext cx="3798383" cy="1778703"/>
            <a:chOff x="577487" y="2726495"/>
            <a:chExt cx="3798383" cy="1778703"/>
          </a:xfrm>
        </p:grpSpPr>
        <p:sp>
          <p:nvSpPr>
            <p:cNvPr id="11" name="Rectangle : coins arrondis 18 - 3">
              <a:extLst>
                <a:ext uri="{FF2B5EF4-FFF2-40B4-BE49-F238E27FC236}">
                  <a16:creationId xmlns:a16="http://schemas.microsoft.com/office/drawing/2014/main" id="{EBB75370-7BEA-2D13-5DC9-DD638E256E15}"/>
                </a:ext>
              </a:extLst>
            </p:cNvPr>
            <p:cNvSpPr/>
            <p:nvPr/>
          </p:nvSpPr>
          <p:spPr>
            <a:xfrm>
              <a:off x="577487" y="3136707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 : 10 د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معجم: 20د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طلاقة وفهم:  30 د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تحدث 30د</a:t>
              </a:r>
            </a:p>
          </p:txBody>
        </p:sp>
        <p:sp>
          <p:nvSpPr>
            <p:cNvPr id="38" name="Oval 97">
              <a:extLst>
                <a:ext uri="{FF2B5EF4-FFF2-40B4-BE49-F238E27FC236}">
                  <a16:creationId xmlns:a16="http://schemas.microsoft.com/office/drawing/2014/main" id="{0AAF736D-DDC2-7A29-09A3-68E8103F6906}"/>
                </a:ext>
              </a:extLst>
            </p:cNvPr>
            <p:cNvSpPr/>
            <p:nvPr/>
          </p:nvSpPr>
          <p:spPr>
            <a:xfrm>
              <a:off x="3547870" y="2726495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74DCA925-C743-B5C5-55DB-88AEA15D8644}"/>
              </a:ext>
            </a:extLst>
          </p:cNvPr>
          <p:cNvGrpSpPr/>
          <p:nvPr/>
        </p:nvGrpSpPr>
        <p:grpSpPr>
          <a:xfrm>
            <a:off x="577487" y="4391197"/>
            <a:ext cx="3798382" cy="1787747"/>
            <a:chOff x="577487" y="4302703"/>
            <a:chExt cx="3798382" cy="1787747"/>
          </a:xfrm>
        </p:grpSpPr>
        <p:sp>
          <p:nvSpPr>
            <p:cNvPr id="13" name="Rectangle : coins arrondis 18 - 3">
              <a:extLst>
                <a:ext uri="{FF2B5EF4-FFF2-40B4-BE49-F238E27FC236}">
                  <a16:creationId xmlns:a16="http://schemas.microsoft.com/office/drawing/2014/main" id="{8A6B7A31-68F3-68E7-42F7-7671EAFDA068}"/>
                </a:ext>
              </a:extLst>
            </p:cNvPr>
            <p:cNvSpPr/>
            <p:nvPr/>
          </p:nvSpPr>
          <p:spPr>
            <a:xfrm>
              <a:off x="577487" y="4721959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 : 10 د 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التعبير الكتابي : 30د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التحدث: 30 د</a:t>
              </a:r>
            </a:p>
          </p:txBody>
        </p:sp>
        <p:sp>
          <p:nvSpPr>
            <p:cNvPr id="39" name="Oval 98">
              <a:extLst>
                <a:ext uri="{FF2B5EF4-FFF2-40B4-BE49-F238E27FC236}">
                  <a16:creationId xmlns:a16="http://schemas.microsoft.com/office/drawing/2014/main" id="{F32F9BF4-ACDB-F504-2EFB-E5652DEC0D87}"/>
                </a:ext>
              </a:extLst>
            </p:cNvPr>
            <p:cNvSpPr/>
            <p:nvPr/>
          </p:nvSpPr>
          <p:spPr>
            <a:xfrm>
              <a:off x="3547869" y="4302703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6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9493E0B1-E4B0-7682-1C62-CC0FB7135A24}"/>
              </a:ext>
            </a:extLst>
          </p:cNvPr>
          <p:cNvGrpSpPr/>
          <p:nvPr/>
        </p:nvGrpSpPr>
        <p:grpSpPr>
          <a:xfrm>
            <a:off x="577487" y="1008663"/>
            <a:ext cx="3798384" cy="1763800"/>
            <a:chOff x="577487" y="1156146"/>
            <a:chExt cx="3798384" cy="1763800"/>
          </a:xfrm>
        </p:grpSpPr>
        <p:sp>
          <p:nvSpPr>
            <p:cNvPr id="10" name="Rectangle : coins arrondis 18 - 3">
              <a:extLst>
                <a:ext uri="{FF2B5EF4-FFF2-40B4-BE49-F238E27FC236}">
                  <a16:creationId xmlns:a16="http://schemas.microsoft.com/office/drawing/2014/main" id="{B207CAE5-9845-5CFA-99B6-335635D41D53}"/>
                </a:ext>
              </a:extLst>
            </p:cNvPr>
            <p:cNvSpPr/>
            <p:nvPr/>
          </p:nvSpPr>
          <p:spPr>
            <a:xfrm>
              <a:off x="577487" y="1551455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 : 10 د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معجم: 20د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طلاقة:  30 د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فهم المسموع 30د</a:t>
              </a:r>
            </a:p>
          </p:txBody>
        </p:sp>
        <p:sp>
          <p:nvSpPr>
            <p:cNvPr id="37" name="Oval 96">
              <a:extLst>
                <a:ext uri="{FF2B5EF4-FFF2-40B4-BE49-F238E27FC236}">
                  <a16:creationId xmlns:a16="http://schemas.microsoft.com/office/drawing/2014/main" id="{7365DBA4-9943-94EE-D40F-01A4F7C38211}"/>
                </a:ext>
              </a:extLst>
            </p:cNvPr>
            <p:cNvSpPr/>
            <p:nvPr/>
          </p:nvSpPr>
          <p:spPr>
            <a:xfrm>
              <a:off x="3547871" y="1156146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36673336-42B5-D339-686D-6C08A888ECEB}"/>
              </a:ext>
            </a:extLst>
          </p:cNvPr>
          <p:cNvGrpSpPr/>
          <p:nvPr/>
        </p:nvGrpSpPr>
        <p:grpSpPr>
          <a:xfrm>
            <a:off x="4691294" y="1008663"/>
            <a:ext cx="3809630" cy="1763800"/>
            <a:chOff x="4691294" y="1156146"/>
            <a:chExt cx="3809630" cy="1763800"/>
          </a:xfrm>
        </p:grpSpPr>
        <p:sp>
          <p:nvSpPr>
            <p:cNvPr id="18" name="Rectangle : coins arrondis 18 - 3">
              <a:extLst>
                <a:ext uri="{FF2B5EF4-FFF2-40B4-BE49-F238E27FC236}">
                  <a16:creationId xmlns:a16="http://schemas.microsoft.com/office/drawing/2014/main" id="{1E24E317-DE0C-4ABB-0423-9760AE178754}"/>
                </a:ext>
              </a:extLst>
            </p:cNvPr>
            <p:cNvSpPr/>
            <p:nvPr/>
          </p:nvSpPr>
          <p:spPr>
            <a:xfrm>
              <a:off x="4691294" y="1551455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 : 10 د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معجم: 20د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طلاقة:  30 د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فهم المسموع 30د</a:t>
              </a:r>
            </a:p>
          </p:txBody>
        </p:sp>
        <p:sp>
          <p:nvSpPr>
            <p:cNvPr id="28" name="Oval 86">
              <a:extLst>
                <a:ext uri="{FF2B5EF4-FFF2-40B4-BE49-F238E27FC236}">
                  <a16:creationId xmlns:a16="http://schemas.microsoft.com/office/drawing/2014/main" id="{9B470D93-F6E4-F65A-55D8-27B3CC03E2B0}"/>
                </a:ext>
              </a:extLst>
            </p:cNvPr>
            <p:cNvSpPr/>
            <p:nvPr/>
          </p:nvSpPr>
          <p:spPr>
            <a:xfrm>
              <a:off x="7672924" y="1156146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ACA9E71C-1075-8040-82C8-8B9A64CF94F0}"/>
              </a:ext>
            </a:extLst>
          </p:cNvPr>
          <p:cNvGrpSpPr/>
          <p:nvPr/>
        </p:nvGrpSpPr>
        <p:grpSpPr>
          <a:xfrm>
            <a:off x="4691294" y="2692480"/>
            <a:ext cx="3809629" cy="1778700"/>
            <a:chOff x="4691294" y="2726498"/>
            <a:chExt cx="3809629" cy="1778700"/>
          </a:xfrm>
        </p:grpSpPr>
        <p:sp>
          <p:nvSpPr>
            <p:cNvPr id="7" name="Rectangle : coins arrondis 18 - 3">
              <a:extLst>
                <a:ext uri="{FF2B5EF4-FFF2-40B4-BE49-F238E27FC236}">
                  <a16:creationId xmlns:a16="http://schemas.microsoft.com/office/drawing/2014/main" id="{C89D7B4C-27BD-CF7E-820C-D3BC73D84063}"/>
                </a:ext>
              </a:extLst>
            </p:cNvPr>
            <p:cNvSpPr/>
            <p:nvPr/>
          </p:nvSpPr>
          <p:spPr>
            <a:xfrm>
              <a:off x="4691294" y="3136707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 : 10 د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معجم: 20د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طلاقة وفهم:  30 د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تحدث 30د</a:t>
              </a:r>
            </a:p>
          </p:txBody>
        </p:sp>
        <p:sp>
          <p:nvSpPr>
            <p:cNvPr id="29" name="Oval 87">
              <a:extLst>
                <a:ext uri="{FF2B5EF4-FFF2-40B4-BE49-F238E27FC236}">
                  <a16:creationId xmlns:a16="http://schemas.microsoft.com/office/drawing/2014/main" id="{291E9630-F57F-9CF0-6F01-604F1570B39A}"/>
                </a:ext>
              </a:extLst>
            </p:cNvPr>
            <p:cNvSpPr/>
            <p:nvPr/>
          </p:nvSpPr>
          <p:spPr>
            <a:xfrm>
              <a:off x="7672923" y="2726498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CE951050-6A19-120F-A978-11C4B653A1C3}"/>
              </a:ext>
            </a:extLst>
          </p:cNvPr>
          <p:cNvGrpSpPr/>
          <p:nvPr/>
        </p:nvGrpSpPr>
        <p:grpSpPr>
          <a:xfrm>
            <a:off x="4691294" y="4391197"/>
            <a:ext cx="3820744" cy="1787747"/>
            <a:chOff x="4691294" y="4302703"/>
            <a:chExt cx="3820744" cy="1787747"/>
          </a:xfrm>
        </p:grpSpPr>
        <p:sp>
          <p:nvSpPr>
            <p:cNvPr id="9" name="Rectangle : coins arrondis 18 - 3">
              <a:extLst>
                <a:ext uri="{FF2B5EF4-FFF2-40B4-BE49-F238E27FC236}">
                  <a16:creationId xmlns:a16="http://schemas.microsoft.com/office/drawing/2014/main" id="{30D27E3F-0359-0C41-C094-5FE8EE32BC93}"/>
                </a:ext>
              </a:extLst>
            </p:cNvPr>
            <p:cNvSpPr/>
            <p:nvPr/>
          </p:nvSpPr>
          <p:spPr>
            <a:xfrm>
              <a:off x="4691294" y="4721959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 : 10 د 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طلاقة وفهم:  30 د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التعبير الكتابي: 30د </a:t>
              </a:r>
            </a:p>
          </p:txBody>
        </p:sp>
        <p:sp>
          <p:nvSpPr>
            <p:cNvPr id="31" name="Oval 99">
              <a:extLst>
                <a:ext uri="{FF2B5EF4-FFF2-40B4-BE49-F238E27FC236}">
                  <a16:creationId xmlns:a16="http://schemas.microsoft.com/office/drawing/2014/main" id="{48BD3193-EE31-DE31-5CCB-55D55CAC9EA2}"/>
                </a:ext>
              </a:extLst>
            </p:cNvPr>
            <p:cNvSpPr/>
            <p:nvPr/>
          </p:nvSpPr>
          <p:spPr>
            <a:xfrm>
              <a:off x="7684038" y="4302703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5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27317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CF9D2E-617B-02EF-AC31-9DE9E7C640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1E4754E-7E96-4B16-FD8A-1BA9BE681171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C5F4DE53-4F5E-7C4C-E43E-3DE1AA04A99D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EECF1BB-41DB-58DE-3157-8EAAF5D3580D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7DECE84-8CA4-EAE6-09DF-23D775EE54C6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638844B3-A03F-4E01-7470-0974119D494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02726FAA-27DE-0A9F-B139-E12B589D834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D7B02283-255A-EC2E-A77B-571F3E10D0C5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48E0A274-7359-8F48-0E4E-51ECCF8B4407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70CE18DE-E006-7D87-F423-64450E25A2FE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EC861C0C-E320-2BA0-0FF6-43AA7C42C78A}"/>
              </a:ext>
            </a:extLst>
          </p:cNvPr>
          <p:cNvGrpSpPr/>
          <p:nvPr/>
        </p:nvGrpSpPr>
        <p:grpSpPr>
          <a:xfrm>
            <a:off x="838957" y="1269707"/>
            <a:ext cx="7299109" cy="1265736"/>
            <a:chOff x="922446" y="1657338"/>
            <a:chExt cx="7299109" cy="1254448"/>
          </a:xfrm>
        </p:grpSpPr>
        <p:sp>
          <p:nvSpPr>
            <p:cNvPr id="20" name="Rectangle : coins arrondis 18 - 2">
              <a:extLst>
                <a:ext uri="{FF2B5EF4-FFF2-40B4-BE49-F238E27FC236}">
                  <a16:creationId xmlns:a16="http://schemas.microsoft.com/office/drawing/2014/main" id="{09494DF6-0B08-2E48-B296-CC0ED891FC60}"/>
                </a:ext>
              </a:extLst>
            </p:cNvPr>
            <p:cNvSpPr/>
            <p:nvPr/>
          </p:nvSpPr>
          <p:spPr>
            <a:xfrm flipH="1">
              <a:off x="2374917" y="1825195"/>
              <a:ext cx="5658231" cy="1018616"/>
            </a:xfrm>
            <a:prstGeom prst="roundRect">
              <a:avLst>
                <a:gd name="adj" fmla="val 14957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Oval 86">
              <a:extLst>
                <a:ext uri="{FF2B5EF4-FFF2-40B4-BE49-F238E27FC236}">
                  <a16:creationId xmlns:a16="http://schemas.microsoft.com/office/drawing/2014/main" id="{6B9F2D5F-7043-AAD3-C509-19D49C099D97}"/>
                </a:ext>
              </a:extLst>
            </p:cNvPr>
            <p:cNvSpPr/>
            <p:nvPr/>
          </p:nvSpPr>
          <p:spPr>
            <a:xfrm flipH="1">
              <a:off x="7833797" y="165733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grpSp>
          <p:nvGrpSpPr>
            <p:cNvPr id="46" name="Groupe 45">
              <a:extLst>
                <a:ext uri="{FF2B5EF4-FFF2-40B4-BE49-F238E27FC236}">
                  <a16:creationId xmlns:a16="http://schemas.microsoft.com/office/drawing/2014/main" id="{DFF52FDD-BDC8-809D-A9C5-3C0D59CD1217}"/>
                </a:ext>
              </a:extLst>
            </p:cNvPr>
            <p:cNvGrpSpPr/>
            <p:nvPr/>
          </p:nvGrpSpPr>
          <p:grpSpPr>
            <a:xfrm>
              <a:off x="922446" y="1865290"/>
              <a:ext cx="1266136" cy="1046496"/>
              <a:chOff x="922446" y="1865290"/>
              <a:chExt cx="1266136" cy="1046496"/>
            </a:xfrm>
          </p:grpSpPr>
          <p:sp>
            <p:nvSpPr>
              <p:cNvPr id="10" name="Rectangle : coins arrondis 18 - 2">
                <a:extLst>
                  <a:ext uri="{FF2B5EF4-FFF2-40B4-BE49-F238E27FC236}">
                    <a16:creationId xmlns:a16="http://schemas.microsoft.com/office/drawing/2014/main" id="{DB981DC9-A08B-7CAB-1EF1-561438CE2E5A}"/>
                  </a:ext>
                </a:extLst>
              </p:cNvPr>
              <p:cNvSpPr/>
              <p:nvPr/>
            </p:nvSpPr>
            <p:spPr>
              <a:xfrm flipH="1">
                <a:off x="922446" y="1865290"/>
                <a:ext cx="1266136" cy="1046496"/>
              </a:xfrm>
              <a:prstGeom prst="roundRect">
                <a:avLst>
                  <a:gd name="adj" fmla="val 14957"/>
                </a:avLst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grpSp>
            <p:nvGrpSpPr>
              <p:cNvPr id="57" name="Graphique 2">
                <a:extLst>
                  <a:ext uri="{FF2B5EF4-FFF2-40B4-BE49-F238E27FC236}">
                    <a16:creationId xmlns:a16="http://schemas.microsoft.com/office/drawing/2014/main" id="{BA2BD03A-58B1-EFA1-FE00-E7A5278263CB}"/>
                  </a:ext>
                </a:extLst>
              </p:cNvPr>
              <p:cNvGrpSpPr/>
              <p:nvPr/>
            </p:nvGrpSpPr>
            <p:grpSpPr>
              <a:xfrm flipH="1">
                <a:off x="1395728" y="1969612"/>
                <a:ext cx="319573" cy="383989"/>
                <a:chOff x="981026" y="1344834"/>
                <a:chExt cx="2418112" cy="2905526"/>
              </a:xfrm>
            </p:grpSpPr>
            <p:grpSp>
              <p:nvGrpSpPr>
                <p:cNvPr id="69" name="Graphique 2">
                  <a:extLst>
                    <a:ext uri="{FF2B5EF4-FFF2-40B4-BE49-F238E27FC236}">
                      <a16:creationId xmlns:a16="http://schemas.microsoft.com/office/drawing/2014/main" id="{297CDEF7-93CE-14D1-7307-EEE5341826E5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2184486" cy="887181"/>
                  <a:chOff x="1098817" y="1344834"/>
                  <a:chExt cx="2184486" cy="887181"/>
                </a:xfrm>
              </p:grpSpPr>
              <p:grpSp>
                <p:nvGrpSpPr>
                  <p:cNvPr id="101" name="Graphique 2">
                    <a:extLst>
                      <a:ext uri="{FF2B5EF4-FFF2-40B4-BE49-F238E27FC236}">
                        <a16:creationId xmlns:a16="http://schemas.microsoft.com/office/drawing/2014/main" id="{51CA4EB6-7238-C366-7AAC-6AAAD185612C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887181"/>
                    <a:chOff x="1098817" y="1344834"/>
                    <a:chExt cx="770041" cy="887181"/>
                  </a:xfrm>
                </p:grpSpPr>
                <p:grpSp>
                  <p:nvGrpSpPr>
                    <p:cNvPr id="110" name="Graphique 2">
                      <a:extLst>
                        <a:ext uri="{FF2B5EF4-FFF2-40B4-BE49-F238E27FC236}">
                          <a16:creationId xmlns:a16="http://schemas.microsoft.com/office/drawing/2014/main" id="{C2B41DC8-B509-7994-9EE4-82682407812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98817" y="1344834"/>
                      <a:ext cx="770041" cy="613581"/>
                      <a:chOff x="1098817" y="1344834"/>
                      <a:chExt cx="770041" cy="613581"/>
                    </a:xfrm>
                  </p:grpSpPr>
                  <p:sp>
                    <p:nvSpPr>
                      <p:cNvPr id="114" name="Forme libre : forme 113">
                        <a:extLst>
                          <a:ext uri="{FF2B5EF4-FFF2-40B4-BE49-F238E27FC236}">
                            <a16:creationId xmlns:a16="http://schemas.microsoft.com/office/drawing/2014/main" id="{0771397C-6026-7505-023B-CA0B8916EBC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98817" y="1344834"/>
                        <a:ext cx="736597" cy="555518"/>
                      </a:xfrm>
                      <a:custGeom>
                        <a:avLst/>
                        <a:gdLst>
                          <a:gd name="connsiteX0" fmla="*/ 219483 w 736597"/>
                          <a:gd name="connsiteY0" fmla="*/ 62874 h 555518"/>
                          <a:gd name="connsiteX1" fmla="*/ 38464 w 736597"/>
                          <a:gd name="connsiteY1" fmla="*/ 555518 h 555518"/>
                          <a:gd name="connsiteX2" fmla="*/ 736597 w 736597"/>
                          <a:gd name="connsiteY2" fmla="*/ 152499 h 555518"/>
                          <a:gd name="connsiteX3" fmla="*/ 219483 w 73659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597" h="555518">
                            <a:moveTo>
                              <a:pt x="219483" y="62874"/>
                            </a:moveTo>
                            <a:cubicBezTo>
                              <a:pt x="26671" y="174021"/>
                              <a:pt x="-54404" y="394546"/>
                              <a:pt x="38464" y="555518"/>
                            </a:cubicBezTo>
                            <a:lnTo>
                              <a:pt x="736597" y="152499"/>
                            </a:lnTo>
                            <a:cubicBezTo>
                              <a:pt x="643729" y="-8178"/>
                              <a:pt x="412296" y="-48273"/>
                              <a:pt x="219483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15" name="Forme libre : forme 114">
                        <a:extLst>
                          <a:ext uri="{FF2B5EF4-FFF2-40B4-BE49-F238E27FC236}">
                            <a16:creationId xmlns:a16="http://schemas.microsoft.com/office/drawing/2014/main" id="{8B20F856-222B-3891-F2F3-FC9D7674751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95894" y="1365598"/>
                        <a:ext cx="516229" cy="179200"/>
                      </a:xfrm>
                      <a:custGeom>
                        <a:avLst/>
                        <a:gdLst>
                          <a:gd name="connsiteX0" fmla="*/ 4127 w 516229"/>
                          <a:gd name="connsiteY0" fmla="*/ 62747 h 179200"/>
                          <a:gd name="connsiteX1" fmla="*/ 0 w 516229"/>
                          <a:gd name="connsiteY1" fmla="*/ 65400 h 179200"/>
                          <a:gd name="connsiteX2" fmla="*/ 457266 w 516229"/>
                          <a:gd name="connsiteY2" fmla="*/ 179201 h 179200"/>
                          <a:gd name="connsiteX3" fmla="*/ 516230 w 516229"/>
                          <a:gd name="connsiteY3" fmla="*/ 145296 h 179200"/>
                          <a:gd name="connsiteX4" fmla="*/ 4127 w 516229"/>
                          <a:gd name="connsiteY4" fmla="*/ 62747 h 1792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16229" h="179200">
                            <a:moveTo>
                              <a:pt x="4127" y="62747"/>
                            </a:moveTo>
                            <a:cubicBezTo>
                              <a:pt x="2653" y="63631"/>
                              <a:pt x="1474" y="64516"/>
                              <a:pt x="0" y="65400"/>
                            </a:cubicBezTo>
                            <a:cubicBezTo>
                              <a:pt x="177776" y="-8010"/>
                              <a:pt x="372357" y="37097"/>
                              <a:pt x="457266" y="179201"/>
                            </a:cubicBezTo>
                            <a:lnTo>
                              <a:pt x="516230" y="145296"/>
                            </a:lnTo>
                            <a:cubicBezTo>
                              <a:pt x="420708" y="-9189"/>
                              <a:pt x="193697" y="-46631"/>
                              <a:pt x="4127" y="62747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16" name="Forme libre : forme 115">
                        <a:extLst>
                          <a:ext uri="{FF2B5EF4-FFF2-40B4-BE49-F238E27FC236}">
                            <a16:creationId xmlns:a16="http://schemas.microsoft.com/office/drawing/2014/main" id="{4624ADDF-6E39-685F-D1D5-DE46C512F435}"/>
                          </a:ext>
                        </a:extLst>
                      </p:cNvPr>
                      <p:cNvSpPr/>
                      <p:nvPr/>
                    </p:nvSpPr>
                    <p:spPr>
                      <a:xfrm rot="-1800044">
                        <a:off x="1083373" y="1632027"/>
                        <a:ext cx="806019" cy="133845"/>
                      </a:xfrm>
                      <a:custGeom>
                        <a:avLst/>
                        <a:gdLst>
                          <a:gd name="connsiteX0" fmla="*/ 806020 w 806019"/>
                          <a:gd name="connsiteY0" fmla="*/ 66923 h 133845"/>
                          <a:gd name="connsiteX1" fmla="*/ 403010 w 806019"/>
                          <a:gd name="connsiteY1" fmla="*/ 133845 h 133845"/>
                          <a:gd name="connsiteX2" fmla="*/ 0 w 806019"/>
                          <a:gd name="connsiteY2" fmla="*/ 66923 h 133845"/>
                          <a:gd name="connsiteX3" fmla="*/ 403010 w 806019"/>
                          <a:gd name="connsiteY3" fmla="*/ 0 h 133845"/>
                          <a:gd name="connsiteX4" fmla="*/ 806020 w 806019"/>
                          <a:gd name="connsiteY4" fmla="*/ 66923 h 13384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806019" h="133845">
                            <a:moveTo>
                              <a:pt x="806020" y="66923"/>
                            </a:moveTo>
                            <a:cubicBezTo>
                              <a:pt x="806020" y="103883"/>
                              <a:pt x="625586" y="133845"/>
                              <a:pt x="403010" y="133845"/>
                            </a:cubicBezTo>
                            <a:cubicBezTo>
                              <a:pt x="180434" y="133845"/>
                              <a:pt x="0" y="103883"/>
                              <a:pt x="0" y="66923"/>
                            </a:cubicBezTo>
                            <a:cubicBezTo>
                              <a:pt x="0" y="29962"/>
                              <a:pt x="180434" y="0"/>
                              <a:pt x="403010" y="0"/>
                            </a:cubicBezTo>
                            <a:cubicBezTo>
                              <a:pt x="625586" y="0"/>
                              <a:pt x="806020" y="29962"/>
                              <a:pt x="806020" y="66923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  <p:grpSp>
                  <p:nvGrpSpPr>
                    <p:cNvPr id="111" name="Graphique 2">
                      <a:extLst>
                        <a:ext uri="{FF2B5EF4-FFF2-40B4-BE49-F238E27FC236}">
                          <a16:creationId xmlns:a16="http://schemas.microsoft.com/office/drawing/2014/main" id="{D3BA1630-05A6-EFF8-8567-E90688D02B9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426335" y="1651940"/>
                      <a:ext cx="412617" cy="580075"/>
                      <a:chOff x="1426335" y="1651940"/>
                      <a:chExt cx="412617" cy="580075"/>
                    </a:xfrm>
                  </p:grpSpPr>
                  <p:sp>
                    <p:nvSpPr>
                      <p:cNvPr id="112" name="Forme libre : forme 111">
                        <a:extLst>
                          <a:ext uri="{FF2B5EF4-FFF2-40B4-BE49-F238E27FC236}">
                            <a16:creationId xmlns:a16="http://schemas.microsoft.com/office/drawing/2014/main" id="{FDBF0080-BDB6-2850-920C-B92F2D8F350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426335" y="1651948"/>
                        <a:ext cx="412617" cy="580075"/>
                      </a:xfrm>
                      <a:custGeom>
                        <a:avLst/>
                        <a:gdLst>
                          <a:gd name="connsiteX0" fmla="*/ 412618 w 412617"/>
                          <a:gd name="connsiteY0" fmla="*/ 502538 h 580075"/>
                          <a:gd name="connsiteX1" fmla="*/ 278180 w 412617"/>
                          <a:gd name="connsiteY1" fmla="*/ 580075 h 580075"/>
                          <a:gd name="connsiteX2" fmla="*/ 10483 w 412617"/>
                          <a:gd name="connsiteY2" fmla="*/ 116324 h 580075"/>
                          <a:gd name="connsiteX3" fmla="*/ 38786 w 412617"/>
                          <a:gd name="connsiteY3" fmla="*/ 10483 h 580075"/>
                          <a:gd name="connsiteX4" fmla="*/ 144626 w 412617"/>
                          <a:gd name="connsiteY4" fmla="*/ 38786 h 580075"/>
                          <a:gd name="connsiteX5" fmla="*/ 412618 w 412617"/>
                          <a:gd name="connsiteY5" fmla="*/ 502538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617" h="580075">
                            <a:moveTo>
                              <a:pt x="412618" y="502538"/>
                            </a:moveTo>
                            <a:lnTo>
                              <a:pt x="278180" y="580075"/>
                            </a:lnTo>
                            <a:lnTo>
                              <a:pt x="10483" y="116324"/>
                            </a:lnTo>
                            <a:cubicBezTo>
                              <a:pt x="-11038" y="79176"/>
                              <a:pt x="1639" y="31710"/>
                              <a:pt x="38786" y="10483"/>
                            </a:cubicBezTo>
                            <a:cubicBezTo>
                              <a:pt x="75933" y="-11038"/>
                              <a:pt x="123399" y="1639"/>
                              <a:pt x="144626" y="38786"/>
                            </a:cubicBezTo>
                            <a:lnTo>
                              <a:pt x="412618" y="502538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13" name="Forme libre : forme 112">
                        <a:extLst>
                          <a:ext uri="{FF2B5EF4-FFF2-40B4-BE49-F238E27FC236}">
                            <a16:creationId xmlns:a16="http://schemas.microsoft.com/office/drawing/2014/main" id="{2827A09C-DB49-68C3-6F1E-C6F8FDFEBB3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07280" y="1667149"/>
                        <a:ext cx="301895" cy="475249"/>
                      </a:xfrm>
                      <a:custGeom>
                        <a:avLst/>
                        <a:gdLst>
                          <a:gd name="connsiteX0" fmla="*/ 288923 w 301895"/>
                          <a:gd name="connsiteY0" fmla="*/ 475250 h 475249"/>
                          <a:gd name="connsiteX1" fmla="*/ 301896 w 301895"/>
                          <a:gd name="connsiteY1" fmla="*/ 467584 h 475249"/>
                          <a:gd name="connsiteX2" fmla="*/ 53362 w 301895"/>
                          <a:gd name="connsiteY2" fmla="*/ 37147 h 475249"/>
                          <a:gd name="connsiteX3" fmla="*/ 0 w 301895"/>
                          <a:gd name="connsiteY3" fmla="*/ 0 h 475249"/>
                          <a:gd name="connsiteX4" fmla="*/ 32135 w 301895"/>
                          <a:gd name="connsiteY4" fmla="*/ 30366 h 475249"/>
                          <a:gd name="connsiteX5" fmla="*/ 288923 w 301895"/>
                          <a:gd name="connsiteY5" fmla="*/ 475250 h 47524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301895" h="475249">
                            <a:moveTo>
                              <a:pt x="288923" y="475250"/>
                            </a:moveTo>
                            <a:lnTo>
                              <a:pt x="301896" y="467584"/>
                            </a:lnTo>
                            <a:lnTo>
                              <a:pt x="53362" y="37147"/>
                            </a:lnTo>
                            <a:cubicBezTo>
                              <a:pt x="41570" y="16510"/>
                              <a:pt x="21522" y="3833"/>
                              <a:pt x="0" y="0"/>
                            </a:cubicBezTo>
                            <a:cubicBezTo>
                              <a:pt x="12972" y="6486"/>
                              <a:pt x="24175" y="16805"/>
                              <a:pt x="32135" y="30366"/>
                            </a:cubicBezTo>
                            <a:lnTo>
                              <a:pt x="288923" y="475250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</p:grpSp>
              <p:grpSp>
                <p:nvGrpSpPr>
                  <p:cNvPr id="102" name="Graphique 2">
                    <a:extLst>
                      <a:ext uri="{FF2B5EF4-FFF2-40B4-BE49-F238E27FC236}">
                        <a16:creationId xmlns:a16="http://schemas.microsoft.com/office/drawing/2014/main" id="{7F3A43E4-E9F4-5B43-0151-36F8DA40ABC2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887181"/>
                    <a:chOff x="2513728" y="1344834"/>
                    <a:chExt cx="769575" cy="887181"/>
                  </a:xfrm>
                </p:grpSpPr>
                <p:grpSp>
                  <p:nvGrpSpPr>
                    <p:cNvPr id="103" name="Graphique 2">
                      <a:extLst>
                        <a:ext uri="{FF2B5EF4-FFF2-40B4-BE49-F238E27FC236}">
                          <a16:creationId xmlns:a16="http://schemas.microsoft.com/office/drawing/2014/main" id="{2CBA0BB1-83C7-C22A-61EA-209462E90DC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13728" y="1344834"/>
                      <a:ext cx="769575" cy="613500"/>
                      <a:chOff x="2513728" y="1344834"/>
                      <a:chExt cx="769575" cy="613500"/>
                    </a:xfrm>
                  </p:grpSpPr>
                  <p:sp>
                    <p:nvSpPr>
                      <p:cNvPr id="107" name="Forme libre : forme 106">
                        <a:extLst>
                          <a:ext uri="{FF2B5EF4-FFF2-40B4-BE49-F238E27FC236}">
                            <a16:creationId xmlns:a16="http://schemas.microsoft.com/office/drawing/2014/main" id="{71B718FC-8C98-F954-49E3-D7C888E1FF4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6815" y="1344834"/>
                        <a:ext cx="736487" cy="555518"/>
                      </a:xfrm>
                      <a:custGeom>
                        <a:avLst/>
                        <a:gdLst>
                          <a:gd name="connsiteX0" fmla="*/ 517114 w 736487"/>
                          <a:gd name="connsiteY0" fmla="*/ 62874 h 555518"/>
                          <a:gd name="connsiteX1" fmla="*/ 0 w 736487"/>
                          <a:gd name="connsiteY1" fmla="*/ 152499 h 555518"/>
                          <a:gd name="connsiteX2" fmla="*/ 697839 w 736487"/>
                          <a:gd name="connsiteY2" fmla="*/ 555518 h 555518"/>
                          <a:gd name="connsiteX3" fmla="*/ 517114 w 73648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487" h="555518">
                            <a:moveTo>
                              <a:pt x="517114" y="62874"/>
                            </a:moveTo>
                            <a:cubicBezTo>
                              <a:pt x="324302" y="-48273"/>
                              <a:pt x="92868" y="-8178"/>
                              <a:pt x="0" y="152499"/>
                            </a:cubicBezTo>
                            <a:lnTo>
                              <a:pt x="697839" y="555518"/>
                            </a:lnTo>
                            <a:cubicBezTo>
                              <a:pt x="791002" y="394841"/>
                              <a:pt x="709926" y="174316"/>
                              <a:pt x="517114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08" name="Forme libre : forme 107">
                        <a:extLst>
                          <a:ext uri="{FF2B5EF4-FFF2-40B4-BE49-F238E27FC236}">
                            <a16:creationId xmlns:a16="http://schemas.microsoft.com/office/drawing/2014/main" id="{B94BF3BF-DAC5-0285-8D71-9BF17189D6B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032678" y="1400042"/>
                        <a:ext cx="223421" cy="486747"/>
                      </a:xfrm>
                      <a:custGeom>
                        <a:avLst/>
                        <a:gdLst>
                          <a:gd name="connsiteX0" fmla="*/ 4422 w 223421"/>
                          <a:gd name="connsiteY0" fmla="*/ 2359 h 486747"/>
                          <a:gd name="connsiteX1" fmla="*/ 0 w 223421"/>
                          <a:gd name="connsiteY1" fmla="*/ 0 h 486747"/>
                          <a:gd name="connsiteX2" fmla="*/ 130311 w 223421"/>
                          <a:gd name="connsiteY2" fmla="*/ 452843 h 486747"/>
                          <a:gd name="connsiteX3" fmla="*/ 189275 w 223421"/>
                          <a:gd name="connsiteY3" fmla="*/ 486748 h 486747"/>
                          <a:gd name="connsiteX4" fmla="*/ 4422 w 223421"/>
                          <a:gd name="connsiteY4" fmla="*/ 2359 h 48674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23421" h="486747">
                            <a:moveTo>
                              <a:pt x="4422" y="2359"/>
                            </a:moveTo>
                            <a:cubicBezTo>
                              <a:pt x="2948" y="1474"/>
                              <a:pt x="1474" y="884"/>
                              <a:pt x="0" y="0"/>
                            </a:cubicBezTo>
                            <a:cubicBezTo>
                              <a:pt x="152422" y="117044"/>
                              <a:pt x="210796" y="308382"/>
                              <a:pt x="130311" y="452843"/>
                            </a:cubicBezTo>
                            <a:lnTo>
                              <a:pt x="189275" y="486748"/>
                            </a:lnTo>
                            <a:cubicBezTo>
                              <a:pt x="275067" y="326955"/>
                              <a:pt x="193992" y="111737"/>
                              <a:pt x="4422" y="2359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09" name="Forme libre : forme 108">
                        <a:extLst>
                          <a:ext uri="{FF2B5EF4-FFF2-40B4-BE49-F238E27FC236}">
                            <a16:creationId xmlns:a16="http://schemas.microsoft.com/office/drawing/2014/main" id="{D396284F-64C5-F8C5-3E81-54252D1DD2B5}"/>
                          </a:ext>
                        </a:extLst>
                      </p:cNvPr>
                      <p:cNvSpPr/>
                      <p:nvPr/>
                    </p:nvSpPr>
                    <p:spPr>
                      <a:xfrm rot="-3599956">
                        <a:off x="2829282" y="1295859"/>
                        <a:ext cx="133845" cy="806019"/>
                      </a:xfrm>
                      <a:custGeom>
                        <a:avLst/>
                        <a:gdLst>
                          <a:gd name="connsiteX0" fmla="*/ 133845 w 133845"/>
                          <a:gd name="connsiteY0" fmla="*/ 403010 h 806019"/>
                          <a:gd name="connsiteX1" fmla="*/ 66923 w 133845"/>
                          <a:gd name="connsiteY1" fmla="*/ 806020 h 806019"/>
                          <a:gd name="connsiteX2" fmla="*/ 0 w 133845"/>
                          <a:gd name="connsiteY2" fmla="*/ 403010 h 806019"/>
                          <a:gd name="connsiteX3" fmla="*/ 66923 w 133845"/>
                          <a:gd name="connsiteY3" fmla="*/ 0 h 806019"/>
                          <a:gd name="connsiteX4" fmla="*/ 133845 w 133845"/>
                          <a:gd name="connsiteY4" fmla="*/ 403010 h 80601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33845" h="806019">
                            <a:moveTo>
                              <a:pt x="133845" y="403010"/>
                            </a:moveTo>
                            <a:cubicBezTo>
                              <a:pt x="133845" y="625586"/>
                              <a:pt x="103883" y="806020"/>
                              <a:pt x="66923" y="806020"/>
                            </a:cubicBezTo>
                            <a:cubicBezTo>
                              <a:pt x="29962" y="806020"/>
                              <a:pt x="0" y="625586"/>
                              <a:pt x="0" y="403010"/>
                            </a:cubicBezTo>
                            <a:cubicBezTo>
                              <a:pt x="0" y="180434"/>
                              <a:pt x="29962" y="0"/>
                              <a:pt x="66923" y="0"/>
                            </a:cubicBezTo>
                            <a:cubicBezTo>
                              <a:pt x="103883" y="0"/>
                              <a:pt x="133845" y="180434"/>
                              <a:pt x="133845" y="403010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  <p:grpSp>
                  <p:nvGrpSpPr>
                    <p:cNvPr id="104" name="Graphique 2">
                      <a:extLst>
                        <a:ext uri="{FF2B5EF4-FFF2-40B4-BE49-F238E27FC236}">
                          <a16:creationId xmlns:a16="http://schemas.microsoft.com/office/drawing/2014/main" id="{F8F0A116-C9F6-8092-432D-5C94C115418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43277" y="1651940"/>
                      <a:ext cx="412322" cy="580075"/>
                      <a:chOff x="2543277" y="1651940"/>
                      <a:chExt cx="412322" cy="580075"/>
                    </a:xfrm>
                  </p:grpSpPr>
                  <p:sp>
                    <p:nvSpPr>
                      <p:cNvPr id="105" name="Forme libre : forme 104">
                        <a:extLst>
                          <a:ext uri="{FF2B5EF4-FFF2-40B4-BE49-F238E27FC236}">
                            <a16:creationId xmlns:a16="http://schemas.microsoft.com/office/drawing/2014/main" id="{3AF849CC-0C35-8F2D-1C11-D20A1FCBF30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3277" y="1651948"/>
                        <a:ext cx="412322" cy="580075"/>
                      </a:xfrm>
                      <a:custGeom>
                        <a:avLst/>
                        <a:gdLst>
                          <a:gd name="connsiteX0" fmla="*/ 134438 w 412322"/>
                          <a:gd name="connsiteY0" fmla="*/ 580075 h 580075"/>
                          <a:gd name="connsiteX1" fmla="*/ 0 w 412322"/>
                          <a:gd name="connsiteY1" fmla="*/ 502538 h 580075"/>
                          <a:gd name="connsiteX2" fmla="*/ 267697 w 412322"/>
                          <a:gd name="connsiteY2" fmla="*/ 38786 h 580075"/>
                          <a:gd name="connsiteX3" fmla="*/ 373537 w 412322"/>
                          <a:gd name="connsiteY3" fmla="*/ 10483 h 580075"/>
                          <a:gd name="connsiteX4" fmla="*/ 401840 w 412322"/>
                          <a:gd name="connsiteY4" fmla="*/ 116324 h 580075"/>
                          <a:gd name="connsiteX5" fmla="*/ 134438 w 412322"/>
                          <a:gd name="connsiteY5" fmla="*/ 580075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322" h="580075">
                            <a:moveTo>
                              <a:pt x="134438" y="580075"/>
                            </a:moveTo>
                            <a:lnTo>
                              <a:pt x="0" y="502538"/>
                            </a:lnTo>
                            <a:lnTo>
                              <a:pt x="267697" y="38786"/>
                            </a:lnTo>
                            <a:cubicBezTo>
                              <a:pt x="289218" y="1639"/>
                              <a:pt x="336684" y="-11038"/>
                              <a:pt x="373537" y="10483"/>
                            </a:cubicBezTo>
                            <a:cubicBezTo>
                              <a:pt x="410684" y="32005"/>
                              <a:pt x="423361" y="79471"/>
                              <a:pt x="401840" y="116324"/>
                            </a:cubicBezTo>
                            <a:lnTo>
                              <a:pt x="134438" y="580075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06" name="Forme libre : forme 105">
                        <a:extLst>
                          <a:ext uri="{FF2B5EF4-FFF2-40B4-BE49-F238E27FC236}">
                            <a16:creationId xmlns:a16="http://schemas.microsoft.com/office/drawing/2014/main" id="{DE7FC347-461A-22AA-7AF1-3945D12BD02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66807" y="1701348"/>
                        <a:ext cx="271718" cy="495297"/>
                      </a:xfrm>
                      <a:custGeom>
                        <a:avLst/>
                        <a:gdLst>
                          <a:gd name="connsiteX0" fmla="*/ 0 w 271718"/>
                          <a:gd name="connsiteY0" fmla="*/ 487632 h 495297"/>
                          <a:gd name="connsiteX1" fmla="*/ 12972 w 271718"/>
                          <a:gd name="connsiteY1" fmla="*/ 495297 h 495297"/>
                          <a:gd name="connsiteX2" fmla="*/ 261505 w 271718"/>
                          <a:gd name="connsiteY2" fmla="*/ 64860 h 495297"/>
                          <a:gd name="connsiteX3" fmla="*/ 267107 w 271718"/>
                          <a:gd name="connsiteY3" fmla="*/ 0 h 495297"/>
                          <a:gd name="connsiteX4" fmla="*/ 256788 w 271718"/>
                          <a:gd name="connsiteY4" fmla="*/ 43044 h 495297"/>
                          <a:gd name="connsiteX5" fmla="*/ 0 w 271718"/>
                          <a:gd name="connsiteY5" fmla="*/ 487632 h 49529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71718" h="495297">
                            <a:moveTo>
                              <a:pt x="0" y="487632"/>
                            </a:moveTo>
                            <a:lnTo>
                              <a:pt x="12972" y="495297"/>
                            </a:lnTo>
                            <a:lnTo>
                              <a:pt x="261505" y="64860"/>
                            </a:lnTo>
                            <a:cubicBezTo>
                              <a:pt x="273298" y="44223"/>
                              <a:pt x="274477" y="20637"/>
                              <a:pt x="267107" y="0"/>
                            </a:cubicBezTo>
                            <a:cubicBezTo>
                              <a:pt x="267991" y="14446"/>
                              <a:pt x="264748" y="29482"/>
                              <a:pt x="256788" y="43044"/>
                            </a:cubicBezTo>
                            <a:lnTo>
                              <a:pt x="0" y="487632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</p:grpSp>
            </p:grpSp>
            <p:grpSp>
              <p:nvGrpSpPr>
                <p:cNvPr id="70" name="Graphique 2">
                  <a:extLst>
                    <a:ext uri="{FF2B5EF4-FFF2-40B4-BE49-F238E27FC236}">
                      <a16:creationId xmlns:a16="http://schemas.microsoft.com/office/drawing/2014/main" id="{914A1EB6-0BE5-43A0-F910-A094BB9C6FC1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1765971" cy="705798"/>
                  <a:chOff x="1307097" y="3544562"/>
                  <a:chExt cx="1765971" cy="705798"/>
                </a:xfrm>
              </p:grpSpPr>
              <p:grpSp>
                <p:nvGrpSpPr>
                  <p:cNvPr id="94" name="Graphique 2">
                    <a:extLst>
                      <a:ext uri="{FF2B5EF4-FFF2-40B4-BE49-F238E27FC236}">
                        <a16:creationId xmlns:a16="http://schemas.microsoft.com/office/drawing/2014/main" id="{264DB378-8598-1050-E24B-0D366094A907}"/>
                      </a:ext>
                    </a:extLst>
                  </p:cNvPr>
                  <p:cNvGrpSpPr/>
                  <p:nvPr/>
                </p:nvGrpSpPr>
                <p:grpSpPr>
                  <a:xfrm>
                    <a:off x="1307097" y="3544562"/>
                    <a:ext cx="737344" cy="705798"/>
                    <a:chOff x="1307097" y="3544562"/>
                    <a:chExt cx="737344" cy="705798"/>
                  </a:xfrm>
                </p:grpSpPr>
                <p:sp>
                  <p:nvSpPr>
                    <p:cNvPr id="99" name="Forme libre : forme 98">
                      <a:extLst>
                        <a:ext uri="{FF2B5EF4-FFF2-40B4-BE49-F238E27FC236}">
                          <a16:creationId xmlns:a16="http://schemas.microsoft.com/office/drawing/2014/main" id="{96C70EAD-27F7-385B-FE1E-D5AC7BD70B5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51910" y="3575813"/>
                      <a:ext cx="692531" cy="674548"/>
                    </a:xfrm>
                    <a:custGeom>
                      <a:avLst/>
                      <a:gdLst>
                        <a:gd name="connsiteX0" fmla="*/ 692532 w 692531"/>
                        <a:gd name="connsiteY0" fmla="*/ 63386 h 674548"/>
                        <a:gd name="connsiteX1" fmla="*/ 438692 w 692531"/>
                        <a:gd name="connsiteY1" fmla="*/ 0 h 674548"/>
                        <a:gd name="connsiteX2" fmla="*/ 0 w 692531"/>
                        <a:gd name="connsiteY2" fmla="*/ 674548 h 674548"/>
                        <a:gd name="connsiteX3" fmla="*/ 65745 w 692531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531" h="674548">
                          <a:moveTo>
                            <a:pt x="692532" y="63386"/>
                          </a:moveTo>
                          <a:lnTo>
                            <a:pt x="438692" y="0"/>
                          </a:lnTo>
                          <a:lnTo>
                            <a:pt x="0" y="674548"/>
                          </a:lnTo>
                          <a:lnTo>
                            <a:pt x="65745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100" name="Forme libre : forme 99">
                      <a:extLst>
                        <a:ext uri="{FF2B5EF4-FFF2-40B4-BE49-F238E27FC236}">
                          <a16:creationId xmlns:a16="http://schemas.microsoft.com/office/drawing/2014/main" id="{706B61DC-1248-921E-E56B-F79F5098A5B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07097" y="3544562"/>
                      <a:ext cx="483504" cy="705798"/>
                    </a:xfrm>
                    <a:custGeom>
                      <a:avLst/>
                      <a:gdLst>
                        <a:gd name="connsiteX0" fmla="*/ 358501 w 483504"/>
                        <a:gd name="connsiteY0" fmla="*/ 0 h 705798"/>
                        <a:gd name="connsiteX1" fmla="*/ 0 w 483504"/>
                        <a:gd name="connsiteY1" fmla="*/ 705799 h 705798"/>
                        <a:gd name="connsiteX2" fmla="*/ 44813 w 483504"/>
                        <a:gd name="connsiteY2" fmla="*/ 705799 h 705798"/>
                        <a:gd name="connsiteX3" fmla="*/ 483505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358501" y="0"/>
                          </a:moveTo>
                          <a:lnTo>
                            <a:pt x="0" y="705799"/>
                          </a:lnTo>
                          <a:lnTo>
                            <a:pt x="44813" y="705799"/>
                          </a:lnTo>
                          <a:lnTo>
                            <a:pt x="483505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95" name="Graphique 2">
                    <a:extLst>
                      <a:ext uri="{FF2B5EF4-FFF2-40B4-BE49-F238E27FC236}">
                        <a16:creationId xmlns:a16="http://schemas.microsoft.com/office/drawing/2014/main" id="{045A33BB-9E00-12E1-1875-22D9D69D9A60}"/>
                      </a:ext>
                    </a:extLst>
                  </p:cNvPr>
                  <p:cNvGrpSpPr/>
                  <p:nvPr/>
                </p:nvGrpSpPr>
                <p:grpSpPr>
                  <a:xfrm>
                    <a:off x="2335429" y="3544562"/>
                    <a:ext cx="737639" cy="705798"/>
                    <a:chOff x="2335429" y="3544562"/>
                    <a:chExt cx="737639" cy="705798"/>
                  </a:xfrm>
                </p:grpSpPr>
                <p:sp>
                  <p:nvSpPr>
                    <p:cNvPr id="97" name="Forme libre : forme 96">
                      <a:extLst>
                        <a:ext uri="{FF2B5EF4-FFF2-40B4-BE49-F238E27FC236}">
                          <a16:creationId xmlns:a16="http://schemas.microsoft.com/office/drawing/2014/main" id="{961AC40E-5DD6-AD4F-531D-6425BB26BD9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35429" y="3575813"/>
                      <a:ext cx="692826" cy="674548"/>
                    </a:xfrm>
                    <a:custGeom>
                      <a:avLst/>
                      <a:gdLst>
                        <a:gd name="connsiteX0" fmla="*/ 0 w 692826"/>
                        <a:gd name="connsiteY0" fmla="*/ 63386 h 674548"/>
                        <a:gd name="connsiteX1" fmla="*/ 254135 w 692826"/>
                        <a:gd name="connsiteY1" fmla="*/ 0 h 674548"/>
                        <a:gd name="connsiteX2" fmla="*/ 692827 w 692826"/>
                        <a:gd name="connsiteY2" fmla="*/ 674548 h 674548"/>
                        <a:gd name="connsiteX3" fmla="*/ 627082 w 692826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826" h="674548">
                          <a:moveTo>
                            <a:pt x="0" y="63386"/>
                          </a:moveTo>
                          <a:lnTo>
                            <a:pt x="254135" y="0"/>
                          </a:lnTo>
                          <a:lnTo>
                            <a:pt x="692827" y="674548"/>
                          </a:lnTo>
                          <a:lnTo>
                            <a:pt x="627082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98" name="Forme libre : forme 97">
                      <a:extLst>
                        <a:ext uri="{FF2B5EF4-FFF2-40B4-BE49-F238E27FC236}">
                          <a16:creationId xmlns:a16="http://schemas.microsoft.com/office/drawing/2014/main" id="{0A6731F3-6C4E-7C73-2141-9C8B339FF01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9564" y="3544562"/>
                      <a:ext cx="483504" cy="705798"/>
                    </a:xfrm>
                    <a:custGeom>
                      <a:avLst/>
                      <a:gdLst>
                        <a:gd name="connsiteX0" fmla="*/ 125004 w 483504"/>
                        <a:gd name="connsiteY0" fmla="*/ 0 h 705798"/>
                        <a:gd name="connsiteX1" fmla="*/ 483505 w 483504"/>
                        <a:gd name="connsiteY1" fmla="*/ 705799 h 705798"/>
                        <a:gd name="connsiteX2" fmla="*/ 438692 w 483504"/>
                        <a:gd name="connsiteY2" fmla="*/ 705799 h 705798"/>
                        <a:gd name="connsiteX3" fmla="*/ 0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125004" y="0"/>
                          </a:moveTo>
                          <a:lnTo>
                            <a:pt x="483505" y="705799"/>
                          </a:lnTo>
                          <a:lnTo>
                            <a:pt x="438692" y="705799"/>
                          </a:lnTo>
                          <a:lnTo>
                            <a:pt x="0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sp>
              <p:nvSpPr>
                <p:cNvPr id="71" name="Forme libre : forme 70">
                  <a:extLst>
                    <a:ext uri="{FF2B5EF4-FFF2-40B4-BE49-F238E27FC236}">
                      <a16:creationId xmlns:a16="http://schemas.microsoft.com/office/drawing/2014/main" id="{F0718376-3A87-DCC9-B7FE-4405E23C4214}"/>
                    </a:ext>
                  </a:extLst>
                </p:cNvPr>
                <p:cNvSpPr/>
                <p:nvPr/>
              </p:nvSpPr>
              <p:spPr>
                <a:xfrm>
                  <a:off x="981026" y="1717268"/>
                  <a:ext cx="2418112" cy="2418112"/>
                </a:xfrm>
                <a:custGeom>
                  <a:avLst/>
                  <a:gdLst>
                    <a:gd name="connsiteX0" fmla="*/ 2418113 w 2418112"/>
                    <a:gd name="connsiteY0" fmla="*/ 1209056 h 2418112"/>
                    <a:gd name="connsiteX1" fmla="*/ 1209056 w 2418112"/>
                    <a:gd name="connsiteY1" fmla="*/ 2418113 h 2418112"/>
                    <a:gd name="connsiteX2" fmla="*/ 0 w 2418112"/>
                    <a:gd name="connsiteY2" fmla="*/ 1209056 h 2418112"/>
                    <a:gd name="connsiteX3" fmla="*/ 1209056 w 2418112"/>
                    <a:gd name="connsiteY3" fmla="*/ 0 h 2418112"/>
                    <a:gd name="connsiteX4" fmla="*/ 2418113 w 2418112"/>
                    <a:gd name="connsiteY4" fmla="*/ 1209056 h 24181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18112" h="2418112">
                      <a:moveTo>
                        <a:pt x="2418113" y="1209056"/>
                      </a:moveTo>
                      <a:cubicBezTo>
                        <a:pt x="2418113" y="1876800"/>
                        <a:pt x="1876800" y="2418113"/>
                        <a:pt x="1209056" y="2418113"/>
                      </a:cubicBezTo>
                      <a:cubicBezTo>
                        <a:pt x="541313" y="2418113"/>
                        <a:pt x="0" y="1876800"/>
                        <a:pt x="0" y="1209056"/>
                      </a:cubicBezTo>
                      <a:cubicBezTo>
                        <a:pt x="0" y="541313"/>
                        <a:pt x="541313" y="0"/>
                        <a:pt x="1209056" y="0"/>
                      </a:cubicBezTo>
                      <a:cubicBezTo>
                        <a:pt x="1876800" y="0"/>
                        <a:pt x="2418113" y="541313"/>
                        <a:pt x="2418113" y="1209056"/>
                      </a:cubicBezTo>
                      <a:close/>
                    </a:path>
                  </a:pathLst>
                </a:custGeom>
                <a:solidFill>
                  <a:srgbClr val="05535F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72" name="Forme libre : forme 71">
                  <a:extLst>
                    <a:ext uri="{FF2B5EF4-FFF2-40B4-BE49-F238E27FC236}">
                      <a16:creationId xmlns:a16="http://schemas.microsoft.com/office/drawing/2014/main" id="{A4D5948A-14C5-B00C-E106-578EDBA221C5}"/>
                    </a:ext>
                  </a:extLst>
                </p:cNvPr>
                <p:cNvSpPr/>
                <p:nvPr/>
              </p:nvSpPr>
              <p:spPr>
                <a:xfrm>
                  <a:off x="1018761" y="1755002"/>
                  <a:ext cx="2342641" cy="2342640"/>
                </a:xfrm>
                <a:custGeom>
                  <a:avLst/>
                  <a:gdLst>
                    <a:gd name="connsiteX0" fmla="*/ 2342639 w 2342638"/>
                    <a:gd name="connsiteY0" fmla="*/ 1171320 h 2342639"/>
                    <a:gd name="connsiteX1" fmla="*/ 1171319 w 2342638"/>
                    <a:gd name="connsiteY1" fmla="*/ 2342639 h 2342639"/>
                    <a:gd name="connsiteX2" fmla="*/ 0 w 2342638"/>
                    <a:gd name="connsiteY2" fmla="*/ 1171320 h 2342639"/>
                    <a:gd name="connsiteX3" fmla="*/ 1171319 w 2342638"/>
                    <a:gd name="connsiteY3" fmla="*/ 0 h 2342639"/>
                    <a:gd name="connsiteX4" fmla="*/ 2342639 w 2342638"/>
                    <a:gd name="connsiteY4" fmla="*/ 1171320 h 23426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42638" h="2342639">
                      <a:moveTo>
                        <a:pt x="2342639" y="1171320"/>
                      </a:moveTo>
                      <a:cubicBezTo>
                        <a:pt x="2342639" y="1818221"/>
                        <a:pt x="1818221" y="2342639"/>
                        <a:pt x="1171319" y="2342639"/>
                      </a:cubicBezTo>
                      <a:cubicBezTo>
                        <a:pt x="524417" y="2342639"/>
                        <a:pt x="0" y="1818221"/>
                        <a:pt x="0" y="1171320"/>
                      </a:cubicBezTo>
                      <a:cubicBezTo>
                        <a:pt x="0" y="524418"/>
                        <a:pt x="524417" y="0"/>
                        <a:pt x="1171319" y="0"/>
                      </a:cubicBezTo>
                      <a:cubicBezTo>
                        <a:pt x="1818221" y="0"/>
                        <a:pt x="2342639" y="524418"/>
                        <a:pt x="2342639" y="1171320"/>
                      </a:cubicBezTo>
                      <a:close/>
                    </a:path>
                  </a:pathLst>
                </a:custGeom>
                <a:solidFill>
                  <a:srgbClr val="098385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73" name="Forme libre : forme 72">
                  <a:extLst>
                    <a:ext uri="{FF2B5EF4-FFF2-40B4-BE49-F238E27FC236}">
                      <a16:creationId xmlns:a16="http://schemas.microsoft.com/office/drawing/2014/main" id="{485E4C28-E00D-E4E0-11C0-24DC48171C8C}"/>
                    </a:ext>
                  </a:extLst>
                </p:cNvPr>
                <p:cNvSpPr/>
                <p:nvPr/>
              </p:nvSpPr>
              <p:spPr>
                <a:xfrm>
                  <a:off x="1140524" y="1876765"/>
                  <a:ext cx="2099115" cy="2099113"/>
                </a:xfrm>
                <a:custGeom>
                  <a:avLst/>
                  <a:gdLst>
                    <a:gd name="connsiteX0" fmla="*/ 2099118 w 2099117"/>
                    <a:gd name="connsiteY0" fmla="*/ 1049559 h 2099117"/>
                    <a:gd name="connsiteX1" fmla="*/ 1049559 w 2099117"/>
                    <a:gd name="connsiteY1" fmla="*/ 2099118 h 2099117"/>
                    <a:gd name="connsiteX2" fmla="*/ 0 w 2099117"/>
                    <a:gd name="connsiteY2" fmla="*/ 1049559 h 2099117"/>
                    <a:gd name="connsiteX3" fmla="*/ 1049559 w 2099117"/>
                    <a:gd name="connsiteY3" fmla="*/ 0 h 2099117"/>
                    <a:gd name="connsiteX4" fmla="*/ 2099118 w 2099117"/>
                    <a:gd name="connsiteY4" fmla="*/ 1049559 h 20991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99117" h="2099117">
                      <a:moveTo>
                        <a:pt x="2099118" y="1049559"/>
                      </a:moveTo>
                      <a:cubicBezTo>
                        <a:pt x="2099118" y="1629214"/>
                        <a:pt x="1629214" y="2099118"/>
                        <a:pt x="1049559" y="2099118"/>
                      </a:cubicBezTo>
                      <a:cubicBezTo>
                        <a:pt x="469904" y="2099118"/>
                        <a:pt x="0" y="1629214"/>
                        <a:pt x="0" y="1049559"/>
                      </a:cubicBezTo>
                      <a:cubicBezTo>
                        <a:pt x="0" y="469903"/>
                        <a:pt x="469904" y="0"/>
                        <a:pt x="1049559" y="0"/>
                      </a:cubicBezTo>
                      <a:cubicBezTo>
                        <a:pt x="1629214" y="0"/>
                        <a:pt x="2099118" y="469903"/>
                        <a:pt x="2099118" y="10495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74" name="Forme libre : forme 73">
                  <a:extLst>
                    <a:ext uri="{FF2B5EF4-FFF2-40B4-BE49-F238E27FC236}">
                      <a16:creationId xmlns:a16="http://schemas.microsoft.com/office/drawing/2014/main" id="{717AEA61-FCF4-FFA9-856B-626C2ED177E1}"/>
                    </a:ext>
                  </a:extLst>
                </p:cNvPr>
                <p:cNvSpPr/>
                <p:nvPr/>
              </p:nvSpPr>
              <p:spPr>
                <a:xfrm>
                  <a:off x="1173538" y="1909786"/>
                  <a:ext cx="2033081" cy="2033079"/>
                </a:xfrm>
                <a:custGeom>
                  <a:avLst/>
                  <a:gdLst>
                    <a:gd name="connsiteX0" fmla="*/ 2033078 w 2033077"/>
                    <a:gd name="connsiteY0" fmla="*/ 1016539 h 2033078"/>
                    <a:gd name="connsiteX1" fmla="*/ 1016539 w 2033077"/>
                    <a:gd name="connsiteY1" fmla="*/ 2033078 h 2033078"/>
                    <a:gd name="connsiteX2" fmla="*/ 0 w 2033077"/>
                    <a:gd name="connsiteY2" fmla="*/ 1016539 h 2033078"/>
                    <a:gd name="connsiteX3" fmla="*/ 1016539 w 2033077"/>
                    <a:gd name="connsiteY3" fmla="*/ 0 h 2033078"/>
                    <a:gd name="connsiteX4" fmla="*/ 2033078 w 2033077"/>
                    <a:gd name="connsiteY4" fmla="*/ 1016539 h 20330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33077" h="2033078">
                      <a:moveTo>
                        <a:pt x="2033078" y="1016539"/>
                      </a:moveTo>
                      <a:cubicBezTo>
                        <a:pt x="2033078" y="1577958"/>
                        <a:pt x="1577958" y="2033078"/>
                        <a:pt x="1016539" y="2033078"/>
                      </a:cubicBezTo>
                      <a:cubicBezTo>
                        <a:pt x="455120" y="2033078"/>
                        <a:pt x="0" y="1577958"/>
                        <a:pt x="0" y="1016539"/>
                      </a:cubicBezTo>
                      <a:cubicBezTo>
                        <a:pt x="0" y="455120"/>
                        <a:pt x="455120" y="0"/>
                        <a:pt x="1016539" y="0"/>
                      </a:cubicBezTo>
                      <a:cubicBezTo>
                        <a:pt x="1577958" y="0"/>
                        <a:pt x="2033078" y="455120"/>
                        <a:pt x="2033078" y="1016539"/>
                      </a:cubicBezTo>
                      <a:close/>
                    </a:path>
                  </a:pathLst>
                </a:custGeom>
                <a:solidFill>
                  <a:srgbClr val="FEFAF4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75" name="Forme libre : forme 74">
                  <a:extLst>
                    <a:ext uri="{FF2B5EF4-FFF2-40B4-BE49-F238E27FC236}">
                      <a16:creationId xmlns:a16="http://schemas.microsoft.com/office/drawing/2014/main" id="{A1A72B86-661C-2F7A-54A9-D9059982490B}"/>
                    </a:ext>
                  </a:extLst>
                </p:cNvPr>
                <p:cNvSpPr/>
                <p:nvPr/>
              </p:nvSpPr>
              <p:spPr>
                <a:xfrm>
                  <a:off x="1173839" y="2127068"/>
                  <a:ext cx="1788377" cy="1815795"/>
                </a:xfrm>
                <a:custGeom>
                  <a:avLst/>
                  <a:gdLst>
                    <a:gd name="connsiteX0" fmla="*/ 1160706 w 1788377"/>
                    <a:gd name="connsiteY0" fmla="*/ 1677525 h 1815795"/>
                    <a:gd name="connsiteX1" fmla="*/ 144167 w 1788377"/>
                    <a:gd name="connsiteY1" fmla="*/ 660986 h 1815795"/>
                    <a:gd name="connsiteX2" fmla="*/ 388867 w 1788377"/>
                    <a:gd name="connsiteY2" fmla="*/ 0 h 1815795"/>
                    <a:gd name="connsiteX3" fmla="*/ 0 w 1788377"/>
                    <a:gd name="connsiteY3" fmla="*/ 799257 h 1815795"/>
                    <a:gd name="connsiteX4" fmla="*/ 1016539 w 1788377"/>
                    <a:gd name="connsiteY4" fmla="*/ 1815796 h 1815795"/>
                    <a:gd name="connsiteX5" fmla="*/ 1788377 w 1788377"/>
                    <a:gd name="connsiteY5" fmla="*/ 1460243 h 1815795"/>
                    <a:gd name="connsiteX6" fmla="*/ 1160706 w 1788377"/>
                    <a:gd name="connsiteY6" fmla="*/ 1677525 h 18157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88377" h="1815795">
                      <a:moveTo>
                        <a:pt x="1160706" y="1677525"/>
                      </a:moveTo>
                      <a:cubicBezTo>
                        <a:pt x="599369" y="1677525"/>
                        <a:pt x="144167" y="1222323"/>
                        <a:pt x="144167" y="660986"/>
                      </a:cubicBezTo>
                      <a:cubicBezTo>
                        <a:pt x="144167" y="408620"/>
                        <a:pt x="236445" y="177776"/>
                        <a:pt x="388867" y="0"/>
                      </a:cubicBezTo>
                      <a:cubicBezTo>
                        <a:pt x="152127" y="186031"/>
                        <a:pt x="0" y="474955"/>
                        <a:pt x="0" y="799257"/>
                      </a:cubicBezTo>
                      <a:cubicBezTo>
                        <a:pt x="0" y="1360594"/>
                        <a:pt x="455202" y="1815796"/>
                        <a:pt x="1016539" y="1815796"/>
                      </a:cubicBezTo>
                      <a:cubicBezTo>
                        <a:pt x="1325510" y="1815796"/>
                        <a:pt x="1602051" y="1677820"/>
                        <a:pt x="1788377" y="1460243"/>
                      </a:cubicBezTo>
                      <a:cubicBezTo>
                        <a:pt x="1615318" y="1596155"/>
                        <a:pt x="1397446" y="1677525"/>
                        <a:pt x="1160706" y="1677525"/>
                      </a:cubicBezTo>
                      <a:close/>
                    </a:path>
                  </a:pathLst>
                </a:custGeom>
                <a:solidFill>
                  <a:srgbClr val="EAE2D8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grpSp>
              <p:nvGrpSpPr>
                <p:cNvPr id="76" name="Graphique 2">
                  <a:extLst>
                    <a:ext uri="{FF2B5EF4-FFF2-40B4-BE49-F238E27FC236}">
                      <a16:creationId xmlns:a16="http://schemas.microsoft.com/office/drawing/2014/main" id="{9BB18472-6243-1956-A3E2-8CE253D6FBFB}"/>
                    </a:ext>
                  </a:extLst>
                </p:cNvPr>
                <p:cNvGrpSpPr/>
                <p:nvPr/>
              </p:nvGrpSpPr>
              <p:grpSpPr>
                <a:xfrm>
                  <a:off x="1233687" y="1970224"/>
                  <a:ext cx="1912791" cy="1912496"/>
                  <a:chOff x="1233687" y="1970224"/>
                  <a:chExt cx="1912791" cy="1912496"/>
                </a:xfrm>
                <a:solidFill>
                  <a:srgbClr val="07636C"/>
                </a:solidFill>
              </p:grpSpPr>
              <p:sp>
                <p:nvSpPr>
                  <p:cNvPr id="87" name="Forme libre : forme 86">
                    <a:extLst>
                      <a:ext uri="{FF2B5EF4-FFF2-40B4-BE49-F238E27FC236}">
                        <a16:creationId xmlns:a16="http://schemas.microsoft.com/office/drawing/2014/main" id="{31730CFB-5045-CBCD-8D38-4CC92BA7E82F}"/>
                      </a:ext>
                    </a:extLst>
                  </p:cNvPr>
                  <p:cNvSpPr/>
                  <p:nvPr/>
                </p:nvSpPr>
                <p:spPr>
                  <a:xfrm>
                    <a:off x="2129940" y="197022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8" name="Forme libre : forme 87">
                    <a:extLst>
                      <a:ext uri="{FF2B5EF4-FFF2-40B4-BE49-F238E27FC236}">
                        <a16:creationId xmlns:a16="http://schemas.microsoft.com/office/drawing/2014/main" id="{9E277FA5-5C64-7B4D-87A2-67CC237CA355}"/>
                      </a:ext>
                    </a:extLst>
                  </p:cNvPr>
                  <p:cNvSpPr/>
                  <p:nvPr/>
                </p:nvSpPr>
                <p:spPr>
                  <a:xfrm>
                    <a:off x="1233687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458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91" name="Forme libre : forme 90">
                    <a:extLst>
                      <a:ext uri="{FF2B5EF4-FFF2-40B4-BE49-F238E27FC236}">
                        <a16:creationId xmlns:a16="http://schemas.microsoft.com/office/drawing/2014/main" id="{36FD38D6-B257-6921-969B-7C047EB53144}"/>
                      </a:ext>
                    </a:extLst>
                  </p:cNvPr>
                  <p:cNvSpPr/>
                  <p:nvPr/>
                </p:nvSpPr>
                <p:spPr>
                  <a:xfrm>
                    <a:off x="2129940" y="376243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7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7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7"/>
                        </a:moveTo>
                        <a:cubicBezTo>
                          <a:pt x="27123" y="120287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458"/>
                          <a:pt x="93163" y="120287"/>
                          <a:pt x="60143" y="120287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92" name="Forme libre : forme 91">
                    <a:extLst>
                      <a:ext uri="{FF2B5EF4-FFF2-40B4-BE49-F238E27FC236}">
                        <a16:creationId xmlns:a16="http://schemas.microsoft.com/office/drawing/2014/main" id="{277BB3E8-2DDB-79DC-E553-C9947DD26012}"/>
                      </a:ext>
                    </a:extLst>
                  </p:cNvPr>
                  <p:cNvSpPr/>
                  <p:nvPr/>
                </p:nvSpPr>
                <p:spPr>
                  <a:xfrm>
                    <a:off x="3026192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77" name="Graphique 2">
                  <a:extLst>
                    <a:ext uri="{FF2B5EF4-FFF2-40B4-BE49-F238E27FC236}">
                      <a16:creationId xmlns:a16="http://schemas.microsoft.com/office/drawing/2014/main" id="{246CBF27-B5CE-10E9-4C5D-52E9A3351879}"/>
                    </a:ext>
                  </a:extLst>
                </p:cNvPr>
                <p:cNvGrpSpPr/>
                <p:nvPr/>
              </p:nvGrpSpPr>
              <p:grpSpPr>
                <a:xfrm>
                  <a:off x="1371663" y="2108200"/>
                  <a:ext cx="1636545" cy="1636545"/>
                  <a:chOff x="1371663" y="2108200"/>
                  <a:chExt cx="1636545" cy="1636545"/>
                </a:xfrm>
                <a:solidFill>
                  <a:srgbClr val="0B9392"/>
                </a:solidFill>
              </p:grpSpPr>
              <p:sp>
                <p:nvSpPr>
                  <p:cNvPr id="78" name="Forme libre : forme 77">
                    <a:extLst>
                      <a:ext uri="{FF2B5EF4-FFF2-40B4-BE49-F238E27FC236}">
                        <a16:creationId xmlns:a16="http://schemas.microsoft.com/office/drawing/2014/main" id="{4C5799E1-1A6D-E103-C651-A48B5D391F57}"/>
                      </a:ext>
                    </a:extLst>
                  </p:cNvPr>
                  <p:cNvSpPr/>
                  <p:nvPr/>
                </p:nvSpPr>
                <p:spPr>
                  <a:xfrm>
                    <a:off x="1699797" y="2108200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79" name="Forme libre : forme 78">
                    <a:extLst>
                      <a:ext uri="{FF2B5EF4-FFF2-40B4-BE49-F238E27FC236}">
                        <a16:creationId xmlns:a16="http://schemas.microsoft.com/office/drawing/2014/main" id="{68FFFFEA-189D-FBC3-A8E8-0209878BF346}"/>
                      </a:ext>
                    </a:extLst>
                  </p:cNvPr>
                  <p:cNvSpPr/>
                  <p:nvPr/>
                </p:nvSpPr>
                <p:spPr>
                  <a:xfrm>
                    <a:off x="1371663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0" name="Forme libre : forme 79">
                    <a:extLst>
                      <a:ext uri="{FF2B5EF4-FFF2-40B4-BE49-F238E27FC236}">
                        <a16:creationId xmlns:a16="http://schemas.microsoft.com/office/drawing/2014/main" id="{D6E2B10F-EEC7-DE78-FB1D-43A1D05CB7E3}"/>
                      </a:ext>
                    </a:extLst>
                  </p:cNvPr>
                  <p:cNvSpPr/>
                  <p:nvPr/>
                </p:nvSpPr>
                <p:spPr>
                  <a:xfrm>
                    <a:off x="1371663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1" name="Forme libre : forme 80">
                    <a:extLst>
                      <a:ext uri="{FF2B5EF4-FFF2-40B4-BE49-F238E27FC236}">
                        <a16:creationId xmlns:a16="http://schemas.microsoft.com/office/drawing/2014/main" id="{131AEC10-531B-14F7-D1E0-76E8E686A17C}"/>
                      </a:ext>
                    </a:extLst>
                  </p:cNvPr>
                  <p:cNvSpPr/>
                  <p:nvPr/>
                </p:nvSpPr>
                <p:spPr>
                  <a:xfrm>
                    <a:off x="1699797" y="3660426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2" name="Forme libre : forme 81">
                    <a:extLst>
                      <a:ext uri="{FF2B5EF4-FFF2-40B4-BE49-F238E27FC236}">
                        <a16:creationId xmlns:a16="http://schemas.microsoft.com/office/drawing/2014/main" id="{FB01EFF8-3EE9-5D69-FF2B-EDF1A4DA5C15}"/>
                      </a:ext>
                    </a:extLst>
                  </p:cNvPr>
                  <p:cNvSpPr/>
                  <p:nvPr/>
                </p:nvSpPr>
                <p:spPr>
                  <a:xfrm>
                    <a:off x="2596050" y="3660426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4" name="Forme libre : forme 83">
                    <a:extLst>
                      <a:ext uri="{FF2B5EF4-FFF2-40B4-BE49-F238E27FC236}">
                        <a16:creationId xmlns:a16="http://schemas.microsoft.com/office/drawing/2014/main" id="{21E8A371-0C3C-9710-F5CF-2B5E842498C4}"/>
                      </a:ext>
                    </a:extLst>
                  </p:cNvPr>
                  <p:cNvSpPr/>
                  <p:nvPr/>
                </p:nvSpPr>
                <p:spPr>
                  <a:xfrm>
                    <a:off x="2923890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6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5" name="Forme libre : forme 84">
                    <a:extLst>
                      <a:ext uri="{FF2B5EF4-FFF2-40B4-BE49-F238E27FC236}">
                        <a16:creationId xmlns:a16="http://schemas.microsoft.com/office/drawing/2014/main" id="{3170CD78-F124-486C-1B93-A6F7A506A90D}"/>
                      </a:ext>
                    </a:extLst>
                  </p:cNvPr>
                  <p:cNvSpPr/>
                  <p:nvPr/>
                </p:nvSpPr>
                <p:spPr>
                  <a:xfrm>
                    <a:off x="2923890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6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6" name="Forme libre : forme 85">
                    <a:extLst>
                      <a:ext uri="{FF2B5EF4-FFF2-40B4-BE49-F238E27FC236}">
                        <a16:creationId xmlns:a16="http://schemas.microsoft.com/office/drawing/2014/main" id="{F7A6EF79-41B9-29C5-BF4E-20D82439297F}"/>
                      </a:ext>
                    </a:extLst>
                  </p:cNvPr>
                  <p:cNvSpPr/>
                  <p:nvPr/>
                </p:nvSpPr>
                <p:spPr>
                  <a:xfrm>
                    <a:off x="2596050" y="2108200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CC06F612-60F0-D782-C26F-4DD48B9E88C9}"/>
                  </a:ext>
                </a:extLst>
              </p:cNvPr>
              <p:cNvSpPr txBox="1"/>
              <p:nvPr/>
            </p:nvSpPr>
            <p:spPr>
              <a:xfrm>
                <a:off x="1352457" y="2009626"/>
                <a:ext cx="40611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sz="1600" b="1" dirty="0">
                    <a:solidFill>
                      <a:srgbClr val="0056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10</a:t>
                </a:r>
                <a:endParaRPr lang="fr-MA" sz="16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3" name="ZoneTexte 42">
                <a:extLst>
                  <a:ext uri="{FF2B5EF4-FFF2-40B4-BE49-F238E27FC236}">
                    <a16:creationId xmlns:a16="http://schemas.microsoft.com/office/drawing/2014/main" id="{45360BD6-0B6F-6368-E9AC-F62EE19F4802}"/>
                  </a:ext>
                </a:extLst>
              </p:cNvPr>
              <p:cNvSpPr txBox="1"/>
              <p:nvPr/>
            </p:nvSpPr>
            <p:spPr>
              <a:xfrm>
                <a:off x="1242630" y="2365961"/>
                <a:ext cx="62576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dirty="0">
                    <a:solidFill>
                      <a:srgbClr val="0056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دقـائق</a:t>
                </a:r>
                <a:endParaRPr lang="f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47" name="Oval 86">
              <a:extLst>
                <a:ext uri="{FF2B5EF4-FFF2-40B4-BE49-F238E27FC236}">
                  <a16:creationId xmlns:a16="http://schemas.microsoft.com/office/drawing/2014/main" id="{015940D9-DC77-2B21-C0D7-4BBBDFB6397C}"/>
                </a:ext>
              </a:extLst>
            </p:cNvPr>
            <p:cNvSpPr/>
            <p:nvPr/>
          </p:nvSpPr>
          <p:spPr>
            <a:xfrm flipH="1">
              <a:off x="4431323" y="1657338"/>
              <a:ext cx="3343038" cy="376435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النشاط الاعتيادي</a:t>
              </a:r>
            </a:p>
          </p:txBody>
        </p:sp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BD2C76A1-1EFE-FAE7-CC43-A372AA8AB678}"/>
                </a:ext>
              </a:extLst>
            </p:cNvPr>
            <p:cNvSpPr txBox="1"/>
            <p:nvPr/>
          </p:nvSpPr>
          <p:spPr>
            <a:xfrm>
              <a:off x="3149136" y="2063788"/>
              <a:ext cx="432271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نشيد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: «النشيد الوطني»</a:t>
              </a:r>
            </a:p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إملاء على الألواح</a:t>
              </a:r>
              <a:r>
                <a:rPr lang="ar-MA" sz="20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50" name="Groupe 49">
            <a:extLst>
              <a:ext uri="{FF2B5EF4-FFF2-40B4-BE49-F238E27FC236}">
                <a16:creationId xmlns:a16="http://schemas.microsoft.com/office/drawing/2014/main" id="{8C2F751E-9F40-94C2-56BC-0FB86832CB14}"/>
              </a:ext>
            </a:extLst>
          </p:cNvPr>
          <p:cNvGrpSpPr/>
          <p:nvPr/>
        </p:nvGrpSpPr>
        <p:grpSpPr>
          <a:xfrm>
            <a:off x="798950" y="2594388"/>
            <a:ext cx="7299109" cy="1129265"/>
            <a:chOff x="922446" y="1657338"/>
            <a:chExt cx="7299109" cy="1122895"/>
          </a:xfrm>
        </p:grpSpPr>
        <p:sp>
          <p:nvSpPr>
            <p:cNvPr id="51" name="Rectangle : coins arrondis 18 - 2">
              <a:extLst>
                <a:ext uri="{FF2B5EF4-FFF2-40B4-BE49-F238E27FC236}">
                  <a16:creationId xmlns:a16="http://schemas.microsoft.com/office/drawing/2014/main" id="{1BA5E9C9-20FD-4B67-B720-4F598195BE64}"/>
                </a:ext>
              </a:extLst>
            </p:cNvPr>
            <p:cNvSpPr/>
            <p:nvPr/>
          </p:nvSpPr>
          <p:spPr>
            <a:xfrm flipH="1">
              <a:off x="2289697" y="1825195"/>
              <a:ext cx="5743452" cy="955038"/>
            </a:xfrm>
            <a:prstGeom prst="roundRect">
              <a:avLst>
                <a:gd name="adj" fmla="val 14957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58" name="Oval 86">
              <a:extLst>
                <a:ext uri="{FF2B5EF4-FFF2-40B4-BE49-F238E27FC236}">
                  <a16:creationId xmlns:a16="http://schemas.microsoft.com/office/drawing/2014/main" id="{79BD17FE-EBBE-58F7-903D-016E6A91897F}"/>
                </a:ext>
              </a:extLst>
            </p:cNvPr>
            <p:cNvSpPr/>
            <p:nvPr/>
          </p:nvSpPr>
          <p:spPr>
            <a:xfrm flipH="1">
              <a:off x="7833797" y="165733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grpSp>
          <p:nvGrpSpPr>
            <p:cNvPr id="59" name="Groupe 58">
              <a:extLst>
                <a:ext uri="{FF2B5EF4-FFF2-40B4-BE49-F238E27FC236}">
                  <a16:creationId xmlns:a16="http://schemas.microsoft.com/office/drawing/2014/main" id="{59CD4DC2-5159-2FE6-162B-346C00C124C9}"/>
                </a:ext>
              </a:extLst>
            </p:cNvPr>
            <p:cNvGrpSpPr/>
            <p:nvPr/>
          </p:nvGrpSpPr>
          <p:grpSpPr>
            <a:xfrm>
              <a:off x="922446" y="1825195"/>
              <a:ext cx="1266136" cy="955038"/>
              <a:chOff x="922446" y="1825195"/>
              <a:chExt cx="1266136" cy="955038"/>
            </a:xfrm>
          </p:grpSpPr>
          <p:sp>
            <p:nvSpPr>
              <p:cNvPr id="63" name="Rectangle : coins arrondis 18 - 2">
                <a:extLst>
                  <a:ext uri="{FF2B5EF4-FFF2-40B4-BE49-F238E27FC236}">
                    <a16:creationId xmlns:a16="http://schemas.microsoft.com/office/drawing/2014/main" id="{5333B41F-0007-1A29-CB75-A7B45FE421E7}"/>
                  </a:ext>
                </a:extLst>
              </p:cNvPr>
              <p:cNvSpPr/>
              <p:nvPr/>
            </p:nvSpPr>
            <p:spPr>
              <a:xfrm flipH="1">
                <a:off x="922446" y="1825195"/>
                <a:ext cx="1266136" cy="955038"/>
              </a:xfrm>
              <a:prstGeom prst="roundRect">
                <a:avLst>
                  <a:gd name="adj" fmla="val 14957"/>
                </a:avLst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grpSp>
            <p:nvGrpSpPr>
              <p:cNvPr id="66" name="Graphique 2">
                <a:extLst>
                  <a:ext uri="{FF2B5EF4-FFF2-40B4-BE49-F238E27FC236}">
                    <a16:creationId xmlns:a16="http://schemas.microsoft.com/office/drawing/2014/main" id="{802AA404-C202-73BC-09FC-46732BC04A67}"/>
                  </a:ext>
                </a:extLst>
              </p:cNvPr>
              <p:cNvGrpSpPr/>
              <p:nvPr/>
            </p:nvGrpSpPr>
            <p:grpSpPr>
              <a:xfrm flipH="1">
                <a:off x="1395728" y="1969612"/>
                <a:ext cx="319573" cy="383989"/>
                <a:chOff x="981026" y="1344834"/>
                <a:chExt cx="2418112" cy="2905526"/>
              </a:xfrm>
            </p:grpSpPr>
            <p:grpSp>
              <p:nvGrpSpPr>
                <p:cNvPr id="90" name="Graphique 2">
                  <a:extLst>
                    <a:ext uri="{FF2B5EF4-FFF2-40B4-BE49-F238E27FC236}">
                      <a16:creationId xmlns:a16="http://schemas.microsoft.com/office/drawing/2014/main" id="{4F5B684D-24EB-E6E5-C55B-9CB345C009F1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2184485" cy="887190"/>
                  <a:chOff x="1098817" y="1344834"/>
                  <a:chExt cx="2184485" cy="887190"/>
                </a:xfrm>
              </p:grpSpPr>
              <p:grpSp>
                <p:nvGrpSpPr>
                  <p:cNvPr id="144" name="Graphique 2">
                    <a:extLst>
                      <a:ext uri="{FF2B5EF4-FFF2-40B4-BE49-F238E27FC236}">
                        <a16:creationId xmlns:a16="http://schemas.microsoft.com/office/drawing/2014/main" id="{CCFA959E-60FA-F417-BABB-EF5315E44658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887190"/>
                    <a:chOff x="1098817" y="1344834"/>
                    <a:chExt cx="770041" cy="887190"/>
                  </a:xfrm>
                </p:grpSpPr>
                <p:grpSp>
                  <p:nvGrpSpPr>
                    <p:cNvPr id="153" name="Graphique 2">
                      <a:extLst>
                        <a:ext uri="{FF2B5EF4-FFF2-40B4-BE49-F238E27FC236}">
                          <a16:creationId xmlns:a16="http://schemas.microsoft.com/office/drawing/2014/main" id="{77D69E41-7F62-3E7F-DA62-22FA73E0059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98817" y="1344834"/>
                      <a:ext cx="770041" cy="613581"/>
                      <a:chOff x="1098817" y="1344834"/>
                      <a:chExt cx="770041" cy="613581"/>
                    </a:xfrm>
                  </p:grpSpPr>
                  <p:sp>
                    <p:nvSpPr>
                      <p:cNvPr id="157" name="Forme libre : forme 156">
                        <a:extLst>
                          <a:ext uri="{FF2B5EF4-FFF2-40B4-BE49-F238E27FC236}">
                            <a16:creationId xmlns:a16="http://schemas.microsoft.com/office/drawing/2014/main" id="{534119A8-3F2C-E33D-494C-71D50DBEE65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98817" y="1344834"/>
                        <a:ext cx="736597" cy="555518"/>
                      </a:xfrm>
                      <a:custGeom>
                        <a:avLst/>
                        <a:gdLst>
                          <a:gd name="connsiteX0" fmla="*/ 219483 w 736597"/>
                          <a:gd name="connsiteY0" fmla="*/ 62874 h 555518"/>
                          <a:gd name="connsiteX1" fmla="*/ 38464 w 736597"/>
                          <a:gd name="connsiteY1" fmla="*/ 555518 h 555518"/>
                          <a:gd name="connsiteX2" fmla="*/ 736597 w 736597"/>
                          <a:gd name="connsiteY2" fmla="*/ 152499 h 555518"/>
                          <a:gd name="connsiteX3" fmla="*/ 219483 w 73659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597" h="555518">
                            <a:moveTo>
                              <a:pt x="219483" y="62874"/>
                            </a:moveTo>
                            <a:cubicBezTo>
                              <a:pt x="26671" y="174021"/>
                              <a:pt x="-54404" y="394546"/>
                              <a:pt x="38464" y="555518"/>
                            </a:cubicBezTo>
                            <a:lnTo>
                              <a:pt x="736597" y="152499"/>
                            </a:lnTo>
                            <a:cubicBezTo>
                              <a:pt x="643729" y="-8178"/>
                              <a:pt x="412296" y="-48273"/>
                              <a:pt x="219483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58" name="Forme libre : forme 157">
                        <a:extLst>
                          <a:ext uri="{FF2B5EF4-FFF2-40B4-BE49-F238E27FC236}">
                            <a16:creationId xmlns:a16="http://schemas.microsoft.com/office/drawing/2014/main" id="{7EB72DC8-8559-69DF-868D-4C0222FDC69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95894" y="1365598"/>
                        <a:ext cx="516229" cy="179200"/>
                      </a:xfrm>
                      <a:custGeom>
                        <a:avLst/>
                        <a:gdLst>
                          <a:gd name="connsiteX0" fmla="*/ 4127 w 516229"/>
                          <a:gd name="connsiteY0" fmla="*/ 62747 h 179200"/>
                          <a:gd name="connsiteX1" fmla="*/ 0 w 516229"/>
                          <a:gd name="connsiteY1" fmla="*/ 65400 h 179200"/>
                          <a:gd name="connsiteX2" fmla="*/ 457266 w 516229"/>
                          <a:gd name="connsiteY2" fmla="*/ 179201 h 179200"/>
                          <a:gd name="connsiteX3" fmla="*/ 516230 w 516229"/>
                          <a:gd name="connsiteY3" fmla="*/ 145296 h 179200"/>
                          <a:gd name="connsiteX4" fmla="*/ 4127 w 516229"/>
                          <a:gd name="connsiteY4" fmla="*/ 62747 h 1792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16229" h="179200">
                            <a:moveTo>
                              <a:pt x="4127" y="62747"/>
                            </a:moveTo>
                            <a:cubicBezTo>
                              <a:pt x="2653" y="63631"/>
                              <a:pt x="1474" y="64516"/>
                              <a:pt x="0" y="65400"/>
                            </a:cubicBezTo>
                            <a:cubicBezTo>
                              <a:pt x="177776" y="-8010"/>
                              <a:pt x="372357" y="37097"/>
                              <a:pt x="457266" y="179201"/>
                            </a:cubicBezTo>
                            <a:lnTo>
                              <a:pt x="516230" y="145296"/>
                            </a:lnTo>
                            <a:cubicBezTo>
                              <a:pt x="420708" y="-9189"/>
                              <a:pt x="193697" y="-46631"/>
                              <a:pt x="4127" y="62747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59" name="Forme libre : forme 158">
                        <a:extLst>
                          <a:ext uri="{FF2B5EF4-FFF2-40B4-BE49-F238E27FC236}">
                            <a16:creationId xmlns:a16="http://schemas.microsoft.com/office/drawing/2014/main" id="{741EFF30-C4BB-D9EE-FC8F-5D7A97F7EACE}"/>
                          </a:ext>
                        </a:extLst>
                      </p:cNvPr>
                      <p:cNvSpPr/>
                      <p:nvPr/>
                    </p:nvSpPr>
                    <p:spPr>
                      <a:xfrm rot="-1800044">
                        <a:off x="1083373" y="1632027"/>
                        <a:ext cx="806019" cy="133845"/>
                      </a:xfrm>
                      <a:custGeom>
                        <a:avLst/>
                        <a:gdLst>
                          <a:gd name="connsiteX0" fmla="*/ 806020 w 806019"/>
                          <a:gd name="connsiteY0" fmla="*/ 66923 h 133845"/>
                          <a:gd name="connsiteX1" fmla="*/ 403010 w 806019"/>
                          <a:gd name="connsiteY1" fmla="*/ 133845 h 133845"/>
                          <a:gd name="connsiteX2" fmla="*/ 0 w 806019"/>
                          <a:gd name="connsiteY2" fmla="*/ 66923 h 133845"/>
                          <a:gd name="connsiteX3" fmla="*/ 403010 w 806019"/>
                          <a:gd name="connsiteY3" fmla="*/ 0 h 133845"/>
                          <a:gd name="connsiteX4" fmla="*/ 806020 w 806019"/>
                          <a:gd name="connsiteY4" fmla="*/ 66923 h 13384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806019" h="133845">
                            <a:moveTo>
                              <a:pt x="806020" y="66923"/>
                            </a:moveTo>
                            <a:cubicBezTo>
                              <a:pt x="806020" y="103883"/>
                              <a:pt x="625586" y="133845"/>
                              <a:pt x="403010" y="133845"/>
                            </a:cubicBezTo>
                            <a:cubicBezTo>
                              <a:pt x="180434" y="133845"/>
                              <a:pt x="0" y="103883"/>
                              <a:pt x="0" y="66923"/>
                            </a:cubicBezTo>
                            <a:cubicBezTo>
                              <a:pt x="0" y="29962"/>
                              <a:pt x="180434" y="0"/>
                              <a:pt x="403010" y="0"/>
                            </a:cubicBezTo>
                            <a:cubicBezTo>
                              <a:pt x="625586" y="0"/>
                              <a:pt x="806020" y="29962"/>
                              <a:pt x="806020" y="66923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  <p:grpSp>
                  <p:nvGrpSpPr>
                    <p:cNvPr id="154" name="Graphique 2">
                      <a:extLst>
                        <a:ext uri="{FF2B5EF4-FFF2-40B4-BE49-F238E27FC236}">
                          <a16:creationId xmlns:a16="http://schemas.microsoft.com/office/drawing/2014/main" id="{D862B2EE-696F-6C77-448B-3FE2CDE16D0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426335" y="1651948"/>
                      <a:ext cx="412617" cy="580075"/>
                      <a:chOff x="1426335" y="1651948"/>
                      <a:chExt cx="412617" cy="580075"/>
                    </a:xfrm>
                  </p:grpSpPr>
                  <p:sp>
                    <p:nvSpPr>
                      <p:cNvPr id="155" name="Forme libre : forme 154">
                        <a:extLst>
                          <a:ext uri="{FF2B5EF4-FFF2-40B4-BE49-F238E27FC236}">
                            <a16:creationId xmlns:a16="http://schemas.microsoft.com/office/drawing/2014/main" id="{88F72F21-B98E-C88D-53BA-CFC544DDDF8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426335" y="1651948"/>
                        <a:ext cx="412617" cy="580075"/>
                      </a:xfrm>
                      <a:custGeom>
                        <a:avLst/>
                        <a:gdLst>
                          <a:gd name="connsiteX0" fmla="*/ 412618 w 412617"/>
                          <a:gd name="connsiteY0" fmla="*/ 502538 h 580075"/>
                          <a:gd name="connsiteX1" fmla="*/ 278180 w 412617"/>
                          <a:gd name="connsiteY1" fmla="*/ 580075 h 580075"/>
                          <a:gd name="connsiteX2" fmla="*/ 10483 w 412617"/>
                          <a:gd name="connsiteY2" fmla="*/ 116324 h 580075"/>
                          <a:gd name="connsiteX3" fmla="*/ 38786 w 412617"/>
                          <a:gd name="connsiteY3" fmla="*/ 10483 h 580075"/>
                          <a:gd name="connsiteX4" fmla="*/ 144626 w 412617"/>
                          <a:gd name="connsiteY4" fmla="*/ 38786 h 580075"/>
                          <a:gd name="connsiteX5" fmla="*/ 412618 w 412617"/>
                          <a:gd name="connsiteY5" fmla="*/ 502538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617" h="580075">
                            <a:moveTo>
                              <a:pt x="412618" y="502538"/>
                            </a:moveTo>
                            <a:lnTo>
                              <a:pt x="278180" y="580075"/>
                            </a:lnTo>
                            <a:lnTo>
                              <a:pt x="10483" y="116324"/>
                            </a:lnTo>
                            <a:cubicBezTo>
                              <a:pt x="-11038" y="79176"/>
                              <a:pt x="1639" y="31710"/>
                              <a:pt x="38786" y="10483"/>
                            </a:cubicBezTo>
                            <a:cubicBezTo>
                              <a:pt x="75933" y="-11038"/>
                              <a:pt x="123399" y="1639"/>
                              <a:pt x="144626" y="38786"/>
                            </a:cubicBezTo>
                            <a:lnTo>
                              <a:pt x="412618" y="502538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56" name="Forme libre : forme 155">
                        <a:extLst>
                          <a:ext uri="{FF2B5EF4-FFF2-40B4-BE49-F238E27FC236}">
                            <a16:creationId xmlns:a16="http://schemas.microsoft.com/office/drawing/2014/main" id="{1AEE5550-23B3-B0F5-CC82-CF0BDF12201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07280" y="1667149"/>
                        <a:ext cx="301895" cy="475249"/>
                      </a:xfrm>
                      <a:custGeom>
                        <a:avLst/>
                        <a:gdLst>
                          <a:gd name="connsiteX0" fmla="*/ 288923 w 301895"/>
                          <a:gd name="connsiteY0" fmla="*/ 475250 h 475249"/>
                          <a:gd name="connsiteX1" fmla="*/ 301896 w 301895"/>
                          <a:gd name="connsiteY1" fmla="*/ 467584 h 475249"/>
                          <a:gd name="connsiteX2" fmla="*/ 53362 w 301895"/>
                          <a:gd name="connsiteY2" fmla="*/ 37147 h 475249"/>
                          <a:gd name="connsiteX3" fmla="*/ 0 w 301895"/>
                          <a:gd name="connsiteY3" fmla="*/ 0 h 475249"/>
                          <a:gd name="connsiteX4" fmla="*/ 32135 w 301895"/>
                          <a:gd name="connsiteY4" fmla="*/ 30366 h 475249"/>
                          <a:gd name="connsiteX5" fmla="*/ 288923 w 301895"/>
                          <a:gd name="connsiteY5" fmla="*/ 475250 h 47524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301895" h="475249">
                            <a:moveTo>
                              <a:pt x="288923" y="475250"/>
                            </a:moveTo>
                            <a:lnTo>
                              <a:pt x="301896" y="467584"/>
                            </a:lnTo>
                            <a:lnTo>
                              <a:pt x="53362" y="37147"/>
                            </a:lnTo>
                            <a:cubicBezTo>
                              <a:pt x="41570" y="16510"/>
                              <a:pt x="21522" y="3833"/>
                              <a:pt x="0" y="0"/>
                            </a:cubicBezTo>
                            <a:cubicBezTo>
                              <a:pt x="12972" y="6486"/>
                              <a:pt x="24175" y="16805"/>
                              <a:pt x="32135" y="30366"/>
                            </a:cubicBezTo>
                            <a:lnTo>
                              <a:pt x="288923" y="475250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</p:grpSp>
              <p:grpSp>
                <p:nvGrpSpPr>
                  <p:cNvPr id="145" name="Graphique 2">
                    <a:extLst>
                      <a:ext uri="{FF2B5EF4-FFF2-40B4-BE49-F238E27FC236}">
                        <a16:creationId xmlns:a16="http://schemas.microsoft.com/office/drawing/2014/main" id="{EA84B2C1-5E3B-2C1E-D731-AB973F8203D8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887190"/>
                    <a:chOff x="2513728" y="1344834"/>
                    <a:chExt cx="769575" cy="887190"/>
                  </a:xfrm>
                </p:grpSpPr>
                <p:grpSp>
                  <p:nvGrpSpPr>
                    <p:cNvPr id="146" name="Graphique 2">
                      <a:extLst>
                        <a:ext uri="{FF2B5EF4-FFF2-40B4-BE49-F238E27FC236}">
                          <a16:creationId xmlns:a16="http://schemas.microsoft.com/office/drawing/2014/main" id="{4D19B20D-683B-24DF-556D-B5BED2416EE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13728" y="1344834"/>
                      <a:ext cx="769575" cy="613500"/>
                      <a:chOff x="2513728" y="1344834"/>
                      <a:chExt cx="769575" cy="613500"/>
                    </a:xfrm>
                  </p:grpSpPr>
                  <p:sp>
                    <p:nvSpPr>
                      <p:cNvPr id="150" name="Forme libre : forme 149">
                        <a:extLst>
                          <a:ext uri="{FF2B5EF4-FFF2-40B4-BE49-F238E27FC236}">
                            <a16:creationId xmlns:a16="http://schemas.microsoft.com/office/drawing/2014/main" id="{759CB2EF-AFFB-9624-818D-516DC29813D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6815" y="1344834"/>
                        <a:ext cx="736487" cy="555518"/>
                      </a:xfrm>
                      <a:custGeom>
                        <a:avLst/>
                        <a:gdLst>
                          <a:gd name="connsiteX0" fmla="*/ 517114 w 736487"/>
                          <a:gd name="connsiteY0" fmla="*/ 62874 h 555518"/>
                          <a:gd name="connsiteX1" fmla="*/ 0 w 736487"/>
                          <a:gd name="connsiteY1" fmla="*/ 152499 h 555518"/>
                          <a:gd name="connsiteX2" fmla="*/ 697839 w 736487"/>
                          <a:gd name="connsiteY2" fmla="*/ 555518 h 555518"/>
                          <a:gd name="connsiteX3" fmla="*/ 517114 w 73648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487" h="555518">
                            <a:moveTo>
                              <a:pt x="517114" y="62874"/>
                            </a:moveTo>
                            <a:cubicBezTo>
                              <a:pt x="324302" y="-48273"/>
                              <a:pt x="92868" y="-8178"/>
                              <a:pt x="0" y="152499"/>
                            </a:cubicBezTo>
                            <a:lnTo>
                              <a:pt x="697839" y="555518"/>
                            </a:lnTo>
                            <a:cubicBezTo>
                              <a:pt x="791002" y="394841"/>
                              <a:pt x="709926" y="174316"/>
                              <a:pt x="517114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51" name="Forme libre : forme 150">
                        <a:extLst>
                          <a:ext uri="{FF2B5EF4-FFF2-40B4-BE49-F238E27FC236}">
                            <a16:creationId xmlns:a16="http://schemas.microsoft.com/office/drawing/2014/main" id="{D4DEE0B4-A03E-263C-E070-AEBDAD05107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032678" y="1400042"/>
                        <a:ext cx="223421" cy="486747"/>
                      </a:xfrm>
                      <a:custGeom>
                        <a:avLst/>
                        <a:gdLst>
                          <a:gd name="connsiteX0" fmla="*/ 4422 w 223421"/>
                          <a:gd name="connsiteY0" fmla="*/ 2359 h 486747"/>
                          <a:gd name="connsiteX1" fmla="*/ 0 w 223421"/>
                          <a:gd name="connsiteY1" fmla="*/ 0 h 486747"/>
                          <a:gd name="connsiteX2" fmla="*/ 130311 w 223421"/>
                          <a:gd name="connsiteY2" fmla="*/ 452843 h 486747"/>
                          <a:gd name="connsiteX3" fmla="*/ 189275 w 223421"/>
                          <a:gd name="connsiteY3" fmla="*/ 486748 h 486747"/>
                          <a:gd name="connsiteX4" fmla="*/ 4422 w 223421"/>
                          <a:gd name="connsiteY4" fmla="*/ 2359 h 48674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23421" h="486747">
                            <a:moveTo>
                              <a:pt x="4422" y="2359"/>
                            </a:moveTo>
                            <a:cubicBezTo>
                              <a:pt x="2948" y="1474"/>
                              <a:pt x="1474" y="884"/>
                              <a:pt x="0" y="0"/>
                            </a:cubicBezTo>
                            <a:cubicBezTo>
                              <a:pt x="152422" y="117044"/>
                              <a:pt x="210796" y="308382"/>
                              <a:pt x="130311" y="452843"/>
                            </a:cubicBezTo>
                            <a:lnTo>
                              <a:pt x="189275" y="486748"/>
                            </a:lnTo>
                            <a:cubicBezTo>
                              <a:pt x="275067" y="326955"/>
                              <a:pt x="193992" y="111737"/>
                              <a:pt x="4422" y="2359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52" name="Forme libre : forme 151">
                        <a:extLst>
                          <a:ext uri="{FF2B5EF4-FFF2-40B4-BE49-F238E27FC236}">
                            <a16:creationId xmlns:a16="http://schemas.microsoft.com/office/drawing/2014/main" id="{0CCFA365-9F4E-D4C3-989C-F05850E4F097}"/>
                          </a:ext>
                        </a:extLst>
                      </p:cNvPr>
                      <p:cNvSpPr/>
                      <p:nvPr/>
                    </p:nvSpPr>
                    <p:spPr>
                      <a:xfrm rot="-3599956">
                        <a:off x="2829282" y="1295859"/>
                        <a:ext cx="133845" cy="806019"/>
                      </a:xfrm>
                      <a:custGeom>
                        <a:avLst/>
                        <a:gdLst>
                          <a:gd name="connsiteX0" fmla="*/ 133845 w 133845"/>
                          <a:gd name="connsiteY0" fmla="*/ 403010 h 806019"/>
                          <a:gd name="connsiteX1" fmla="*/ 66923 w 133845"/>
                          <a:gd name="connsiteY1" fmla="*/ 806020 h 806019"/>
                          <a:gd name="connsiteX2" fmla="*/ 0 w 133845"/>
                          <a:gd name="connsiteY2" fmla="*/ 403010 h 806019"/>
                          <a:gd name="connsiteX3" fmla="*/ 66923 w 133845"/>
                          <a:gd name="connsiteY3" fmla="*/ 0 h 806019"/>
                          <a:gd name="connsiteX4" fmla="*/ 133845 w 133845"/>
                          <a:gd name="connsiteY4" fmla="*/ 403010 h 80601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33845" h="806019">
                            <a:moveTo>
                              <a:pt x="133845" y="403010"/>
                            </a:moveTo>
                            <a:cubicBezTo>
                              <a:pt x="133845" y="625586"/>
                              <a:pt x="103883" y="806020"/>
                              <a:pt x="66923" y="806020"/>
                            </a:cubicBezTo>
                            <a:cubicBezTo>
                              <a:pt x="29962" y="806020"/>
                              <a:pt x="0" y="625586"/>
                              <a:pt x="0" y="403010"/>
                            </a:cubicBezTo>
                            <a:cubicBezTo>
                              <a:pt x="0" y="180434"/>
                              <a:pt x="29962" y="0"/>
                              <a:pt x="66923" y="0"/>
                            </a:cubicBezTo>
                            <a:cubicBezTo>
                              <a:pt x="103883" y="0"/>
                              <a:pt x="133845" y="180434"/>
                              <a:pt x="133845" y="403010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  <p:grpSp>
                  <p:nvGrpSpPr>
                    <p:cNvPr id="147" name="Graphique 2">
                      <a:extLst>
                        <a:ext uri="{FF2B5EF4-FFF2-40B4-BE49-F238E27FC236}">
                          <a16:creationId xmlns:a16="http://schemas.microsoft.com/office/drawing/2014/main" id="{BD70F39C-7A9C-D17E-E70E-1D3D3A645CC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43277" y="1651948"/>
                      <a:ext cx="412322" cy="580075"/>
                      <a:chOff x="2543277" y="1651948"/>
                      <a:chExt cx="412322" cy="580075"/>
                    </a:xfrm>
                  </p:grpSpPr>
                  <p:sp>
                    <p:nvSpPr>
                      <p:cNvPr id="148" name="Forme libre : forme 147">
                        <a:extLst>
                          <a:ext uri="{FF2B5EF4-FFF2-40B4-BE49-F238E27FC236}">
                            <a16:creationId xmlns:a16="http://schemas.microsoft.com/office/drawing/2014/main" id="{1E6D69FE-5548-49DF-2EED-931462D7DFE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3277" y="1651948"/>
                        <a:ext cx="412322" cy="580075"/>
                      </a:xfrm>
                      <a:custGeom>
                        <a:avLst/>
                        <a:gdLst>
                          <a:gd name="connsiteX0" fmla="*/ 134438 w 412322"/>
                          <a:gd name="connsiteY0" fmla="*/ 580075 h 580075"/>
                          <a:gd name="connsiteX1" fmla="*/ 0 w 412322"/>
                          <a:gd name="connsiteY1" fmla="*/ 502538 h 580075"/>
                          <a:gd name="connsiteX2" fmla="*/ 267697 w 412322"/>
                          <a:gd name="connsiteY2" fmla="*/ 38786 h 580075"/>
                          <a:gd name="connsiteX3" fmla="*/ 373537 w 412322"/>
                          <a:gd name="connsiteY3" fmla="*/ 10483 h 580075"/>
                          <a:gd name="connsiteX4" fmla="*/ 401840 w 412322"/>
                          <a:gd name="connsiteY4" fmla="*/ 116324 h 580075"/>
                          <a:gd name="connsiteX5" fmla="*/ 134438 w 412322"/>
                          <a:gd name="connsiteY5" fmla="*/ 580075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322" h="580075">
                            <a:moveTo>
                              <a:pt x="134438" y="580075"/>
                            </a:moveTo>
                            <a:lnTo>
                              <a:pt x="0" y="502538"/>
                            </a:lnTo>
                            <a:lnTo>
                              <a:pt x="267697" y="38786"/>
                            </a:lnTo>
                            <a:cubicBezTo>
                              <a:pt x="289218" y="1639"/>
                              <a:pt x="336684" y="-11038"/>
                              <a:pt x="373537" y="10483"/>
                            </a:cubicBezTo>
                            <a:cubicBezTo>
                              <a:pt x="410684" y="32005"/>
                              <a:pt x="423361" y="79471"/>
                              <a:pt x="401840" y="116324"/>
                            </a:cubicBezTo>
                            <a:lnTo>
                              <a:pt x="134438" y="580075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49" name="Forme libre : forme 148">
                        <a:extLst>
                          <a:ext uri="{FF2B5EF4-FFF2-40B4-BE49-F238E27FC236}">
                            <a16:creationId xmlns:a16="http://schemas.microsoft.com/office/drawing/2014/main" id="{5F61F93D-8735-E35F-FFB9-F794097890D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66807" y="1701348"/>
                        <a:ext cx="271718" cy="495297"/>
                      </a:xfrm>
                      <a:custGeom>
                        <a:avLst/>
                        <a:gdLst>
                          <a:gd name="connsiteX0" fmla="*/ 0 w 271718"/>
                          <a:gd name="connsiteY0" fmla="*/ 487632 h 495297"/>
                          <a:gd name="connsiteX1" fmla="*/ 12972 w 271718"/>
                          <a:gd name="connsiteY1" fmla="*/ 495297 h 495297"/>
                          <a:gd name="connsiteX2" fmla="*/ 261505 w 271718"/>
                          <a:gd name="connsiteY2" fmla="*/ 64860 h 495297"/>
                          <a:gd name="connsiteX3" fmla="*/ 267107 w 271718"/>
                          <a:gd name="connsiteY3" fmla="*/ 0 h 495297"/>
                          <a:gd name="connsiteX4" fmla="*/ 256788 w 271718"/>
                          <a:gd name="connsiteY4" fmla="*/ 43044 h 495297"/>
                          <a:gd name="connsiteX5" fmla="*/ 0 w 271718"/>
                          <a:gd name="connsiteY5" fmla="*/ 487632 h 49529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71718" h="495297">
                            <a:moveTo>
                              <a:pt x="0" y="487632"/>
                            </a:moveTo>
                            <a:lnTo>
                              <a:pt x="12972" y="495297"/>
                            </a:lnTo>
                            <a:lnTo>
                              <a:pt x="261505" y="64860"/>
                            </a:lnTo>
                            <a:cubicBezTo>
                              <a:pt x="273298" y="44223"/>
                              <a:pt x="274477" y="20637"/>
                              <a:pt x="267107" y="0"/>
                            </a:cubicBezTo>
                            <a:cubicBezTo>
                              <a:pt x="267991" y="14446"/>
                              <a:pt x="264748" y="29482"/>
                              <a:pt x="256788" y="43044"/>
                            </a:cubicBezTo>
                            <a:lnTo>
                              <a:pt x="0" y="487632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</p:grpSp>
            </p:grpSp>
            <p:grpSp>
              <p:nvGrpSpPr>
                <p:cNvPr id="118" name="Graphique 2">
                  <a:extLst>
                    <a:ext uri="{FF2B5EF4-FFF2-40B4-BE49-F238E27FC236}">
                      <a16:creationId xmlns:a16="http://schemas.microsoft.com/office/drawing/2014/main" id="{968A43AE-DE4A-9777-D479-D48D663C0A84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1765971" cy="705798"/>
                  <a:chOff x="1307097" y="3544562"/>
                  <a:chExt cx="1765971" cy="705798"/>
                </a:xfrm>
              </p:grpSpPr>
              <p:grpSp>
                <p:nvGrpSpPr>
                  <p:cNvPr id="138" name="Graphique 2">
                    <a:extLst>
                      <a:ext uri="{FF2B5EF4-FFF2-40B4-BE49-F238E27FC236}">
                        <a16:creationId xmlns:a16="http://schemas.microsoft.com/office/drawing/2014/main" id="{59A6FF8F-EDE3-82AE-4626-B741D97E850D}"/>
                      </a:ext>
                    </a:extLst>
                  </p:cNvPr>
                  <p:cNvGrpSpPr/>
                  <p:nvPr/>
                </p:nvGrpSpPr>
                <p:grpSpPr>
                  <a:xfrm>
                    <a:off x="1307097" y="3544562"/>
                    <a:ext cx="737344" cy="705798"/>
                    <a:chOff x="1307097" y="3544562"/>
                    <a:chExt cx="737344" cy="705798"/>
                  </a:xfrm>
                </p:grpSpPr>
                <p:sp>
                  <p:nvSpPr>
                    <p:cNvPr id="142" name="Forme libre : forme 141">
                      <a:extLst>
                        <a:ext uri="{FF2B5EF4-FFF2-40B4-BE49-F238E27FC236}">
                          <a16:creationId xmlns:a16="http://schemas.microsoft.com/office/drawing/2014/main" id="{25926177-C66F-83A6-A7BC-8D3C3D53E69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51910" y="3575813"/>
                      <a:ext cx="692531" cy="674548"/>
                    </a:xfrm>
                    <a:custGeom>
                      <a:avLst/>
                      <a:gdLst>
                        <a:gd name="connsiteX0" fmla="*/ 692532 w 692531"/>
                        <a:gd name="connsiteY0" fmla="*/ 63386 h 674548"/>
                        <a:gd name="connsiteX1" fmla="*/ 438692 w 692531"/>
                        <a:gd name="connsiteY1" fmla="*/ 0 h 674548"/>
                        <a:gd name="connsiteX2" fmla="*/ 0 w 692531"/>
                        <a:gd name="connsiteY2" fmla="*/ 674548 h 674548"/>
                        <a:gd name="connsiteX3" fmla="*/ 65745 w 692531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531" h="674548">
                          <a:moveTo>
                            <a:pt x="692532" y="63386"/>
                          </a:moveTo>
                          <a:lnTo>
                            <a:pt x="438692" y="0"/>
                          </a:lnTo>
                          <a:lnTo>
                            <a:pt x="0" y="674548"/>
                          </a:lnTo>
                          <a:lnTo>
                            <a:pt x="65745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43" name="Forme libre : forme 142">
                      <a:extLst>
                        <a:ext uri="{FF2B5EF4-FFF2-40B4-BE49-F238E27FC236}">
                          <a16:creationId xmlns:a16="http://schemas.microsoft.com/office/drawing/2014/main" id="{DDCE7572-C3EE-9D57-DCD0-8D79289E268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07097" y="3544562"/>
                      <a:ext cx="483504" cy="705798"/>
                    </a:xfrm>
                    <a:custGeom>
                      <a:avLst/>
                      <a:gdLst>
                        <a:gd name="connsiteX0" fmla="*/ 358501 w 483504"/>
                        <a:gd name="connsiteY0" fmla="*/ 0 h 705798"/>
                        <a:gd name="connsiteX1" fmla="*/ 0 w 483504"/>
                        <a:gd name="connsiteY1" fmla="*/ 705799 h 705798"/>
                        <a:gd name="connsiteX2" fmla="*/ 44813 w 483504"/>
                        <a:gd name="connsiteY2" fmla="*/ 705799 h 705798"/>
                        <a:gd name="connsiteX3" fmla="*/ 483505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358501" y="0"/>
                          </a:moveTo>
                          <a:lnTo>
                            <a:pt x="0" y="705799"/>
                          </a:lnTo>
                          <a:lnTo>
                            <a:pt x="44813" y="705799"/>
                          </a:lnTo>
                          <a:lnTo>
                            <a:pt x="483505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139" name="Graphique 2">
                    <a:extLst>
                      <a:ext uri="{FF2B5EF4-FFF2-40B4-BE49-F238E27FC236}">
                        <a16:creationId xmlns:a16="http://schemas.microsoft.com/office/drawing/2014/main" id="{2D0CD863-1FD3-C907-6B79-D8477E4DC15F}"/>
                      </a:ext>
                    </a:extLst>
                  </p:cNvPr>
                  <p:cNvGrpSpPr/>
                  <p:nvPr/>
                </p:nvGrpSpPr>
                <p:grpSpPr>
                  <a:xfrm>
                    <a:off x="2335429" y="3544562"/>
                    <a:ext cx="737639" cy="705798"/>
                    <a:chOff x="2335429" y="3544562"/>
                    <a:chExt cx="737639" cy="705798"/>
                  </a:xfrm>
                </p:grpSpPr>
                <p:sp>
                  <p:nvSpPr>
                    <p:cNvPr id="140" name="Forme libre : forme 139">
                      <a:extLst>
                        <a:ext uri="{FF2B5EF4-FFF2-40B4-BE49-F238E27FC236}">
                          <a16:creationId xmlns:a16="http://schemas.microsoft.com/office/drawing/2014/main" id="{3753DE09-0FBB-5BEA-42CD-D5126E04DF3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35429" y="3575813"/>
                      <a:ext cx="692826" cy="674548"/>
                    </a:xfrm>
                    <a:custGeom>
                      <a:avLst/>
                      <a:gdLst>
                        <a:gd name="connsiteX0" fmla="*/ 0 w 692826"/>
                        <a:gd name="connsiteY0" fmla="*/ 63386 h 674548"/>
                        <a:gd name="connsiteX1" fmla="*/ 254135 w 692826"/>
                        <a:gd name="connsiteY1" fmla="*/ 0 h 674548"/>
                        <a:gd name="connsiteX2" fmla="*/ 692827 w 692826"/>
                        <a:gd name="connsiteY2" fmla="*/ 674548 h 674548"/>
                        <a:gd name="connsiteX3" fmla="*/ 627082 w 692826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826" h="674548">
                          <a:moveTo>
                            <a:pt x="0" y="63386"/>
                          </a:moveTo>
                          <a:lnTo>
                            <a:pt x="254135" y="0"/>
                          </a:lnTo>
                          <a:lnTo>
                            <a:pt x="692827" y="674548"/>
                          </a:lnTo>
                          <a:lnTo>
                            <a:pt x="627082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41" name="Forme libre : forme 140">
                      <a:extLst>
                        <a:ext uri="{FF2B5EF4-FFF2-40B4-BE49-F238E27FC236}">
                          <a16:creationId xmlns:a16="http://schemas.microsoft.com/office/drawing/2014/main" id="{2D795281-BAD4-366F-1C48-53EB5C15F6C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9564" y="3544562"/>
                      <a:ext cx="483504" cy="705798"/>
                    </a:xfrm>
                    <a:custGeom>
                      <a:avLst/>
                      <a:gdLst>
                        <a:gd name="connsiteX0" fmla="*/ 125004 w 483504"/>
                        <a:gd name="connsiteY0" fmla="*/ 0 h 705798"/>
                        <a:gd name="connsiteX1" fmla="*/ 483505 w 483504"/>
                        <a:gd name="connsiteY1" fmla="*/ 705799 h 705798"/>
                        <a:gd name="connsiteX2" fmla="*/ 438692 w 483504"/>
                        <a:gd name="connsiteY2" fmla="*/ 705799 h 705798"/>
                        <a:gd name="connsiteX3" fmla="*/ 0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125004" y="0"/>
                          </a:moveTo>
                          <a:lnTo>
                            <a:pt x="483505" y="705799"/>
                          </a:lnTo>
                          <a:lnTo>
                            <a:pt x="438692" y="705799"/>
                          </a:lnTo>
                          <a:lnTo>
                            <a:pt x="0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sp>
              <p:nvSpPr>
                <p:cNvPr id="119" name="Forme libre : forme 118">
                  <a:extLst>
                    <a:ext uri="{FF2B5EF4-FFF2-40B4-BE49-F238E27FC236}">
                      <a16:creationId xmlns:a16="http://schemas.microsoft.com/office/drawing/2014/main" id="{6B2B5DFC-91E2-20F5-281B-6A9EC20F7D4B}"/>
                    </a:ext>
                  </a:extLst>
                </p:cNvPr>
                <p:cNvSpPr/>
                <p:nvPr/>
              </p:nvSpPr>
              <p:spPr>
                <a:xfrm>
                  <a:off x="981026" y="1717268"/>
                  <a:ext cx="2418112" cy="2418112"/>
                </a:xfrm>
                <a:custGeom>
                  <a:avLst/>
                  <a:gdLst>
                    <a:gd name="connsiteX0" fmla="*/ 2418113 w 2418112"/>
                    <a:gd name="connsiteY0" fmla="*/ 1209056 h 2418112"/>
                    <a:gd name="connsiteX1" fmla="*/ 1209056 w 2418112"/>
                    <a:gd name="connsiteY1" fmla="*/ 2418113 h 2418112"/>
                    <a:gd name="connsiteX2" fmla="*/ 0 w 2418112"/>
                    <a:gd name="connsiteY2" fmla="*/ 1209056 h 2418112"/>
                    <a:gd name="connsiteX3" fmla="*/ 1209056 w 2418112"/>
                    <a:gd name="connsiteY3" fmla="*/ 0 h 2418112"/>
                    <a:gd name="connsiteX4" fmla="*/ 2418113 w 2418112"/>
                    <a:gd name="connsiteY4" fmla="*/ 1209056 h 24181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18112" h="2418112">
                      <a:moveTo>
                        <a:pt x="2418113" y="1209056"/>
                      </a:moveTo>
                      <a:cubicBezTo>
                        <a:pt x="2418113" y="1876800"/>
                        <a:pt x="1876800" y="2418113"/>
                        <a:pt x="1209056" y="2418113"/>
                      </a:cubicBezTo>
                      <a:cubicBezTo>
                        <a:pt x="541313" y="2418113"/>
                        <a:pt x="0" y="1876800"/>
                        <a:pt x="0" y="1209056"/>
                      </a:cubicBezTo>
                      <a:cubicBezTo>
                        <a:pt x="0" y="541313"/>
                        <a:pt x="541313" y="0"/>
                        <a:pt x="1209056" y="0"/>
                      </a:cubicBezTo>
                      <a:cubicBezTo>
                        <a:pt x="1876800" y="0"/>
                        <a:pt x="2418113" y="541313"/>
                        <a:pt x="2418113" y="1209056"/>
                      </a:cubicBezTo>
                      <a:close/>
                    </a:path>
                  </a:pathLst>
                </a:custGeom>
                <a:solidFill>
                  <a:srgbClr val="05535F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20" name="Forme libre : forme 119">
                  <a:extLst>
                    <a:ext uri="{FF2B5EF4-FFF2-40B4-BE49-F238E27FC236}">
                      <a16:creationId xmlns:a16="http://schemas.microsoft.com/office/drawing/2014/main" id="{0E15D07A-CD8F-9191-BB41-7116C0FF78BF}"/>
                    </a:ext>
                  </a:extLst>
                </p:cNvPr>
                <p:cNvSpPr/>
                <p:nvPr/>
              </p:nvSpPr>
              <p:spPr>
                <a:xfrm>
                  <a:off x="1018763" y="1755005"/>
                  <a:ext cx="2342638" cy="2342639"/>
                </a:xfrm>
                <a:custGeom>
                  <a:avLst/>
                  <a:gdLst>
                    <a:gd name="connsiteX0" fmla="*/ 2342639 w 2342638"/>
                    <a:gd name="connsiteY0" fmla="*/ 1171320 h 2342639"/>
                    <a:gd name="connsiteX1" fmla="*/ 1171319 w 2342638"/>
                    <a:gd name="connsiteY1" fmla="*/ 2342639 h 2342639"/>
                    <a:gd name="connsiteX2" fmla="*/ 0 w 2342638"/>
                    <a:gd name="connsiteY2" fmla="*/ 1171320 h 2342639"/>
                    <a:gd name="connsiteX3" fmla="*/ 1171319 w 2342638"/>
                    <a:gd name="connsiteY3" fmla="*/ 0 h 2342639"/>
                    <a:gd name="connsiteX4" fmla="*/ 2342639 w 2342638"/>
                    <a:gd name="connsiteY4" fmla="*/ 1171320 h 23426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42638" h="2342639">
                      <a:moveTo>
                        <a:pt x="2342639" y="1171320"/>
                      </a:moveTo>
                      <a:cubicBezTo>
                        <a:pt x="2342639" y="1818221"/>
                        <a:pt x="1818221" y="2342639"/>
                        <a:pt x="1171319" y="2342639"/>
                      </a:cubicBezTo>
                      <a:cubicBezTo>
                        <a:pt x="524417" y="2342639"/>
                        <a:pt x="0" y="1818221"/>
                        <a:pt x="0" y="1171320"/>
                      </a:cubicBezTo>
                      <a:cubicBezTo>
                        <a:pt x="0" y="524418"/>
                        <a:pt x="524417" y="0"/>
                        <a:pt x="1171319" y="0"/>
                      </a:cubicBezTo>
                      <a:cubicBezTo>
                        <a:pt x="1818221" y="0"/>
                        <a:pt x="2342639" y="524418"/>
                        <a:pt x="2342639" y="1171320"/>
                      </a:cubicBezTo>
                      <a:close/>
                    </a:path>
                  </a:pathLst>
                </a:custGeom>
                <a:solidFill>
                  <a:srgbClr val="098385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21" name="Forme libre : forme 120">
                  <a:extLst>
                    <a:ext uri="{FF2B5EF4-FFF2-40B4-BE49-F238E27FC236}">
                      <a16:creationId xmlns:a16="http://schemas.microsoft.com/office/drawing/2014/main" id="{4303C150-10AB-23F2-CF10-7D90BF67FA10}"/>
                    </a:ext>
                  </a:extLst>
                </p:cNvPr>
                <p:cNvSpPr/>
                <p:nvPr/>
              </p:nvSpPr>
              <p:spPr>
                <a:xfrm>
                  <a:off x="1140524" y="1876766"/>
                  <a:ext cx="2099117" cy="2099117"/>
                </a:xfrm>
                <a:custGeom>
                  <a:avLst/>
                  <a:gdLst>
                    <a:gd name="connsiteX0" fmla="*/ 2099118 w 2099117"/>
                    <a:gd name="connsiteY0" fmla="*/ 1049559 h 2099117"/>
                    <a:gd name="connsiteX1" fmla="*/ 1049559 w 2099117"/>
                    <a:gd name="connsiteY1" fmla="*/ 2099118 h 2099117"/>
                    <a:gd name="connsiteX2" fmla="*/ 0 w 2099117"/>
                    <a:gd name="connsiteY2" fmla="*/ 1049559 h 2099117"/>
                    <a:gd name="connsiteX3" fmla="*/ 1049559 w 2099117"/>
                    <a:gd name="connsiteY3" fmla="*/ 0 h 2099117"/>
                    <a:gd name="connsiteX4" fmla="*/ 2099118 w 2099117"/>
                    <a:gd name="connsiteY4" fmla="*/ 1049559 h 20991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99117" h="2099117">
                      <a:moveTo>
                        <a:pt x="2099118" y="1049559"/>
                      </a:moveTo>
                      <a:cubicBezTo>
                        <a:pt x="2099118" y="1629214"/>
                        <a:pt x="1629214" y="2099118"/>
                        <a:pt x="1049559" y="2099118"/>
                      </a:cubicBezTo>
                      <a:cubicBezTo>
                        <a:pt x="469904" y="2099118"/>
                        <a:pt x="0" y="1629214"/>
                        <a:pt x="0" y="1049559"/>
                      </a:cubicBezTo>
                      <a:cubicBezTo>
                        <a:pt x="0" y="469903"/>
                        <a:pt x="469904" y="0"/>
                        <a:pt x="1049559" y="0"/>
                      </a:cubicBezTo>
                      <a:cubicBezTo>
                        <a:pt x="1629214" y="0"/>
                        <a:pt x="2099118" y="469903"/>
                        <a:pt x="2099118" y="10495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22" name="Forme libre : forme 121">
                  <a:extLst>
                    <a:ext uri="{FF2B5EF4-FFF2-40B4-BE49-F238E27FC236}">
                      <a16:creationId xmlns:a16="http://schemas.microsoft.com/office/drawing/2014/main" id="{B199DF52-2976-3F52-7A48-5BB9B3C3956C}"/>
                    </a:ext>
                  </a:extLst>
                </p:cNvPr>
                <p:cNvSpPr/>
                <p:nvPr/>
              </p:nvSpPr>
              <p:spPr>
                <a:xfrm>
                  <a:off x="1173538" y="1909782"/>
                  <a:ext cx="2033081" cy="2033079"/>
                </a:xfrm>
                <a:custGeom>
                  <a:avLst/>
                  <a:gdLst>
                    <a:gd name="connsiteX0" fmla="*/ 2033078 w 2033077"/>
                    <a:gd name="connsiteY0" fmla="*/ 1016539 h 2033078"/>
                    <a:gd name="connsiteX1" fmla="*/ 1016539 w 2033077"/>
                    <a:gd name="connsiteY1" fmla="*/ 2033078 h 2033078"/>
                    <a:gd name="connsiteX2" fmla="*/ 0 w 2033077"/>
                    <a:gd name="connsiteY2" fmla="*/ 1016539 h 2033078"/>
                    <a:gd name="connsiteX3" fmla="*/ 1016539 w 2033077"/>
                    <a:gd name="connsiteY3" fmla="*/ 0 h 2033078"/>
                    <a:gd name="connsiteX4" fmla="*/ 2033078 w 2033077"/>
                    <a:gd name="connsiteY4" fmla="*/ 1016539 h 20330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33077" h="2033078">
                      <a:moveTo>
                        <a:pt x="2033078" y="1016539"/>
                      </a:moveTo>
                      <a:cubicBezTo>
                        <a:pt x="2033078" y="1577958"/>
                        <a:pt x="1577958" y="2033078"/>
                        <a:pt x="1016539" y="2033078"/>
                      </a:cubicBezTo>
                      <a:cubicBezTo>
                        <a:pt x="455120" y="2033078"/>
                        <a:pt x="0" y="1577958"/>
                        <a:pt x="0" y="1016539"/>
                      </a:cubicBezTo>
                      <a:cubicBezTo>
                        <a:pt x="0" y="455120"/>
                        <a:pt x="455120" y="0"/>
                        <a:pt x="1016539" y="0"/>
                      </a:cubicBezTo>
                      <a:cubicBezTo>
                        <a:pt x="1577958" y="0"/>
                        <a:pt x="2033078" y="455120"/>
                        <a:pt x="2033078" y="1016539"/>
                      </a:cubicBezTo>
                      <a:close/>
                    </a:path>
                  </a:pathLst>
                </a:custGeom>
                <a:solidFill>
                  <a:srgbClr val="FEFAF4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23" name="Forme libre : forme 122">
                  <a:extLst>
                    <a:ext uri="{FF2B5EF4-FFF2-40B4-BE49-F238E27FC236}">
                      <a16:creationId xmlns:a16="http://schemas.microsoft.com/office/drawing/2014/main" id="{3E5D9BA3-1CCB-8CDF-B7B1-E483241FD5AB}"/>
                    </a:ext>
                  </a:extLst>
                </p:cNvPr>
                <p:cNvSpPr/>
                <p:nvPr/>
              </p:nvSpPr>
              <p:spPr>
                <a:xfrm>
                  <a:off x="1173839" y="2127068"/>
                  <a:ext cx="1788377" cy="1815795"/>
                </a:xfrm>
                <a:custGeom>
                  <a:avLst/>
                  <a:gdLst>
                    <a:gd name="connsiteX0" fmla="*/ 1160706 w 1788377"/>
                    <a:gd name="connsiteY0" fmla="*/ 1677525 h 1815795"/>
                    <a:gd name="connsiteX1" fmla="*/ 144167 w 1788377"/>
                    <a:gd name="connsiteY1" fmla="*/ 660986 h 1815795"/>
                    <a:gd name="connsiteX2" fmla="*/ 388867 w 1788377"/>
                    <a:gd name="connsiteY2" fmla="*/ 0 h 1815795"/>
                    <a:gd name="connsiteX3" fmla="*/ 0 w 1788377"/>
                    <a:gd name="connsiteY3" fmla="*/ 799257 h 1815795"/>
                    <a:gd name="connsiteX4" fmla="*/ 1016539 w 1788377"/>
                    <a:gd name="connsiteY4" fmla="*/ 1815796 h 1815795"/>
                    <a:gd name="connsiteX5" fmla="*/ 1788377 w 1788377"/>
                    <a:gd name="connsiteY5" fmla="*/ 1460243 h 1815795"/>
                    <a:gd name="connsiteX6" fmla="*/ 1160706 w 1788377"/>
                    <a:gd name="connsiteY6" fmla="*/ 1677525 h 18157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88377" h="1815795">
                      <a:moveTo>
                        <a:pt x="1160706" y="1677525"/>
                      </a:moveTo>
                      <a:cubicBezTo>
                        <a:pt x="599369" y="1677525"/>
                        <a:pt x="144167" y="1222323"/>
                        <a:pt x="144167" y="660986"/>
                      </a:cubicBezTo>
                      <a:cubicBezTo>
                        <a:pt x="144167" y="408620"/>
                        <a:pt x="236445" y="177776"/>
                        <a:pt x="388867" y="0"/>
                      </a:cubicBezTo>
                      <a:cubicBezTo>
                        <a:pt x="152127" y="186031"/>
                        <a:pt x="0" y="474955"/>
                        <a:pt x="0" y="799257"/>
                      </a:cubicBezTo>
                      <a:cubicBezTo>
                        <a:pt x="0" y="1360594"/>
                        <a:pt x="455202" y="1815796"/>
                        <a:pt x="1016539" y="1815796"/>
                      </a:cubicBezTo>
                      <a:cubicBezTo>
                        <a:pt x="1325510" y="1815796"/>
                        <a:pt x="1602051" y="1677820"/>
                        <a:pt x="1788377" y="1460243"/>
                      </a:cubicBezTo>
                      <a:cubicBezTo>
                        <a:pt x="1615318" y="1596155"/>
                        <a:pt x="1397446" y="1677525"/>
                        <a:pt x="1160706" y="1677525"/>
                      </a:cubicBezTo>
                      <a:close/>
                    </a:path>
                  </a:pathLst>
                </a:custGeom>
                <a:solidFill>
                  <a:srgbClr val="EAE2D8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grpSp>
              <p:nvGrpSpPr>
                <p:cNvPr id="124" name="Graphique 2">
                  <a:extLst>
                    <a:ext uri="{FF2B5EF4-FFF2-40B4-BE49-F238E27FC236}">
                      <a16:creationId xmlns:a16="http://schemas.microsoft.com/office/drawing/2014/main" id="{1236C60C-B873-D297-AF64-FC59036454ED}"/>
                    </a:ext>
                  </a:extLst>
                </p:cNvPr>
                <p:cNvGrpSpPr/>
                <p:nvPr/>
              </p:nvGrpSpPr>
              <p:grpSpPr>
                <a:xfrm>
                  <a:off x="1233687" y="1970224"/>
                  <a:ext cx="1912791" cy="1912496"/>
                  <a:chOff x="1233687" y="1970224"/>
                  <a:chExt cx="1912791" cy="1912496"/>
                </a:xfrm>
                <a:solidFill>
                  <a:srgbClr val="07636C"/>
                </a:solidFill>
              </p:grpSpPr>
              <p:sp>
                <p:nvSpPr>
                  <p:cNvPr id="134" name="Forme libre : forme 133">
                    <a:extLst>
                      <a:ext uri="{FF2B5EF4-FFF2-40B4-BE49-F238E27FC236}">
                        <a16:creationId xmlns:a16="http://schemas.microsoft.com/office/drawing/2014/main" id="{C6B2D4C1-A3C3-4EEB-2778-9AD40067CD7B}"/>
                      </a:ext>
                    </a:extLst>
                  </p:cNvPr>
                  <p:cNvSpPr/>
                  <p:nvPr/>
                </p:nvSpPr>
                <p:spPr>
                  <a:xfrm>
                    <a:off x="2129940" y="197022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35" name="Forme libre : forme 134">
                    <a:extLst>
                      <a:ext uri="{FF2B5EF4-FFF2-40B4-BE49-F238E27FC236}">
                        <a16:creationId xmlns:a16="http://schemas.microsoft.com/office/drawing/2014/main" id="{6BE11D2A-2DC7-8507-A9FF-0BA8C44CE49E}"/>
                      </a:ext>
                    </a:extLst>
                  </p:cNvPr>
                  <p:cNvSpPr/>
                  <p:nvPr/>
                </p:nvSpPr>
                <p:spPr>
                  <a:xfrm>
                    <a:off x="1233687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458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36" name="Forme libre : forme 135">
                    <a:extLst>
                      <a:ext uri="{FF2B5EF4-FFF2-40B4-BE49-F238E27FC236}">
                        <a16:creationId xmlns:a16="http://schemas.microsoft.com/office/drawing/2014/main" id="{5D4E6EC3-8113-D5FC-1176-3C92DEA191DA}"/>
                      </a:ext>
                    </a:extLst>
                  </p:cNvPr>
                  <p:cNvSpPr/>
                  <p:nvPr/>
                </p:nvSpPr>
                <p:spPr>
                  <a:xfrm>
                    <a:off x="2129940" y="376243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7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7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7"/>
                        </a:moveTo>
                        <a:cubicBezTo>
                          <a:pt x="27123" y="120287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458"/>
                          <a:pt x="93163" y="120287"/>
                          <a:pt x="60143" y="120287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37" name="Forme libre : forme 136">
                    <a:extLst>
                      <a:ext uri="{FF2B5EF4-FFF2-40B4-BE49-F238E27FC236}">
                        <a16:creationId xmlns:a16="http://schemas.microsoft.com/office/drawing/2014/main" id="{CA49348B-8D36-AA48-F959-A61B4032C0BF}"/>
                      </a:ext>
                    </a:extLst>
                  </p:cNvPr>
                  <p:cNvSpPr/>
                  <p:nvPr/>
                </p:nvSpPr>
                <p:spPr>
                  <a:xfrm>
                    <a:off x="3026192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25" name="Graphique 2">
                  <a:extLst>
                    <a:ext uri="{FF2B5EF4-FFF2-40B4-BE49-F238E27FC236}">
                      <a16:creationId xmlns:a16="http://schemas.microsoft.com/office/drawing/2014/main" id="{B1409ADE-7DF6-BEB0-8F4B-4B11BA646A24}"/>
                    </a:ext>
                  </a:extLst>
                </p:cNvPr>
                <p:cNvGrpSpPr/>
                <p:nvPr/>
              </p:nvGrpSpPr>
              <p:grpSpPr>
                <a:xfrm>
                  <a:off x="1371663" y="2108200"/>
                  <a:ext cx="1636545" cy="1636545"/>
                  <a:chOff x="1371663" y="2108200"/>
                  <a:chExt cx="1636545" cy="1636545"/>
                </a:xfrm>
                <a:solidFill>
                  <a:srgbClr val="0B9392"/>
                </a:solidFill>
              </p:grpSpPr>
              <p:sp>
                <p:nvSpPr>
                  <p:cNvPr id="126" name="Forme libre : forme 125">
                    <a:extLst>
                      <a:ext uri="{FF2B5EF4-FFF2-40B4-BE49-F238E27FC236}">
                        <a16:creationId xmlns:a16="http://schemas.microsoft.com/office/drawing/2014/main" id="{CE415291-F8DC-6916-A3AA-969E34B68A73}"/>
                      </a:ext>
                    </a:extLst>
                  </p:cNvPr>
                  <p:cNvSpPr/>
                  <p:nvPr/>
                </p:nvSpPr>
                <p:spPr>
                  <a:xfrm>
                    <a:off x="1699797" y="2108200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27" name="Forme libre : forme 126">
                    <a:extLst>
                      <a:ext uri="{FF2B5EF4-FFF2-40B4-BE49-F238E27FC236}">
                        <a16:creationId xmlns:a16="http://schemas.microsoft.com/office/drawing/2014/main" id="{B503A68C-7CB7-3315-5B3A-C420E8AE1BC0}"/>
                      </a:ext>
                    </a:extLst>
                  </p:cNvPr>
                  <p:cNvSpPr/>
                  <p:nvPr/>
                </p:nvSpPr>
                <p:spPr>
                  <a:xfrm>
                    <a:off x="1371663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28" name="Forme libre : forme 127">
                    <a:extLst>
                      <a:ext uri="{FF2B5EF4-FFF2-40B4-BE49-F238E27FC236}">
                        <a16:creationId xmlns:a16="http://schemas.microsoft.com/office/drawing/2014/main" id="{44033813-644D-29C9-E3F8-27534387D70F}"/>
                      </a:ext>
                    </a:extLst>
                  </p:cNvPr>
                  <p:cNvSpPr/>
                  <p:nvPr/>
                </p:nvSpPr>
                <p:spPr>
                  <a:xfrm>
                    <a:off x="1371663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29" name="Forme libre : forme 128">
                    <a:extLst>
                      <a:ext uri="{FF2B5EF4-FFF2-40B4-BE49-F238E27FC236}">
                        <a16:creationId xmlns:a16="http://schemas.microsoft.com/office/drawing/2014/main" id="{6D5EBFBE-176F-E7E1-0FB8-BCC1D48993EF}"/>
                      </a:ext>
                    </a:extLst>
                  </p:cNvPr>
                  <p:cNvSpPr/>
                  <p:nvPr/>
                </p:nvSpPr>
                <p:spPr>
                  <a:xfrm>
                    <a:off x="1699797" y="3660426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30" name="Forme libre : forme 129">
                    <a:extLst>
                      <a:ext uri="{FF2B5EF4-FFF2-40B4-BE49-F238E27FC236}">
                        <a16:creationId xmlns:a16="http://schemas.microsoft.com/office/drawing/2014/main" id="{1230B10D-5D53-10DC-CFC7-349F2C7AE18F}"/>
                      </a:ext>
                    </a:extLst>
                  </p:cNvPr>
                  <p:cNvSpPr/>
                  <p:nvPr/>
                </p:nvSpPr>
                <p:spPr>
                  <a:xfrm>
                    <a:off x="2596050" y="3660426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31" name="Forme libre : forme 130">
                    <a:extLst>
                      <a:ext uri="{FF2B5EF4-FFF2-40B4-BE49-F238E27FC236}">
                        <a16:creationId xmlns:a16="http://schemas.microsoft.com/office/drawing/2014/main" id="{257461CA-5870-1399-6D40-7E9BD33A590D}"/>
                      </a:ext>
                    </a:extLst>
                  </p:cNvPr>
                  <p:cNvSpPr/>
                  <p:nvPr/>
                </p:nvSpPr>
                <p:spPr>
                  <a:xfrm>
                    <a:off x="2923890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6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32" name="Forme libre : forme 131">
                    <a:extLst>
                      <a:ext uri="{FF2B5EF4-FFF2-40B4-BE49-F238E27FC236}">
                        <a16:creationId xmlns:a16="http://schemas.microsoft.com/office/drawing/2014/main" id="{010F6C00-6709-2C53-A57C-53B5C29393E6}"/>
                      </a:ext>
                    </a:extLst>
                  </p:cNvPr>
                  <p:cNvSpPr/>
                  <p:nvPr/>
                </p:nvSpPr>
                <p:spPr>
                  <a:xfrm>
                    <a:off x="2923890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6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33" name="Forme libre : forme 132">
                    <a:extLst>
                      <a:ext uri="{FF2B5EF4-FFF2-40B4-BE49-F238E27FC236}">
                        <a16:creationId xmlns:a16="http://schemas.microsoft.com/office/drawing/2014/main" id="{4812D05A-452B-ED1E-BE9A-3844012BD780}"/>
                      </a:ext>
                    </a:extLst>
                  </p:cNvPr>
                  <p:cNvSpPr/>
                  <p:nvPr/>
                </p:nvSpPr>
                <p:spPr>
                  <a:xfrm>
                    <a:off x="2596050" y="2108200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89" name="ZoneTexte 88">
                <a:extLst>
                  <a:ext uri="{FF2B5EF4-FFF2-40B4-BE49-F238E27FC236}">
                    <a16:creationId xmlns:a16="http://schemas.microsoft.com/office/drawing/2014/main" id="{A9748679-B832-7222-2DA3-EFF1E7DAFD1B}"/>
                  </a:ext>
                </a:extLst>
              </p:cNvPr>
              <p:cNvSpPr txBox="1"/>
              <p:nvPr/>
            </p:nvSpPr>
            <p:spPr>
              <a:xfrm>
                <a:off x="1242630" y="2365961"/>
                <a:ext cx="62576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dirty="0">
                    <a:solidFill>
                      <a:srgbClr val="0056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دقيقة</a:t>
                </a:r>
                <a:endParaRPr lang="f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61" name="Oval 86">
              <a:extLst>
                <a:ext uri="{FF2B5EF4-FFF2-40B4-BE49-F238E27FC236}">
                  <a16:creationId xmlns:a16="http://schemas.microsoft.com/office/drawing/2014/main" id="{270C1996-209C-73EC-F416-C19D803A2833}"/>
                </a:ext>
              </a:extLst>
            </p:cNvPr>
            <p:cNvSpPr/>
            <p:nvPr/>
          </p:nvSpPr>
          <p:spPr>
            <a:xfrm flipH="1">
              <a:off x="4431323" y="1657338"/>
              <a:ext cx="3343038" cy="376435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معجم</a:t>
              </a: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A73A1BD7-2837-8FE7-914A-0424F180AC9B}"/>
                </a:ext>
              </a:extLst>
            </p:cNvPr>
            <p:cNvSpPr txBox="1"/>
            <p:nvPr/>
          </p:nvSpPr>
          <p:spPr>
            <a:xfrm>
              <a:off x="3212123" y="2033861"/>
              <a:ext cx="4322710" cy="3978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توليف معجم الوحدة</a:t>
              </a:r>
            </a:p>
          </p:txBody>
        </p:sp>
      </p:grpSp>
      <p:sp>
        <p:nvSpPr>
          <p:cNvPr id="161" name="Rectangle : coins arrondis 18 - 2">
            <a:extLst>
              <a:ext uri="{FF2B5EF4-FFF2-40B4-BE49-F238E27FC236}">
                <a16:creationId xmlns:a16="http://schemas.microsoft.com/office/drawing/2014/main" id="{1D084491-CDCC-2FAB-170F-CED281D17DD1}"/>
              </a:ext>
            </a:extLst>
          </p:cNvPr>
          <p:cNvSpPr/>
          <p:nvPr/>
        </p:nvSpPr>
        <p:spPr>
          <a:xfrm flipH="1">
            <a:off x="2166201" y="4084822"/>
            <a:ext cx="5743452" cy="772312"/>
          </a:xfrm>
          <a:prstGeom prst="roundRect">
            <a:avLst>
              <a:gd name="adj" fmla="val 9181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2" name="Oval 86">
            <a:extLst>
              <a:ext uri="{FF2B5EF4-FFF2-40B4-BE49-F238E27FC236}">
                <a16:creationId xmlns:a16="http://schemas.microsoft.com/office/drawing/2014/main" id="{B95ECC63-F7FC-752B-687B-08655FBD5035}"/>
              </a:ext>
            </a:extLst>
          </p:cNvPr>
          <p:cNvSpPr/>
          <p:nvPr/>
        </p:nvSpPr>
        <p:spPr>
          <a:xfrm flipH="1">
            <a:off x="7701588" y="3821304"/>
            <a:ext cx="387758" cy="376435"/>
          </a:xfrm>
          <a:prstGeom prst="ellipse">
            <a:avLst/>
          </a:prstGeom>
          <a:solidFill>
            <a:srgbClr val="005664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4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6" name="Rectangle : coins arrondis 18 - 2">
            <a:extLst>
              <a:ext uri="{FF2B5EF4-FFF2-40B4-BE49-F238E27FC236}">
                <a16:creationId xmlns:a16="http://schemas.microsoft.com/office/drawing/2014/main" id="{212D6A81-A31A-B86F-0900-F28D8F3E571F}"/>
              </a:ext>
            </a:extLst>
          </p:cNvPr>
          <p:cNvSpPr/>
          <p:nvPr/>
        </p:nvSpPr>
        <p:spPr>
          <a:xfrm flipH="1">
            <a:off x="798186" y="4090843"/>
            <a:ext cx="1266136" cy="830853"/>
          </a:xfrm>
          <a:prstGeom prst="roundRect">
            <a:avLst>
              <a:gd name="adj" fmla="val 14957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9F56E4E1-B5C3-CB90-53E1-A7BBFF5E3399}"/>
              </a:ext>
            </a:extLst>
          </p:cNvPr>
          <p:cNvGrpSpPr/>
          <p:nvPr/>
        </p:nvGrpSpPr>
        <p:grpSpPr>
          <a:xfrm>
            <a:off x="1074396" y="4156015"/>
            <a:ext cx="625769" cy="765681"/>
            <a:chOff x="1242630" y="4677668"/>
            <a:chExt cx="625769" cy="765681"/>
          </a:xfrm>
        </p:grpSpPr>
        <p:grpSp>
          <p:nvGrpSpPr>
            <p:cNvPr id="167" name="Graphique 2">
              <a:extLst>
                <a:ext uri="{FF2B5EF4-FFF2-40B4-BE49-F238E27FC236}">
                  <a16:creationId xmlns:a16="http://schemas.microsoft.com/office/drawing/2014/main" id="{9FCC0203-B828-DEE5-5279-C88442D4E09B}"/>
                </a:ext>
              </a:extLst>
            </p:cNvPr>
            <p:cNvGrpSpPr/>
            <p:nvPr/>
          </p:nvGrpSpPr>
          <p:grpSpPr>
            <a:xfrm flipH="1">
              <a:off x="1395728" y="4677668"/>
              <a:ext cx="319573" cy="383989"/>
              <a:chOff x="981026" y="1344834"/>
              <a:chExt cx="2418112" cy="2905527"/>
            </a:xfrm>
          </p:grpSpPr>
          <p:grpSp>
            <p:nvGrpSpPr>
              <p:cNvPr id="170" name="Graphique 2">
                <a:extLst>
                  <a:ext uri="{FF2B5EF4-FFF2-40B4-BE49-F238E27FC236}">
                    <a16:creationId xmlns:a16="http://schemas.microsoft.com/office/drawing/2014/main" id="{F3D9C5E8-DD04-C01E-F906-FEDAAA524BA2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197" name="Graphique 2">
                  <a:extLst>
                    <a:ext uri="{FF2B5EF4-FFF2-40B4-BE49-F238E27FC236}">
                      <a16:creationId xmlns:a16="http://schemas.microsoft.com/office/drawing/2014/main" id="{48F34888-1F0C-A2BE-A183-06818F46583E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206" name="Graphique 2">
                    <a:extLst>
                      <a:ext uri="{FF2B5EF4-FFF2-40B4-BE49-F238E27FC236}">
                        <a16:creationId xmlns:a16="http://schemas.microsoft.com/office/drawing/2014/main" id="{1B4F739A-FA89-8F5C-A918-10E58E954060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210" name="Forme libre : forme 209">
                      <a:extLst>
                        <a:ext uri="{FF2B5EF4-FFF2-40B4-BE49-F238E27FC236}">
                          <a16:creationId xmlns:a16="http://schemas.microsoft.com/office/drawing/2014/main" id="{260DECC5-7CA5-F2AA-2E81-20D7D3A445D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1" name="Forme libre : forme 210">
                      <a:extLst>
                        <a:ext uri="{FF2B5EF4-FFF2-40B4-BE49-F238E27FC236}">
                          <a16:creationId xmlns:a16="http://schemas.microsoft.com/office/drawing/2014/main" id="{81FCAE06-FFB4-61B3-72ED-5C80B135D47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2" name="Forme libre : forme 211">
                      <a:extLst>
                        <a:ext uri="{FF2B5EF4-FFF2-40B4-BE49-F238E27FC236}">
                          <a16:creationId xmlns:a16="http://schemas.microsoft.com/office/drawing/2014/main" id="{B9953C52-B566-A733-1011-5FE58DE06153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207" name="Graphique 2">
                    <a:extLst>
                      <a:ext uri="{FF2B5EF4-FFF2-40B4-BE49-F238E27FC236}">
                        <a16:creationId xmlns:a16="http://schemas.microsoft.com/office/drawing/2014/main" id="{A67DE6AB-1B71-F6CE-3C7B-DEE02AC93DAE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208" name="Forme libre : forme 207">
                      <a:extLst>
                        <a:ext uri="{FF2B5EF4-FFF2-40B4-BE49-F238E27FC236}">
                          <a16:creationId xmlns:a16="http://schemas.microsoft.com/office/drawing/2014/main" id="{140A3358-2A15-79DC-C2EC-C912CF3944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9" name="Forme libre : forme 208">
                      <a:extLst>
                        <a:ext uri="{FF2B5EF4-FFF2-40B4-BE49-F238E27FC236}">
                          <a16:creationId xmlns:a16="http://schemas.microsoft.com/office/drawing/2014/main" id="{A663DDBD-19F5-47C6-FB12-121CA535080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198" name="Graphique 2">
                  <a:extLst>
                    <a:ext uri="{FF2B5EF4-FFF2-40B4-BE49-F238E27FC236}">
                      <a16:creationId xmlns:a16="http://schemas.microsoft.com/office/drawing/2014/main" id="{D7F9528C-203E-43E2-AD4F-1E6B7D59CB41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199" name="Graphique 2">
                    <a:extLst>
                      <a:ext uri="{FF2B5EF4-FFF2-40B4-BE49-F238E27FC236}">
                        <a16:creationId xmlns:a16="http://schemas.microsoft.com/office/drawing/2014/main" id="{F8CCE5D7-FCF2-2961-A3A9-311F77563858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203" name="Forme libre : forme 202">
                      <a:extLst>
                        <a:ext uri="{FF2B5EF4-FFF2-40B4-BE49-F238E27FC236}">
                          <a16:creationId xmlns:a16="http://schemas.microsoft.com/office/drawing/2014/main" id="{824BCC73-0465-034C-3588-9F08B763A2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4" name="Forme libre : forme 203">
                      <a:extLst>
                        <a:ext uri="{FF2B5EF4-FFF2-40B4-BE49-F238E27FC236}">
                          <a16:creationId xmlns:a16="http://schemas.microsoft.com/office/drawing/2014/main" id="{6E498392-2F99-32A0-3494-54FDECFFB72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5" name="Forme libre : forme 204">
                      <a:extLst>
                        <a:ext uri="{FF2B5EF4-FFF2-40B4-BE49-F238E27FC236}">
                          <a16:creationId xmlns:a16="http://schemas.microsoft.com/office/drawing/2014/main" id="{042E5415-41C3-622F-9821-02CF070002C5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200" name="Graphique 2">
                    <a:extLst>
                      <a:ext uri="{FF2B5EF4-FFF2-40B4-BE49-F238E27FC236}">
                        <a16:creationId xmlns:a16="http://schemas.microsoft.com/office/drawing/2014/main" id="{41BED410-385D-3141-C5B8-49231F30F916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201" name="Forme libre : forme 200">
                      <a:extLst>
                        <a:ext uri="{FF2B5EF4-FFF2-40B4-BE49-F238E27FC236}">
                          <a16:creationId xmlns:a16="http://schemas.microsoft.com/office/drawing/2014/main" id="{FA1E3682-CEB1-8EB6-DE1D-9495498539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2" name="Forme libre : forme 201">
                      <a:extLst>
                        <a:ext uri="{FF2B5EF4-FFF2-40B4-BE49-F238E27FC236}">
                          <a16:creationId xmlns:a16="http://schemas.microsoft.com/office/drawing/2014/main" id="{08D4252C-9B81-1968-23FE-956858AA9E6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71" name="Graphique 2">
                <a:extLst>
                  <a:ext uri="{FF2B5EF4-FFF2-40B4-BE49-F238E27FC236}">
                    <a16:creationId xmlns:a16="http://schemas.microsoft.com/office/drawing/2014/main" id="{380A7FFA-0830-06BE-2AB6-3D074AD9775D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191" name="Graphique 2">
                  <a:extLst>
                    <a:ext uri="{FF2B5EF4-FFF2-40B4-BE49-F238E27FC236}">
                      <a16:creationId xmlns:a16="http://schemas.microsoft.com/office/drawing/2014/main" id="{48C22905-BE5B-8900-FC25-E60D3B99D59E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195" name="Forme libre : forme 194">
                    <a:extLst>
                      <a:ext uri="{FF2B5EF4-FFF2-40B4-BE49-F238E27FC236}">
                        <a16:creationId xmlns:a16="http://schemas.microsoft.com/office/drawing/2014/main" id="{5533B0A8-38D0-B652-E36D-A315340C9FA5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96" name="Forme libre : forme 195">
                    <a:extLst>
                      <a:ext uri="{FF2B5EF4-FFF2-40B4-BE49-F238E27FC236}">
                        <a16:creationId xmlns:a16="http://schemas.microsoft.com/office/drawing/2014/main" id="{648608F2-F156-415A-03C0-95E9D0FEE3CC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92" name="Graphique 2">
                  <a:extLst>
                    <a:ext uri="{FF2B5EF4-FFF2-40B4-BE49-F238E27FC236}">
                      <a16:creationId xmlns:a16="http://schemas.microsoft.com/office/drawing/2014/main" id="{A2CF16A5-FDE5-44C9-DB54-0C48EDA9B34B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193" name="Forme libre : forme 192">
                    <a:extLst>
                      <a:ext uri="{FF2B5EF4-FFF2-40B4-BE49-F238E27FC236}">
                        <a16:creationId xmlns:a16="http://schemas.microsoft.com/office/drawing/2014/main" id="{E39CFF5C-8998-1F8A-8C66-C5181BBA1685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94" name="Forme libre : forme 193">
                    <a:extLst>
                      <a:ext uri="{FF2B5EF4-FFF2-40B4-BE49-F238E27FC236}">
                        <a16:creationId xmlns:a16="http://schemas.microsoft.com/office/drawing/2014/main" id="{A78FF8AF-C1F7-267D-DC5B-35299011A1C6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72" name="Forme libre : forme 171">
                <a:extLst>
                  <a:ext uri="{FF2B5EF4-FFF2-40B4-BE49-F238E27FC236}">
                    <a16:creationId xmlns:a16="http://schemas.microsoft.com/office/drawing/2014/main" id="{07A4A330-EACF-2985-BE1E-1EF5F78B08B4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rgbClr val="05535F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3" name="Forme libre : forme 172">
                <a:extLst>
                  <a:ext uri="{FF2B5EF4-FFF2-40B4-BE49-F238E27FC236}">
                    <a16:creationId xmlns:a16="http://schemas.microsoft.com/office/drawing/2014/main" id="{E2E32236-EDBC-E7A7-CBCD-05D685732861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4" name="Forme libre : forme 173">
                <a:extLst>
                  <a:ext uri="{FF2B5EF4-FFF2-40B4-BE49-F238E27FC236}">
                    <a16:creationId xmlns:a16="http://schemas.microsoft.com/office/drawing/2014/main" id="{990A223A-5DAB-80D7-EBA7-7E66BE0C4513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5" name="Forme libre : forme 174">
                <a:extLst>
                  <a:ext uri="{FF2B5EF4-FFF2-40B4-BE49-F238E27FC236}">
                    <a16:creationId xmlns:a16="http://schemas.microsoft.com/office/drawing/2014/main" id="{928E8859-46B1-EE79-AAAC-347BB122757E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rgbClr val="FEFAF4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6" name="Forme libre : forme 175">
                <a:extLst>
                  <a:ext uri="{FF2B5EF4-FFF2-40B4-BE49-F238E27FC236}">
                    <a16:creationId xmlns:a16="http://schemas.microsoft.com/office/drawing/2014/main" id="{87B06C3F-BE00-544E-2FAB-3B331464706A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77" name="Graphique 2">
                <a:extLst>
                  <a:ext uri="{FF2B5EF4-FFF2-40B4-BE49-F238E27FC236}">
                    <a16:creationId xmlns:a16="http://schemas.microsoft.com/office/drawing/2014/main" id="{1F462ADF-5175-C2AE-09EA-35ABDDFCFC0B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187" name="Forme libre : forme 186">
                  <a:extLst>
                    <a:ext uri="{FF2B5EF4-FFF2-40B4-BE49-F238E27FC236}">
                      <a16:creationId xmlns:a16="http://schemas.microsoft.com/office/drawing/2014/main" id="{74C8A595-51AB-DD23-0187-AA01F6F5C3F6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8" name="Forme libre : forme 187">
                  <a:extLst>
                    <a:ext uri="{FF2B5EF4-FFF2-40B4-BE49-F238E27FC236}">
                      <a16:creationId xmlns:a16="http://schemas.microsoft.com/office/drawing/2014/main" id="{62EECF8C-E87C-5546-1830-142DD995A007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9" name="Forme libre : forme 188">
                  <a:extLst>
                    <a:ext uri="{FF2B5EF4-FFF2-40B4-BE49-F238E27FC236}">
                      <a16:creationId xmlns:a16="http://schemas.microsoft.com/office/drawing/2014/main" id="{6A23DF1C-FDF4-3B5D-EF4E-86F3930ED5F4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90" name="Forme libre : forme 189">
                  <a:extLst>
                    <a:ext uri="{FF2B5EF4-FFF2-40B4-BE49-F238E27FC236}">
                      <a16:creationId xmlns:a16="http://schemas.microsoft.com/office/drawing/2014/main" id="{4F5807B1-35A0-E997-9074-5BFA03281AAD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178" name="Graphique 2">
                <a:extLst>
                  <a:ext uri="{FF2B5EF4-FFF2-40B4-BE49-F238E27FC236}">
                    <a16:creationId xmlns:a16="http://schemas.microsoft.com/office/drawing/2014/main" id="{3853CA56-4B92-844D-0341-9F4400437423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179" name="Forme libre : forme 178">
                  <a:extLst>
                    <a:ext uri="{FF2B5EF4-FFF2-40B4-BE49-F238E27FC236}">
                      <a16:creationId xmlns:a16="http://schemas.microsoft.com/office/drawing/2014/main" id="{6D079E41-BFF4-645C-02AA-5E64928359D2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0" name="Forme libre : forme 179">
                  <a:extLst>
                    <a:ext uri="{FF2B5EF4-FFF2-40B4-BE49-F238E27FC236}">
                      <a16:creationId xmlns:a16="http://schemas.microsoft.com/office/drawing/2014/main" id="{5D896105-F035-762A-1C12-35F9FF6797CD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1" name="Forme libre : forme 180">
                  <a:extLst>
                    <a:ext uri="{FF2B5EF4-FFF2-40B4-BE49-F238E27FC236}">
                      <a16:creationId xmlns:a16="http://schemas.microsoft.com/office/drawing/2014/main" id="{0C1CB804-8809-00B9-1D09-250A36945AFE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2" name="Forme libre : forme 181">
                  <a:extLst>
                    <a:ext uri="{FF2B5EF4-FFF2-40B4-BE49-F238E27FC236}">
                      <a16:creationId xmlns:a16="http://schemas.microsoft.com/office/drawing/2014/main" id="{FF547DF2-38C2-708C-6D47-E61D66A32F0B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3" name="Forme libre : forme 182">
                  <a:extLst>
                    <a:ext uri="{FF2B5EF4-FFF2-40B4-BE49-F238E27FC236}">
                      <a16:creationId xmlns:a16="http://schemas.microsoft.com/office/drawing/2014/main" id="{2D98A840-3830-51FD-7C62-352D8A40AA50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4" name="Forme libre : forme 183">
                  <a:extLst>
                    <a:ext uri="{FF2B5EF4-FFF2-40B4-BE49-F238E27FC236}">
                      <a16:creationId xmlns:a16="http://schemas.microsoft.com/office/drawing/2014/main" id="{CFB23C7A-7B85-9ADB-B452-A0565C5F50BE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5" name="Forme libre : forme 184">
                  <a:extLst>
                    <a:ext uri="{FF2B5EF4-FFF2-40B4-BE49-F238E27FC236}">
                      <a16:creationId xmlns:a16="http://schemas.microsoft.com/office/drawing/2014/main" id="{2ABA238B-3101-C1E0-D933-639129E1CC87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6" name="Forme libre : forme 185">
                  <a:extLst>
                    <a:ext uri="{FF2B5EF4-FFF2-40B4-BE49-F238E27FC236}">
                      <a16:creationId xmlns:a16="http://schemas.microsoft.com/office/drawing/2014/main" id="{0CF27269-0532-9F8D-9B67-CFDF93A2A31D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68" name="ZoneTexte 167">
              <a:extLst>
                <a:ext uri="{FF2B5EF4-FFF2-40B4-BE49-F238E27FC236}">
                  <a16:creationId xmlns:a16="http://schemas.microsoft.com/office/drawing/2014/main" id="{92E207CE-5097-DE03-BDE2-B992CF5B7332}"/>
                </a:ext>
              </a:extLst>
            </p:cNvPr>
            <p:cNvSpPr txBox="1"/>
            <p:nvPr/>
          </p:nvSpPr>
          <p:spPr>
            <a:xfrm>
              <a:off x="1352457" y="4717682"/>
              <a:ext cx="4061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16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40</a:t>
              </a:r>
              <a:endParaRPr lang="fr-MA" sz="16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69" name="ZoneTexte 168">
              <a:extLst>
                <a:ext uri="{FF2B5EF4-FFF2-40B4-BE49-F238E27FC236}">
                  <a16:creationId xmlns:a16="http://schemas.microsoft.com/office/drawing/2014/main" id="{94AFA335-78E4-0E7B-1927-69E80A2A5542}"/>
                </a:ext>
              </a:extLst>
            </p:cNvPr>
            <p:cNvSpPr txBox="1"/>
            <p:nvPr/>
          </p:nvSpPr>
          <p:spPr>
            <a:xfrm>
              <a:off x="1242630" y="5074017"/>
              <a:ext cx="6257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دقيقة</a:t>
              </a:r>
              <a:endParaRPr lang="fr-MA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164" name="Oval 86">
            <a:extLst>
              <a:ext uri="{FF2B5EF4-FFF2-40B4-BE49-F238E27FC236}">
                <a16:creationId xmlns:a16="http://schemas.microsoft.com/office/drawing/2014/main" id="{39E509E6-B5D0-46E9-700E-255A3C333581}"/>
              </a:ext>
            </a:extLst>
          </p:cNvPr>
          <p:cNvSpPr/>
          <p:nvPr/>
        </p:nvSpPr>
        <p:spPr>
          <a:xfrm flipH="1">
            <a:off x="4316296" y="3836066"/>
            <a:ext cx="3343038" cy="376435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5" name="ZoneTexte 164">
            <a:extLst>
              <a:ext uri="{FF2B5EF4-FFF2-40B4-BE49-F238E27FC236}">
                <a16:creationId xmlns:a16="http://schemas.microsoft.com/office/drawing/2014/main" id="{CB319A3C-91C9-BE1A-A4C3-338F4DC8BE98}"/>
              </a:ext>
            </a:extLst>
          </p:cNvPr>
          <p:cNvSpPr txBox="1"/>
          <p:nvPr/>
        </p:nvSpPr>
        <p:spPr>
          <a:xfrm>
            <a:off x="3209898" y="4306214"/>
            <a:ext cx="43227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Clr>
                <a:srgbClr val="106585"/>
              </a:buClr>
              <a:buFont typeface="Arial" panose="020B0604020202020204" pitchFamily="34" charset="0"/>
              <a:buChar char="•"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قراءة: طلاقة</a:t>
            </a:r>
          </a:p>
        </p:txBody>
      </p:sp>
      <p:sp>
        <p:nvSpPr>
          <p:cNvPr id="221" name="ZoneTexte 220">
            <a:extLst>
              <a:ext uri="{FF2B5EF4-FFF2-40B4-BE49-F238E27FC236}">
                <a16:creationId xmlns:a16="http://schemas.microsoft.com/office/drawing/2014/main" id="{907E5777-9B4C-DC03-1E5F-2BEF79452C7C}"/>
              </a:ext>
            </a:extLst>
          </p:cNvPr>
          <p:cNvSpPr txBox="1"/>
          <p:nvPr/>
        </p:nvSpPr>
        <p:spPr>
          <a:xfrm>
            <a:off x="1214703" y="2935749"/>
            <a:ext cx="4061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6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20</a:t>
            </a:r>
            <a:endParaRPr lang="fr-MA" sz="1600" b="1" dirty="0">
              <a:solidFill>
                <a:srgbClr val="00566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FC3F2745-4AE0-203F-D27F-1BABF3E9F28E}"/>
              </a:ext>
            </a:extLst>
          </p:cNvPr>
          <p:cNvGrpSpPr/>
          <p:nvPr/>
        </p:nvGrpSpPr>
        <p:grpSpPr>
          <a:xfrm>
            <a:off x="790237" y="4918099"/>
            <a:ext cx="7299109" cy="1129265"/>
            <a:chOff x="922446" y="1657338"/>
            <a:chExt cx="7299109" cy="1122895"/>
          </a:xfrm>
        </p:grpSpPr>
        <p:sp>
          <p:nvSpPr>
            <p:cNvPr id="8" name="Rectangle : coins arrondis 18 - 2">
              <a:extLst>
                <a:ext uri="{FF2B5EF4-FFF2-40B4-BE49-F238E27FC236}">
                  <a16:creationId xmlns:a16="http://schemas.microsoft.com/office/drawing/2014/main" id="{A73E3619-F4B3-7C76-DAE6-773ED43EF380}"/>
                </a:ext>
              </a:extLst>
            </p:cNvPr>
            <p:cNvSpPr/>
            <p:nvPr/>
          </p:nvSpPr>
          <p:spPr>
            <a:xfrm flipH="1">
              <a:off x="2289697" y="1825195"/>
              <a:ext cx="5743452" cy="955038"/>
            </a:xfrm>
            <a:prstGeom prst="roundRect">
              <a:avLst>
                <a:gd name="adj" fmla="val 14957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Oval 86">
              <a:extLst>
                <a:ext uri="{FF2B5EF4-FFF2-40B4-BE49-F238E27FC236}">
                  <a16:creationId xmlns:a16="http://schemas.microsoft.com/office/drawing/2014/main" id="{8962664F-986A-2E07-0C1F-C4B1F390B10F}"/>
                </a:ext>
              </a:extLst>
            </p:cNvPr>
            <p:cNvSpPr/>
            <p:nvPr/>
          </p:nvSpPr>
          <p:spPr>
            <a:xfrm flipH="1">
              <a:off x="7833797" y="165733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DA432FA9-6476-34A2-8A72-E9A7C0847FF2}"/>
                </a:ext>
              </a:extLst>
            </p:cNvPr>
            <p:cNvGrpSpPr/>
            <p:nvPr/>
          </p:nvGrpSpPr>
          <p:grpSpPr>
            <a:xfrm>
              <a:off x="922446" y="1825195"/>
              <a:ext cx="1266136" cy="955038"/>
              <a:chOff x="922446" y="1825195"/>
              <a:chExt cx="1266136" cy="955038"/>
            </a:xfrm>
          </p:grpSpPr>
          <p:sp>
            <p:nvSpPr>
              <p:cNvPr id="15" name="Rectangle : coins arrondis 18 - 2">
                <a:extLst>
                  <a:ext uri="{FF2B5EF4-FFF2-40B4-BE49-F238E27FC236}">
                    <a16:creationId xmlns:a16="http://schemas.microsoft.com/office/drawing/2014/main" id="{B245B861-702A-3422-F75C-A1094D53B1DC}"/>
                  </a:ext>
                </a:extLst>
              </p:cNvPr>
              <p:cNvSpPr/>
              <p:nvPr/>
            </p:nvSpPr>
            <p:spPr>
              <a:xfrm flipH="1">
                <a:off x="922446" y="1825195"/>
                <a:ext cx="1266136" cy="955038"/>
              </a:xfrm>
              <a:prstGeom prst="roundRect">
                <a:avLst>
                  <a:gd name="adj" fmla="val 14957"/>
                </a:avLst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grpSp>
            <p:nvGrpSpPr>
              <p:cNvPr id="16" name="Graphique 2">
                <a:extLst>
                  <a:ext uri="{FF2B5EF4-FFF2-40B4-BE49-F238E27FC236}">
                    <a16:creationId xmlns:a16="http://schemas.microsoft.com/office/drawing/2014/main" id="{187B0450-2FB6-2BBB-0410-4CAD9F7DC125}"/>
                  </a:ext>
                </a:extLst>
              </p:cNvPr>
              <p:cNvGrpSpPr/>
              <p:nvPr/>
            </p:nvGrpSpPr>
            <p:grpSpPr>
              <a:xfrm flipH="1">
                <a:off x="1395728" y="1969612"/>
                <a:ext cx="319573" cy="383989"/>
                <a:chOff x="981026" y="1344834"/>
                <a:chExt cx="2418112" cy="2905526"/>
              </a:xfrm>
            </p:grpSpPr>
            <p:grpSp>
              <p:nvGrpSpPr>
                <p:cNvPr id="18" name="Graphique 2">
                  <a:extLst>
                    <a:ext uri="{FF2B5EF4-FFF2-40B4-BE49-F238E27FC236}">
                      <a16:creationId xmlns:a16="http://schemas.microsoft.com/office/drawing/2014/main" id="{84EFA0BB-057B-150E-6143-BE17967D3669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2184485" cy="887190"/>
                  <a:chOff x="1098817" y="1344834"/>
                  <a:chExt cx="2184485" cy="887190"/>
                </a:xfrm>
              </p:grpSpPr>
              <p:grpSp>
                <p:nvGrpSpPr>
                  <p:cNvPr id="56" name="Graphique 2">
                    <a:extLst>
                      <a:ext uri="{FF2B5EF4-FFF2-40B4-BE49-F238E27FC236}">
                        <a16:creationId xmlns:a16="http://schemas.microsoft.com/office/drawing/2014/main" id="{533FD88C-C284-B520-2EB2-EBCAAEDA22D9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887190"/>
                    <a:chOff x="1098817" y="1344834"/>
                    <a:chExt cx="770041" cy="887190"/>
                  </a:xfrm>
                </p:grpSpPr>
                <p:grpSp>
                  <p:nvGrpSpPr>
                    <p:cNvPr id="213" name="Graphique 2">
                      <a:extLst>
                        <a:ext uri="{FF2B5EF4-FFF2-40B4-BE49-F238E27FC236}">
                          <a16:creationId xmlns:a16="http://schemas.microsoft.com/office/drawing/2014/main" id="{9CE46C6B-AD90-B3DB-5222-A25CFA22FDD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98817" y="1344834"/>
                      <a:ext cx="770041" cy="613581"/>
                      <a:chOff x="1098817" y="1344834"/>
                      <a:chExt cx="770041" cy="613581"/>
                    </a:xfrm>
                  </p:grpSpPr>
                  <p:sp>
                    <p:nvSpPr>
                      <p:cNvPr id="217" name="Forme libre : forme 216">
                        <a:extLst>
                          <a:ext uri="{FF2B5EF4-FFF2-40B4-BE49-F238E27FC236}">
                            <a16:creationId xmlns:a16="http://schemas.microsoft.com/office/drawing/2014/main" id="{7F909A2E-CC0C-C930-B3DC-05F20C92CC1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98817" y="1344834"/>
                        <a:ext cx="736597" cy="555518"/>
                      </a:xfrm>
                      <a:custGeom>
                        <a:avLst/>
                        <a:gdLst>
                          <a:gd name="connsiteX0" fmla="*/ 219483 w 736597"/>
                          <a:gd name="connsiteY0" fmla="*/ 62874 h 555518"/>
                          <a:gd name="connsiteX1" fmla="*/ 38464 w 736597"/>
                          <a:gd name="connsiteY1" fmla="*/ 555518 h 555518"/>
                          <a:gd name="connsiteX2" fmla="*/ 736597 w 736597"/>
                          <a:gd name="connsiteY2" fmla="*/ 152499 h 555518"/>
                          <a:gd name="connsiteX3" fmla="*/ 219483 w 73659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597" h="555518">
                            <a:moveTo>
                              <a:pt x="219483" y="62874"/>
                            </a:moveTo>
                            <a:cubicBezTo>
                              <a:pt x="26671" y="174021"/>
                              <a:pt x="-54404" y="394546"/>
                              <a:pt x="38464" y="555518"/>
                            </a:cubicBezTo>
                            <a:lnTo>
                              <a:pt x="736597" y="152499"/>
                            </a:lnTo>
                            <a:cubicBezTo>
                              <a:pt x="643729" y="-8178"/>
                              <a:pt x="412296" y="-48273"/>
                              <a:pt x="219483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218" name="Forme libre : forme 217">
                        <a:extLst>
                          <a:ext uri="{FF2B5EF4-FFF2-40B4-BE49-F238E27FC236}">
                            <a16:creationId xmlns:a16="http://schemas.microsoft.com/office/drawing/2014/main" id="{9EB80830-355F-D0DB-6E60-C957D9482C3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95894" y="1365598"/>
                        <a:ext cx="516229" cy="179200"/>
                      </a:xfrm>
                      <a:custGeom>
                        <a:avLst/>
                        <a:gdLst>
                          <a:gd name="connsiteX0" fmla="*/ 4127 w 516229"/>
                          <a:gd name="connsiteY0" fmla="*/ 62747 h 179200"/>
                          <a:gd name="connsiteX1" fmla="*/ 0 w 516229"/>
                          <a:gd name="connsiteY1" fmla="*/ 65400 h 179200"/>
                          <a:gd name="connsiteX2" fmla="*/ 457266 w 516229"/>
                          <a:gd name="connsiteY2" fmla="*/ 179201 h 179200"/>
                          <a:gd name="connsiteX3" fmla="*/ 516230 w 516229"/>
                          <a:gd name="connsiteY3" fmla="*/ 145296 h 179200"/>
                          <a:gd name="connsiteX4" fmla="*/ 4127 w 516229"/>
                          <a:gd name="connsiteY4" fmla="*/ 62747 h 1792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16229" h="179200">
                            <a:moveTo>
                              <a:pt x="4127" y="62747"/>
                            </a:moveTo>
                            <a:cubicBezTo>
                              <a:pt x="2653" y="63631"/>
                              <a:pt x="1474" y="64516"/>
                              <a:pt x="0" y="65400"/>
                            </a:cubicBezTo>
                            <a:cubicBezTo>
                              <a:pt x="177776" y="-8010"/>
                              <a:pt x="372357" y="37097"/>
                              <a:pt x="457266" y="179201"/>
                            </a:cubicBezTo>
                            <a:lnTo>
                              <a:pt x="516230" y="145296"/>
                            </a:lnTo>
                            <a:cubicBezTo>
                              <a:pt x="420708" y="-9189"/>
                              <a:pt x="193697" y="-46631"/>
                              <a:pt x="4127" y="62747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219" name="Forme libre : forme 218">
                        <a:extLst>
                          <a:ext uri="{FF2B5EF4-FFF2-40B4-BE49-F238E27FC236}">
                            <a16:creationId xmlns:a16="http://schemas.microsoft.com/office/drawing/2014/main" id="{85964DEB-2015-468A-AD35-092AE3331A29}"/>
                          </a:ext>
                        </a:extLst>
                      </p:cNvPr>
                      <p:cNvSpPr/>
                      <p:nvPr/>
                    </p:nvSpPr>
                    <p:spPr>
                      <a:xfrm rot="-1800044">
                        <a:off x="1083373" y="1632027"/>
                        <a:ext cx="806019" cy="133845"/>
                      </a:xfrm>
                      <a:custGeom>
                        <a:avLst/>
                        <a:gdLst>
                          <a:gd name="connsiteX0" fmla="*/ 806020 w 806019"/>
                          <a:gd name="connsiteY0" fmla="*/ 66923 h 133845"/>
                          <a:gd name="connsiteX1" fmla="*/ 403010 w 806019"/>
                          <a:gd name="connsiteY1" fmla="*/ 133845 h 133845"/>
                          <a:gd name="connsiteX2" fmla="*/ 0 w 806019"/>
                          <a:gd name="connsiteY2" fmla="*/ 66923 h 133845"/>
                          <a:gd name="connsiteX3" fmla="*/ 403010 w 806019"/>
                          <a:gd name="connsiteY3" fmla="*/ 0 h 133845"/>
                          <a:gd name="connsiteX4" fmla="*/ 806020 w 806019"/>
                          <a:gd name="connsiteY4" fmla="*/ 66923 h 13384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806019" h="133845">
                            <a:moveTo>
                              <a:pt x="806020" y="66923"/>
                            </a:moveTo>
                            <a:cubicBezTo>
                              <a:pt x="806020" y="103883"/>
                              <a:pt x="625586" y="133845"/>
                              <a:pt x="403010" y="133845"/>
                            </a:cubicBezTo>
                            <a:cubicBezTo>
                              <a:pt x="180434" y="133845"/>
                              <a:pt x="0" y="103883"/>
                              <a:pt x="0" y="66923"/>
                            </a:cubicBezTo>
                            <a:cubicBezTo>
                              <a:pt x="0" y="29962"/>
                              <a:pt x="180434" y="0"/>
                              <a:pt x="403010" y="0"/>
                            </a:cubicBezTo>
                            <a:cubicBezTo>
                              <a:pt x="625586" y="0"/>
                              <a:pt x="806020" y="29962"/>
                              <a:pt x="806020" y="66923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  <p:grpSp>
                  <p:nvGrpSpPr>
                    <p:cNvPr id="214" name="Graphique 2">
                      <a:extLst>
                        <a:ext uri="{FF2B5EF4-FFF2-40B4-BE49-F238E27FC236}">
                          <a16:creationId xmlns:a16="http://schemas.microsoft.com/office/drawing/2014/main" id="{ECBCC741-50FA-864E-F4B1-D0BDAD794E0C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426335" y="1651948"/>
                      <a:ext cx="412617" cy="580075"/>
                      <a:chOff x="1426335" y="1651948"/>
                      <a:chExt cx="412617" cy="580075"/>
                    </a:xfrm>
                  </p:grpSpPr>
                  <p:sp>
                    <p:nvSpPr>
                      <p:cNvPr id="215" name="Forme libre : forme 214">
                        <a:extLst>
                          <a:ext uri="{FF2B5EF4-FFF2-40B4-BE49-F238E27FC236}">
                            <a16:creationId xmlns:a16="http://schemas.microsoft.com/office/drawing/2014/main" id="{82108BDD-F745-3E75-A1DF-DC5E6588B79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426335" y="1651948"/>
                        <a:ext cx="412617" cy="580075"/>
                      </a:xfrm>
                      <a:custGeom>
                        <a:avLst/>
                        <a:gdLst>
                          <a:gd name="connsiteX0" fmla="*/ 412618 w 412617"/>
                          <a:gd name="connsiteY0" fmla="*/ 502538 h 580075"/>
                          <a:gd name="connsiteX1" fmla="*/ 278180 w 412617"/>
                          <a:gd name="connsiteY1" fmla="*/ 580075 h 580075"/>
                          <a:gd name="connsiteX2" fmla="*/ 10483 w 412617"/>
                          <a:gd name="connsiteY2" fmla="*/ 116324 h 580075"/>
                          <a:gd name="connsiteX3" fmla="*/ 38786 w 412617"/>
                          <a:gd name="connsiteY3" fmla="*/ 10483 h 580075"/>
                          <a:gd name="connsiteX4" fmla="*/ 144626 w 412617"/>
                          <a:gd name="connsiteY4" fmla="*/ 38786 h 580075"/>
                          <a:gd name="connsiteX5" fmla="*/ 412618 w 412617"/>
                          <a:gd name="connsiteY5" fmla="*/ 502538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617" h="580075">
                            <a:moveTo>
                              <a:pt x="412618" y="502538"/>
                            </a:moveTo>
                            <a:lnTo>
                              <a:pt x="278180" y="580075"/>
                            </a:lnTo>
                            <a:lnTo>
                              <a:pt x="10483" y="116324"/>
                            </a:lnTo>
                            <a:cubicBezTo>
                              <a:pt x="-11038" y="79176"/>
                              <a:pt x="1639" y="31710"/>
                              <a:pt x="38786" y="10483"/>
                            </a:cubicBezTo>
                            <a:cubicBezTo>
                              <a:pt x="75933" y="-11038"/>
                              <a:pt x="123399" y="1639"/>
                              <a:pt x="144626" y="38786"/>
                            </a:cubicBezTo>
                            <a:lnTo>
                              <a:pt x="412618" y="502538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216" name="Forme libre : forme 215">
                        <a:extLst>
                          <a:ext uri="{FF2B5EF4-FFF2-40B4-BE49-F238E27FC236}">
                            <a16:creationId xmlns:a16="http://schemas.microsoft.com/office/drawing/2014/main" id="{F58CBDDE-B9C5-81FD-49A6-7A14BA152FB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07280" y="1667149"/>
                        <a:ext cx="301895" cy="475249"/>
                      </a:xfrm>
                      <a:custGeom>
                        <a:avLst/>
                        <a:gdLst>
                          <a:gd name="connsiteX0" fmla="*/ 288923 w 301895"/>
                          <a:gd name="connsiteY0" fmla="*/ 475250 h 475249"/>
                          <a:gd name="connsiteX1" fmla="*/ 301896 w 301895"/>
                          <a:gd name="connsiteY1" fmla="*/ 467584 h 475249"/>
                          <a:gd name="connsiteX2" fmla="*/ 53362 w 301895"/>
                          <a:gd name="connsiteY2" fmla="*/ 37147 h 475249"/>
                          <a:gd name="connsiteX3" fmla="*/ 0 w 301895"/>
                          <a:gd name="connsiteY3" fmla="*/ 0 h 475249"/>
                          <a:gd name="connsiteX4" fmla="*/ 32135 w 301895"/>
                          <a:gd name="connsiteY4" fmla="*/ 30366 h 475249"/>
                          <a:gd name="connsiteX5" fmla="*/ 288923 w 301895"/>
                          <a:gd name="connsiteY5" fmla="*/ 475250 h 47524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301895" h="475249">
                            <a:moveTo>
                              <a:pt x="288923" y="475250"/>
                            </a:moveTo>
                            <a:lnTo>
                              <a:pt x="301896" y="467584"/>
                            </a:lnTo>
                            <a:lnTo>
                              <a:pt x="53362" y="37147"/>
                            </a:lnTo>
                            <a:cubicBezTo>
                              <a:pt x="41570" y="16510"/>
                              <a:pt x="21522" y="3833"/>
                              <a:pt x="0" y="0"/>
                            </a:cubicBezTo>
                            <a:cubicBezTo>
                              <a:pt x="12972" y="6486"/>
                              <a:pt x="24175" y="16805"/>
                              <a:pt x="32135" y="30366"/>
                            </a:cubicBezTo>
                            <a:lnTo>
                              <a:pt x="288923" y="475250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</p:grpSp>
              <p:grpSp>
                <p:nvGrpSpPr>
                  <p:cNvPr id="60" name="Graphique 2">
                    <a:extLst>
                      <a:ext uri="{FF2B5EF4-FFF2-40B4-BE49-F238E27FC236}">
                        <a16:creationId xmlns:a16="http://schemas.microsoft.com/office/drawing/2014/main" id="{B7D882AA-E40C-57A5-AA76-701AF5BC9B11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887190"/>
                    <a:chOff x="2513728" y="1344834"/>
                    <a:chExt cx="769575" cy="887190"/>
                  </a:xfrm>
                </p:grpSpPr>
                <p:grpSp>
                  <p:nvGrpSpPr>
                    <p:cNvPr id="64" name="Graphique 2">
                      <a:extLst>
                        <a:ext uri="{FF2B5EF4-FFF2-40B4-BE49-F238E27FC236}">
                          <a16:creationId xmlns:a16="http://schemas.microsoft.com/office/drawing/2014/main" id="{4C354ECC-7046-CBCD-DE04-C0CB73F7E3A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13728" y="1344834"/>
                      <a:ext cx="769575" cy="613500"/>
                      <a:chOff x="2513728" y="1344834"/>
                      <a:chExt cx="769575" cy="613500"/>
                    </a:xfrm>
                  </p:grpSpPr>
                  <p:sp>
                    <p:nvSpPr>
                      <p:cNvPr id="83" name="Forme libre : forme 82">
                        <a:extLst>
                          <a:ext uri="{FF2B5EF4-FFF2-40B4-BE49-F238E27FC236}">
                            <a16:creationId xmlns:a16="http://schemas.microsoft.com/office/drawing/2014/main" id="{31F35E9C-BA62-D935-72FA-A0006DA1121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6815" y="1344834"/>
                        <a:ext cx="736487" cy="555518"/>
                      </a:xfrm>
                      <a:custGeom>
                        <a:avLst/>
                        <a:gdLst>
                          <a:gd name="connsiteX0" fmla="*/ 517114 w 736487"/>
                          <a:gd name="connsiteY0" fmla="*/ 62874 h 555518"/>
                          <a:gd name="connsiteX1" fmla="*/ 0 w 736487"/>
                          <a:gd name="connsiteY1" fmla="*/ 152499 h 555518"/>
                          <a:gd name="connsiteX2" fmla="*/ 697839 w 736487"/>
                          <a:gd name="connsiteY2" fmla="*/ 555518 h 555518"/>
                          <a:gd name="connsiteX3" fmla="*/ 517114 w 73648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487" h="555518">
                            <a:moveTo>
                              <a:pt x="517114" y="62874"/>
                            </a:moveTo>
                            <a:cubicBezTo>
                              <a:pt x="324302" y="-48273"/>
                              <a:pt x="92868" y="-8178"/>
                              <a:pt x="0" y="152499"/>
                            </a:cubicBezTo>
                            <a:lnTo>
                              <a:pt x="697839" y="555518"/>
                            </a:lnTo>
                            <a:cubicBezTo>
                              <a:pt x="791002" y="394841"/>
                              <a:pt x="709926" y="174316"/>
                              <a:pt x="517114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60" name="Forme libre : forme 159">
                        <a:extLst>
                          <a:ext uri="{FF2B5EF4-FFF2-40B4-BE49-F238E27FC236}">
                            <a16:creationId xmlns:a16="http://schemas.microsoft.com/office/drawing/2014/main" id="{009157C7-A819-C779-76CE-185C3A59250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032678" y="1400042"/>
                        <a:ext cx="223421" cy="486747"/>
                      </a:xfrm>
                      <a:custGeom>
                        <a:avLst/>
                        <a:gdLst>
                          <a:gd name="connsiteX0" fmla="*/ 4422 w 223421"/>
                          <a:gd name="connsiteY0" fmla="*/ 2359 h 486747"/>
                          <a:gd name="connsiteX1" fmla="*/ 0 w 223421"/>
                          <a:gd name="connsiteY1" fmla="*/ 0 h 486747"/>
                          <a:gd name="connsiteX2" fmla="*/ 130311 w 223421"/>
                          <a:gd name="connsiteY2" fmla="*/ 452843 h 486747"/>
                          <a:gd name="connsiteX3" fmla="*/ 189275 w 223421"/>
                          <a:gd name="connsiteY3" fmla="*/ 486748 h 486747"/>
                          <a:gd name="connsiteX4" fmla="*/ 4422 w 223421"/>
                          <a:gd name="connsiteY4" fmla="*/ 2359 h 48674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23421" h="486747">
                            <a:moveTo>
                              <a:pt x="4422" y="2359"/>
                            </a:moveTo>
                            <a:cubicBezTo>
                              <a:pt x="2948" y="1474"/>
                              <a:pt x="1474" y="884"/>
                              <a:pt x="0" y="0"/>
                            </a:cubicBezTo>
                            <a:cubicBezTo>
                              <a:pt x="152422" y="117044"/>
                              <a:pt x="210796" y="308382"/>
                              <a:pt x="130311" y="452843"/>
                            </a:cubicBezTo>
                            <a:lnTo>
                              <a:pt x="189275" y="486748"/>
                            </a:lnTo>
                            <a:cubicBezTo>
                              <a:pt x="275067" y="326955"/>
                              <a:pt x="193992" y="111737"/>
                              <a:pt x="4422" y="2359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63" name="Forme libre : forme 162">
                        <a:extLst>
                          <a:ext uri="{FF2B5EF4-FFF2-40B4-BE49-F238E27FC236}">
                            <a16:creationId xmlns:a16="http://schemas.microsoft.com/office/drawing/2014/main" id="{EC2D514E-B4BE-62D5-ABB3-D6B75B1C6967}"/>
                          </a:ext>
                        </a:extLst>
                      </p:cNvPr>
                      <p:cNvSpPr/>
                      <p:nvPr/>
                    </p:nvSpPr>
                    <p:spPr>
                      <a:xfrm rot="-3599956">
                        <a:off x="2829282" y="1295859"/>
                        <a:ext cx="133845" cy="806019"/>
                      </a:xfrm>
                      <a:custGeom>
                        <a:avLst/>
                        <a:gdLst>
                          <a:gd name="connsiteX0" fmla="*/ 133845 w 133845"/>
                          <a:gd name="connsiteY0" fmla="*/ 403010 h 806019"/>
                          <a:gd name="connsiteX1" fmla="*/ 66923 w 133845"/>
                          <a:gd name="connsiteY1" fmla="*/ 806020 h 806019"/>
                          <a:gd name="connsiteX2" fmla="*/ 0 w 133845"/>
                          <a:gd name="connsiteY2" fmla="*/ 403010 h 806019"/>
                          <a:gd name="connsiteX3" fmla="*/ 66923 w 133845"/>
                          <a:gd name="connsiteY3" fmla="*/ 0 h 806019"/>
                          <a:gd name="connsiteX4" fmla="*/ 133845 w 133845"/>
                          <a:gd name="connsiteY4" fmla="*/ 403010 h 80601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33845" h="806019">
                            <a:moveTo>
                              <a:pt x="133845" y="403010"/>
                            </a:moveTo>
                            <a:cubicBezTo>
                              <a:pt x="133845" y="625586"/>
                              <a:pt x="103883" y="806020"/>
                              <a:pt x="66923" y="806020"/>
                            </a:cubicBezTo>
                            <a:cubicBezTo>
                              <a:pt x="29962" y="806020"/>
                              <a:pt x="0" y="625586"/>
                              <a:pt x="0" y="403010"/>
                            </a:cubicBezTo>
                            <a:cubicBezTo>
                              <a:pt x="0" y="180434"/>
                              <a:pt x="29962" y="0"/>
                              <a:pt x="66923" y="0"/>
                            </a:cubicBezTo>
                            <a:cubicBezTo>
                              <a:pt x="103883" y="0"/>
                              <a:pt x="133845" y="180434"/>
                              <a:pt x="133845" y="403010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  <p:grpSp>
                  <p:nvGrpSpPr>
                    <p:cNvPr id="65" name="Graphique 2">
                      <a:extLst>
                        <a:ext uri="{FF2B5EF4-FFF2-40B4-BE49-F238E27FC236}">
                          <a16:creationId xmlns:a16="http://schemas.microsoft.com/office/drawing/2014/main" id="{0EFEC5AA-EEED-8400-BF5B-3E6CF43DCCB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43277" y="1651948"/>
                      <a:ext cx="412322" cy="580075"/>
                      <a:chOff x="2543277" y="1651948"/>
                      <a:chExt cx="412322" cy="580075"/>
                    </a:xfrm>
                  </p:grpSpPr>
                  <p:sp>
                    <p:nvSpPr>
                      <p:cNvPr id="67" name="Forme libre : forme 66">
                        <a:extLst>
                          <a:ext uri="{FF2B5EF4-FFF2-40B4-BE49-F238E27FC236}">
                            <a16:creationId xmlns:a16="http://schemas.microsoft.com/office/drawing/2014/main" id="{FC45B136-2FC0-A686-220D-0FE178C5AC0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3277" y="1651948"/>
                        <a:ext cx="412322" cy="580075"/>
                      </a:xfrm>
                      <a:custGeom>
                        <a:avLst/>
                        <a:gdLst>
                          <a:gd name="connsiteX0" fmla="*/ 134438 w 412322"/>
                          <a:gd name="connsiteY0" fmla="*/ 580075 h 580075"/>
                          <a:gd name="connsiteX1" fmla="*/ 0 w 412322"/>
                          <a:gd name="connsiteY1" fmla="*/ 502538 h 580075"/>
                          <a:gd name="connsiteX2" fmla="*/ 267697 w 412322"/>
                          <a:gd name="connsiteY2" fmla="*/ 38786 h 580075"/>
                          <a:gd name="connsiteX3" fmla="*/ 373537 w 412322"/>
                          <a:gd name="connsiteY3" fmla="*/ 10483 h 580075"/>
                          <a:gd name="connsiteX4" fmla="*/ 401840 w 412322"/>
                          <a:gd name="connsiteY4" fmla="*/ 116324 h 580075"/>
                          <a:gd name="connsiteX5" fmla="*/ 134438 w 412322"/>
                          <a:gd name="connsiteY5" fmla="*/ 580075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322" h="580075">
                            <a:moveTo>
                              <a:pt x="134438" y="580075"/>
                            </a:moveTo>
                            <a:lnTo>
                              <a:pt x="0" y="502538"/>
                            </a:lnTo>
                            <a:lnTo>
                              <a:pt x="267697" y="38786"/>
                            </a:lnTo>
                            <a:cubicBezTo>
                              <a:pt x="289218" y="1639"/>
                              <a:pt x="336684" y="-11038"/>
                              <a:pt x="373537" y="10483"/>
                            </a:cubicBezTo>
                            <a:cubicBezTo>
                              <a:pt x="410684" y="32005"/>
                              <a:pt x="423361" y="79471"/>
                              <a:pt x="401840" y="116324"/>
                            </a:cubicBezTo>
                            <a:lnTo>
                              <a:pt x="134438" y="580075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68" name="Forme libre : forme 67">
                        <a:extLst>
                          <a:ext uri="{FF2B5EF4-FFF2-40B4-BE49-F238E27FC236}">
                            <a16:creationId xmlns:a16="http://schemas.microsoft.com/office/drawing/2014/main" id="{E5049003-34E9-269D-1CF4-CDDA9D54D00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66807" y="1701348"/>
                        <a:ext cx="271718" cy="495297"/>
                      </a:xfrm>
                      <a:custGeom>
                        <a:avLst/>
                        <a:gdLst>
                          <a:gd name="connsiteX0" fmla="*/ 0 w 271718"/>
                          <a:gd name="connsiteY0" fmla="*/ 487632 h 495297"/>
                          <a:gd name="connsiteX1" fmla="*/ 12972 w 271718"/>
                          <a:gd name="connsiteY1" fmla="*/ 495297 h 495297"/>
                          <a:gd name="connsiteX2" fmla="*/ 261505 w 271718"/>
                          <a:gd name="connsiteY2" fmla="*/ 64860 h 495297"/>
                          <a:gd name="connsiteX3" fmla="*/ 267107 w 271718"/>
                          <a:gd name="connsiteY3" fmla="*/ 0 h 495297"/>
                          <a:gd name="connsiteX4" fmla="*/ 256788 w 271718"/>
                          <a:gd name="connsiteY4" fmla="*/ 43044 h 495297"/>
                          <a:gd name="connsiteX5" fmla="*/ 0 w 271718"/>
                          <a:gd name="connsiteY5" fmla="*/ 487632 h 49529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71718" h="495297">
                            <a:moveTo>
                              <a:pt x="0" y="487632"/>
                            </a:moveTo>
                            <a:lnTo>
                              <a:pt x="12972" y="495297"/>
                            </a:lnTo>
                            <a:lnTo>
                              <a:pt x="261505" y="64860"/>
                            </a:lnTo>
                            <a:cubicBezTo>
                              <a:pt x="273298" y="44223"/>
                              <a:pt x="274477" y="20637"/>
                              <a:pt x="267107" y="0"/>
                            </a:cubicBezTo>
                            <a:cubicBezTo>
                              <a:pt x="267991" y="14446"/>
                              <a:pt x="264748" y="29482"/>
                              <a:pt x="256788" y="43044"/>
                            </a:cubicBezTo>
                            <a:lnTo>
                              <a:pt x="0" y="487632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</p:grpSp>
            </p:grpSp>
            <p:grpSp>
              <p:nvGrpSpPr>
                <p:cNvPr id="19" name="Graphique 2">
                  <a:extLst>
                    <a:ext uri="{FF2B5EF4-FFF2-40B4-BE49-F238E27FC236}">
                      <a16:creationId xmlns:a16="http://schemas.microsoft.com/office/drawing/2014/main" id="{16E1527A-1BA9-3FDF-3F73-1A8D8A166F36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1765971" cy="705798"/>
                  <a:chOff x="1307097" y="3544562"/>
                  <a:chExt cx="1765971" cy="705798"/>
                </a:xfrm>
              </p:grpSpPr>
              <p:grpSp>
                <p:nvGrpSpPr>
                  <p:cNvPr id="40" name="Graphique 2">
                    <a:extLst>
                      <a:ext uri="{FF2B5EF4-FFF2-40B4-BE49-F238E27FC236}">
                        <a16:creationId xmlns:a16="http://schemas.microsoft.com/office/drawing/2014/main" id="{4A0AED45-C25B-E3CE-47E9-F5D308E59FC4}"/>
                      </a:ext>
                    </a:extLst>
                  </p:cNvPr>
                  <p:cNvGrpSpPr/>
                  <p:nvPr/>
                </p:nvGrpSpPr>
                <p:grpSpPr>
                  <a:xfrm>
                    <a:off x="1307097" y="3544562"/>
                    <a:ext cx="737344" cy="705798"/>
                    <a:chOff x="1307097" y="3544562"/>
                    <a:chExt cx="737344" cy="705798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55AF85BD-670B-DF30-7D48-D97BF42EA82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51910" y="3575813"/>
                      <a:ext cx="692531" cy="674548"/>
                    </a:xfrm>
                    <a:custGeom>
                      <a:avLst/>
                      <a:gdLst>
                        <a:gd name="connsiteX0" fmla="*/ 692532 w 692531"/>
                        <a:gd name="connsiteY0" fmla="*/ 63386 h 674548"/>
                        <a:gd name="connsiteX1" fmla="*/ 438692 w 692531"/>
                        <a:gd name="connsiteY1" fmla="*/ 0 h 674548"/>
                        <a:gd name="connsiteX2" fmla="*/ 0 w 692531"/>
                        <a:gd name="connsiteY2" fmla="*/ 674548 h 674548"/>
                        <a:gd name="connsiteX3" fmla="*/ 65745 w 692531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531" h="674548">
                          <a:moveTo>
                            <a:pt x="692532" y="63386"/>
                          </a:moveTo>
                          <a:lnTo>
                            <a:pt x="438692" y="0"/>
                          </a:lnTo>
                          <a:lnTo>
                            <a:pt x="0" y="674548"/>
                          </a:lnTo>
                          <a:lnTo>
                            <a:pt x="65745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DAF7185D-B82A-EB60-A93E-F6C0C66FD63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07097" y="3544562"/>
                      <a:ext cx="483504" cy="705798"/>
                    </a:xfrm>
                    <a:custGeom>
                      <a:avLst/>
                      <a:gdLst>
                        <a:gd name="connsiteX0" fmla="*/ 358501 w 483504"/>
                        <a:gd name="connsiteY0" fmla="*/ 0 h 705798"/>
                        <a:gd name="connsiteX1" fmla="*/ 0 w 483504"/>
                        <a:gd name="connsiteY1" fmla="*/ 705799 h 705798"/>
                        <a:gd name="connsiteX2" fmla="*/ 44813 w 483504"/>
                        <a:gd name="connsiteY2" fmla="*/ 705799 h 705798"/>
                        <a:gd name="connsiteX3" fmla="*/ 483505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358501" y="0"/>
                          </a:moveTo>
                          <a:lnTo>
                            <a:pt x="0" y="705799"/>
                          </a:lnTo>
                          <a:lnTo>
                            <a:pt x="44813" y="705799"/>
                          </a:lnTo>
                          <a:lnTo>
                            <a:pt x="483505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B6853E7B-A2E9-A849-2B91-76E226C2BDB5}"/>
                      </a:ext>
                    </a:extLst>
                  </p:cNvPr>
                  <p:cNvGrpSpPr/>
                  <p:nvPr/>
                </p:nvGrpSpPr>
                <p:grpSpPr>
                  <a:xfrm>
                    <a:off x="2335429" y="3544562"/>
                    <a:ext cx="737639" cy="705798"/>
                    <a:chOff x="2335429" y="3544562"/>
                    <a:chExt cx="737639" cy="705798"/>
                  </a:xfrm>
                </p:grpSpPr>
                <p:sp>
                  <p:nvSpPr>
                    <p:cNvPr id="42" name="Forme libre : forme 41">
                      <a:extLst>
                        <a:ext uri="{FF2B5EF4-FFF2-40B4-BE49-F238E27FC236}">
                          <a16:creationId xmlns:a16="http://schemas.microsoft.com/office/drawing/2014/main" id="{DB17B4FF-DE59-ABAD-63D0-1632240873F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35429" y="3575813"/>
                      <a:ext cx="692826" cy="674548"/>
                    </a:xfrm>
                    <a:custGeom>
                      <a:avLst/>
                      <a:gdLst>
                        <a:gd name="connsiteX0" fmla="*/ 0 w 692826"/>
                        <a:gd name="connsiteY0" fmla="*/ 63386 h 674548"/>
                        <a:gd name="connsiteX1" fmla="*/ 254135 w 692826"/>
                        <a:gd name="connsiteY1" fmla="*/ 0 h 674548"/>
                        <a:gd name="connsiteX2" fmla="*/ 692827 w 692826"/>
                        <a:gd name="connsiteY2" fmla="*/ 674548 h 674548"/>
                        <a:gd name="connsiteX3" fmla="*/ 627082 w 692826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826" h="674548">
                          <a:moveTo>
                            <a:pt x="0" y="63386"/>
                          </a:moveTo>
                          <a:lnTo>
                            <a:pt x="254135" y="0"/>
                          </a:lnTo>
                          <a:lnTo>
                            <a:pt x="692827" y="674548"/>
                          </a:lnTo>
                          <a:lnTo>
                            <a:pt x="627082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5F09661F-C9A1-3362-F720-4865AC52717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9564" y="3544562"/>
                      <a:ext cx="483504" cy="705798"/>
                    </a:xfrm>
                    <a:custGeom>
                      <a:avLst/>
                      <a:gdLst>
                        <a:gd name="connsiteX0" fmla="*/ 125004 w 483504"/>
                        <a:gd name="connsiteY0" fmla="*/ 0 h 705798"/>
                        <a:gd name="connsiteX1" fmla="*/ 483505 w 483504"/>
                        <a:gd name="connsiteY1" fmla="*/ 705799 h 705798"/>
                        <a:gd name="connsiteX2" fmla="*/ 438692 w 483504"/>
                        <a:gd name="connsiteY2" fmla="*/ 705799 h 705798"/>
                        <a:gd name="connsiteX3" fmla="*/ 0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125004" y="0"/>
                          </a:moveTo>
                          <a:lnTo>
                            <a:pt x="483505" y="705799"/>
                          </a:lnTo>
                          <a:lnTo>
                            <a:pt x="438692" y="705799"/>
                          </a:lnTo>
                          <a:lnTo>
                            <a:pt x="0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52BFF612-65E4-37CA-D383-334483B9F6E5}"/>
                    </a:ext>
                  </a:extLst>
                </p:cNvPr>
                <p:cNvSpPr/>
                <p:nvPr/>
              </p:nvSpPr>
              <p:spPr>
                <a:xfrm>
                  <a:off x="981026" y="1717268"/>
                  <a:ext cx="2418112" cy="2418112"/>
                </a:xfrm>
                <a:custGeom>
                  <a:avLst/>
                  <a:gdLst>
                    <a:gd name="connsiteX0" fmla="*/ 2418113 w 2418112"/>
                    <a:gd name="connsiteY0" fmla="*/ 1209056 h 2418112"/>
                    <a:gd name="connsiteX1" fmla="*/ 1209056 w 2418112"/>
                    <a:gd name="connsiteY1" fmla="*/ 2418113 h 2418112"/>
                    <a:gd name="connsiteX2" fmla="*/ 0 w 2418112"/>
                    <a:gd name="connsiteY2" fmla="*/ 1209056 h 2418112"/>
                    <a:gd name="connsiteX3" fmla="*/ 1209056 w 2418112"/>
                    <a:gd name="connsiteY3" fmla="*/ 0 h 2418112"/>
                    <a:gd name="connsiteX4" fmla="*/ 2418113 w 2418112"/>
                    <a:gd name="connsiteY4" fmla="*/ 1209056 h 24181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18112" h="2418112">
                      <a:moveTo>
                        <a:pt x="2418113" y="1209056"/>
                      </a:moveTo>
                      <a:cubicBezTo>
                        <a:pt x="2418113" y="1876800"/>
                        <a:pt x="1876800" y="2418113"/>
                        <a:pt x="1209056" y="2418113"/>
                      </a:cubicBezTo>
                      <a:cubicBezTo>
                        <a:pt x="541313" y="2418113"/>
                        <a:pt x="0" y="1876800"/>
                        <a:pt x="0" y="1209056"/>
                      </a:cubicBezTo>
                      <a:cubicBezTo>
                        <a:pt x="0" y="541313"/>
                        <a:pt x="541313" y="0"/>
                        <a:pt x="1209056" y="0"/>
                      </a:cubicBezTo>
                      <a:cubicBezTo>
                        <a:pt x="1876800" y="0"/>
                        <a:pt x="2418113" y="541313"/>
                        <a:pt x="2418113" y="1209056"/>
                      </a:cubicBezTo>
                      <a:close/>
                    </a:path>
                  </a:pathLst>
                </a:custGeom>
                <a:solidFill>
                  <a:srgbClr val="05535F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CC94F584-C75E-71DC-5F72-C3032B872C00}"/>
                    </a:ext>
                  </a:extLst>
                </p:cNvPr>
                <p:cNvSpPr/>
                <p:nvPr/>
              </p:nvSpPr>
              <p:spPr>
                <a:xfrm>
                  <a:off x="1018763" y="1755005"/>
                  <a:ext cx="2342638" cy="2342639"/>
                </a:xfrm>
                <a:custGeom>
                  <a:avLst/>
                  <a:gdLst>
                    <a:gd name="connsiteX0" fmla="*/ 2342639 w 2342638"/>
                    <a:gd name="connsiteY0" fmla="*/ 1171320 h 2342639"/>
                    <a:gd name="connsiteX1" fmla="*/ 1171319 w 2342638"/>
                    <a:gd name="connsiteY1" fmla="*/ 2342639 h 2342639"/>
                    <a:gd name="connsiteX2" fmla="*/ 0 w 2342638"/>
                    <a:gd name="connsiteY2" fmla="*/ 1171320 h 2342639"/>
                    <a:gd name="connsiteX3" fmla="*/ 1171319 w 2342638"/>
                    <a:gd name="connsiteY3" fmla="*/ 0 h 2342639"/>
                    <a:gd name="connsiteX4" fmla="*/ 2342639 w 2342638"/>
                    <a:gd name="connsiteY4" fmla="*/ 1171320 h 23426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42638" h="2342639">
                      <a:moveTo>
                        <a:pt x="2342639" y="1171320"/>
                      </a:moveTo>
                      <a:cubicBezTo>
                        <a:pt x="2342639" y="1818221"/>
                        <a:pt x="1818221" y="2342639"/>
                        <a:pt x="1171319" y="2342639"/>
                      </a:cubicBezTo>
                      <a:cubicBezTo>
                        <a:pt x="524417" y="2342639"/>
                        <a:pt x="0" y="1818221"/>
                        <a:pt x="0" y="1171320"/>
                      </a:cubicBezTo>
                      <a:cubicBezTo>
                        <a:pt x="0" y="524418"/>
                        <a:pt x="524417" y="0"/>
                        <a:pt x="1171319" y="0"/>
                      </a:cubicBezTo>
                      <a:cubicBezTo>
                        <a:pt x="1818221" y="0"/>
                        <a:pt x="2342639" y="524418"/>
                        <a:pt x="2342639" y="1171320"/>
                      </a:cubicBezTo>
                      <a:close/>
                    </a:path>
                  </a:pathLst>
                </a:custGeom>
                <a:solidFill>
                  <a:srgbClr val="098385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07A19C10-E126-1E1D-DE10-A1827E382A94}"/>
                    </a:ext>
                  </a:extLst>
                </p:cNvPr>
                <p:cNvSpPr/>
                <p:nvPr/>
              </p:nvSpPr>
              <p:spPr>
                <a:xfrm>
                  <a:off x="1140524" y="1876766"/>
                  <a:ext cx="2099117" cy="2099117"/>
                </a:xfrm>
                <a:custGeom>
                  <a:avLst/>
                  <a:gdLst>
                    <a:gd name="connsiteX0" fmla="*/ 2099118 w 2099117"/>
                    <a:gd name="connsiteY0" fmla="*/ 1049559 h 2099117"/>
                    <a:gd name="connsiteX1" fmla="*/ 1049559 w 2099117"/>
                    <a:gd name="connsiteY1" fmla="*/ 2099118 h 2099117"/>
                    <a:gd name="connsiteX2" fmla="*/ 0 w 2099117"/>
                    <a:gd name="connsiteY2" fmla="*/ 1049559 h 2099117"/>
                    <a:gd name="connsiteX3" fmla="*/ 1049559 w 2099117"/>
                    <a:gd name="connsiteY3" fmla="*/ 0 h 2099117"/>
                    <a:gd name="connsiteX4" fmla="*/ 2099118 w 2099117"/>
                    <a:gd name="connsiteY4" fmla="*/ 1049559 h 20991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99117" h="2099117">
                      <a:moveTo>
                        <a:pt x="2099118" y="1049559"/>
                      </a:moveTo>
                      <a:cubicBezTo>
                        <a:pt x="2099118" y="1629214"/>
                        <a:pt x="1629214" y="2099118"/>
                        <a:pt x="1049559" y="2099118"/>
                      </a:cubicBezTo>
                      <a:cubicBezTo>
                        <a:pt x="469904" y="2099118"/>
                        <a:pt x="0" y="1629214"/>
                        <a:pt x="0" y="1049559"/>
                      </a:cubicBezTo>
                      <a:cubicBezTo>
                        <a:pt x="0" y="469903"/>
                        <a:pt x="469904" y="0"/>
                        <a:pt x="1049559" y="0"/>
                      </a:cubicBezTo>
                      <a:cubicBezTo>
                        <a:pt x="1629214" y="0"/>
                        <a:pt x="2099118" y="469903"/>
                        <a:pt x="2099118" y="10495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F9DEC16E-21C5-DA5B-F5BB-14A51873D102}"/>
                    </a:ext>
                  </a:extLst>
                </p:cNvPr>
                <p:cNvSpPr/>
                <p:nvPr/>
              </p:nvSpPr>
              <p:spPr>
                <a:xfrm>
                  <a:off x="1173538" y="1909782"/>
                  <a:ext cx="2033081" cy="2033079"/>
                </a:xfrm>
                <a:custGeom>
                  <a:avLst/>
                  <a:gdLst>
                    <a:gd name="connsiteX0" fmla="*/ 2033078 w 2033077"/>
                    <a:gd name="connsiteY0" fmla="*/ 1016539 h 2033078"/>
                    <a:gd name="connsiteX1" fmla="*/ 1016539 w 2033077"/>
                    <a:gd name="connsiteY1" fmla="*/ 2033078 h 2033078"/>
                    <a:gd name="connsiteX2" fmla="*/ 0 w 2033077"/>
                    <a:gd name="connsiteY2" fmla="*/ 1016539 h 2033078"/>
                    <a:gd name="connsiteX3" fmla="*/ 1016539 w 2033077"/>
                    <a:gd name="connsiteY3" fmla="*/ 0 h 2033078"/>
                    <a:gd name="connsiteX4" fmla="*/ 2033078 w 2033077"/>
                    <a:gd name="connsiteY4" fmla="*/ 1016539 h 20330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33077" h="2033078">
                      <a:moveTo>
                        <a:pt x="2033078" y="1016539"/>
                      </a:moveTo>
                      <a:cubicBezTo>
                        <a:pt x="2033078" y="1577958"/>
                        <a:pt x="1577958" y="2033078"/>
                        <a:pt x="1016539" y="2033078"/>
                      </a:cubicBezTo>
                      <a:cubicBezTo>
                        <a:pt x="455120" y="2033078"/>
                        <a:pt x="0" y="1577958"/>
                        <a:pt x="0" y="1016539"/>
                      </a:cubicBezTo>
                      <a:cubicBezTo>
                        <a:pt x="0" y="455120"/>
                        <a:pt x="455120" y="0"/>
                        <a:pt x="1016539" y="0"/>
                      </a:cubicBezTo>
                      <a:cubicBezTo>
                        <a:pt x="1577958" y="0"/>
                        <a:pt x="2033078" y="455120"/>
                        <a:pt x="2033078" y="1016539"/>
                      </a:cubicBezTo>
                      <a:close/>
                    </a:path>
                  </a:pathLst>
                </a:custGeom>
                <a:solidFill>
                  <a:srgbClr val="FEFAF4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A74FB99A-D6B9-DCCF-C0F6-A869062C4375}"/>
                    </a:ext>
                  </a:extLst>
                </p:cNvPr>
                <p:cNvSpPr/>
                <p:nvPr/>
              </p:nvSpPr>
              <p:spPr>
                <a:xfrm>
                  <a:off x="1173839" y="2127068"/>
                  <a:ext cx="1788377" cy="1815795"/>
                </a:xfrm>
                <a:custGeom>
                  <a:avLst/>
                  <a:gdLst>
                    <a:gd name="connsiteX0" fmla="*/ 1160706 w 1788377"/>
                    <a:gd name="connsiteY0" fmla="*/ 1677525 h 1815795"/>
                    <a:gd name="connsiteX1" fmla="*/ 144167 w 1788377"/>
                    <a:gd name="connsiteY1" fmla="*/ 660986 h 1815795"/>
                    <a:gd name="connsiteX2" fmla="*/ 388867 w 1788377"/>
                    <a:gd name="connsiteY2" fmla="*/ 0 h 1815795"/>
                    <a:gd name="connsiteX3" fmla="*/ 0 w 1788377"/>
                    <a:gd name="connsiteY3" fmla="*/ 799257 h 1815795"/>
                    <a:gd name="connsiteX4" fmla="*/ 1016539 w 1788377"/>
                    <a:gd name="connsiteY4" fmla="*/ 1815796 h 1815795"/>
                    <a:gd name="connsiteX5" fmla="*/ 1788377 w 1788377"/>
                    <a:gd name="connsiteY5" fmla="*/ 1460243 h 1815795"/>
                    <a:gd name="connsiteX6" fmla="*/ 1160706 w 1788377"/>
                    <a:gd name="connsiteY6" fmla="*/ 1677525 h 18157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88377" h="1815795">
                      <a:moveTo>
                        <a:pt x="1160706" y="1677525"/>
                      </a:moveTo>
                      <a:cubicBezTo>
                        <a:pt x="599369" y="1677525"/>
                        <a:pt x="144167" y="1222323"/>
                        <a:pt x="144167" y="660986"/>
                      </a:cubicBezTo>
                      <a:cubicBezTo>
                        <a:pt x="144167" y="408620"/>
                        <a:pt x="236445" y="177776"/>
                        <a:pt x="388867" y="0"/>
                      </a:cubicBezTo>
                      <a:cubicBezTo>
                        <a:pt x="152127" y="186031"/>
                        <a:pt x="0" y="474955"/>
                        <a:pt x="0" y="799257"/>
                      </a:cubicBezTo>
                      <a:cubicBezTo>
                        <a:pt x="0" y="1360594"/>
                        <a:pt x="455202" y="1815796"/>
                        <a:pt x="1016539" y="1815796"/>
                      </a:cubicBezTo>
                      <a:cubicBezTo>
                        <a:pt x="1325510" y="1815796"/>
                        <a:pt x="1602051" y="1677820"/>
                        <a:pt x="1788377" y="1460243"/>
                      </a:cubicBezTo>
                      <a:cubicBezTo>
                        <a:pt x="1615318" y="1596155"/>
                        <a:pt x="1397446" y="1677525"/>
                        <a:pt x="1160706" y="1677525"/>
                      </a:cubicBezTo>
                      <a:close/>
                    </a:path>
                  </a:pathLst>
                </a:custGeom>
                <a:solidFill>
                  <a:srgbClr val="EAE2D8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grpSp>
              <p:nvGrpSpPr>
                <p:cNvPr id="26" name="Graphique 2">
                  <a:extLst>
                    <a:ext uri="{FF2B5EF4-FFF2-40B4-BE49-F238E27FC236}">
                      <a16:creationId xmlns:a16="http://schemas.microsoft.com/office/drawing/2014/main" id="{2421E75C-9248-FDA4-45C9-9D0AB7D53A62}"/>
                    </a:ext>
                  </a:extLst>
                </p:cNvPr>
                <p:cNvGrpSpPr/>
                <p:nvPr/>
              </p:nvGrpSpPr>
              <p:grpSpPr>
                <a:xfrm>
                  <a:off x="1233687" y="1970224"/>
                  <a:ext cx="1912791" cy="1912496"/>
                  <a:chOff x="1233687" y="1970224"/>
                  <a:chExt cx="1912791" cy="1912496"/>
                </a:xfrm>
                <a:solidFill>
                  <a:srgbClr val="07636C"/>
                </a:solidFill>
              </p:grpSpPr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C4321567-3FFB-595A-2520-DFAA221ECA58}"/>
                      </a:ext>
                    </a:extLst>
                  </p:cNvPr>
                  <p:cNvSpPr/>
                  <p:nvPr/>
                </p:nvSpPr>
                <p:spPr>
                  <a:xfrm>
                    <a:off x="2129940" y="197022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1FEEF1E5-B591-123D-77C5-F03ABD6DA49C}"/>
                      </a:ext>
                    </a:extLst>
                  </p:cNvPr>
                  <p:cNvSpPr/>
                  <p:nvPr/>
                </p:nvSpPr>
                <p:spPr>
                  <a:xfrm>
                    <a:off x="1233687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458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F711265B-3CF5-88D5-B075-7420E6AD46CE}"/>
                      </a:ext>
                    </a:extLst>
                  </p:cNvPr>
                  <p:cNvSpPr/>
                  <p:nvPr/>
                </p:nvSpPr>
                <p:spPr>
                  <a:xfrm>
                    <a:off x="2129940" y="376243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7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7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7"/>
                        </a:moveTo>
                        <a:cubicBezTo>
                          <a:pt x="27123" y="120287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458"/>
                          <a:pt x="93163" y="120287"/>
                          <a:pt x="60143" y="120287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9" name="Forme libre : forme 38">
                    <a:extLst>
                      <a:ext uri="{FF2B5EF4-FFF2-40B4-BE49-F238E27FC236}">
                        <a16:creationId xmlns:a16="http://schemas.microsoft.com/office/drawing/2014/main" id="{8D1988E5-22C1-AF25-9814-1910B480F74B}"/>
                      </a:ext>
                    </a:extLst>
                  </p:cNvPr>
                  <p:cNvSpPr/>
                  <p:nvPr/>
                </p:nvSpPr>
                <p:spPr>
                  <a:xfrm>
                    <a:off x="3026192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27" name="Graphique 2">
                  <a:extLst>
                    <a:ext uri="{FF2B5EF4-FFF2-40B4-BE49-F238E27FC236}">
                      <a16:creationId xmlns:a16="http://schemas.microsoft.com/office/drawing/2014/main" id="{C5900834-22EE-B283-8177-19DFFE823476}"/>
                    </a:ext>
                  </a:extLst>
                </p:cNvPr>
                <p:cNvGrpSpPr/>
                <p:nvPr/>
              </p:nvGrpSpPr>
              <p:grpSpPr>
                <a:xfrm>
                  <a:off x="1371663" y="2108200"/>
                  <a:ext cx="1636545" cy="1636545"/>
                  <a:chOff x="1371663" y="2108200"/>
                  <a:chExt cx="1636545" cy="1636545"/>
                </a:xfrm>
                <a:solidFill>
                  <a:srgbClr val="0B9392"/>
                </a:solidFill>
              </p:grpSpPr>
              <p:sp>
                <p:nvSpPr>
                  <p:cNvPr id="28" name="Forme libre : forme 27">
                    <a:extLst>
                      <a:ext uri="{FF2B5EF4-FFF2-40B4-BE49-F238E27FC236}">
                        <a16:creationId xmlns:a16="http://schemas.microsoft.com/office/drawing/2014/main" id="{5E0E5EB5-F012-0FE9-F3DF-5529E3D35F32}"/>
                      </a:ext>
                    </a:extLst>
                  </p:cNvPr>
                  <p:cNvSpPr/>
                  <p:nvPr/>
                </p:nvSpPr>
                <p:spPr>
                  <a:xfrm>
                    <a:off x="1699797" y="2108200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29" name="Forme libre : forme 28">
                    <a:extLst>
                      <a:ext uri="{FF2B5EF4-FFF2-40B4-BE49-F238E27FC236}">
                        <a16:creationId xmlns:a16="http://schemas.microsoft.com/office/drawing/2014/main" id="{7EC72D0B-5F1D-DEDD-EDF6-9409F37FB9D1}"/>
                      </a:ext>
                    </a:extLst>
                  </p:cNvPr>
                  <p:cNvSpPr/>
                  <p:nvPr/>
                </p:nvSpPr>
                <p:spPr>
                  <a:xfrm>
                    <a:off x="1371663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0" name="Forme libre : forme 29">
                    <a:extLst>
                      <a:ext uri="{FF2B5EF4-FFF2-40B4-BE49-F238E27FC236}">
                        <a16:creationId xmlns:a16="http://schemas.microsoft.com/office/drawing/2014/main" id="{3EA00C7D-3C2D-2E42-E630-FC458EADA697}"/>
                      </a:ext>
                    </a:extLst>
                  </p:cNvPr>
                  <p:cNvSpPr/>
                  <p:nvPr/>
                </p:nvSpPr>
                <p:spPr>
                  <a:xfrm>
                    <a:off x="1371663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1" name="Forme libre : forme 30">
                    <a:extLst>
                      <a:ext uri="{FF2B5EF4-FFF2-40B4-BE49-F238E27FC236}">
                        <a16:creationId xmlns:a16="http://schemas.microsoft.com/office/drawing/2014/main" id="{001663CD-6F89-E3AD-B7BF-BF9E4E400CEB}"/>
                      </a:ext>
                    </a:extLst>
                  </p:cNvPr>
                  <p:cNvSpPr/>
                  <p:nvPr/>
                </p:nvSpPr>
                <p:spPr>
                  <a:xfrm>
                    <a:off x="1699797" y="3660426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2" name="Forme libre : forme 31">
                    <a:extLst>
                      <a:ext uri="{FF2B5EF4-FFF2-40B4-BE49-F238E27FC236}">
                        <a16:creationId xmlns:a16="http://schemas.microsoft.com/office/drawing/2014/main" id="{3E52395E-81A7-EB2C-95C5-830A54071E31}"/>
                      </a:ext>
                    </a:extLst>
                  </p:cNvPr>
                  <p:cNvSpPr/>
                  <p:nvPr/>
                </p:nvSpPr>
                <p:spPr>
                  <a:xfrm>
                    <a:off x="2596050" y="3660426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3" name="Forme libre : forme 32">
                    <a:extLst>
                      <a:ext uri="{FF2B5EF4-FFF2-40B4-BE49-F238E27FC236}">
                        <a16:creationId xmlns:a16="http://schemas.microsoft.com/office/drawing/2014/main" id="{8D2CE9FE-B48F-15BC-1363-FC69ED1D340F}"/>
                      </a:ext>
                    </a:extLst>
                  </p:cNvPr>
                  <p:cNvSpPr/>
                  <p:nvPr/>
                </p:nvSpPr>
                <p:spPr>
                  <a:xfrm>
                    <a:off x="2923890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6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4" name="Forme libre : forme 33">
                    <a:extLst>
                      <a:ext uri="{FF2B5EF4-FFF2-40B4-BE49-F238E27FC236}">
                        <a16:creationId xmlns:a16="http://schemas.microsoft.com/office/drawing/2014/main" id="{25AC9D68-4B42-4416-1FEA-4F76E27215CC}"/>
                      </a:ext>
                    </a:extLst>
                  </p:cNvPr>
                  <p:cNvSpPr/>
                  <p:nvPr/>
                </p:nvSpPr>
                <p:spPr>
                  <a:xfrm>
                    <a:off x="2923890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6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A40C5CA6-8D2A-C6C2-E486-DFF56CCEB38F}"/>
                      </a:ext>
                    </a:extLst>
                  </p:cNvPr>
                  <p:cNvSpPr/>
                  <p:nvPr/>
                </p:nvSpPr>
                <p:spPr>
                  <a:xfrm>
                    <a:off x="2596050" y="2108200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2136F908-BC64-4EF1-8086-8A80F5ACF156}"/>
                  </a:ext>
                </a:extLst>
              </p:cNvPr>
              <p:cNvSpPr txBox="1"/>
              <p:nvPr/>
            </p:nvSpPr>
            <p:spPr>
              <a:xfrm>
                <a:off x="1242630" y="2365961"/>
                <a:ext cx="62576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dirty="0">
                    <a:solidFill>
                      <a:srgbClr val="0056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دقيقة</a:t>
                </a:r>
                <a:endParaRPr lang="f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13" name="Oval 86">
              <a:extLst>
                <a:ext uri="{FF2B5EF4-FFF2-40B4-BE49-F238E27FC236}">
                  <a16:creationId xmlns:a16="http://schemas.microsoft.com/office/drawing/2014/main" id="{98037A46-5A72-3FD1-33E7-A752AF084A19}"/>
                </a:ext>
              </a:extLst>
            </p:cNvPr>
            <p:cNvSpPr/>
            <p:nvPr/>
          </p:nvSpPr>
          <p:spPr>
            <a:xfrm flipH="1">
              <a:off x="4431323" y="1657338"/>
              <a:ext cx="3343038" cy="376435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فهم المسموع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81DC24A0-54C9-93BE-B4D4-8BC49D406806}"/>
                </a:ext>
              </a:extLst>
            </p:cNvPr>
            <p:cNvSpPr txBox="1"/>
            <p:nvPr/>
          </p:nvSpPr>
          <p:spPr>
            <a:xfrm>
              <a:off x="3212123" y="2033861"/>
              <a:ext cx="4322710" cy="7038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lang="ar-MA" sz="20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عناصر الحكاية</a:t>
              </a:r>
            </a:p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lang="ar-MA" sz="20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فهم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220" name="ZoneTexte 219">
            <a:extLst>
              <a:ext uri="{FF2B5EF4-FFF2-40B4-BE49-F238E27FC236}">
                <a16:creationId xmlns:a16="http://schemas.microsoft.com/office/drawing/2014/main" id="{4B86534F-B43D-6E99-3856-DF0DD0B237C1}"/>
              </a:ext>
            </a:extLst>
          </p:cNvPr>
          <p:cNvSpPr txBox="1"/>
          <p:nvPr/>
        </p:nvSpPr>
        <p:spPr>
          <a:xfrm>
            <a:off x="1209674" y="5260875"/>
            <a:ext cx="4061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6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20</a:t>
            </a:r>
            <a:endParaRPr lang="fr-MA" sz="1600" b="1" dirty="0">
              <a:solidFill>
                <a:srgbClr val="00566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894713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F41889-F20D-56D7-AA7F-7CBE7C40EE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B651894-055E-9BF0-34AA-86796447B8C9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DBC954B2-FE85-FB12-2E69-94324DA7ADDA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C4001D6-CF44-671F-6402-F59C10A7914B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F154464-67E0-BE41-E820-14E248D160E2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FB2EA96B-455F-147B-372F-B7E2FF10AD9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14CD1470-FDC3-0AA3-0B31-1545D92F0C1F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9A5FF3C1-86EE-7BDD-17E9-6A021001C5D9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7700F993-063E-659F-4300-0AE1C75CD066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عند نهاية الحصة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6FD05D9B-61CF-22DD-2E33-234882340C34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DA7BD85-1D03-9407-BCF2-8A7250D8E11B}"/>
              </a:ext>
            </a:extLst>
          </p:cNvPr>
          <p:cNvSpPr txBox="1"/>
          <p:nvPr/>
        </p:nvSpPr>
        <p:spPr>
          <a:xfrm>
            <a:off x="1549400" y="1369579"/>
            <a:ext cx="6045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% 80 من المتعلمين سيكونون قادرين على:</a:t>
            </a: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E0A6F472-74B1-61CD-E4B2-B39B9DAFB2AD}"/>
              </a:ext>
            </a:extLst>
          </p:cNvPr>
          <p:cNvGrpSpPr/>
          <p:nvPr/>
        </p:nvGrpSpPr>
        <p:grpSpPr>
          <a:xfrm>
            <a:off x="1247525" y="4065674"/>
            <a:ext cx="6703942" cy="461665"/>
            <a:chOff x="1329207" y="2003013"/>
            <a:chExt cx="6703942" cy="461665"/>
          </a:xfrm>
        </p:grpSpPr>
        <p:sp>
          <p:nvSpPr>
            <p:cNvPr id="23" name="Rectangle : coins arrondis 18 - 2">
              <a:extLst>
                <a:ext uri="{FF2B5EF4-FFF2-40B4-BE49-F238E27FC236}">
                  <a16:creationId xmlns:a16="http://schemas.microsoft.com/office/drawing/2014/main" id="{ADA114B5-FE09-4B89-BAB5-53F51057FFA0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8720C837-B3F7-9B40-BBA2-E7E3760F2C51}"/>
                </a:ext>
              </a:extLst>
            </p:cNvPr>
            <p:cNvSpPr txBox="1"/>
            <p:nvPr/>
          </p:nvSpPr>
          <p:spPr>
            <a:xfrm>
              <a:off x="1329207" y="2035557"/>
              <a:ext cx="61268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5664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</a:t>
              </a:r>
              <a:r>
                <a:rPr lang="ar-MA" sz="2000" b="1" dirty="0">
                  <a:solidFill>
                    <a:srgbClr val="005664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كلمات زائفة بدقة  / قراءة فقرات قصيرة باسترسال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005664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5" name="Oval 86">
              <a:extLst>
                <a:ext uri="{FF2B5EF4-FFF2-40B4-BE49-F238E27FC236}">
                  <a16:creationId xmlns:a16="http://schemas.microsoft.com/office/drawing/2014/main" id="{633A9B92-0307-5A31-A6B5-0D0D018EE20B}"/>
                </a:ext>
              </a:extLst>
            </p:cNvPr>
            <p:cNvSpPr/>
            <p:nvPr/>
          </p:nvSpPr>
          <p:spPr>
            <a:xfrm flipH="1">
              <a:off x="7590605" y="2039580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26" name="Graphique 25">
              <a:extLst>
                <a:ext uri="{FF2B5EF4-FFF2-40B4-BE49-F238E27FC236}">
                  <a16:creationId xmlns:a16="http://schemas.microsoft.com/office/drawing/2014/main" id="{E5AF2F44-A268-FF64-C7D2-37D1A90ECA9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4568A587-1BAF-1002-6CEC-02C5A95BC24B}"/>
              </a:ext>
            </a:extLst>
          </p:cNvPr>
          <p:cNvGrpSpPr/>
          <p:nvPr/>
        </p:nvGrpSpPr>
        <p:grpSpPr>
          <a:xfrm>
            <a:off x="1267269" y="4714081"/>
            <a:ext cx="6703941" cy="461665"/>
            <a:chOff x="1329208" y="2003013"/>
            <a:chExt cx="6703941" cy="461665"/>
          </a:xfrm>
        </p:grpSpPr>
        <p:sp>
          <p:nvSpPr>
            <p:cNvPr id="29" name="Rectangle : coins arrondis 18 - 2">
              <a:extLst>
                <a:ext uri="{FF2B5EF4-FFF2-40B4-BE49-F238E27FC236}">
                  <a16:creationId xmlns:a16="http://schemas.microsoft.com/office/drawing/2014/main" id="{D08982DA-219B-0AF4-6266-FB4255980478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1" name="Oval 86">
              <a:extLst>
                <a:ext uri="{FF2B5EF4-FFF2-40B4-BE49-F238E27FC236}">
                  <a16:creationId xmlns:a16="http://schemas.microsoft.com/office/drawing/2014/main" id="{B07888EC-EA09-2231-9939-20D027503386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32" name="Graphique 31">
              <a:extLst>
                <a:ext uri="{FF2B5EF4-FFF2-40B4-BE49-F238E27FC236}">
                  <a16:creationId xmlns:a16="http://schemas.microsoft.com/office/drawing/2014/main" id="{2DC0ECEB-1F8A-956A-0980-7776ADA0358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  <p:sp>
        <p:nvSpPr>
          <p:cNvPr id="35" name="ZoneTexte 34">
            <a:extLst>
              <a:ext uri="{FF2B5EF4-FFF2-40B4-BE49-F238E27FC236}">
                <a16:creationId xmlns:a16="http://schemas.microsoft.com/office/drawing/2014/main" id="{6CE51CEC-E6EA-C1EE-C0B3-15453C3E5C76}"/>
              </a:ext>
            </a:extLst>
          </p:cNvPr>
          <p:cNvSpPr txBox="1"/>
          <p:nvPr/>
        </p:nvSpPr>
        <p:spPr>
          <a:xfrm>
            <a:off x="1267268" y="4805651"/>
            <a:ext cx="61268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005664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الإجابة على أسئلة الفهم من نص مسموع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005664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-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005664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التدرب على  إعادة السرد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557DAD0-4426-BC36-F060-7EDAB40E2E26}"/>
              </a:ext>
            </a:extLst>
          </p:cNvPr>
          <p:cNvGrpSpPr/>
          <p:nvPr/>
        </p:nvGrpSpPr>
        <p:grpSpPr>
          <a:xfrm>
            <a:off x="1267268" y="2500239"/>
            <a:ext cx="6703942" cy="461665"/>
            <a:chOff x="1329207" y="2003013"/>
            <a:chExt cx="6703942" cy="461665"/>
          </a:xfrm>
        </p:grpSpPr>
        <p:sp>
          <p:nvSpPr>
            <p:cNvPr id="8" name="Rectangle : coins arrondis 18 - 2">
              <a:extLst>
                <a:ext uri="{FF2B5EF4-FFF2-40B4-BE49-F238E27FC236}">
                  <a16:creationId xmlns:a16="http://schemas.microsoft.com/office/drawing/2014/main" id="{80348096-08A6-F557-3D36-ADA24B0C8EE2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F6BC4D0F-0346-D222-2219-1CB0C69F93B5}"/>
                </a:ext>
              </a:extLst>
            </p:cNvPr>
            <p:cNvSpPr txBox="1"/>
            <p:nvPr/>
          </p:nvSpPr>
          <p:spPr>
            <a:xfrm>
              <a:off x="1329207" y="2041605"/>
              <a:ext cx="61268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5664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وكتابة  كلمات تتضمن الحروف المتشابهة  </a:t>
              </a:r>
              <a:r>
                <a:rPr lang="ar-MA" sz="2000" b="1" dirty="0">
                  <a:solidFill>
                    <a:srgbClr val="005664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والظواهر الإملائية المدروسة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005664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0" name="Oval 86">
              <a:extLst>
                <a:ext uri="{FF2B5EF4-FFF2-40B4-BE49-F238E27FC236}">
                  <a16:creationId xmlns:a16="http://schemas.microsoft.com/office/drawing/2014/main" id="{5AAFDD9C-3E95-F7A6-680C-2FD355FF5C62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11" name="Graphique 10">
              <a:extLst>
                <a:ext uri="{FF2B5EF4-FFF2-40B4-BE49-F238E27FC236}">
                  <a16:creationId xmlns:a16="http://schemas.microsoft.com/office/drawing/2014/main" id="{CD37C513-7956-8D73-DF27-757EC521363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411DD002-1822-FF4D-AC65-14ECFC9E3424}"/>
              </a:ext>
            </a:extLst>
          </p:cNvPr>
          <p:cNvGrpSpPr/>
          <p:nvPr/>
        </p:nvGrpSpPr>
        <p:grpSpPr>
          <a:xfrm>
            <a:off x="1267268" y="3352114"/>
            <a:ext cx="6703942" cy="461665"/>
            <a:chOff x="1329207" y="2003013"/>
            <a:chExt cx="6703942" cy="461665"/>
          </a:xfrm>
        </p:grpSpPr>
        <p:sp>
          <p:nvSpPr>
            <p:cNvPr id="12" name="Rectangle : coins arrondis 18 - 2">
              <a:extLst>
                <a:ext uri="{FF2B5EF4-FFF2-40B4-BE49-F238E27FC236}">
                  <a16:creationId xmlns:a16="http://schemas.microsoft.com/office/drawing/2014/main" id="{F295498F-148F-932D-742B-851D824E55EE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69ADF3B0-3095-96FC-A823-D1AF4342A2F3}"/>
                </a:ext>
              </a:extLst>
            </p:cNvPr>
            <p:cNvSpPr txBox="1"/>
            <p:nvPr/>
          </p:nvSpPr>
          <p:spPr>
            <a:xfrm>
              <a:off x="1329207" y="2035557"/>
              <a:ext cx="61268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Font typeface="Arial" panose="020B0604020202020204" pitchFamily="34" charset="0"/>
                <a:buChar char="•"/>
              </a:pPr>
              <a:r>
                <a:rPr lang="ar-MA" sz="2000" b="1" dirty="0">
                  <a:solidFill>
                    <a:srgbClr val="005664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استعمال كلمات المعجم لتركيب جمل بالإكمال.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005664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4" name="Oval 86">
              <a:extLst>
                <a:ext uri="{FF2B5EF4-FFF2-40B4-BE49-F238E27FC236}">
                  <a16:creationId xmlns:a16="http://schemas.microsoft.com/office/drawing/2014/main" id="{2D05F287-51D2-10D3-5EF8-ADD72B480DB4}"/>
                </a:ext>
              </a:extLst>
            </p:cNvPr>
            <p:cNvSpPr/>
            <p:nvPr/>
          </p:nvSpPr>
          <p:spPr>
            <a:xfrm flipH="1">
              <a:off x="7590605" y="2039580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15" name="Graphique 14">
              <a:extLst>
                <a:ext uri="{FF2B5EF4-FFF2-40B4-BE49-F238E27FC236}">
                  <a16:creationId xmlns:a16="http://schemas.microsoft.com/office/drawing/2014/main" id="{F294515C-EACA-891E-D3DC-833D172B793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80117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AF35C7-C532-58D1-E6A0-9B6A28987A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89262CF2-32CB-8544-3336-4D30CE38999D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D05DD300-300D-FE41-2D80-CFABC641C012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B77DE2FD-4FDE-E128-37DE-043D8AD2D0DF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grpSp>
          <p:nvGrpSpPr>
            <p:cNvPr id="68" name="Groupe 67">
              <a:extLst>
                <a:ext uri="{FF2B5EF4-FFF2-40B4-BE49-F238E27FC236}">
                  <a16:creationId xmlns:a16="http://schemas.microsoft.com/office/drawing/2014/main" id="{D985F069-9DC0-1AC1-A710-E5DBEB01251F}"/>
                </a:ext>
              </a:extLst>
            </p:cNvPr>
            <p:cNvGrpSpPr/>
            <p:nvPr/>
          </p:nvGrpSpPr>
          <p:grpSpPr>
            <a:xfrm>
              <a:off x="312517" y="636608"/>
              <a:ext cx="8518967" cy="5787341"/>
              <a:chOff x="312517" y="636608"/>
              <a:chExt cx="8518967" cy="5787341"/>
            </a:xfrm>
          </p:grpSpPr>
          <p:sp>
            <p:nvSpPr>
              <p:cNvPr id="4" name="Rectangle : coins arrondis 3">
                <a:extLst>
                  <a:ext uri="{FF2B5EF4-FFF2-40B4-BE49-F238E27FC236}">
                    <a16:creationId xmlns:a16="http://schemas.microsoft.com/office/drawing/2014/main" id="{386A4A1E-3EA7-10E7-35D9-7F4F11E8E535}"/>
                  </a:ext>
                </a:extLst>
              </p:cNvPr>
              <p:cNvSpPr/>
              <p:nvPr/>
            </p:nvSpPr>
            <p:spPr>
              <a:xfrm>
                <a:off x="312517" y="636608"/>
                <a:ext cx="8518967" cy="5787341"/>
              </a:xfrm>
              <a:prstGeom prst="roundRect">
                <a:avLst>
                  <a:gd name="adj" fmla="val 2439"/>
                </a:avLst>
              </a:prstGeom>
              <a:solidFill>
                <a:srgbClr val="F4FAFA"/>
              </a:solidFill>
              <a:ln w="28575">
                <a:solidFill>
                  <a:srgbClr val="00566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pic>
            <p:nvPicPr>
              <p:cNvPr id="52" name="Image 51">
                <a:extLst>
                  <a:ext uri="{FF2B5EF4-FFF2-40B4-BE49-F238E27FC236}">
                    <a16:creationId xmlns:a16="http://schemas.microsoft.com/office/drawing/2014/main" id="{D1AE3797-6B51-AF0A-17CF-35B8D4CA0A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alphaModFix amt="5000"/>
              </a:blip>
              <a:srcRect l="1" t="45760" r="43502" b="17177"/>
              <a:stretch/>
            </p:blipFill>
            <p:spPr>
              <a:xfrm>
                <a:off x="2611613" y="636608"/>
                <a:ext cx="6219870" cy="5787341"/>
              </a:xfrm>
              <a:prstGeom prst="rect">
                <a:avLst/>
              </a:prstGeom>
              <a:effectLst/>
            </p:spPr>
          </p:pic>
        </p:grp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7CD10031-9099-1789-795B-CEB5E7F7D976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8B30B9E9-DDF3-03D3-1F90-C3447908FEE0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F85459DA-446C-3019-B431-48D4AE417DB9}"/>
              </a:ext>
            </a:extLst>
          </p:cNvPr>
          <p:cNvSpPr txBox="1"/>
          <p:nvPr/>
        </p:nvSpPr>
        <p:spPr>
          <a:xfrm>
            <a:off x="2213312" y="554185"/>
            <a:ext cx="4677147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إعداد الشروط والوسائل الديداكتيكية والتقنية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278BA8AA-9D0F-D35F-33CD-1CF1E3B6FDEE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49F031D8-FAFC-C60D-BB01-67D063EBE415}"/>
              </a:ext>
            </a:extLst>
          </p:cNvPr>
          <p:cNvGrpSpPr/>
          <p:nvPr/>
        </p:nvGrpSpPr>
        <p:grpSpPr>
          <a:xfrm>
            <a:off x="1183115" y="1234243"/>
            <a:ext cx="6777771" cy="2270353"/>
            <a:chOff x="500199" y="2389210"/>
            <a:chExt cx="4148645" cy="2541602"/>
          </a:xfrm>
        </p:grpSpPr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1F9FD306-605F-5DE1-9991-E5117BD05A96}"/>
                </a:ext>
              </a:extLst>
            </p:cNvPr>
            <p:cNvGrpSpPr/>
            <p:nvPr/>
          </p:nvGrpSpPr>
          <p:grpSpPr>
            <a:xfrm>
              <a:off x="2712699" y="2389210"/>
              <a:ext cx="1936145" cy="2541602"/>
              <a:chOff x="3077908" y="2389210"/>
              <a:chExt cx="1936145" cy="2541602"/>
            </a:xfrm>
          </p:grpSpPr>
          <p:sp>
            <p:nvSpPr>
              <p:cNvPr id="10" name="Rectangle : coins arrondis 18 - 2">
                <a:extLst>
                  <a:ext uri="{FF2B5EF4-FFF2-40B4-BE49-F238E27FC236}">
                    <a16:creationId xmlns:a16="http://schemas.microsoft.com/office/drawing/2014/main" id="{8955BF22-DE62-49EA-3711-74FF446ED358}"/>
                  </a:ext>
                </a:extLst>
              </p:cNvPr>
              <p:cNvSpPr/>
              <p:nvPr/>
            </p:nvSpPr>
            <p:spPr>
              <a:xfrm flipH="1">
                <a:off x="3077910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6" name="Rectangle : coins arrondis 18 - 2">
                <a:extLst>
                  <a:ext uri="{FF2B5EF4-FFF2-40B4-BE49-F238E27FC236}">
                    <a16:creationId xmlns:a16="http://schemas.microsoft.com/office/drawing/2014/main" id="{650034BE-CBCE-2083-5E5D-F4E5393436B5}"/>
                  </a:ext>
                </a:extLst>
              </p:cNvPr>
              <p:cNvSpPr/>
              <p:nvPr/>
            </p:nvSpPr>
            <p:spPr>
              <a:xfrm flipH="1">
                <a:off x="3077908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مطابقة الشرائح لإطار العرض</a:t>
                </a:r>
              </a:p>
            </p:txBody>
          </p:sp>
        </p:grpSp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739F2B1D-AB01-AB53-0A10-54CEB04BBBA0}"/>
                </a:ext>
              </a:extLst>
            </p:cNvPr>
            <p:cNvGrpSpPr/>
            <p:nvPr/>
          </p:nvGrpSpPr>
          <p:grpSpPr>
            <a:xfrm>
              <a:off x="500199" y="2389210"/>
              <a:ext cx="1936144" cy="2541602"/>
              <a:chOff x="556072" y="2389210"/>
              <a:chExt cx="1936144" cy="2541602"/>
            </a:xfrm>
          </p:grpSpPr>
          <p:sp>
            <p:nvSpPr>
              <p:cNvPr id="2" name="Rectangle : coins arrondis 18 - 2">
                <a:extLst>
                  <a:ext uri="{FF2B5EF4-FFF2-40B4-BE49-F238E27FC236}">
                    <a16:creationId xmlns:a16="http://schemas.microsoft.com/office/drawing/2014/main" id="{4651A915-0C67-D97E-632A-6145E6B07B39}"/>
                  </a:ext>
                </a:extLst>
              </p:cNvPr>
              <p:cNvSpPr/>
              <p:nvPr/>
            </p:nvSpPr>
            <p:spPr>
              <a:xfrm flipH="1">
                <a:off x="556073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7" name="Rectangle : coins arrondis 18 - 2">
                <a:extLst>
                  <a:ext uri="{FF2B5EF4-FFF2-40B4-BE49-F238E27FC236}">
                    <a16:creationId xmlns:a16="http://schemas.microsoft.com/office/drawing/2014/main" id="{CEADBFD3-3639-9BA2-477B-4ADFCC506D4F}"/>
                  </a:ext>
                </a:extLst>
              </p:cNvPr>
              <p:cNvSpPr/>
              <p:nvPr/>
            </p:nvSpPr>
            <p:spPr>
              <a:xfrm flipH="1">
                <a:off x="556072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مؤشر الليزر</a:t>
                </a:r>
              </a:p>
            </p:txBody>
          </p:sp>
        </p:grpSp>
      </p:grpSp>
      <p:pic>
        <p:nvPicPr>
          <p:cNvPr id="37" name="Image 36">
            <a:extLst>
              <a:ext uri="{FF2B5EF4-FFF2-40B4-BE49-F238E27FC236}">
                <a16:creationId xmlns:a16="http://schemas.microsoft.com/office/drawing/2014/main" id="{CDAE7270-52A5-5465-C635-15B40153F2E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907936" y="1650057"/>
            <a:ext cx="2964022" cy="863969"/>
          </a:xfrm>
          <a:prstGeom prst="rect">
            <a:avLst/>
          </a:prstGeom>
        </p:spPr>
      </p:pic>
      <p:grpSp>
        <p:nvGrpSpPr>
          <p:cNvPr id="41" name="Groupe 40">
            <a:extLst>
              <a:ext uri="{FF2B5EF4-FFF2-40B4-BE49-F238E27FC236}">
                <a16:creationId xmlns:a16="http://schemas.microsoft.com/office/drawing/2014/main" id="{3B50DA59-A6AC-D6ED-6AC2-D4A03ED753F2}"/>
              </a:ext>
            </a:extLst>
          </p:cNvPr>
          <p:cNvGrpSpPr/>
          <p:nvPr/>
        </p:nvGrpSpPr>
        <p:grpSpPr>
          <a:xfrm>
            <a:off x="1183115" y="3811916"/>
            <a:ext cx="6777771" cy="2270353"/>
            <a:chOff x="500199" y="2389210"/>
            <a:chExt cx="4148645" cy="2541602"/>
          </a:xfrm>
        </p:grpSpPr>
        <p:grpSp>
          <p:nvGrpSpPr>
            <p:cNvPr id="42" name="Groupe 41">
              <a:extLst>
                <a:ext uri="{FF2B5EF4-FFF2-40B4-BE49-F238E27FC236}">
                  <a16:creationId xmlns:a16="http://schemas.microsoft.com/office/drawing/2014/main" id="{A8EA999F-C9FF-F43F-8279-69A5A19F5B9A}"/>
                </a:ext>
              </a:extLst>
            </p:cNvPr>
            <p:cNvGrpSpPr/>
            <p:nvPr/>
          </p:nvGrpSpPr>
          <p:grpSpPr>
            <a:xfrm>
              <a:off x="2712699" y="2389210"/>
              <a:ext cx="1936145" cy="2541602"/>
              <a:chOff x="3077908" y="2389210"/>
              <a:chExt cx="1936145" cy="2541602"/>
            </a:xfrm>
          </p:grpSpPr>
          <p:sp>
            <p:nvSpPr>
              <p:cNvPr id="48" name="Rectangle : coins arrondis 18 - 2">
                <a:extLst>
                  <a:ext uri="{FF2B5EF4-FFF2-40B4-BE49-F238E27FC236}">
                    <a16:creationId xmlns:a16="http://schemas.microsoft.com/office/drawing/2014/main" id="{B6F26891-7E13-748C-C31D-7989EB272DB3}"/>
                  </a:ext>
                </a:extLst>
              </p:cNvPr>
              <p:cNvSpPr/>
              <p:nvPr/>
            </p:nvSpPr>
            <p:spPr>
              <a:xfrm flipH="1">
                <a:off x="3077910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9" name="Rectangle : coins arrondis 18 - 2">
                <a:extLst>
                  <a:ext uri="{FF2B5EF4-FFF2-40B4-BE49-F238E27FC236}">
                    <a16:creationId xmlns:a16="http://schemas.microsoft.com/office/drawing/2014/main" id="{CA5A41AF-A745-2752-5786-6C0C3A5C9A39}"/>
                  </a:ext>
                </a:extLst>
              </p:cNvPr>
              <p:cNvSpPr/>
              <p:nvPr/>
            </p:nvSpPr>
            <p:spPr>
              <a:xfrm flipH="1">
                <a:off x="3077908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حاسوب جاهز يتضمن شرائح الدرس </a:t>
                </a:r>
              </a:p>
            </p:txBody>
          </p:sp>
        </p:grpSp>
        <p:grpSp>
          <p:nvGrpSpPr>
            <p:cNvPr id="43" name="Groupe 42">
              <a:extLst>
                <a:ext uri="{FF2B5EF4-FFF2-40B4-BE49-F238E27FC236}">
                  <a16:creationId xmlns:a16="http://schemas.microsoft.com/office/drawing/2014/main" id="{5653FD5A-EE13-E8E4-3283-09A579C778E9}"/>
                </a:ext>
              </a:extLst>
            </p:cNvPr>
            <p:cNvGrpSpPr/>
            <p:nvPr/>
          </p:nvGrpSpPr>
          <p:grpSpPr>
            <a:xfrm>
              <a:off x="500199" y="2389210"/>
              <a:ext cx="1936144" cy="2541602"/>
              <a:chOff x="556072" y="2389210"/>
              <a:chExt cx="1936144" cy="2541602"/>
            </a:xfrm>
          </p:grpSpPr>
          <p:sp>
            <p:nvSpPr>
              <p:cNvPr id="44" name="Rectangle : coins arrondis 18 - 2">
                <a:extLst>
                  <a:ext uri="{FF2B5EF4-FFF2-40B4-BE49-F238E27FC236}">
                    <a16:creationId xmlns:a16="http://schemas.microsoft.com/office/drawing/2014/main" id="{381A388E-CCD7-AC77-5F36-999825433788}"/>
                  </a:ext>
                </a:extLst>
              </p:cNvPr>
              <p:cNvSpPr/>
              <p:nvPr/>
            </p:nvSpPr>
            <p:spPr>
              <a:xfrm flipH="1">
                <a:off x="556073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5" name="Rectangle : coins arrondis 18 - 2">
                <a:extLst>
                  <a:ext uri="{FF2B5EF4-FFF2-40B4-BE49-F238E27FC236}">
                    <a16:creationId xmlns:a16="http://schemas.microsoft.com/office/drawing/2014/main" id="{2E41A937-B34B-3943-31CD-12B55FE44E5A}"/>
                  </a:ext>
                </a:extLst>
              </p:cNvPr>
              <p:cNvSpPr/>
              <p:nvPr/>
            </p:nvSpPr>
            <p:spPr>
              <a:xfrm flipH="1">
                <a:off x="556072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المذكرة اليومية:  خطاطة ذهنية </a:t>
                </a:r>
              </a:p>
            </p:txBody>
          </p:sp>
        </p:grpSp>
      </p:grpSp>
      <p:pic>
        <p:nvPicPr>
          <p:cNvPr id="50" name="Image 49">
            <a:extLst>
              <a:ext uri="{FF2B5EF4-FFF2-40B4-BE49-F238E27FC236}">
                <a16:creationId xmlns:a16="http://schemas.microsoft.com/office/drawing/2014/main" id="{7EC36C64-9080-8D79-1EC3-FE985903332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69335" y="1353605"/>
            <a:ext cx="1488108" cy="1486521"/>
          </a:xfrm>
          <a:prstGeom prst="rect">
            <a:avLst/>
          </a:prstGeom>
        </p:spPr>
      </p:pic>
      <p:pic>
        <p:nvPicPr>
          <p:cNvPr id="51" name="Image 50">
            <a:extLst>
              <a:ext uri="{FF2B5EF4-FFF2-40B4-BE49-F238E27FC236}">
                <a16:creationId xmlns:a16="http://schemas.microsoft.com/office/drawing/2014/main" id="{9B261E0A-39A4-FCBB-38C8-16C50612F3AE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5652166" y="4080543"/>
            <a:ext cx="1452551" cy="126688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3808511-929C-4A9B-7A78-406C3FE4794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144666" y="3913838"/>
            <a:ext cx="1137446" cy="1492650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961227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C7C86C-56A1-C2F0-B74F-6E3B3B15DC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298A4AE-6429-C2CF-3C3D-FDFC03C9CA32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2D57D37C-C62F-7227-CD28-C2106C0DF491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63" name="Ellipse 62">
            <a:extLst>
              <a:ext uri="{FF2B5EF4-FFF2-40B4-BE49-F238E27FC236}">
                <a16:creationId xmlns:a16="http://schemas.microsoft.com/office/drawing/2014/main" id="{BA68AF7C-7F8E-8CC0-D869-BFD5F8C9DCB5}"/>
              </a:ext>
            </a:extLst>
          </p:cNvPr>
          <p:cNvSpPr/>
          <p:nvPr/>
        </p:nvSpPr>
        <p:spPr>
          <a:xfrm>
            <a:off x="1166205" y="23205"/>
            <a:ext cx="6811591" cy="6811591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2EA4404F-B8BC-2625-BAB2-A1ABE3241530}"/>
              </a:ext>
            </a:extLst>
          </p:cNvPr>
          <p:cNvSpPr txBox="1"/>
          <p:nvPr/>
        </p:nvSpPr>
        <p:spPr>
          <a:xfrm>
            <a:off x="1388824" y="2767281"/>
            <a:ext cx="63663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15013782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B117A4D-E066-AFF9-8E5A-2F2B2675DFE1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A50D7DF-3C83-325D-ACC0-D26861A1311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32D45CD-CA00-6FB4-6C24-9D04ADBA064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7E0A396-D33F-AA14-661D-D7F640BB28C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044DA12-628F-B821-4EF8-0A4F2392B6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1A632ED-62B7-CC8A-3E06-FA82BB6DB34B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. سننطلق في حصة اللغة العربية .</a:t>
            </a:r>
            <a:endParaRPr kumimoji="0" lang="ar-MA" sz="2400" b="0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7856031-30D9-C8BC-681A-0450E7D089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0098" y="1187175"/>
            <a:ext cx="5863805" cy="4483650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C7988A2D-5CB5-224D-09B0-E7907580F28C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0C89827C-53C3-8E22-76D7-B2BF49C7A0F7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1E1C3EE0-15DC-2D9C-F1D9-2EC640BB2B8F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B41FCB9F-2034-796F-2F0D-0E3EABC194A1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66F9F007-5B64-A3F1-FE7A-1E69E457EAE6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فهم المسموع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576F5D11-A302-292B-FEC9-8E2E3F5E4520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8007AF95-4983-CA38-CAE1-DAA46C2E08D8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F5FA6A43-7902-0D55-E7EC-42F0AD2BBE0E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20235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9EE24-1198-28EE-35B0-58198BB64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A38F00A6-6625-B637-BB88-B85C0A82D3C0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37DD82D-1759-EC2E-08A1-81A6B85282A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9A3CEBA-78AA-1ABA-6F60-690317763C0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5B0BBDC-F4D9-FB47-F489-30CDE3BACC1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1775767-7E60-CE69-F0F4-626A3CED05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1C9F65C-11F4-313E-F32D-673DB0E06EA8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على الطاولة، الدفتر 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والمقلمة في القمطر</a:t>
            </a:r>
            <a:endParaRPr kumimoji="0" lang="ar-MA" sz="2400" b="0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6">
            <a:extLst>
              <a:ext uri="{FF2B5EF4-FFF2-40B4-BE49-F238E27FC236}">
                <a16:creationId xmlns:a16="http://schemas.microsoft.com/office/drawing/2014/main" id="{E799735A-A1C6-DD57-32F5-97638F352DA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149192" y="2431937"/>
            <a:ext cx="2748109" cy="201720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4" name="Picture 2" descr="Premium Vector | Vector Single Cartoon Spiral Notebook Isolated on White  Background, Vector Illustration.">
            <a:extLst>
              <a:ext uri="{FF2B5EF4-FFF2-40B4-BE49-F238E27FC236}">
                <a16:creationId xmlns:a16="http://schemas.microsoft.com/office/drawing/2014/main" id="{E311C02A-DF33-5027-82E4-FB3468C318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054" y="2521992"/>
            <a:ext cx="2263023" cy="2017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EDCB55B-00FB-50B6-4CF3-CE83746FD2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13266" y="3314936"/>
            <a:ext cx="872284" cy="76590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1FBAAD8-2923-1254-C320-18D655B0F64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6649" y="3530592"/>
            <a:ext cx="498247" cy="550253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B6D04EB-59AD-D1CF-231A-AA12F1652E2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02614" y="2725968"/>
            <a:ext cx="1834061" cy="1609246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ADD386D7-314B-A359-27A9-ED3EF431CA13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0BC8CF69-31FC-B46E-D429-C31846C07397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F89F5AA4-5FEC-B6C7-2736-2D9EEB87F14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777895E1-6D4B-59D4-8165-AD4A879DDC49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D84CCFE2-FFA5-3B0B-9B34-AABE18B297B0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فهم المسموع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9190A16A-84C8-C6A2-0F69-70FAA170C98C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BA698940-D41C-D7FF-EBBE-F3CCA608E88B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5DB4C6F1-AF13-5BB9-656B-EE32B28419FB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427238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BB74C9-1F2B-A732-E2EE-FB722FDC9C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9A5E904-9A3A-94F0-E0F1-EB05700ADC07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BCF2EFD-3AE2-59C0-2479-7D9987199A71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79D6C7D-FAD6-D966-9ADB-1AE2EE2ED57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E476CF3-5B3B-4BFD-CDC6-64A815F8DFA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86610A15-02A6-934F-D425-682AE94D6C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2E45F7E-9369-BB97-18ED-32417E201229}"/>
              </a:ext>
            </a:extLst>
          </p:cNvPr>
          <p:cNvSpPr txBox="1"/>
          <p:nvPr/>
        </p:nvSpPr>
        <p:spPr>
          <a:xfrm>
            <a:off x="422071" y="499745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يراقب الأستاذ الواجب المنزلي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59F85316-25BA-536C-C276-3E323B5ADD4C}"/>
              </a:ext>
            </a:extLst>
          </p:cNvPr>
          <p:cNvSpPr txBox="1"/>
          <p:nvPr/>
        </p:nvSpPr>
        <p:spPr>
          <a:xfrm>
            <a:off x="0" y="2685580"/>
            <a:ext cx="795721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>
              <a:lnSpc>
                <a:spcPct val="150000"/>
              </a:lnSpc>
            </a:pPr>
            <a:r>
              <a:rPr lang="ar-MA" sz="4800" dirty="0">
                <a:solidFill>
                  <a:schemeClr val="tx2"/>
                </a:solidFill>
              </a:rPr>
              <a:t>اِنْشَغَلَتْ</a:t>
            </a:r>
            <a:r>
              <a:rPr lang="ar-MA" dirty="0">
                <a:solidFill>
                  <a:schemeClr val="tx2"/>
                </a:solidFill>
              </a:rPr>
              <a:t>: ....................................................</a:t>
            </a:r>
            <a:endParaRPr lang="ar-MA" sz="4800" dirty="0">
              <a:solidFill>
                <a:schemeClr val="tx2"/>
              </a:solidFill>
            </a:endParaRPr>
          </a:p>
          <a:p>
            <a:pPr algn="r">
              <a:lnSpc>
                <a:spcPct val="150000"/>
              </a:lnSpc>
            </a:pPr>
            <a:r>
              <a:rPr lang="ar-MA" sz="4800" dirty="0">
                <a:solidFill>
                  <a:schemeClr val="tx2"/>
                </a:solidFill>
              </a:rPr>
              <a:t> اِسْتَلْقَتْ: ....................................................</a:t>
            </a:r>
            <a:endParaRPr lang="fr-MA" sz="4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A502ECA-0A27-CFE2-6D17-A3116AC776BD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11453D3F-7523-EA95-7E40-162FF68388D6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A0AF85D2-A4C9-DC3F-2C67-9531F5F1F53E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EF280405-7B07-300A-BDDD-B48F9564A7D7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D9DDD52D-2F5A-49AA-B86C-705E4FD4DA14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فهم المسموع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8523ABE2-D06D-F862-06E0-776165A2A253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16648706-EEBF-B408-7B7B-AFD7CE1DD0BB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D520FA-485A-5342-977B-E67CF40CF4E0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659345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EE27A5-7C2E-3D8B-E2DB-130F0265AC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6C50F5C7-689F-02A5-EE4D-9BEA93F390C1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7431D5FF-5780-D46D-54C3-D9D6A99D9A27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09244D84-19D5-5921-993F-AAB73E5A4359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9D8301C7-064B-970B-D0F8-C62D08EC5C6D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DCE3B1BB-3DAD-9C49-0387-22901B67ECAB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F1D10B1C-812E-05EE-A2A5-A9302E936356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9E5A9129-6764-4D67-B823-3034FEBD650C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sp>
        <p:nvSpPr>
          <p:cNvPr id="63" name="Ellipse 62">
            <a:extLst>
              <a:ext uri="{FF2B5EF4-FFF2-40B4-BE49-F238E27FC236}">
                <a16:creationId xmlns:a16="http://schemas.microsoft.com/office/drawing/2014/main" id="{715F8D43-0626-9086-31CD-FAF08A1E7E2F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D46587B-FA6D-1DF1-7BAD-73E0C3AD0997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2B4AD3C0-049E-89B0-7721-664EB153D128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1E36CAC7-1364-F493-AC04-C705D81548BE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BDBBBBAA-F45E-17B4-9796-3B58A9A643D6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0C1B55E2-3344-75A3-65B6-4FA108DB4DCE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E80F2B08-5E9F-C537-B429-BE02C780582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2A5B6973-C56A-6A69-70AD-99032B1C5A3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443CB1AB-3D27-1911-CCD6-416BA6586B17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632FF85D-9844-D9B8-DB7A-078B1A0A5C7F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2B4C8D26-1884-1167-6A9F-93760E99623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69DB3F3F-592C-B76E-284F-C1CC74D6534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0FDC48A8-A24D-12C8-46FA-90BB9DE075B6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DCB3CBB7-B467-A34A-A80C-0B7936FD4C45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06159398-46C6-1944-AF9C-6D09378D5EF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90348C38-A367-26D3-F831-3EA31C94C9E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F702FFDB-3F3B-D9BD-5362-FF998FFC675E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20DBEAB5-0841-8D5B-FD8F-8DF00422E349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06AFA31D-309E-B80A-0D1B-1BC038823E3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20D9A8E7-6036-F717-F1D1-B4976D3E0EF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A7FFAF63-4E67-5BCD-4895-424B6FE253EB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3285CEC8-2F4C-EFB0-E8F6-01B78F4CDD9F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1C651CF4-75F0-513A-A1C7-6CD88505A674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B357FDEA-23AA-95DF-45F9-DBFB5B2C337E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6AE398AC-A245-B085-4F8A-80EC6721DBF8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981154D2-439F-0664-7528-533AE0179B10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5061E424-5143-A183-2009-615D8788F4EA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90E95A09-8414-0E2F-71A2-087D65F386C7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F6B978B9-57B7-1E2B-46D1-B00634208880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B216515E-5451-02A6-8291-6F8257DFCA44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FF5C498F-B845-53D8-B4EC-73378087E92F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45D90351-35D4-2E13-A3A7-640D7164B987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B999707F-C9D9-7061-A600-426DD4DB5938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F936A626-E273-F5F2-F8EC-2AFB843B00E8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6E581E5B-8AF6-B9E7-C572-75C95FB358A5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1F992EE3-A994-E0B1-1538-AE17075F951B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4AB27AB9-55A6-35A9-63B9-86FE16268C5E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D2A7FB87-2FBE-76D6-6294-155B4C848720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A54B5AA1-3AE5-77A3-2F6F-B1AA7C163E06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211AC0A7-419E-FD13-9198-85C4DCF69A8A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1579B69B-B0F6-BA83-5778-F348F168793B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82075F14-F924-D4DD-1B41-F0794E06EB4C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86419BF6-8ECB-3F23-CFAB-98512BE971A9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51AFCD3A-831B-060C-1F22-8027892D9969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31BD2D7B-1760-3F42-DA17-BB4C471A3DD8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080F32CC-AA10-1829-E425-9D6105AC9FA5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53C85940-BAF6-0A01-D227-94818778E4C6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8B23A00F-FB7F-573F-ACEE-F577C07AD23A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دقـائق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87110760-4BA1-70FF-ED83-1687A8826BB8}"/>
              </a:ext>
            </a:extLst>
          </p:cNvPr>
          <p:cNvGrpSpPr/>
          <p:nvPr/>
        </p:nvGrpSpPr>
        <p:grpSpPr>
          <a:xfrm>
            <a:off x="487749" y="1809265"/>
            <a:ext cx="8168503" cy="3002840"/>
            <a:chOff x="487749" y="1809265"/>
            <a:chExt cx="8168503" cy="3002840"/>
          </a:xfrm>
        </p:grpSpPr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759A3160-CDFA-23D4-C25E-40F6FEE9462D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اعتيادي1/2</a:t>
              </a:r>
            </a:p>
          </p:txBody>
        </p: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731BB7B7-7B55-7CCD-EAE3-0685F615DBFB}"/>
                </a:ext>
              </a:extLst>
            </p:cNvPr>
            <p:cNvSpPr txBox="1"/>
            <p:nvPr/>
          </p:nvSpPr>
          <p:spPr>
            <a:xfrm>
              <a:off x="487749" y="3172185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نشيد: «النشيد الوطني»</a:t>
              </a: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41DA138A-5671-FA11-510C-3E59FC9C73FD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إملاء على الألواح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063693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E905C9-75EC-90E7-C7F0-F360B89BB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01DD6BB1-14A6-C150-1842-0842D23823E1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CA5E2FA-740D-CC84-7F1C-5C3C621EF4B7}"/>
              </a:ext>
            </a:extLst>
          </p:cNvPr>
          <p:cNvGrpSpPr/>
          <p:nvPr/>
        </p:nvGrpSpPr>
        <p:grpSpPr>
          <a:xfrm>
            <a:off x="312516" y="28225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005E11A-DBED-62A6-C9AA-4E411F33CC6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78AEE71-5D8A-BA24-040E-DCBDF25DF8D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BD660C85-0DFE-0549-4C78-752D29C0E1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49094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6E30FBC-DBF1-5C4C-0B9A-F784F105B544}"/>
              </a:ext>
            </a:extLst>
          </p:cNvPr>
          <p:cNvSpPr txBox="1"/>
          <p:nvPr/>
        </p:nvSpPr>
        <p:spPr>
          <a:xfrm>
            <a:off x="422071" y="425609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قفوا واعتدلوا، لننشد نشيدنا  الوطني</a:t>
            </a:r>
          </a:p>
        </p:txBody>
      </p:sp>
      <p:pic>
        <p:nvPicPr>
          <p:cNvPr id="2" name="Picture 2" descr="Pin by Med Aziz on صباحيات | Blog posts, Blog, M'diq">
            <a:extLst>
              <a:ext uri="{FF2B5EF4-FFF2-40B4-BE49-F238E27FC236}">
                <a16:creationId xmlns:a16="http://schemas.microsoft.com/office/drawing/2014/main" id="{BC798E53-7D93-545D-AFA4-047E5FAB19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5213" y="1436224"/>
            <a:ext cx="3932903" cy="4922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FB0B75E-C67D-F13A-C452-24BE4083671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96666" y="1442630"/>
            <a:ext cx="1058441" cy="144408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79C9A9B-11EA-162F-574A-349ECE9F87D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2044895" y="1442630"/>
            <a:ext cx="1058441" cy="1366882"/>
          </a:xfrm>
          <a:prstGeom prst="rect">
            <a:avLst/>
          </a:prstGeom>
        </p:spPr>
      </p:pic>
      <p:grpSp>
        <p:nvGrpSpPr>
          <p:cNvPr id="19" name="Groupe 18">
            <a:extLst>
              <a:ext uri="{FF2B5EF4-FFF2-40B4-BE49-F238E27FC236}">
                <a16:creationId xmlns:a16="http://schemas.microsoft.com/office/drawing/2014/main" id="{6A3475EF-75B3-42EA-4693-72CBABD0B377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D5C4E71E-ABE2-CC9F-D754-93B0726E1E75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C0CD5B3E-5EF9-9DF4-9983-7CE7CC77B65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EBD7641F-E6B2-376F-8E22-DBBF973C2D50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FE721EF3-7782-FFA8-8DB8-6364151F1BD9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فهم المسموع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DCC27085-AAD6-8BBD-3E64-C10B04C6C038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3D97C56E-3335-BCAB-398E-CF01AC4B63D8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755D534E-7BCE-C250-FED8-367092CA3D10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477360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5C474D-FF2D-C672-B6D5-9ADF8E71ED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03277E5C-31CF-BB29-99C4-0BEC5AFE621A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165ACAA0-F929-A0D2-AF97-B706A127F176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87C03FF2-EA49-800B-010B-8F868F1736B6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1E0CA8CF-726E-F132-532D-1B5FCB752517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ACDF228A-81E4-A87D-D6A9-DDA1FD395C1B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322E1323-6FBA-812F-6CEF-F3DD530D4406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B70A28F9-A7BF-67AD-9C46-48D05FE0194F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sp>
        <p:nvSpPr>
          <p:cNvPr id="63" name="Ellipse 62">
            <a:extLst>
              <a:ext uri="{FF2B5EF4-FFF2-40B4-BE49-F238E27FC236}">
                <a16:creationId xmlns:a16="http://schemas.microsoft.com/office/drawing/2014/main" id="{B4938122-8529-380C-D499-48EB7DAAA4BA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D1CF02D-7A88-13DC-1DC2-B8F622D47BDA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72E95A27-AF7F-26D4-72E7-F3F205B2B5A5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54144B7D-0E1C-372E-BDA9-F5F7CDA8958E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A30C7605-A386-73CF-6FB7-E6B38477B602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08DFA220-020E-8580-1C62-978A76E0AD32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7F9F9D87-2BBA-BF0F-B526-D212A36F4E9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465B3041-2F1F-F26F-C4A5-A865BB68AD0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CC647A71-16D0-70EC-DE2C-C81CE16BE7C8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99AF8C8C-504D-E8F2-45C3-A24A4D2C23FA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CFDBF624-23BF-636D-749A-4198E2C05B5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736AA73B-20B5-6557-3678-CF08F4F0BF6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84B851AF-3780-37A5-6079-C747945EB3F3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41932599-523C-3403-3B8D-7705559E6652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BBCDCB6C-8D36-1068-B121-FB398A85265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1FA4D0EA-B92A-8A2A-F041-E3CFD25174C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D6125865-6B55-3231-8B40-C58583E14F46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392F4BF1-F45E-3C06-F278-1BA1B5399BC5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DE870BF8-E42E-1276-3C3B-825EC962871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199F9FB6-B592-62F7-99B1-6C9BCD6D1E2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AE385605-2538-7E56-2173-96EE1B3FCA73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804B3477-4413-E49B-354D-40F8B6515B59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6D8303EB-0739-9056-F977-85E9D955D1C3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54BDA324-236D-012E-3CDC-220D5FF21E76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FED36C60-26E8-26A9-9CDD-48A112C9FD1D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06BDB0A0-A6DA-F50C-C84A-78BD7764157C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0074FF99-15FF-1A8F-F792-BFF13C3B6EA0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DE8A25D1-AD02-2A82-FB1F-5ECF70716AA0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6A0CFB06-1604-C73E-8649-A139C0212D50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759D4FA4-0E6D-6465-359B-15136FC15929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99A39D8E-7434-1BD0-E980-2250A02AE45B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BA25F2C5-423A-2123-A1AD-F7A2288062E4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0D21CACF-58CD-DD98-154A-AB5F3FEBDEF1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B7047A64-C5BF-EE9B-99C8-66FF575E4A4E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EFBFDF3C-5280-AE31-3A90-4C839AF7D9EC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673A20D1-5BE2-A3A0-B3D7-873F01A7A397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FEE18129-B08C-2CA7-13D8-E71DAA2CF2CA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AA809BF9-E728-9675-9C96-5CCF6838C4D6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BFEE3989-82B0-0016-461D-35A7EB937B35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75E2B97C-1D7E-7DAF-F47A-653AC8EAD7C3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260D9F0C-C960-33F9-BE83-250613DB35B2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BB5400A1-6843-E545-E772-8AEE8D9A9193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46C92A4E-23C0-7F82-1D73-FADA5014FF22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DE386DE1-CE27-C4B5-B23F-AB301D7AA5C8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F6044107-345B-98E9-0467-5DB1F64AF814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AAC87305-EED0-1C6A-8451-B74FAD50BFF7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AE3C5B97-E532-39DF-F9F9-46E47835184A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8FD04BA6-5444-CD05-7E18-5E5C43E3A7BF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دقـائق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EB0AC715-1BE6-10DA-1EE8-C5BE36EA89C8}"/>
              </a:ext>
            </a:extLst>
          </p:cNvPr>
          <p:cNvGrpSpPr/>
          <p:nvPr/>
        </p:nvGrpSpPr>
        <p:grpSpPr>
          <a:xfrm>
            <a:off x="487749" y="1809265"/>
            <a:ext cx="8168503" cy="3064396"/>
            <a:chOff x="487749" y="1809265"/>
            <a:chExt cx="8168503" cy="3064396"/>
          </a:xfrm>
        </p:grpSpPr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2AAD0C89-DBF4-0BD3-962B-F41D88D8D932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اعتيادي2/2</a:t>
              </a:r>
            </a:p>
          </p:txBody>
        </p: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6EB7E594-6C90-D3BA-5999-C85ECE5F5D72}"/>
                </a:ext>
              </a:extLst>
            </p:cNvPr>
            <p:cNvSpPr txBox="1"/>
            <p:nvPr/>
          </p:nvSpPr>
          <p:spPr>
            <a:xfrm>
              <a:off x="487749" y="3172185"/>
              <a:ext cx="816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0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نشيد: «النشيد الوطني»</a:t>
              </a: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7434AA74-9B0B-5EEC-7BE7-BE363A84C6AB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القرار النحوي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945154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CAF74B-9C8A-67D6-2DF3-70E7E63A9A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A5E7E8F0-2C8A-0E13-B19A-74D52DB9F897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B3C545A-9522-0884-9F25-FCC67F5145C5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CF88165-D85E-ACCB-4390-B7ED16E14AE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14FD07E-7887-C243-3C04-ED688304FBC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7BB82BC-A523-8BBB-B9F6-24A9FD6073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D439301-F837-90EF-B2FD-561707C375FA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سترتبون كلمات للحصول على جمل.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F7CFEDA-4B1D-B486-29F9-E21ADDFB3B2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02574" y="1451285"/>
            <a:ext cx="6394911" cy="4321195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2F158C04-48C6-AC80-E8CB-0C2585FCF013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1F7BC06F-DA3D-B18A-CB89-F24F1B8A69A6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62E5CA61-2E12-D95C-F18A-2BD2213A2E15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555DB4B8-F00A-4050-7B69-784BBB4EF77C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BC60F14C-4D45-3B45-25FA-5B9807F37EDE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فهم المسموع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7C79A42F-E42A-CDF5-E4A5-A3BAAE1E81F6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661ED29C-816F-691C-F253-A659B7F6C4D8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BBFB441C-79F9-2D3A-7BFF-421CBDCFE46B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338620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E08061-3426-F6B3-2A80-9AA4B7DC5D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28C2E17C-26EA-5E16-213B-4CA461CE9EFA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B2120C0-D0FF-2637-CEE9-5F88002817B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F97F3CA-0978-DBA0-3996-C699A01AE65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BF047FE-3B4B-1DE7-4938-49DA8AE5962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EE8C657-1040-BDFE-A845-218A0C7F01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54E5100-3290-BE52-C785-242E5B8EAEC5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ألواحكم..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4A7CDCB4-47BB-1F17-04ED-0D2036325C5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46105" y="1983521"/>
            <a:ext cx="3509283" cy="2575925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8E2FCDB-A4E8-606B-84DD-3BCD5DB0FF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1510" y="3040728"/>
            <a:ext cx="872284" cy="765909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D998603-B757-F44F-22F3-3476740187A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7821" y="3423682"/>
            <a:ext cx="498247" cy="550253"/>
          </a:xfrm>
          <a:prstGeom prst="rect">
            <a:avLst/>
          </a:prstGeom>
        </p:spPr>
      </p:pic>
      <p:grpSp>
        <p:nvGrpSpPr>
          <p:cNvPr id="19" name="Groupe 18">
            <a:extLst>
              <a:ext uri="{FF2B5EF4-FFF2-40B4-BE49-F238E27FC236}">
                <a16:creationId xmlns:a16="http://schemas.microsoft.com/office/drawing/2014/main" id="{AE89437A-994C-231A-BE70-CC29DC6BBD49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1876E653-D6DC-4B68-40E5-865D016A5CAC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BFE11353-BB63-7568-9198-C527CB21C148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9AE5C4E3-102A-F6BE-5560-41EE57A19468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58D8B944-C1FC-3922-F32F-BDEAD29C6CB3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فهم المسموع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48F70750-B59B-E5AC-3831-E98243C59E54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F8AC5C5A-D12C-861D-0D4D-CB8EBB190078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894D78E7-E97B-90D3-BE6A-FD664110E904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513453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9C6C5B-AA2B-866E-7545-20CBD7DCC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2CE3A8F2-D76C-E6A9-1FBA-2AF241960C19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A8ADE4F-CEF0-EC36-6902-EA024E426F10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24A6563-EF4C-CB81-1A7C-87783C3127A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42DF05F-202C-6A2D-92B0-CB055C7F333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F54C7E6-C3C6-16E2-4B35-AEC3C44BC4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BD8EC3F-78EC-6C58-8369-CD11ED5ABEAF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رتبوا الكلمتين واكتبوا جملة.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10B0512-4324-ED9E-EE16-25A605B0494D}"/>
              </a:ext>
            </a:extLst>
          </p:cNvPr>
          <p:cNvSpPr txBox="1"/>
          <p:nvPr/>
        </p:nvSpPr>
        <p:spPr>
          <a:xfrm>
            <a:off x="1071565" y="2533526"/>
            <a:ext cx="29007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9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اَلْقِنّينَةُ</a:t>
            </a:r>
            <a:endParaRPr lang="fr-MA" sz="96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736C8DDD-F29D-20D3-E8A7-0CD81F70E7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8950" y="2531812"/>
            <a:ext cx="2268503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9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فارِغَةٌ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" name="Rectangle 3">
            <a:extLst>
              <a:ext uri="{FF2B5EF4-FFF2-40B4-BE49-F238E27FC236}">
                <a16:creationId xmlns:a16="http://schemas.microsoft.com/office/drawing/2014/main" id="{A63DF34D-1D5B-EC87-8270-DCD2BC94A9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8047" y="4853942"/>
            <a:ext cx="6497934" cy="12157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 ..................</a:t>
            </a:r>
            <a:endParaRPr lang="fr-FR" altLang="fr-FR" sz="60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B541CE49-24AF-3043-E575-89EC2357355C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38222B11-F9D2-CD65-86E2-8B0BFA057646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69CE9C43-E50B-174C-C68A-CF6B83BE0DE8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73AD74E2-9DEB-8434-9500-983323797DC5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CE0CF4EF-3B57-D37F-BE6D-FE9D4131A7FE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فهم المسموع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FDFB2131-38B9-2210-CC7D-D77B36E08D3F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D625F211-05F7-5076-0D1F-2221E7B5DAE2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01BB3B43-3B73-FDB9-4CB1-C680193FC582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64B0CE07-2758-514D-3E41-66C7B7569033}"/>
              </a:ext>
            </a:extLst>
          </p:cNvPr>
          <p:cNvSpPr/>
          <p:nvPr/>
        </p:nvSpPr>
        <p:spPr>
          <a:xfrm>
            <a:off x="4416487" y="3411393"/>
            <a:ext cx="443043" cy="159009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610006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BF3E85-0289-416B-8F7D-5BBF1E5E91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7255AFD2-83EA-6AAB-182D-440A520FA5F5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7F89CDD-3D5D-1295-C16D-BFD407C6F15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C86D1F6-800E-FA40-1DF9-C5DB0EF0CAF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4EEC8EB-F917-ED34-7AAF-6DE9396FECA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794A102-1B0F-8411-59CF-CB77D79493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5E8DDE6-ADEE-BACF-0CE4-9F3229E3A7C8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الألواح.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77BA75AE-018F-AAE0-4854-131439C61AD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13042" y="2131555"/>
            <a:ext cx="3917915" cy="2875874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04EBE174-74AC-68CE-31A4-BA54FDB71147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B13EBBAA-DE58-C69A-27B0-D94AEB3C46AA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CD81983A-E027-2A78-2944-52A3DBA1EA68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76550755-543A-BEA2-81DC-13EF7999C57F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B331E057-AC9E-10AE-F215-4D64457B63D8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فهم المسموع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608A2C6F-6D96-8555-52FF-FAF1E7FF30D5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C7646269-329E-F8AD-546F-40857A929A4E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AE0BFEB5-6423-0EB4-B984-52B1D84256F0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056167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EBCD99-D68F-62CB-7FC6-34D0B86E05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F6654221-2AA4-B8F6-F153-8DC43B2A85FD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C4701AE-A9EC-C131-DB51-F9C658F50BA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7FFC313-BC38-3030-8F3E-C93199A0C65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CABD5B0-2DEE-FB51-A0F9-5B38B9529EE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574D5FA-3CE7-053E-32A9-E1CF54505D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BCCA95D-21D2-8BE0-3F70-595C249F36B0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91EDA3D-3F56-EEF0-1174-854DC934C323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C6EFC2DD-450F-C4F9-3D99-C01193A80AB4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3740C452-1E5A-1F09-1C78-F508418F6E9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36A24096-C5CF-8A2D-991F-F8A3A6C26F1E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73AC435A-4305-D9B2-915C-591211B3A41E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فهم المسموع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6DD35FD7-B8F5-05F5-132F-DC481F563FF7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C2F741B8-D7A9-143D-D885-EFF3A84183D9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2E789F50-A962-8776-25B2-D97F47223F18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394225A4-7413-4DCB-69C7-3229BD99B2CA}"/>
              </a:ext>
            </a:extLst>
          </p:cNvPr>
          <p:cNvSpPr txBox="1"/>
          <p:nvPr/>
        </p:nvSpPr>
        <p:spPr>
          <a:xfrm>
            <a:off x="1294773" y="3048621"/>
            <a:ext cx="65544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9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اَلْقِنّينَةُ </a:t>
            </a:r>
            <a:r>
              <a:rPr lang="ar-MA" altLang="fr-FR" sz="9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فارِغَةٌ.</a:t>
            </a:r>
            <a:endParaRPr lang="fr-MA" sz="96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07387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E426F4-F755-7831-27F2-B3FE5846E2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224B82B0-0FD3-0BE2-54D3-0FCD0842BBEA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116006C-9BAC-FD25-FB30-A2A60D6BA71E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34B7DFC-C637-E44F-02D5-0CA9FC780E2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77DAD0E-CED4-DE1C-A71C-1E36D0E4F3F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FAA4D7C-5FE7-DF98-9263-AD20318515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571E4F8-2B6C-083B-8489-F2D13FFDA6F0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رتبوا الكلمتين واكتبوا جملة.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FA414EA-9BD2-344D-35BA-87ADE9240664}"/>
              </a:ext>
            </a:extLst>
          </p:cNvPr>
          <p:cNvSpPr txBox="1"/>
          <p:nvPr/>
        </p:nvSpPr>
        <p:spPr>
          <a:xfrm>
            <a:off x="3145135" y="2251708"/>
            <a:ext cx="290075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8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زَيْنَبُ</a:t>
            </a:r>
            <a:endParaRPr lang="fr-MA" sz="96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F9E45F3A-147D-C6B4-59A9-B8E1FF8EEF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3337" y="2262484"/>
            <a:ext cx="2268503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8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غُرْفَتَها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" name="Rectangle 3">
            <a:extLst>
              <a:ext uri="{FF2B5EF4-FFF2-40B4-BE49-F238E27FC236}">
                <a16:creationId xmlns:a16="http://schemas.microsoft.com/office/drawing/2014/main" id="{F10843CE-DD74-E974-8112-67310C1885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2646" y="4900108"/>
            <a:ext cx="7982442" cy="1123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5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 .................. ..................</a:t>
            </a:r>
            <a:endParaRPr lang="fr-FR" altLang="fr-FR" sz="54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CC3A0DD0-CB7D-87E7-66B2-4CF35870152B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A066BAF3-DBC4-30B1-BBC9-238F29DA2889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4AE91AD0-2384-F53C-1B43-F47467296039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78B46CF6-7CED-F9B0-BA25-DFDEA9C12E4E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D5821733-24FA-985E-A8C8-D30E1B703F6F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فهم المسموع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45545275-B654-2E6F-1998-B1E8A9BD1223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13265821-4202-7F6C-575B-9BEB2D15E208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10A4AE8F-7000-3576-1D95-98C51EAE2086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068D65C7-939D-2E31-D0A9-071E973916F7}"/>
              </a:ext>
            </a:extLst>
          </p:cNvPr>
          <p:cNvSpPr txBox="1"/>
          <p:nvPr/>
        </p:nvSpPr>
        <p:spPr>
          <a:xfrm>
            <a:off x="562646" y="2298991"/>
            <a:ext cx="290075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8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تُرَتِّبُ</a:t>
            </a:r>
            <a:endParaRPr lang="fr-MA" sz="96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D8F4282-BF9F-B61E-47A7-9EB3DEE185C0}"/>
              </a:ext>
            </a:extLst>
          </p:cNvPr>
          <p:cNvSpPr/>
          <p:nvPr/>
        </p:nvSpPr>
        <p:spPr>
          <a:xfrm>
            <a:off x="3074429" y="2977214"/>
            <a:ext cx="443043" cy="159009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5E609B97-CA7A-CCED-F306-CBBC892CEFF1}"/>
              </a:ext>
            </a:extLst>
          </p:cNvPr>
          <p:cNvSpPr/>
          <p:nvPr/>
        </p:nvSpPr>
        <p:spPr>
          <a:xfrm>
            <a:off x="5713476" y="2970834"/>
            <a:ext cx="443043" cy="159009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4090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4EF975-B170-BEBA-7947-29810F1331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D7CA5F79-3433-B568-6A5D-94EBC114EA84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60A2230-07EF-FB82-254F-F1E904711CA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D9D3AA9-BF4E-C0D3-87E4-564FFCAB0FE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00EE371-86AD-8473-69CC-F0359F988AA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5C1EECD-CE91-079E-77AE-A1B4A52C7A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4657540-B988-98AE-1E21-BD49304EB232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الألواح.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DB42ECC3-6B71-9DA8-0E0A-7CF630E32DA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13042" y="2131555"/>
            <a:ext cx="3917915" cy="2875874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45217870-3632-BE0F-EB13-E19EFFBC4D6C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F133790B-E95A-3ED3-B202-D42BB42B2603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BC646510-0FAE-64C0-91ED-1E1F606DBF9E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CD4576B3-58E7-2AF7-2E38-9663F6C200CD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EA8FC4C3-39FB-EB54-8507-98A0EE5D45BE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فهم المسموع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ACE9BFF3-4A1F-A7C8-C8E7-20A527EECAFD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9F2B31F7-91EA-00CD-7E8C-E7CE9E1DE099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C5BA4B50-DFA7-5627-7050-BA97EFE935B1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004347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B57D71-86B4-07EA-DDC9-446FCE10EE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6BFF18FB-B91A-091E-A623-682BD45B98B5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5BEAE77-3D5A-E0C2-EC29-D4653DF81892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19BC243-120C-9678-D9DB-E86460A331C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061B37E7-42AE-74BE-815B-BA5A456FE28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5D5BDF1-EABC-9330-5326-5EC328C773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DDD3E74-7608-5B54-8FFE-12F443EB6D3C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4679673D-AA2A-DA9F-9790-9912404F3BE2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DBB2800E-3326-A1E4-CEB3-40CCA9D2DA67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C7B8BB14-C5C3-BEF5-9DE0-0144600C0521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E440F5BF-DE06-2B43-0E8E-E13B16A2D70E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83010F26-1EB7-6758-3BD8-B139F647BB70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فهم المسموع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74D8857C-8C86-B05F-0C71-2753B86C20E1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27618828-C7A8-ED74-D8AF-CFED037F8B77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447AA9B5-17F9-2E93-0CD3-61213D26C1C4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sp>
        <p:nvSpPr>
          <p:cNvPr id="11" name="ZoneTexte 10">
            <a:extLst>
              <a:ext uri="{FF2B5EF4-FFF2-40B4-BE49-F238E27FC236}">
                <a16:creationId xmlns:a16="http://schemas.microsoft.com/office/drawing/2014/main" id="{205DE483-D5DE-CE1B-9980-EB5839621592}"/>
              </a:ext>
            </a:extLst>
          </p:cNvPr>
          <p:cNvSpPr txBox="1"/>
          <p:nvPr/>
        </p:nvSpPr>
        <p:spPr>
          <a:xfrm>
            <a:off x="698091" y="3221770"/>
            <a:ext cx="750262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8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تُرَتِّبُ زَيْنَبُ </a:t>
            </a:r>
            <a:r>
              <a:rPr lang="ar-MA" altLang="fr-FR" sz="8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غُرْفَتَها.</a:t>
            </a:r>
            <a:endParaRPr lang="fr-MA" sz="80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479128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33F597-77FC-7B8C-3A69-76EABE0142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99E5A3F-6E91-2005-89A1-45B4212CDB72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CD2AAFE-313C-2A25-9CA8-3DAADADD0113}"/>
              </a:ext>
            </a:extLst>
          </p:cNvPr>
          <p:cNvGrpSpPr/>
          <p:nvPr/>
        </p:nvGrpSpPr>
        <p:grpSpPr>
          <a:xfrm>
            <a:off x="389431" y="3167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122C94B-B96C-2B56-CDB2-1C4D413E8C6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EC34597-188A-00B4-1D63-C177D4A0017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BC7FCE5-5D58-CC15-3C70-862715C329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33587A7-5D61-08F3-89BA-3A9431C2EB3B}"/>
              </a:ext>
            </a:extLst>
          </p:cNvPr>
          <p:cNvSpPr txBox="1"/>
          <p:nvPr/>
        </p:nvSpPr>
        <p:spPr>
          <a:xfrm>
            <a:off x="422071" y="490365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F5E91648-C104-67F5-3D89-0F894DC27E9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89430" y="341485"/>
            <a:ext cx="1262762" cy="842255"/>
          </a:xfrm>
          <a:prstGeom prst="rect">
            <a:avLst/>
          </a:prstGeo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C9EF6ABF-6665-BF4D-B5D1-78215586321A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B53AB276-6507-C32B-55FE-1D0C0E9F0431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AE7BFEAE-003C-68E0-BE73-B923C954788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65DFC5A0-4337-600A-46C5-BA24A4ABBF63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10184EEB-1DFB-7BB8-8CDE-478A46EE4675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فهم المسموع</a:t>
                </a:r>
              </a:p>
            </p:txBody>
          </p:sp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C558813F-A9B6-3EC3-5DBC-FEF78FF7E8EB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61892900-22B8-1907-97BD-D0C9DECD2D10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27B2615B-29B5-68FC-6C88-D3F6BE9EF5E1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A6D5F2F8-BAE0-FF39-5249-653C14EBA610}"/>
              </a:ext>
            </a:extLst>
          </p:cNvPr>
          <p:cNvSpPr txBox="1"/>
          <p:nvPr/>
        </p:nvSpPr>
        <p:spPr>
          <a:xfrm>
            <a:off x="820686" y="4495039"/>
            <a:ext cx="750262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8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تُرَتِّبُ زَيْنَبُ </a:t>
            </a:r>
            <a:r>
              <a:rPr lang="ar-MA" altLang="fr-FR" sz="8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غُرْفَتَها.</a:t>
            </a:r>
            <a:endParaRPr lang="fr-MA" sz="80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D0D5798-1595-CFF7-DF6B-4B1D6F5B5609}"/>
              </a:ext>
            </a:extLst>
          </p:cNvPr>
          <p:cNvSpPr txBox="1"/>
          <p:nvPr/>
        </p:nvSpPr>
        <p:spPr>
          <a:xfrm>
            <a:off x="1294773" y="2177670"/>
            <a:ext cx="655445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8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اَلْقِنّينَةُ </a:t>
            </a:r>
            <a:r>
              <a:rPr lang="ar-MA" altLang="fr-FR" sz="8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فارِغَةٌ.</a:t>
            </a:r>
            <a:endParaRPr lang="fr-MA" sz="80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54216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A5CC28-87A3-F4F4-8E10-3A71133B22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83308F36-9AA0-44A4-81E7-29D398B95750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C5F8A308-E720-5723-B316-28A0E779BA4A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14B37B4B-B786-7C63-A81A-BAF95C38DB16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346B4AA3-3DCE-F659-1AC2-09D86A505910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D2AE2BEB-12D9-0873-8A85-CA65F6EF73FA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44D20EB5-509F-AE21-7688-F45A5E31CBB5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2C80AF45-A4B2-29D4-05F4-30D2E98CEACF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DA169347-D0BE-EF1F-7336-4B533930DE36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32074751-F7E4-8446-5B1B-A6251E65EEDB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39FDDDBD-B339-4669-A428-19235FD5F5CE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7AB833ED-23B3-B9C9-97D2-E53CF3730DF0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3F6D5634-BBEB-EBD1-1811-727367A9B23C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4A904502-3097-8965-47D8-9C29F1CD12D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17E2BC88-8D23-F9F9-4F6F-8B099990FAA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E219D733-4186-6B17-4404-DD933D140056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A205A0EA-A16C-AD8D-9A5A-B180C975C022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1D0BDB8A-85B8-DAD6-5D1D-41068731A5F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84773582-F8FE-60E8-377F-4D6D01887D9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33309522-B717-3419-A070-9B9A9A32CEBD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5205A417-C0D1-A369-E2CC-104457D0F39A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C7004B9D-80A3-FF61-4852-4C62C9F30BC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8161B1B4-D5B2-E325-7003-BE678EB1EA5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B8C42A84-6F8E-853E-5FD1-A453A7770927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05FF8459-434E-624E-B5E0-CAB903AB9705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9DCA3C27-15A0-9CF9-EB5A-1EDC21FECF0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11C8784B-BDFB-6EB5-C292-3FBF2D6C7A3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05AF0843-AF19-FD73-A26F-92DBC749A8F8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7BFFE00D-0CE4-C059-D5B9-10DE56EE8B4C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59231497-943D-4D66-95B7-3A2340EC9D06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00CAF650-DFD4-112D-3468-D06490EACBD5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7C5E0237-CFA9-00FD-DD8F-F5FED620F106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59FDD658-FF20-9C14-364D-08A3645ECAF4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849D1C12-C109-D693-3DDD-BF1353723647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965166E3-FEF3-9184-5703-5B7CAFDB0A6E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461C8AEB-8410-89DF-BFF4-3789A11222B4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9C7102A4-D55A-F797-2E03-2B42672E17CA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2E3C6BD0-AAED-A5D5-813D-338908DC5955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86A9F21C-37CE-C410-30B0-E070BC36EE3C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576E370A-0F53-5030-0072-D4F8B1AAEE85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E549AA7E-EB09-AEC9-0061-682AA2C9D863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03598E23-1D1F-7C6B-F275-3663EE7DA20F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55F5F610-A440-B918-A11D-86ECAC74BB84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3366FFEC-A7E8-B067-8F97-D89406D1565C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1B9AA5D3-5417-11E7-4F4A-F471FA05720E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22B8CFF4-22B3-1253-B06D-93F2D384D7BB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CB84284E-78ED-2F3B-C811-33DA2422B62E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261E82C3-1298-6146-72A2-9C61B60BD8A2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D5C9810B-380A-1231-4FAB-C2F5222DF920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61D9FE18-CA49-740F-0DC2-C767BD856E48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ECC1938C-66E5-BDB5-E46E-5FB4CCD80EAC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0E987943-D95B-D084-7D3A-BD9B78608BF5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4B80FD4F-0B19-BDFF-7A47-E7D353B76432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3EAABAEE-E35D-54E0-3C41-6D7EA4D0D910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7C67F2BB-3AAC-980F-01C3-5FD9C6BE8343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61" name="Ellipse 60">
            <a:extLst>
              <a:ext uri="{FF2B5EF4-FFF2-40B4-BE49-F238E27FC236}">
                <a16:creationId xmlns:a16="http://schemas.microsoft.com/office/drawing/2014/main" id="{5D67CEDB-83E1-9593-C519-562AF66CA56D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AC74BDC-00EE-7D41-308A-B1DC96672441}"/>
              </a:ext>
            </a:extLst>
          </p:cNvPr>
          <p:cNvSpPr txBox="1"/>
          <p:nvPr/>
        </p:nvSpPr>
        <p:spPr>
          <a:xfrm>
            <a:off x="1572599" y="2560082"/>
            <a:ext cx="63663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2. المعجم</a:t>
            </a:r>
          </a:p>
        </p:txBody>
      </p:sp>
    </p:spTree>
    <p:extLst>
      <p:ext uri="{BB962C8B-B14F-4D97-AF65-F5344CB8AC3E}">
        <p14:creationId xmlns:p14="http://schemas.microsoft.com/office/powerpoint/2010/main" val="4174249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6641B2-5F6E-CC24-3A9F-748C963BFA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0E0E0540-8714-BD26-CFDE-A8C7FB2A3243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52DB98B-966A-BD47-4F5A-4C00412EFBA9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BFF134E-1666-02B8-BEE1-42D58A96193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6DFB9E8-6D07-1471-9C3B-F24DBF63E26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D46D951-40CA-5F0D-E831-933BCD0E0D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ABAD609-2FA6-E900-02EC-7BD12F4A0738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ستتذكرون بعض كلمات المعجم التي تعرفتم عليها في الأسابيع الماضية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80F1B4B-E939-A341-B994-CE5E18091E9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02574" y="1451285"/>
            <a:ext cx="6394911" cy="4321195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A09AF818-51B0-8805-D514-BF53F978B1E7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BAA41B2A-7DCD-72B0-C9C0-219B6992E391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E17B6F6E-1088-A0F6-F31D-46E2C3EFE242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FD2C7859-7903-C47D-3B21-E3FF51480590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D5043BC9-B86F-3475-6084-387C5700927A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فهم المسموع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9CE8F33D-D17D-018B-61BB-56B5BA909ED7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12A45DC5-E3B9-FA0C-8CD3-F227FAD1BD54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87F56AEA-7917-63C4-1651-F4D16BDF31AA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770527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1FCC62-7292-A987-24DD-DB60ABFA5F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C94C000F-72E0-4475-DE7B-487337E48EA6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3712DBA-C306-54B9-A8A1-F5624D9FF5E6}"/>
              </a:ext>
            </a:extLst>
          </p:cNvPr>
          <p:cNvGrpSpPr/>
          <p:nvPr/>
        </p:nvGrpSpPr>
        <p:grpSpPr>
          <a:xfrm>
            <a:off x="389431" y="3167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CCBC95E-6F61-D71D-5553-458D7C4F158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36E7D54-1502-2EA3-300B-B33CE61891E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8BD965D-3CBC-1CDA-85AF-4BA45DFE93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3C86DBD-E8C7-4206-EBD8-4F56F521A543}"/>
              </a:ext>
            </a:extLst>
          </p:cNvPr>
          <p:cNvSpPr txBox="1"/>
          <p:nvPr/>
        </p:nvSpPr>
        <p:spPr>
          <a:xfrm>
            <a:off x="422071" y="490365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يذكرني بالكلمة المناسبة للصورة؟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20F61BF2-1549-899D-D52E-F0CAC6781C8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89430" y="341485"/>
            <a:ext cx="1262762" cy="842255"/>
          </a:xfrm>
          <a:prstGeom prst="rect">
            <a:avLst/>
          </a:prstGeo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ECAA5C03-D719-0070-6A79-94CD0E8FE349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E707FDD9-FA5C-B4DA-CD58-8D4964DC1EA6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CCC6464F-F636-C3B9-8113-B4878DA49F9A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2A6C9EEA-64AD-333B-F4F6-EBD74041375B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7C9C4B52-37C3-F9BC-B83B-0F4EDDC636A9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فهم المسموع</a:t>
                </a:r>
              </a:p>
            </p:txBody>
          </p:sp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1ABADCB4-0F46-8A2C-E76B-BA6C02B72185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2CA32383-B5E5-C2BF-69FA-08B7A1DCF2B5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24063AF2-297A-355D-0514-BAC29951299F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7D9557DE-E12E-7F70-FFD2-F45048EFB4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2562" y="1483469"/>
            <a:ext cx="2333219" cy="194553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4680AD3-9316-C59E-F9F5-0169FF6F223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1249" y="1678457"/>
            <a:ext cx="3186592" cy="1886368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E3345E4-97CF-7BF9-2ECB-FB7D3BCDFB5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9708" y="3898431"/>
            <a:ext cx="2870494" cy="1889051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BD454C8-D27B-C189-61AB-A038E4731F6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711"/>
          <a:stretch/>
        </p:blipFill>
        <p:spPr>
          <a:xfrm>
            <a:off x="1413261" y="3721672"/>
            <a:ext cx="1671315" cy="2286979"/>
          </a:xfrm>
          <a:prstGeom prst="roundRect">
            <a:avLst>
              <a:gd name="adj" fmla="val 50000"/>
            </a:avLst>
          </a:prstGeom>
        </p:spPr>
      </p:pic>
    </p:spTree>
    <p:extLst>
      <p:ext uri="{BB962C8B-B14F-4D97-AF65-F5344CB8AC3E}">
        <p14:creationId xmlns:p14="http://schemas.microsoft.com/office/powerpoint/2010/main" val="422683341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9CFF30-28DC-5AF1-5BA1-03CE69A4A4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14F9D5AB-F676-9FFA-DAD5-4C5156C511D6}"/>
              </a:ext>
            </a:extLst>
          </p:cNvPr>
          <p:cNvSpPr/>
          <p:nvPr/>
        </p:nvSpPr>
        <p:spPr>
          <a:xfrm>
            <a:off x="0" y="3651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10F99B6-8F51-4263-1B28-FD0524F9B14C}"/>
              </a:ext>
            </a:extLst>
          </p:cNvPr>
          <p:cNvGrpSpPr/>
          <p:nvPr/>
        </p:nvGrpSpPr>
        <p:grpSpPr>
          <a:xfrm>
            <a:off x="422071" y="41337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C036FB2-8394-32C7-0270-0827055C413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2E99307-EFEE-ECAE-DEFC-22F4A31D014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0844342-BC9E-29E7-2C61-E027DC6AE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C42E642-0CBB-0FE6-F73B-2A50E322EAE7}"/>
              </a:ext>
            </a:extLst>
          </p:cNvPr>
          <p:cNvSpPr txBox="1"/>
          <p:nvPr/>
        </p:nvSpPr>
        <p:spPr>
          <a:xfrm>
            <a:off x="422071" y="490365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اقرؤوا بعد قراءتي.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92141BC-943B-6062-80F7-71B8E8353E3B}"/>
              </a:ext>
            </a:extLst>
          </p:cNvPr>
          <p:cNvSpPr txBox="1"/>
          <p:nvPr/>
        </p:nvSpPr>
        <p:spPr>
          <a:xfrm>
            <a:off x="780292" y="2800236"/>
            <a:ext cx="290075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اِنْبَهَرَ</a:t>
            </a:r>
            <a:endParaRPr lang="fr-MA" sz="44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8E72A33-9CE6-0E35-15B5-EDC945FEDB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54820" y="2782531"/>
            <a:ext cx="2268503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MA" altLang="fr-FR" sz="48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rPr>
              <a:t>غادَرَ</a:t>
            </a:r>
            <a:endParaRPr kumimoji="0" lang="fr-FR" altLang="fr-FR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3DF0CCA6-58B8-95D7-EAC0-4919602FD1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34425" y="5695902"/>
            <a:ext cx="2540704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4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اِسْتَعارَ</a:t>
            </a:r>
            <a:r>
              <a:rPr kumimoji="0" lang="fr-FR" altLang="fr-FR" sz="6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r>
              <a:rPr kumimoji="0" lang="ar-MA" altLang="fr-FR" sz="6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ا</a:t>
            </a:r>
            <a:endParaRPr kumimoji="0" lang="fr-FR" altLang="fr-FR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7D5471B-8CDB-3FD7-C1EC-3CAB4D74D3F7}"/>
              </a:ext>
            </a:extLst>
          </p:cNvPr>
          <p:cNvSpPr txBox="1"/>
          <p:nvPr/>
        </p:nvSpPr>
        <p:spPr>
          <a:xfrm>
            <a:off x="780293" y="5599024"/>
            <a:ext cx="29007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أَمينَةُ </a:t>
            </a:r>
            <a:r>
              <a:rPr lang="ar-MA" sz="4800" b="1" dirty="0" err="1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ﭐلْمَكْتَبَةِ</a:t>
            </a:r>
            <a:endParaRPr lang="fr-MA" sz="4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A3510363-6EDE-28A1-CA89-D42DE8E5758D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7FAD99FD-28B5-D001-5D2B-C4547EB01D3C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74B3BA03-8AB5-D17C-D2F3-B29C4567D86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0721153E-E0B5-7E67-1999-FCFAA971F1FA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E6E3B20A-C945-659E-78A5-0950201FE95B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فهم المسموع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89D3C5B7-6218-2807-B416-9D7109B14EAB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3B4AAA8D-3BAE-5602-EE4E-6AAE899C2D52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19C79119-9099-150A-1307-805AC633AC11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D99468DF-4725-1815-A22F-CFD536C9E4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2562" y="1225811"/>
            <a:ext cx="2077619" cy="1732402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8636C48-8CE8-2A8A-64BC-B62F9BE81FE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3899" y="1281923"/>
            <a:ext cx="2630500" cy="1672019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34BC8A6-8988-5976-3599-A903C78EF1D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1534" y="4279293"/>
            <a:ext cx="2300657" cy="1514046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BF0937B8-7510-005B-BADA-50A5805171F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711"/>
          <a:stretch/>
        </p:blipFill>
        <p:spPr>
          <a:xfrm>
            <a:off x="1575647" y="3806405"/>
            <a:ext cx="1310039" cy="1792619"/>
          </a:xfrm>
          <a:prstGeom prst="roundRect">
            <a:avLst>
              <a:gd name="adj" fmla="val 50000"/>
            </a:avLst>
          </a:prstGeom>
        </p:spPr>
      </p:pic>
    </p:spTree>
    <p:extLst>
      <p:ext uri="{BB962C8B-B14F-4D97-AF65-F5344CB8AC3E}">
        <p14:creationId xmlns:p14="http://schemas.microsoft.com/office/powerpoint/2010/main" val="52342661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FCD7C3-AA26-66CC-5A28-56855C79FF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26CA9B36-F7E8-1624-37E1-1CE6D84BEB3D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3D344FE-9D70-DB36-C4CC-6F43F6E6BD32}"/>
              </a:ext>
            </a:extLst>
          </p:cNvPr>
          <p:cNvGrpSpPr/>
          <p:nvPr/>
        </p:nvGrpSpPr>
        <p:grpSpPr>
          <a:xfrm>
            <a:off x="389431" y="3167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CD1422D-2FB8-9651-F4B9-9BC90F54373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E879DF1-4D22-43E4-77E2-BD0B7C75B50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332E366-C79B-F43B-CDA5-0F416E20AF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0015A85-18A2-4D40-19A4-A2B83F444A00}"/>
              </a:ext>
            </a:extLst>
          </p:cNvPr>
          <p:cNvSpPr txBox="1"/>
          <p:nvPr/>
        </p:nvSpPr>
        <p:spPr>
          <a:xfrm>
            <a:off x="422071" y="490365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يكمل الجملة التالية بالكلمة المناسبة؟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FB6A40F-B589-60AF-1C67-72F2FF87F668}"/>
              </a:ext>
            </a:extLst>
          </p:cNvPr>
          <p:cNvSpPr txBox="1"/>
          <p:nvPr/>
        </p:nvSpPr>
        <p:spPr>
          <a:xfrm>
            <a:off x="950077" y="3631107"/>
            <a:ext cx="7210832" cy="8374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36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............. </a:t>
            </a:r>
            <a:r>
              <a:rPr lang="ar-MA" sz="3600" b="1" dirty="0" err="1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ﭐلْحارِسُ</a:t>
            </a:r>
            <a:r>
              <a:rPr lang="ar-MA" sz="36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مِنْ قُوَّةِ </a:t>
            </a:r>
            <a:r>
              <a:rPr lang="ar-MA" sz="3600" b="1" dirty="0" err="1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ﭐلضَّرْبَةِ</a:t>
            </a:r>
            <a:r>
              <a:rPr lang="ar-MA" sz="36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MA" sz="2000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4C4DF57-E321-CAE6-A83A-B0B0766A9267}"/>
              </a:ext>
            </a:extLst>
          </p:cNvPr>
          <p:cNvSpPr/>
          <p:nvPr/>
        </p:nvSpPr>
        <p:spPr>
          <a:xfrm>
            <a:off x="583096" y="3552010"/>
            <a:ext cx="8171473" cy="1061884"/>
          </a:xfrm>
          <a:prstGeom prst="roundRect">
            <a:avLst>
              <a:gd name="adj" fmla="val 50000"/>
            </a:avLst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974E70C3-41DC-3497-92A7-080B55D153B6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8982E839-D034-C238-D693-164200F00355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FE461A47-E9E9-961B-7556-68357F962FE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7949134A-B4F6-290A-E88D-EB16B7FC29B6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D14DDB66-CBA3-95DF-2585-E4EBF0DFCBDE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فهم المسموع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83AD475E-ACDD-EAC6-4391-606FCFA9983B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8B9D48FB-A3D3-2F81-844F-F0F74EC9E43C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8190B67D-5945-7F9A-2B98-B04C9D3FBB56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22" name="Image 21">
            <a:extLst>
              <a:ext uri="{FF2B5EF4-FFF2-40B4-BE49-F238E27FC236}">
                <a16:creationId xmlns:a16="http://schemas.microsoft.com/office/drawing/2014/main" id="{2F9A1C2A-4592-1484-127D-DA57019AF6E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285625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38681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391494-15A1-748F-5155-66A2864070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264A0FDF-2347-755B-6CD2-06044FDA0A4C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8D2BD21-803C-9E28-B6EA-A12CD0495220}"/>
              </a:ext>
            </a:extLst>
          </p:cNvPr>
          <p:cNvGrpSpPr/>
          <p:nvPr/>
        </p:nvGrpSpPr>
        <p:grpSpPr>
          <a:xfrm>
            <a:off x="389431" y="3167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CF421D2-F5C8-FA08-0854-6CFCD85BB1D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EE88551-D112-B309-C6E3-39E06AF739B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8E56E3DE-298D-F33F-2264-7733E6849E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04CA058-416F-A0DA-A7BD-E943D39D278C}"/>
              </a:ext>
            </a:extLst>
          </p:cNvPr>
          <p:cNvSpPr txBox="1"/>
          <p:nvPr/>
        </p:nvSpPr>
        <p:spPr>
          <a:xfrm>
            <a:off x="422071" y="490365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لِنُصَحح،</a:t>
            </a:r>
          </a:p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82B5BEF-93D0-BDBD-5453-ED9A9E68C9A2}"/>
              </a:ext>
            </a:extLst>
          </p:cNvPr>
          <p:cNvSpPr txBox="1"/>
          <p:nvPr/>
        </p:nvSpPr>
        <p:spPr>
          <a:xfrm>
            <a:off x="950077" y="3631107"/>
            <a:ext cx="7210832" cy="10030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4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اِنْبَهَرَ</a:t>
            </a:r>
            <a:r>
              <a:rPr lang="ar-MA" sz="44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400" b="1" dirty="0" err="1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ﭐلْحارِسُ</a:t>
            </a:r>
            <a:r>
              <a:rPr lang="ar-MA" sz="44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مِنْ قُوَّةِ </a:t>
            </a:r>
            <a:r>
              <a:rPr lang="ar-MA" sz="4400" b="1" dirty="0" err="1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ﭐلضَّرْبَةِ</a:t>
            </a:r>
            <a:r>
              <a:rPr lang="ar-MA" sz="44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4FF33E1-3487-E3D9-91E5-3BB47C698597}"/>
              </a:ext>
            </a:extLst>
          </p:cNvPr>
          <p:cNvSpPr/>
          <p:nvPr/>
        </p:nvSpPr>
        <p:spPr>
          <a:xfrm>
            <a:off x="583096" y="3552010"/>
            <a:ext cx="8171473" cy="1300406"/>
          </a:xfrm>
          <a:prstGeom prst="roundRect">
            <a:avLst>
              <a:gd name="adj" fmla="val 50000"/>
            </a:avLst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28157FBC-1B3C-720E-F186-3EA8A63E6787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5C5B0EAB-D86E-5DD7-B0FF-0B243AABEB3B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50B4950B-E94B-ACE0-43B7-295C7AF77662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37336707-BBA2-744B-0079-A811080E1B1F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48B03F6D-FA4B-D591-444D-8A9023234496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فهم المسموع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DC9DC6D5-2467-B7D9-CC8C-68AEC627E3B6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5534721A-9B56-B8A9-5307-9C0802905DA9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33ABF6F2-E8E3-FD62-6A45-627C0B5007DB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6919894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4DC950-BA0C-F172-5CDF-BAAD648ADF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938194ED-9E15-A944-8AC7-854CAC708F4D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EDA9840-6BEB-3E44-FDE5-B79A2E9F91AF}"/>
              </a:ext>
            </a:extLst>
          </p:cNvPr>
          <p:cNvGrpSpPr/>
          <p:nvPr/>
        </p:nvGrpSpPr>
        <p:grpSpPr>
          <a:xfrm>
            <a:off x="389431" y="3167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4EE61A2-F364-B85B-BB20-74E06376A21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8FD197E-437E-74E5-B0F4-13FE88ABB2D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F692EAA-3DD8-9E3A-82A2-9AF911097E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AC1F90F-314E-5114-BBA7-B7FDB311EB27}"/>
              </a:ext>
            </a:extLst>
          </p:cNvPr>
          <p:cNvSpPr txBox="1"/>
          <p:nvPr/>
        </p:nvSpPr>
        <p:spPr>
          <a:xfrm>
            <a:off x="422071" y="490365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يكمل الجملة التالية بالكلمة المناسبة؟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C468CED-0E50-C80A-E5A5-68353F4B0C0B}"/>
              </a:ext>
            </a:extLst>
          </p:cNvPr>
          <p:cNvSpPr txBox="1"/>
          <p:nvPr/>
        </p:nvSpPr>
        <p:spPr>
          <a:xfrm>
            <a:off x="950077" y="3631107"/>
            <a:ext cx="7210832" cy="8374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36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............... </a:t>
            </a:r>
            <a:r>
              <a:rPr lang="ar-MA" sz="3600" b="1" dirty="0" err="1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ﭐلْمَريضُ</a:t>
            </a:r>
            <a:r>
              <a:rPr lang="ar-MA" sz="36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dirty="0" err="1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ﭐلْمُسْتَشْفى</a:t>
            </a:r>
            <a:r>
              <a:rPr lang="ar-MA" sz="36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بَعْدَ أُسْبوعٍ .</a:t>
            </a:r>
            <a:endParaRPr lang="fr-MA" sz="2000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A5BB473-8AE7-E682-D3CE-8A03BA254557}"/>
              </a:ext>
            </a:extLst>
          </p:cNvPr>
          <p:cNvSpPr/>
          <p:nvPr/>
        </p:nvSpPr>
        <p:spPr>
          <a:xfrm>
            <a:off x="583096" y="3552010"/>
            <a:ext cx="8171473" cy="1061884"/>
          </a:xfrm>
          <a:prstGeom prst="roundRect">
            <a:avLst>
              <a:gd name="adj" fmla="val 50000"/>
            </a:avLst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F2345F67-3E8E-3F8D-4329-DB13EEE9965A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14D58DB-7878-FEAD-D892-A1BD974BB514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16A7214F-C18E-E3A2-7CC9-9ED531BCAB17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D8CB96FB-B164-948D-E344-DD09E4A77EF4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95EC651E-EEBE-BC02-36CE-6335979BBD86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فهم المسموع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D0C08426-E173-4386-DD3C-0AF80DED746F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6FE1283C-8B76-8B6B-D074-3BB46449010A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B1D9267E-D5AA-5D0D-DD20-1ECF882054C1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8" name="Image 17">
            <a:extLst>
              <a:ext uri="{FF2B5EF4-FFF2-40B4-BE49-F238E27FC236}">
                <a16:creationId xmlns:a16="http://schemas.microsoft.com/office/drawing/2014/main" id="{5ED75AAE-A608-5CF1-5295-2451B047F49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285625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98944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96D510-C845-0CFA-92A1-A1D25D26CB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E37B9ED8-5516-A11F-CF76-25E939FAC519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6AA92D2-1E88-CF47-6246-CAE688EAD469}"/>
              </a:ext>
            </a:extLst>
          </p:cNvPr>
          <p:cNvGrpSpPr/>
          <p:nvPr/>
        </p:nvGrpSpPr>
        <p:grpSpPr>
          <a:xfrm>
            <a:off x="389431" y="3167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CDC3688-CA41-44BF-0F0B-3B30EEF0332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F13CE6B-D0CD-1E89-5E8C-03FF6DF9BAA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CA5D8B4-A0E1-146D-744A-48A2838E5D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445D15E-C050-1B26-4E72-E8BCF588C526}"/>
              </a:ext>
            </a:extLst>
          </p:cNvPr>
          <p:cNvSpPr txBox="1"/>
          <p:nvPr/>
        </p:nvSpPr>
        <p:spPr>
          <a:xfrm>
            <a:off x="422071" y="490365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لِنُصَحح،</a:t>
            </a:r>
          </a:p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6E5167D-DFC7-FC8E-A52D-237004D14FEF}"/>
              </a:ext>
            </a:extLst>
          </p:cNvPr>
          <p:cNvSpPr txBox="1"/>
          <p:nvPr/>
        </p:nvSpPr>
        <p:spPr>
          <a:xfrm>
            <a:off x="-163106" y="3736745"/>
            <a:ext cx="9307106" cy="9202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4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غادَرَ</a:t>
            </a:r>
            <a:r>
              <a:rPr lang="ar-MA" sz="40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 err="1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ﭐلْمَريضُ</a:t>
            </a:r>
            <a:r>
              <a:rPr lang="ar-MA" sz="40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 err="1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ﭐلْمُسْتَشْفى</a:t>
            </a:r>
            <a:r>
              <a:rPr lang="ar-MA" sz="40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بَعْدَ أُسْبوعٍ .</a:t>
            </a:r>
            <a:endParaRPr lang="fr-MA" sz="2400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A6496DF-0C10-A3AA-2E07-9C102491CD97}"/>
              </a:ext>
            </a:extLst>
          </p:cNvPr>
          <p:cNvSpPr/>
          <p:nvPr/>
        </p:nvSpPr>
        <p:spPr>
          <a:xfrm>
            <a:off x="583096" y="3552010"/>
            <a:ext cx="8171473" cy="1544246"/>
          </a:xfrm>
          <a:prstGeom prst="roundRect">
            <a:avLst>
              <a:gd name="adj" fmla="val 50000"/>
            </a:avLst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1F7E7F19-9727-08B1-B956-C0911CD90AE5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1EC1A0DF-0CC1-F4AE-9739-799D8FE8CED3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47F7EB35-165E-AA91-791B-C0631D045DD7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680A58E1-D3DD-5FA6-AB56-5ED76A4707C6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C06D4C3A-FBB2-4B29-CAB3-C1CAF6598079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فهم المسموع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97192051-F85F-4526-323C-E80225E0F428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74187833-B339-FAD6-F55D-5358B1BA0065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62B94C55-69DB-3F59-C28E-FD7A44F5A734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7821066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C2D24D-ECE6-7D39-60EA-0100E3706B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1C49F48B-4A97-7585-C112-6D06B38E6B5D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AA22B46-B754-A0E2-452D-70ABDAE20E53}"/>
              </a:ext>
            </a:extLst>
          </p:cNvPr>
          <p:cNvGrpSpPr/>
          <p:nvPr/>
        </p:nvGrpSpPr>
        <p:grpSpPr>
          <a:xfrm>
            <a:off x="389431" y="3167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B977130-21F7-CEF6-8CDA-1295DB7C021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FCC2007-3DD2-01CF-9031-307F5F6F54C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053A408-F5CE-F1E6-DB85-224E3FB858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EC8BA9D-9F9E-B241-CCC8-F4C9E7BB49FD}"/>
              </a:ext>
            </a:extLst>
          </p:cNvPr>
          <p:cNvSpPr txBox="1"/>
          <p:nvPr/>
        </p:nvSpPr>
        <p:spPr>
          <a:xfrm>
            <a:off x="422071" y="490365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يكمل الجملة التالية بالكلمة المناسبة؟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985414D-F44E-7847-DAAF-4BE13AC220A2}"/>
              </a:ext>
            </a:extLst>
          </p:cNvPr>
          <p:cNvSpPr txBox="1"/>
          <p:nvPr/>
        </p:nvSpPr>
        <p:spPr>
          <a:xfrm>
            <a:off x="950077" y="3631107"/>
            <a:ext cx="7210832" cy="8374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تُنَّظِّمُ ...................... </a:t>
            </a:r>
            <a:r>
              <a:rPr lang="ar-MA" sz="36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ﭐلْقِصَصَ</a:t>
            </a:r>
            <a:r>
              <a:rPr lang="ar-M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 </a:t>
            </a:r>
            <a:r>
              <a:rPr lang="ar-MA" sz="36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ﭐلرُّفوفِ</a:t>
            </a:r>
            <a:r>
              <a:rPr lang="ar-M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MA" sz="36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7B2CA83-2BF9-ACF2-123F-E488EF3FD0A4}"/>
              </a:ext>
            </a:extLst>
          </p:cNvPr>
          <p:cNvSpPr/>
          <p:nvPr/>
        </p:nvSpPr>
        <p:spPr>
          <a:xfrm>
            <a:off x="583096" y="3552010"/>
            <a:ext cx="8171473" cy="1061884"/>
          </a:xfrm>
          <a:prstGeom prst="roundRect">
            <a:avLst>
              <a:gd name="adj" fmla="val 50000"/>
            </a:avLst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01B7FE07-6766-70DD-A632-1D2CA4C6A100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406835E3-76F0-665A-874B-2A39013C4EC4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A09ADA0A-11F0-3030-B024-4EB373DF750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E2448E4A-A6B9-5D7D-DAF9-DD51C92D27DA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50F1C000-31F5-4A8E-B2D9-A85EDD0AC85F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فهم المسموع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75B6352F-44EF-EB44-64C9-615488404459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73BED601-A008-BB78-465D-4E6DF99A173A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EF2A1529-AD05-077E-9B54-4F9E83B0F00D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8" name="Image 17">
            <a:extLst>
              <a:ext uri="{FF2B5EF4-FFF2-40B4-BE49-F238E27FC236}">
                <a16:creationId xmlns:a16="http://schemas.microsoft.com/office/drawing/2014/main" id="{6A022680-D182-DBA9-8CD1-C8F8B85D378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285625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98894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E3E482-3647-04B0-3D3E-941E2804AE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EE02CE88-0949-BEC4-97C1-A35158FA6CC5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65FC9F2-B569-B62F-1C5B-EDE45D11EA7C}"/>
              </a:ext>
            </a:extLst>
          </p:cNvPr>
          <p:cNvGrpSpPr/>
          <p:nvPr/>
        </p:nvGrpSpPr>
        <p:grpSpPr>
          <a:xfrm>
            <a:off x="389431" y="3167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B3DEC-AB5A-2929-0828-B9F86759240F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4AE182C-5B02-64AE-DABD-2C9F7A450F3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123B87A-2798-B858-BFD2-B679C37644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B26FD38-8473-E041-952E-DAD54973269E}"/>
              </a:ext>
            </a:extLst>
          </p:cNvPr>
          <p:cNvSpPr txBox="1"/>
          <p:nvPr/>
        </p:nvSpPr>
        <p:spPr>
          <a:xfrm>
            <a:off x="422071" y="490365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لِنُصَحح،</a:t>
            </a:r>
          </a:p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39BFC81-4F68-AD7F-7596-14E6200F5CAF}"/>
              </a:ext>
            </a:extLst>
          </p:cNvPr>
          <p:cNvSpPr txBox="1"/>
          <p:nvPr/>
        </p:nvSpPr>
        <p:spPr>
          <a:xfrm>
            <a:off x="-163106" y="3613935"/>
            <a:ext cx="9307106" cy="9202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4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تُنَّظِّمُ </a:t>
            </a:r>
            <a:r>
              <a:rPr lang="ar-MA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أَمينَةُ </a:t>
            </a:r>
            <a:r>
              <a:rPr lang="ar-MA" sz="4000" b="1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ﭐلْمَكْتَبَةِ</a:t>
            </a:r>
            <a:r>
              <a:rPr lang="ar-MA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ﭐلْقِصَصَ</a:t>
            </a:r>
            <a:r>
              <a:rPr lang="ar-MA" sz="4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 </a:t>
            </a:r>
            <a:r>
              <a:rPr lang="ar-MA" sz="40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ﭐلرُّفوفِ</a:t>
            </a:r>
            <a:r>
              <a:rPr lang="ar-MA" sz="4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MA" sz="40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9917039-08EB-35EC-7648-8F99B9ADF78C}"/>
              </a:ext>
            </a:extLst>
          </p:cNvPr>
          <p:cNvSpPr/>
          <p:nvPr/>
        </p:nvSpPr>
        <p:spPr>
          <a:xfrm>
            <a:off x="583096" y="3489305"/>
            <a:ext cx="8171473" cy="1300406"/>
          </a:xfrm>
          <a:prstGeom prst="roundRect">
            <a:avLst>
              <a:gd name="adj" fmla="val 50000"/>
            </a:avLst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D5ECAED8-953B-4C1A-FBEA-A3FEB96E421A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961585C-FC1B-0C53-9602-22392D7CC94D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F5F27B39-393D-3D90-02B9-C252337B7E69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71CBDBBF-F272-68BA-C026-2BA40AF355C9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393CB1F5-EBC7-76FA-2785-5A6FA685C189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فهم المسموع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AADED109-2B98-ECF9-34AB-78A3A87CF2B9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ED07788F-FE60-BD1E-6861-225A92B33540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9E684A-6FD3-5977-6452-35108B3329EE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7124175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0DB7AD-F547-5A08-72CC-CA50147A28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70B4FFF5-267D-74CD-F86F-E5503FCC2F4A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C98C799-B522-CEBB-8DEE-60182B45EFC8}"/>
              </a:ext>
            </a:extLst>
          </p:cNvPr>
          <p:cNvGrpSpPr/>
          <p:nvPr/>
        </p:nvGrpSpPr>
        <p:grpSpPr>
          <a:xfrm>
            <a:off x="389431" y="3167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54B4036-1C66-8360-1D60-E6E568BCB31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DB19F8C-7413-93EC-B882-45824A58C2F8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3CDF993-FDD5-40E5-9E77-6515969B4A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E1F17C8-01C6-1895-C5D6-5367708EB817}"/>
              </a:ext>
            </a:extLst>
          </p:cNvPr>
          <p:cNvSpPr txBox="1"/>
          <p:nvPr/>
        </p:nvSpPr>
        <p:spPr>
          <a:xfrm>
            <a:off x="422071" y="490365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يكمل الجملة التالية بالكلمة المناسبة؟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90714C2-EEF8-C688-5314-DC43093F9DFC}"/>
              </a:ext>
            </a:extLst>
          </p:cNvPr>
          <p:cNvSpPr txBox="1"/>
          <p:nvPr/>
        </p:nvSpPr>
        <p:spPr>
          <a:xfrm>
            <a:off x="950077" y="3631107"/>
            <a:ext cx="7210832" cy="8374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36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............. </a:t>
            </a:r>
            <a:r>
              <a:rPr lang="ar-MA" sz="36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ﭐلتِّلْميذُ</a:t>
            </a:r>
            <a:r>
              <a:rPr lang="ar-M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قِصَّةً مِنْ خِزانَةِ </a:t>
            </a:r>
            <a:r>
              <a:rPr lang="ar-MA" sz="36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ﭐلْقِسْمِ</a:t>
            </a:r>
            <a:r>
              <a:rPr lang="ar-M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MA" sz="36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E83A5140-B07D-7F93-6294-0000D582FA21}"/>
              </a:ext>
            </a:extLst>
          </p:cNvPr>
          <p:cNvSpPr/>
          <p:nvPr/>
        </p:nvSpPr>
        <p:spPr>
          <a:xfrm>
            <a:off x="583096" y="3552010"/>
            <a:ext cx="8171473" cy="1061884"/>
          </a:xfrm>
          <a:prstGeom prst="roundRect">
            <a:avLst>
              <a:gd name="adj" fmla="val 50000"/>
            </a:avLst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A41193B7-9A0C-CD96-5B12-15419DBCA6B4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9555526-27D5-0E3A-9AB1-5FC8F897C6E1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DEB77ECD-34E5-0540-6AE2-5521921418DE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A2509498-213A-EAA0-65FF-A918EBFED1A1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8CD35ABF-5873-12E3-F3FB-3B124D8E11DB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فهم المسموع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4C548CC1-4D4E-686B-F994-3E413F9C4A73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2EF078D2-A14D-A5FD-038A-E43C13FE35DF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E91CEC-E4FF-6548-D06A-F971168F6C2C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8" name="Image 17">
            <a:extLst>
              <a:ext uri="{FF2B5EF4-FFF2-40B4-BE49-F238E27FC236}">
                <a16:creationId xmlns:a16="http://schemas.microsoft.com/office/drawing/2014/main" id="{AC742748-79F4-DD18-8B2F-91BEA532F0C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285625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64821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B953A9-0A66-A3A2-7C90-9BB86B222B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F218E9D2-A72E-9B7A-5B51-E30417B1D732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2AE453F-A48D-BA27-3F62-FFC880C7A642}"/>
              </a:ext>
            </a:extLst>
          </p:cNvPr>
          <p:cNvGrpSpPr/>
          <p:nvPr/>
        </p:nvGrpSpPr>
        <p:grpSpPr>
          <a:xfrm>
            <a:off x="389431" y="3167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364380F-D424-0532-F8F1-B5344B1585A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FFBE776-45B7-E572-61EE-29ABF48CCE44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57C2D5E-277D-C23A-CC6A-978F74BB9F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5D02C8A-2BD8-0633-0FD1-43102A078DBF}"/>
              </a:ext>
            </a:extLst>
          </p:cNvPr>
          <p:cNvSpPr txBox="1"/>
          <p:nvPr/>
        </p:nvSpPr>
        <p:spPr>
          <a:xfrm>
            <a:off x="422071" y="490365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لِنُصَحح،</a:t>
            </a:r>
          </a:p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1DAF2FC-D14A-021F-3602-6BB104898C10}"/>
              </a:ext>
            </a:extLst>
          </p:cNvPr>
          <p:cNvSpPr txBox="1"/>
          <p:nvPr/>
        </p:nvSpPr>
        <p:spPr>
          <a:xfrm>
            <a:off x="-163106" y="3613935"/>
            <a:ext cx="9307106" cy="10030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4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اِسْتَعارَ</a:t>
            </a:r>
            <a:r>
              <a:rPr lang="ar-MA" sz="44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4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ﭐلتِّلْميذُ</a:t>
            </a:r>
            <a:r>
              <a:rPr lang="ar-MA" sz="4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قِصَّةً مِنْ خِزانَةِ </a:t>
            </a:r>
            <a:r>
              <a:rPr lang="ar-MA" sz="44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ﭐلْقِسْمِ</a:t>
            </a:r>
            <a:r>
              <a:rPr lang="ar-MA" sz="4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MA" sz="44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8D81C4E-BC5E-5370-B498-909C30F0B0A0}"/>
              </a:ext>
            </a:extLst>
          </p:cNvPr>
          <p:cNvSpPr/>
          <p:nvPr/>
        </p:nvSpPr>
        <p:spPr>
          <a:xfrm>
            <a:off x="583096" y="3523488"/>
            <a:ext cx="8171473" cy="1475232"/>
          </a:xfrm>
          <a:prstGeom prst="roundRect">
            <a:avLst>
              <a:gd name="adj" fmla="val 50000"/>
            </a:avLst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6BEB0708-0A9F-A396-F20C-401C50653EE0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5D91ACF5-6695-6225-86B4-A8F1B5928DCC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8164E338-25C4-1159-E31B-A691D58C6C8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1B4CD471-5AFF-553A-0D8A-00CD220D1F7E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969D61CB-243A-0546-CFAA-B59E6B82FBC5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فهم المسموع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130E7868-F519-C487-1D42-C0E963A9E953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F838DCEF-D9A2-F20D-D422-56BF487DDA1E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FDF0BF1F-15C1-1312-A203-01FA33719AA1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8619392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2008F4-0846-855F-6B9E-D1FB9B3B55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88DB95C1-7BDA-2AD4-ABAF-C0CF66FAA11A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13332BA1-D305-3188-96E5-C103CA28F0CD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2374F401-8EE3-738F-48C0-DA4E75CEF136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01BB76E6-4EE2-0F30-A91E-7523A3E4D8EE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7A87C0E1-9493-E88F-861A-77EAB30576CD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DC5E6D71-7A02-0E66-94A3-E1DD31C9367C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F2432C50-C348-3A81-B5D7-B0828BFEA81F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FAD7D82E-C588-30CA-7710-6A35BE3FAF66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B21E32B6-DDEB-818C-A6CA-4490AE7E1533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324FE9A6-2AF6-F8CC-A8E2-57D6C38E9F50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ECF22C39-8D0C-7C16-EF24-8EB2043A9E3F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E7D8889C-9B56-2950-9C63-28CEEBB37E72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9FB80555-1C01-726B-88F7-2E2FD01215E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4DA9AABE-45E1-BED9-B1B7-F70A124198E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5BE0473F-5602-203E-9EA9-B24F1B043A5B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4791D24A-A577-F267-3920-08A22F00ED73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60026C90-971C-43C8-FD03-047F6D6ACAB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59CC0D8B-081F-01B9-02BE-AFABAAAC3CE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EBE3116B-EC15-0D4F-38B3-917EEBB6D46C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DCB3B683-7EE6-4D58-E2F5-1D6C7ED5E1E4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41B4DCDD-4C9D-1B85-E599-309104575C1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3B5B94D8-E5DB-163B-2AE3-CE9C4A18CC6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7ACBDE94-BE2A-37F9-1DFC-09911401FADA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A430BBE9-F56C-3A2E-7617-E2266873D481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84E2A8D8-1B8D-75E1-4845-7BC056D2CBB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52C8A88D-E9FE-8B3A-F71D-624CDA57922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D8AE87B6-4A46-830E-442F-025031953624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AA1F9711-853E-1BF0-704B-4A24542E1C6D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96DFC9A2-BDE4-656C-5432-8092F25151E0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B115E6EE-222F-9F82-A7F2-B36CA503BDAA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E7471509-95AE-B0B5-9289-72C77543764E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98C3759C-990B-190F-393E-F7FE3ACF20B9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9F833851-02EA-B2D8-D6FF-2030FD83BF37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0EDB8469-52BD-AD7D-07F3-9EB94976E859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C6FF194E-298C-1530-0383-2B6C914E5A11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C3C9EC19-1006-E438-85A7-AE54E2E87C41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8442FDA5-FAD9-100A-DD61-DBE28F5DB751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0F74654F-11F2-CADC-A438-09597565F2B8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CFF0B680-99D7-5C7E-9B19-AA5743E9CC90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129AB287-6AC8-259B-BA25-C70B637C0C12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69D3B55C-98C8-8868-A286-83D86BA023FA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E8DB940A-9680-19FB-2939-1A6C2CCDB7FF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395EB07F-506C-55EC-8C17-8B036CD6DB52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4EDEA555-EF75-CF68-E6B3-819DE206BD44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6CCAFC7F-EC64-2131-4314-23CB79A4A32B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E17BAD5F-92CD-E08D-9A5C-E704DE96068A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83A8A9DE-C16B-CB8F-716F-DE32917347A2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5A1188EB-CE26-47B6-0E40-678F60B47779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E674412E-332B-9F10-3317-DAA4A807C027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E22EDD60-8CBE-1488-34A0-A0FDAA209C89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49D8F29E-9A47-B02E-E13F-84FF7E0294A0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95562C16-AAF8-946C-2DEA-0AC29F82961F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AAC0A4B7-A11B-C10D-19D5-A8BD9DB91FE2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45848332-CB3E-7B66-45A0-C9E9EDDC665F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61" name="Ellipse 60">
            <a:extLst>
              <a:ext uri="{FF2B5EF4-FFF2-40B4-BE49-F238E27FC236}">
                <a16:creationId xmlns:a16="http://schemas.microsoft.com/office/drawing/2014/main" id="{5DA6D4E4-C1CF-254F-40A9-C81F66A008BB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C62C79D-83CB-3D06-A687-C0ED83403381}"/>
              </a:ext>
            </a:extLst>
          </p:cNvPr>
          <p:cNvSpPr txBox="1"/>
          <p:nvPr/>
        </p:nvSpPr>
        <p:spPr>
          <a:xfrm>
            <a:off x="1572599" y="2560082"/>
            <a:ext cx="63663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2. الطلاقة 1/2</a:t>
            </a:r>
          </a:p>
        </p:txBody>
      </p:sp>
    </p:spTree>
    <p:extLst>
      <p:ext uri="{BB962C8B-B14F-4D97-AF65-F5344CB8AC3E}">
        <p14:creationId xmlns:p14="http://schemas.microsoft.com/office/powerpoint/2010/main" val="322695482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CAF74B-9C8A-67D6-2DF3-70E7E63A9A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A5E7E8F0-2C8A-0E13-B19A-74D52DB9F897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B3C545A-9522-0884-9F25-FCC67F5145C5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CF88165-D85E-ACCB-4390-B7ED16E14AE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14FD07E-7887-C243-3C04-ED688304FBC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7BB82BC-A523-8BBB-B9F6-24A9FD6073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D439301-F837-90EF-B2FD-561707C375FA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انتبهوا،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سأقرأ. تابعوا معي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440EADE3-BA1D-4564-947E-B3FDA8F9F6E7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BA3F2C30-119D-1C18-719F-8F9D64034D92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7266D515-6143-3807-ADD4-467CC0D262A1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A50BE182-4814-32FA-B628-A454DCD36668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65498D92-E731-1EB8-E313-95CF1F03DA9F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فهم المسموع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FE4A40EF-2B82-3782-C869-9C7042106294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3DFA1B30-606A-54DD-D116-A975678A8C53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E33DBE40-53DD-1AAE-1F8F-1808E7A26DC1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F0032E9D-86AF-B16C-1694-F657C50081B8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348" y="330438"/>
            <a:ext cx="949433" cy="946979"/>
          </a:xfrm>
          <a:prstGeom prst="rect">
            <a:avLst/>
          </a:prstGeom>
        </p:spPr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D3FF74C8-D091-F7CD-ABDC-CC170C9BB1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3833646"/>
              </p:ext>
            </p:extLst>
          </p:nvPr>
        </p:nvGraphicFramePr>
        <p:xfrm>
          <a:off x="658760" y="1805144"/>
          <a:ext cx="7826480" cy="4355688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565296">
                  <a:extLst>
                    <a:ext uri="{9D8B030D-6E8A-4147-A177-3AD203B41FA5}">
                      <a16:colId xmlns:a16="http://schemas.microsoft.com/office/drawing/2014/main" val="1354070387"/>
                    </a:ext>
                  </a:extLst>
                </a:gridCol>
                <a:gridCol w="1565296">
                  <a:extLst>
                    <a:ext uri="{9D8B030D-6E8A-4147-A177-3AD203B41FA5}">
                      <a16:colId xmlns:a16="http://schemas.microsoft.com/office/drawing/2014/main" val="2892969167"/>
                    </a:ext>
                  </a:extLst>
                </a:gridCol>
                <a:gridCol w="1565296">
                  <a:extLst>
                    <a:ext uri="{9D8B030D-6E8A-4147-A177-3AD203B41FA5}">
                      <a16:colId xmlns:a16="http://schemas.microsoft.com/office/drawing/2014/main" val="4047313338"/>
                    </a:ext>
                  </a:extLst>
                </a:gridCol>
                <a:gridCol w="1565296">
                  <a:extLst>
                    <a:ext uri="{9D8B030D-6E8A-4147-A177-3AD203B41FA5}">
                      <a16:colId xmlns:a16="http://schemas.microsoft.com/office/drawing/2014/main" val="2428971860"/>
                    </a:ext>
                  </a:extLst>
                </a:gridCol>
                <a:gridCol w="1565296">
                  <a:extLst>
                    <a:ext uri="{9D8B030D-6E8A-4147-A177-3AD203B41FA5}">
                      <a16:colId xmlns:a16="http://schemas.microsoft.com/office/drawing/2014/main" val="791531231"/>
                    </a:ext>
                  </a:extLst>
                </a:gridCol>
              </a:tblGrid>
              <a:tr h="1088922"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54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سِعانٍ</a:t>
                      </a:r>
                      <a:endParaRPr lang="fr-FR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54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مُكْنِطٌ</a:t>
                      </a:r>
                      <a:endParaRPr lang="fr-FR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54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يَبْتِسُ</a:t>
                      </a:r>
                      <a:endParaRPr lang="fr-FR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54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مَنْحَشٌ</a:t>
                      </a:r>
                      <a:endParaRPr lang="fr-FR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5400" b="1" kern="120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غارَتَ</a:t>
                      </a:r>
                      <a:endParaRPr lang="fr-FR" sz="5400" b="1" kern="120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72633916"/>
                  </a:ext>
                </a:extLst>
              </a:tr>
              <a:tr h="1088922"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54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ظَمَطَ</a:t>
                      </a:r>
                      <a:endParaRPr lang="fr-FR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54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صَمَظَ</a:t>
                      </a:r>
                      <a:endParaRPr lang="fr-FR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54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ضَمَطَ</a:t>
                      </a:r>
                      <a:endParaRPr lang="fr-FR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54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سَفَشَ</a:t>
                      </a:r>
                      <a:endParaRPr lang="fr-FR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54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شَفَسَ</a:t>
                      </a:r>
                      <a:endParaRPr lang="fr-FR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2574534"/>
                  </a:ext>
                </a:extLst>
              </a:tr>
              <a:tr h="1088922"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54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زَرَغَ</a:t>
                      </a:r>
                      <a:endParaRPr lang="fr-FR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54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ضادَ</a:t>
                      </a:r>
                      <a:endParaRPr lang="fr-FR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54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داضَ</a:t>
                      </a:r>
                      <a:endParaRPr lang="fr-FR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5400" b="1" kern="120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عَرَزَ</a:t>
                      </a:r>
                      <a:endParaRPr lang="fr-FR" sz="5400" b="1" kern="120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54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ذَوْدٌ</a:t>
                      </a:r>
                      <a:endParaRPr lang="fr-FR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7551462"/>
                  </a:ext>
                </a:extLst>
              </a:tr>
              <a:tr h="1088922"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54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تَفاشَعَ</a:t>
                      </a:r>
                      <a:endParaRPr lang="fr-FR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54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ثَباكٍ</a:t>
                      </a:r>
                      <a:endParaRPr lang="fr-FR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54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تَمَزَّدَ</a:t>
                      </a:r>
                      <a:endParaRPr lang="fr-FR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54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اِغْتَمَظَ</a:t>
                      </a:r>
                      <a:endParaRPr lang="fr-FR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54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مُهْتَجِذٌ</a:t>
                      </a:r>
                      <a:endParaRPr lang="fr-FR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49710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1317060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6BD958-9FA7-0005-6BCA-19E11CD4F5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A9B798B6-A651-3308-FE76-B16B0A6FF4C2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CE3F0BD-1B8C-0E05-32EE-725AA80E3B8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FEA5EE0-B68A-EFEB-2CAD-8501FE61339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D89FBC5-B591-BA15-5152-2E7FC5C8435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4E8A3A2-0F14-D149-A424-483DDFD8DF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E633821-457F-6894-DA04-07F3167361B9}"/>
              </a:ext>
            </a:extLst>
          </p:cNvPr>
          <p:cNvSpPr txBox="1"/>
          <p:nvPr/>
        </p:nvSpPr>
        <p:spPr>
          <a:xfrm>
            <a:off x="422071" y="419994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سيأتي منكم اثنان للقراءة بالتناوب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يستدعي الأستاذ التلاميذ الأكثر تعثرا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79A83A77-01A3-488A-8038-744D6370A439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BDB4E561-3ADE-677A-0922-9A232D8D39B4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985E6834-6F38-1967-B352-12D0255C74C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4F997FF5-F4F2-EA15-C401-4E4F6C4514AE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D6F8205E-ADC6-05C5-89FD-2371CBD6A9AA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فهم المسموع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3AC2E655-98D2-8A48-DFEF-B4DFF46E92A0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88E97EC9-0E34-628A-02AE-96A9570250C3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1DC96142-3071-DCCD-926D-019A8AF92FCD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1D9A03AF-2F62-4A56-F824-71C5CC46090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7C89A224-D9C0-2958-53F0-F8AB4AACBE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1273287"/>
              </p:ext>
            </p:extLst>
          </p:nvPr>
        </p:nvGraphicFramePr>
        <p:xfrm>
          <a:off x="658760" y="1805144"/>
          <a:ext cx="7826480" cy="4355688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565296">
                  <a:extLst>
                    <a:ext uri="{9D8B030D-6E8A-4147-A177-3AD203B41FA5}">
                      <a16:colId xmlns:a16="http://schemas.microsoft.com/office/drawing/2014/main" val="1354070387"/>
                    </a:ext>
                  </a:extLst>
                </a:gridCol>
                <a:gridCol w="1565296">
                  <a:extLst>
                    <a:ext uri="{9D8B030D-6E8A-4147-A177-3AD203B41FA5}">
                      <a16:colId xmlns:a16="http://schemas.microsoft.com/office/drawing/2014/main" val="2892969167"/>
                    </a:ext>
                  </a:extLst>
                </a:gridCol>
                <a:gridCol w="1565296">
                  <a:extLst>
                    <a:ext uri="{9D8B030D-6E8A-4147-A177-3AD203B41FA5}">
                      <a16:colId xmlns:a16="http://schemas.microsoft.com/office/drawing/2014/main" val="4047313338"/>
                    </a:ext>
                  </a:extLst>
                </a:gridCol>
                <a:gridCol w="1565296">
                  <a:extLst>
                    <a:ext uri="{9D8B030D-6E8A-4147-A177-3AD203B41FA5}">
                      <a16:colId xmlns:a16="http://schemas.microsoft.com/office/drawing/2014/main" val="2428971860"/>
                    </a:ext>
                  </a:extLst>
                </a:gridCol>
                <a:gridCol w="1565296">
                  <a:extLst>
                    <a:ext uri="{9D8B030D-6E8A-4147-A177-3AD203B41FA5}">
                      <a16:colId xmlns:a16="http://schemas.microsoft.com/office/drawing/2014/main" val="791531231"/>
                    </a:ext>
                  </a:extLst>
                </a:gridCol>
              </a:tblGrid>
              <a:tr h="1088922"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54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سِعانٍ</a:t>
                      </a:r>
                      <a:endParaRPr lang="fr-FR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54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مُكْنِطٌ</a:t>
                      </a:r>
                      <a:endParaRPr lang="fr-FR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54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يَبْتِسُ</a:t>
                      </a:r>
                      <a:endParaRPr lang="fr-FR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54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مَنْحَشٌ</a:t>
                      </a:r>
                      <a:endParaRPr lang="fr-FR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5400" b="1" kern="120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غارَتَ</a:t>
                      </a:r>
                      <a:endParaRPr lang="fr-FR" sz="5400" b="1" kern="120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72633916"/>
                  </a:ext>
                </a:extLst>
              </a:tr>
              <a:tr h="1088922"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54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ظَمَطَ</a:t>
                      </a:r>
                      <a:endParaRPr lang="fr-FR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54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صَمَظَ</a:t>
                      </a:r>
                      <a:endParaRPr lang="fr-FR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54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ضَمَطَ</a:t>
                      </a:r>
                      <a:endParaRPr lang="fr-FR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54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سَفَشَ</a:t>
                      </a:r>
                      <a:endParaRPr lang="fr-FR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54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شَفَسَ</a:t>
                      </a:r>
                      <a:endParaRPr lang="fr-FR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2574534"/>
                  </a:ext>
                </a:extLst>
              </a:tr>
              <a:tr h="1088922"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54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زَرَغَ</a:t>
                      </a:r>
                      <a:endParaRPr lang="fr-FR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54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ضادَ</a:t>
                      </a:r>
                      <a:endParaRPr lang="fr-FR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54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داضَ</a:t>
                      </a:r>
                      <a:endParaRPr lang="fr-FR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5400" b="1" kern="120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عَرَزَ</a:t>
                      </a:r>
                      <a:endParaRPr lang="fr-FR" sz="5400" b="1" kern="120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54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ذَوْدٌ</a:t>
                      </a:r>
                      <a:endParaRPr lang="fr-FR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7551462"/>
                  </a:ext>
                </a:extLst>
              </a:tr>
              <a:tr h="1088922"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54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تَفاشَعَ</a:t>
                      </a:r>
                      <a:endParaRPr lang="fr-FR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54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ثَباكٍ</a:t>
                      </a:r>
                      <a:endParaRPr lang="fr-FR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54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تَمَزَّدَ</a:t>
                      </a:r>
                      <a:endParaRPr lang="fr-FR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54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اِغْتَمَظَ</a:t>
                      </a:r>
                      <a:endParaRPr lang="fr-FR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54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مُهْتَجِذٌ</a:t>
                      </a:r>
                      <a:endParaRPr lang="fr-FR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49710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2510842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262D27-F1C4-71CB-7E1B-4AEC0D2425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EACBECE9-0D89-C22E-187D-D8D53A9F7E0A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ECC1DF9-5DFE-F9A7-B473-2111804F7BC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6D80313-E618-E082-2039-E34A9DE469D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14AF53C-D0E6-57B1-21DE-8E345BD83A0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E86BD1A-B500-56D3-994F-EE124097FD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8BA2EB1-DAE4-5462-81E9-DB9B723A556A}"/>
              </a:ext>
            </a:extLst>
          </p:cNvPr>
          <p:cNvSpPr txBox="1"/>
          <p:nvPr/>
        </p:nvSpPr>
        <p:spPr>
          <a:xfrm>
            <a:off x="422071" y="420561"/>
            <a:ext cx="777864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  <a:p>
            <a:pPr algn="r" defTabSz="457200" rtl="1">
              <a:defRPr/>
            </a:pPr>
            <a:r>
              <a:rPr kumimoji="0" lang="ar-MA" sz="2000" b="1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يستدعي الأستاذ التلاميذ الأكثر تعثرا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DDCF7F86-2C4A-157C-2FC6-344F01E420BA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B69C0EDB-D8B9-9B2A-4717-D0C7909B93F1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085386BB-E90A-1957-A3E0-650402080345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5FDA1C72-C0F1-0928-92EE-B0C1525536C6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6AED6241-9693-97BE-9A1B-EB2232302A0B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فهم المسموع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D10B9BDA-2429-2495-EA65-233E8F509831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E0DFBE27-DD25-9603-7768-847135D9D9F8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E61CB8AA-8C7C-99B8-BC6D-DA29520C6BAD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7" name="Image 16">
            <a:extLst>
              <a:ext uri="{FF2B5EF4-FFF2-40B4-BE49-F238E27FC236}">
                <a16:creationId xmlns:a16="http://schemas.microsoft.com/office/drawing/2014/main" id="{568CD82B-2ECA-EDB8-061D-7D7F41D40AE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D5E86C29-21C8-DC38-8FA9-02E797466F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0457667"/>
              </p:ext>
            </p:extLst>
          </p:nvPr>
        </p:nvGraphicFramePr>
        <p:xfrm>
          <a:off x="546422" y="1812424"/>
          <a:ext cx="7826480" cy="4355688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565296">
                  <a:extLst>
                    <a:ext uri="{9D8B030D-6E8A-4147-A177-3AD203B41FA5}">
                      <a16:colId xmlns:a16="http://schemas.microsoft.com/office/drawing/2014/main" val="1354070387"/>
                    </a:ext>
                  </a:extLst>
                </a:gridCol>
                <a:gridCol w="1565296">
                  <a:extLst>
                    <a:ext uri="{9D8B030D-6E8A-4147-A177-3AD203B41FA5}">
                      <a16:colId xmlns:a16="http://schemas.microsoft.com/office/drawing/2014/main" val="2892969167"/>
                    </a:ext>
                  </a:extLst>
                </a:gridCol>
                <a:gridCol w="1565296">
                  <a:extLst>
                    <a:ext uri="{9D8B030D-6E8A-4147-A177-3AD203B41FA5}">
                      <a16:colId xmlns:a16="http://schemas.microsoft.com/office/drawing/2014/main" val="4047313338"/>
                    </a:ext>
                  </a:extLst>
                </a:gridCol>
                <a:gridCol w="1565296">
                  <a:extLst>
                    <a:ext uri="{9D8B030D-6E8A-4147-A177-3AD203B41FA5}">
                      <a16:colId xmlns:a16="http://schemas.microsoft.com/office/drawing/2014/main" val="2428971860"/>
                    </a:ext>
                  </a:extLst>
                </a:gridCol>
                <a:gridCol w="1565296">
                  <a:extLst>
                    <a:ext uri="{9D8B030D-6E8A-4147-A177-3AD203B41FA5}">
                      <a16:colId xmlns:a16="http://schemas.microsoft.com/office/drawing/2014/main" val="791531231"/>
                    </a:ext>
                  </a:extLst>
                </a:gridCol>
              </a:tblGrid>
              <a:tr h="1088922">
                <a:tc>
                  <a:txBody>
                    <a:bodyPr/>
                    <a:lstStyle/>
                    <a:p>
                      <a:pPr marL="0" algn="ctr" defTabSz="791962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54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ذَماسٌ</a:t>
                      </a:r>
                      <a:endParaRPr lang="fr-FR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54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مَعُرَ</a:t>
                      </a:r>
                      <a:endParaRPr lang="fr-FR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5400" b="1" kern="120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لَيْشاً</a:t>
                      </a:r>
                      <a:endParaRPr lang="fr-FR" sz="5400" b="1" kern="120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54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ليقارٌ</a:t>
                      </a:r>
                      <a:endParaRPr lang="fr-FR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54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طَمَشَ</a:t>
                      </a:r>
                      <a:endParaRPr lang="fr-FR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72633916"/>
                  </a:ext>
                </a:extLst>
              </a:tr>
              <a:tr h="1088922">
                <a:tc>
                  <a:txBody>
                    <a:bodyPr/>
                    <a:lstStyle/>
                    <a:p>
                      <a:pPr marL="0" algn="ctr" defTabSz="791962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54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فَطَّ</a:t>
                      </a:r>
                      <a:endParaRPr lang="fr-FR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54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ماكَ</a:t>
                      </a:r>
                      <a:endParaRPr lang="fr-FR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54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سَخِلَ</a:t>
                      </a:r>
                      <a:endParaRPr lang="fr-FR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54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كَجَرٌ</a:t>
                      </a:r>
                      <a:endParaRPr lang="fr-FR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54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قَوْرٌ</a:t>
                      </a:r>
                      <a:endParaRPr lang="fr-FR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2574534"/>
                  </a:ext>
                </a:extLst>
              </a:tr>
              <a:tr h="1088922">
                <a:tc>
                  <a:txBody>
                    <a:bodyPr/>
                    <a:lstStyle/>
                    <a:p>
                      <a:pPr marL="0" algn="ctr" defTabSz="791962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54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يَمْطٍ</a:t>
                      </a:r>
                      <a:endParaRPr lang="fr-FR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54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فاعَ</a:t>
                      </a:r>
                      <a:endParaRPr lang="fr-FR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54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ليباً</a:t>
                      </a:r>
                      <a:endParaRPr lang="fr-FR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54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جَظى</a:t>
                      </a:r>
                      <a:endParaRPr lang="fr-FR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54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رَزِطَ</a:t>
                      </a:r>
                      <a:endParaRPr lang="fr-FR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7551462"/>
                  </a:ext>
                </a:extLst>
              </a:tr>
              <a:tr h="1088922"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54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تَمَزَّدَ</a:t>
                      </a:r>
                      <a:endParaRPr lang="fr-FR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54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جَكّالَةٌ</a:t>
                      </a:r>
                      <a:endParaRPr lang="fr-FR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54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مِجْقَمَةٌ</a:t>
                      </a:r>
                      <a:endParaRPr lang="fr-FR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54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تَهَلُّفٌ</a:t>
                      </a:r>
                      <a:endParaRPr lang="fr-FR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54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مُتارِحٌ</a:t>
                      </a:r>
                      <a:endParaRPr lang="fr-FR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49710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994158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C1C7C-4932-350A-BCCC-642CB54E07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5BF4D17B-117D-71EF-4E21-332909FF65F3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5260613B-BC97-0D68-B32B-F02A359AF720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9E008CD7-161E-C21C-C485-20B77EEB1532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0DC7F401-FFE9-5804-B626-2FC25E1C5F85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2974CA0F-3C13-7A2B-8D30-C7258701D591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C0F1FBF0-1AC9-3368-4239-DEAF4961D0A9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147F8D76-C6E9-10FF-2F0B-3BC78165D3F5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4216ABE4-9420-C007-CB9D-E55528C111CD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4DB5C7DA-2CD3-209F-45DC-13EC1E837BA5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CA132CA0-FE55-1575-38B5-675641F8D1F1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9BDBB5A1-7269-BC94-1AA0-BD6A4F1565A9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FEE29B51-17DC-DB1E-745E-63720B1D8415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24E2B49C-CBE1-4AE9-0236-7B043F2F8B2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BE192E7C-A184-2EE3-2AF6-4025F2E8FE4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51A54CCC-54E2-39E4-491B-8D84A896418E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A5B61BE7-66D8-CD0B-D4F8-04D0FF1AA9F1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85FA492A-C6E9-6715-61C8-86D67EC5B9C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1C7E5719-5BCE-FC87-BB51-66F1778FBB1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6F5222F6-39F3-402B-3061-7A59980D658E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63C9BF92-FD6C-C887-5EFB-5A47E1657802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D8C09178-C6B0-7869-990A-E7C562C1B83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12AC650D-AC4B-F5EF-B6AA-25B0A5E98D7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A88900E0-5196-DCC7-7258-4FEC2A67D9B6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B6A9C7B0-2D4A-97E4-6AF6-124A9085EDC8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5D63EA7C-4BE5-425D-C941-909A66FC1C1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40E6DA93-EA33-AB09-07EA-BE2716D2ABC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A084A762-043F-7A2E-EC0C-14B1ADCC8614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4949C287-0EE0-DFEC-6F69-80D115E50ABA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8CBF1C84-98B0-063B-A214-1A46ACAA5D76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9F345622-1E1D-271E-37C4-66218D51F076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486D308E-B4BA-DCFF-297D-F6AE66E60793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41D61077-4B7F-8399-F700-B61C06A69066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7A7A441E-B86B-4788-9CE0-ED3591E5C97E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E0D9AAD4-8233-3BE0-B67B-100831FDFCA8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ABC3898F-02BE-64DB-5D5D-31BCB0B8CC92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56EEDBAC-78F2-01CC-02E7-A336DCD53783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A1CE185F-5423-F1A2-0DC4-52E662AED0B0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4E11E21F-6379-EB79-25C9-3E884CA5281F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37AC2E2D-CF05-0216-C484-9E963E1D47E6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D243E222-4ACE-A6B7-06FC-77C37FE51D81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3B121E84-DF88-D65C-7377-AB0AD7C39D37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12860E3E-CD52-95AD-03FD-E0194537BF9D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5C316442-4905-AAA7-4364-A6C2F70D5ED6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98D0BADF-F437-3289-64D0-9FA926ED33B5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EFFA6938-9092-9B95-D8A5-4A111A129607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84F1695B-53F3-F756-028A-39910F7DB375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087156EB-AB0E-9FCB-DCB9-475CFCFE7C8D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BF2DA993-2DB9-0E6E-38E4-4B814F86E373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F25178E0-25E7-2384-D961-9EC3E30F51B0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D5187177-A35E-94E7-15BF-4C9A4EFA20A1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EA17D689-3547-28A7-94EB-E4C8E1C00034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1AF492CA-867E-76F4-1A48-A456CFED84FF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5176587D-466B-8AFF-1EE4-909F711F032B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9C92C047-DB99-E35B-C299-3CC60C034E76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61" name="Ellipse 60">
            <a:extLst>
              <a:ext uri="{FF2B5EF4-FFF2-40B4-BE49-F238E27FC236}">
                <a16:creationId xmlns:a16="http://schemas.microsoft.com/office/drawing/2014/main" id="{C7BE802A-4916-3ECC-2056-00BD1A00C33B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5E7CB8C-F2ED-7B53-4BBA-B2E833EF79A8}"/>
              </a:ext>
            </a:extLst>
          </p:cNvPr>
          <p:cNvSpPr txBox="1"/>
          <p:nvPr/>
        </p:nvSpPr>
        <p:spPr>
          <a:xfrm>
            <a:off x="1572599" y="2560082"/>
            <a:ext cx="63663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2. الطلاقة 2/2</a:t>
            </a:r>
          </a:p>
        </p:txBody>
      </p:sp>
    </p:spTree>
    <p:extLst>
      <p:ext uri="{BB962C8B-B14F-4D97-AF65-F5344CB8AC3E}">
        <p14:creationId xmlns:p14="http://schemas.microsoft.com/office/powerpoint/2010/main" val="161645770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CDA483-8DCB-81BC-433D-7E476F11EF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EBDE7F12-CD90-4004-51ED-81308FAA738C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8DD7CA3-9767-5395-57A5-E86BDD3CE1B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51BCB42-D6CD-1467-B291-39655DB71D5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3F4F42C-A23C-CD2A-24FB-D8D864C2AE8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274CFA4-670E-8921-10A4-EDE28A1C80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9BBDE72-87B8-7574-B43D-EBFEE0ADF181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ستتدربون على قراءة فقرات بدقة واسترسال.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65507E0-7B70-9120-F70B-32FC6088CC0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32124" y="1933095"/>
            <a:ext cx="5778044" cy="3904363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EB48B7FE-3F5F-0B05-DA36-21B2310671E4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2131672D-4E9A-6632-E3FC-17470D4516E1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99924951-E6EA-ABF6-97D5-D9454EF028A2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621B5F0E-CCE4-D366-3783-303D67A02918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F1017AEC-21BE-36AD-A5D2-DF99DFE8FE96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فهم المسموع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FAC3F4AD-63BB-107E-7AAB-19169790D958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146719E2-5943-3225-7A89-281E1C8EC2DE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2C2E14F0-34DA-88A6-86AA-706F7C7F1A0F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2954208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5B1FE0-8911-8FC5-9693-D9702CEE12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8F911E66-E97F-4A36-C75D-FEFAF9A1F105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F68FA26-DEF9-3D0D-A077-2831F7460E0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B8C7E71-FF5A-05A8-52D1-0A979C36E53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BA35067-EE9C-8D37-6F1E-24FD02DB2DC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1D6B272-8424-B19B-D61C-6023A24AB9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0612479-AF55-B106-0E20-849561028E7A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سأقرأ.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C2E245D-4AF8-B6A2-A08B-600FD06FC965}"/>
              </a:ext>
            </a:extLst>
          </p:cNvPr>
          <p:cNvSpPr txBox="1"/>
          <p:nvPr/>
        </p:nvSpPr>
        <p:spPr>
          <a:xfrm>
            <a:off x="1762539" y="1672278"/>
            <a:ext cx="5565913" cy="442749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  <a:defRPr sz="32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في قَرْيَتِنا رَاعٍ نَشيطٌ.</a:t>
            </a:r>
          </a:p>
          <a:p>
            <a:r>
              <a:rPr lang="ar-MA" dirty="0"/>
              <a:t>يَذْهَبُ بِقَطيعِهُ كُلَّ يَوْمٍ إِلى </a:t>
            </a:r>
            <a:r>
              <a:rPr lang="ar-MA" dirty="0" err="1">
                <a:solidFill>
                  <a:schemeClr val="bg1">
                    <a:lumMod val="65000"/>
                  </a:schemeClr>
                </a:solidFill>
              </a:rPr>
              <a:t>ﭐ</a:t>
            </a:r>
            <a:r>
              <a:rPr lang="ar-MA" dirty="0" err="1"/>
              <a:t>لْمَراعي</a:t>
            </a:r>
            <a:r>
              <a:rPr lang="ar-MA" dirty="0"/>
              <a:t>.</a:t>
            </a:r>
          </a:p>
          <a:p>
            <a:r>
              <a:rPr lang="ar-MA" dirty="0"/>
              <a:t>في </a:t>
            </a:r>
            <a:r>
              <a:rPr lang="ar-MA" dirty="0" err="1">
                <a:solidFill>
                  <a:schemeClr val="bg1">
                    <a:lumMod val="65000"/>
                  </a:schemeClr>
                </a:solidFill>
              </a:rPr>
              <a:t>ﭐ</a:t>
            </a:r>
            <a:r>
              <a:rPr lang="ar-MA" dirty="0" err="1"/>
              <a:t>لْعَشِيَّةِ</a:t>
            </a:r>
            <a:r>
              <a:rPr lang="ar-MA" dirty="0"/>
              <a:t> يَرْجِعُ بِها إِلى </a:t>
            </a:r>
            <a:r>
              <a:rPr lang="ar-MA" dirty="0" err="1">
                <a:solidFill>
                  <a:schemeClr val="bg1">
                    <a:lumMod val="65000"/>
                  </a:schemeClr>
                </a:solidFill>
              </a:rPr>
              <a:t>ﭐ</a:t>
            </a:r>
            <a:r>
              <a:rPr lang="ar-MA" dirty="0" err="1"/>
              <a:t>لْحَظيرَةِ</a:t>
            </a:r>
            <a:r>
              <a:rPr lang="ar-MA" dirty="0"/>
              <a:t>.</a:t>
            </a:r>
          </a:p>
          <a:p>
            <a:r>
              <a:rPr lang="ar-MA" dirty="0"/>
              <a:t>يُعْجِبُني عَمَلَهُ </a:t>
            </a:r>
            <a:r>
              <a:rPr lang="ar-MA" dirty="0" err="1">
                <a:solidFill>
                  <a:schemeClr val="bg1">
                    <a:lumMod val="65000"/>
                  </a:schemeClr>
                </a:solidFill>
              </a:rPr>
              <a:t>ﭐ</a:t>
            </a:r>
            <a:r>
              <a:rPr lang="ar-MA" dirty="0" err="1"/>
              <a:t>لَّذِي</a:t>
            </a:r>
            <a:r>
              <a:rPr lang="ar-MA" dirty="0"/>
              <a:t> يَحْتاجُ لِ</a:t>
            </a:r>
            <a:r>
              <a:rPr lang="ar-MA" dirty="0">
                <a:solidFill>
                  <a:schemeClr val="bg1">
                    <a:lumMod val="75000"/>
                  </a:schemeClr>
                </a:solidFill>
              </a:rPr>
              <a:t>ل</a:t>
            </a:r>
            <a:r>
              <a:rPr lang="ar-MA" dirty="0"/>
              <a:t>صَّبْرِ.</a:t>
            </a:r>
          </a:p>
          <a:p>
            <a:endParaRPr lang="fr-MA" dirty="0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61E46852-2565-D5F2-2F83-E00A9A4DC266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10198232-C286-B4B4-CB1D-2AF6E2D08A0C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D395B670-E8F5-284A-1037-D65EE368E90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DCF0CDED-BC0B-D808-62F3-613EB99963E4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0FD77367-13BB-D4CE-1F28-3C34F6A309C9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فهم المسموع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8D4B5FCC-A243-0F61-51B1-59CEC0B0CED7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48EAE4F7-9319-E727-40AA-EF1ED710F702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AE4B2882-82B8-4B83-680A-2917DE87D766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D5E92FD7-EF58-476C-7B54-8D593932362C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348" y="330438"/>
            <a:ext cx="949433" cy="946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78546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C3F746-14F2-2566-7532-89BDF04499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AE8C068C-B3A9-4B74-AF9B-7C20E9EBBB0F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87A168A-12A5-074F-4A4A-0C5E01979020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26F60D0-06B6-67A6-7EF6-28CC01F1922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95A1C48-2E51-0B8B-A8AA-FF9CCC15512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9B6B3D4-3A21-B251-9015-443BD64EFD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B378282-9920-8F39-18FC-739440907305}"/>
              </a:ext>
            </a:extLst>
          </p:cNvPr>
          <p:cNvSpPr txBox="1"/>
          <p:nvPr/>
        </p:nvSpPr>
        <p:spPr>
          <a:xfrm>
            <a:off x="422071" y="504358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3 تلاميذ على الأكثر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FCF7F5A-0D49-FB02-D2DA-47F788AB2BF3}"/>
              </a:ext>
            </a:extLst>
          </p:cNvPr>
          <p:cNvSpPr txBox="1"/>
          <p:nvPr/>
        </p:nvSpPr>
        <p:spPr>
          <a:xfrm>
            <a:off x="1762539" y="1672278"/>
            <a:ext cx="5565913" cy="442749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  <a:defRPr sz="32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في قَرْيَتِنا رَاعٍ نَشيطٌ.</a:t>
            </a:r>
          </a:p>
          <a:p>
            <a:r>
              <a:rPr lang="ar-MA" dirty="0"/>
              <a:t>يَذْهَبُ بِقَطيعِهُ كُلَّ يَوْمٍ إِلى </a:t>
            </a:r>
            <a:r>
              <a:rPr lang="ar-MA" dirty="0" err="1">
                <a:solidFill>
                  <a:schemeClr val="bg1">
                    <a:lumMod val="65000"/>
                  </a:schemeClr>
                </a:solidFill>
              </a:rPr>
              <a:t>ﭐ</a:t>
            </a:r>
            <a:r>
              <a:rPr lang="ar-MA" dirty="0" err="1"/>
              <a:t>لْمَراعي</a:t>
            </a:r>
            <a:r>
              <a:rPr lang="ar-MA" dirty="0"/>
              <a:t>.</a:t>
            </a:r>
          </a:p>
          <a:p>
            <a:r>
              <a:rPr lang="ar-MA" dirty="0"/>
              <a:t>في </a:t>
            </a:r>
            <a:r>
              <a:rPr lang="ar-MA" dirty="0" err="1">
                <a:solidFill>
                  <a:schemeClr val="bg1">
                    <a:lumMod val="65000"/>
                  </a:schemeClr>
                </a:solidFill>
              </a:rPr>
              <a:t>ﭐ</a:t>
            </a:r>
            <a:r>
              <a:rPr lang="ar-MA" dirty="0" err="1"/>
              <a:t>لْعَشِيَّةِ</a:t>
            </a:r>
            <a:r>
              <a:rPr lang="ar-MA" dirty="0"/>
              <a:t> يَرْجِعُ بِها إِلى </a:t>
            </a:r>
            <a:r>
              <a:rPr lang="ar-MA" dirty="0" err="1">
                <a:solidFill>
                  <a:schemeClr val="bg1">
                    <a:lumMod val="65000"/>
                  </a:schemeClr>
                </a:solidFill>
              </a:rPr>
              <a:t>ﭐ</a:t>
            </a:r>
            <a:r>
              <a:rPr lang="ar-MA" dirty="0" err="1"/>
              <a:t>لْحَظيرَةِ</a:t>
            </a:r>
            <a:r>
              <a:rPr lang="ar-MA" dirty="0"/>
              <a:t>.</a:t>
            </a:r>
          </a:p>
          <a:p>
            <a:r>
              <a:rPr lang="ar-MA" dirty="0"/>
              <a:t>يُعْجِبُني عَمَلَهُ </a:t>
            </a:r>
            <a:r>
              <a:rPr lang="ar-MA" dirty="0" err="1">
                <a:solidFill>
                  <a:schemeClr val="bg1">
                    <a:lumMod val="65000"/>
                  </a:schemeClr>
                </a:solidFill>
              </a:rPr>
              <a:t>ﭐ</a:t>
            </a:r>
            <a:r>
              <a:rPr lang="ar-MA" dirty="0" err="1"/>
              <a:t>لَّذِي</a:t>
            </a:r>
            <a:r>
              <a:rPr lang="ar-MA" dirty="0"/>
              <a:t> يَحْتاجُ لِ</a:t>
            </a:r>
            <a:r>
              <a:rPr lang="ar-MA" dirty="0">
                <a:solidFill>
                  <a:schemeClr val="bg1">
                    <a:lumMod val="75000"/>
                  </a:schemeClr>
                </a:solidFill>
              </a:rPr>
              <a:t>ل</a:t>
            </a:r>
            <a:r>
              <a:rPr lang="ar-MA" dirty="0"/>
              <a:t>صَّبْرِ.</a:t>
            </a:r>
          </a:p>
          <a:p>
            <a:endParaRPr lang="ar-MA" dirty="0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6DD9760A-1DFA-5028-9288-8DC9D7459E9A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C29B60B5-8797-7292-B866-B3502142DA31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A3F4436C-E6BC-0679-EABF-3276F8B67137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C4047D2C-9486-52A7-20A9-8E5AB8BB9368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FBA1E271-43FC-AC4C-5627-36555B154634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فهم المسموع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FC7F5981-FCAF-D0D2-96E4-A6996271B2ED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83E3A1E0-805A-9FBF-9E27-4E530D81B196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0C050333-7500-98B3-CBA0-D145B0FD5FCB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3F84A222-45A8-6DCC-4A5C-A6E403BD984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20949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74DDE6-5705-FFB5-5F01-A40A9648B6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B1676627-EDD5-1EEC-9460-D4985D13E188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627C7A0-D20B-382D-38B4-94B7529123DE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AD76458-3304-B29A-B394-3B3EBE7854F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08B0786-ECB2-0181-3579-A7B01F27487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6DB3E4C-05A7-86EF-9860-91D5E2B5E5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D855AE6-131A-B36F-76E1-49678E37B067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سأقرأ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DCA76D5-F6A7-7F37-D9A4-5ED54D0EC3BD}"/>
              </a:ext>
            </a:extLst>
          </p:cNvPr>
          <p:cNvSpPr txBox="1"/>
          <p:nvPr/>
        </p:nvSpPr>
        <p:spPr>
          <a:xfrm>
            <a:off x="1762539" y="1672278"/>
            <a:ext cx="5565913" cy="4427494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  <a:defRPr sz="32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ذَهَبَتْ أُسْرَةُ سَلْ</a:t>
            </a:r>
            <a:r>
              <a:rPr lang="ar-MA" dirty="0">
                <a:solidFill>
                  <a:srgbClr val="FF0000"/>
                </a:solidFill>
              </a:rPr>
              <a:t>وى</a:t>
            </a:r>
            <a:r>
              <a:rPr lang="ar-MA" dirty="0"/>
              <a:t> لِ</a:t>
            </a:r>
            <a:r>
              <a:rPr lang="ar-MA" dirty="0">
                <a:solidFill>
                  <a:schemeClr val="bg1">
                    <a:lumMod val="65000"/>
                  </a:schemeClr>
                </a:solidFill>
              </a:rPr>
              <a:t>ل</a:t>
            </a:r>
            <a:r>
              <a:rPr lang="ar-MA" dirty="0"/>
              <a:t>نُّزْهَةِ في </a:t>
            </a:r>
            <a:r>
              <a:rPr lang="ar-MA" dirty="0" err="1">
                <a:solidFill>
                  <a:schemeClr val="bg1">
                    <a:lumMod val="65000"/>
                  </a:schemeClr>
                </a:solidFill>
              </a:rPr>
              <a:t>ﭐ</a:t>
            </a:r>
            <a:r>
              <a:rPr lang="ar-MA" dirty="0" err="1"/>
              <a:t>لْغابَةِ</a:t>
            </a:r>
            <a:r>
              <a:rPr lang="ar-MA" dirty="0"/>
              <a:t>.</a:t>
            </a:r>
          </a:p>
          <a:p>
            <a:r>
              <a:rPr lang="ar-MA" dirty="0"/>
              <a:t>وَقَفَتْ سَلْ</a:t>
            </a:r>
            <a:r>
              <a:rPr lang="ar-MA" dirty="0">
                <a:solidFill>
                  <a:srgbClr val="FF0000"/>
                </a:solidFill>
              </a:rPr>
              <a:t>وى</a:t>
            </a:r>
            <a:r>
              <a:rPr lang="ar-MA" dirty="0"/>
              <a:t> تَتَأَمَّلُ مَنْظَرَ </a:t>
            </a:r>
            <a:r>
              <a:rPr lang="ar-MA" dirty="0" err="1">
                <a:solidFill>
                  <a:schemeClr val="bg1">
                    <a:lumMod val="65000"/>
                  </a:schemeClr>
                </a:solidFill>
              </a:rPr>
              <a:t>ﭐ</a:t>
            </a:r>
            <a:r>
              <a:rPr lang="ar-MA" dirty="0" err="1"/>
              <a:t>لْغابَةِ</a:t>
            </a:r>
            <a:r>
              <a:rPr lang="ar-MA" dirty="0"/>
              <a:t> </a:t>
            </a:r>
            <a:r>
              <a:rPr lang="ar-MA" dirty="0" err="1">
                <a:solidFill>
                  <a:schemeClr val="bg1">
                    <a:lumMod val="65000"/>
                  </a:schemeClr>
                </a:solidFill>
              </a:rPr>
              <a:t>ﭐل</a:t>
            </a:r>
            <a:r>
              <a:rPr lang="ar-MA" dirty="0" err="1"/>
              <a:t>رّائِعَ</a:t>
            </a:r>
            <a:r>
              <a:rPr lang="ar-MA" dirty="0"/>
              <a:t>.</a:t>
            </a:r>
          </a:p>
          <a:p>
            <a:r>
              <a:rPr lang="ar-MA" dirty="0"/>
              <a:t>رَأَتْ فَتا</a:t>
            </a:r>
            <a:r>
              <a:rPr lang="ar-MA" dirty="0">
                <a:solidFill>
                  <a:srgbClr val="FF0000"/>
                </a:solidFill>
              </a:rPr>
              <a:t>ةً</a:t>
            </a:r>
            <a:r>
              <a:rPr lang="ar-MA" dirty="0"/>
              <a:t> تَرْمي </a:t>
            </a:r>
            <a:r>
              <a:rPr lang="ar-MA" dirty="0" err="1">
                <a:solidFill>
                  <a:schemeClr val="bg1">
                    <a:lumMod val="65000"/>
                  </a:schemeClr>
                </a:solidFill>
              </a:rPr>
              <a:t>ﭐ</a:t>
            </a:r>
            <a:r>
              <a:rPr lang="ar-MA" dirty="0" err="1"/>
              <a:t>لْأَزْبالَ</a:t>
            </a:r>
            <a:r>
              <a:rPr lang="ar-MA" dirty="0"/>
              <a:t> في </a:t>
            </a:r>
            <a:r>
              <a:rPr lang="ar-MA" dirty="0" err="1">
                <a:solidFill>
                  <a:schemeClr val="bg1">
                    <a:lumMod val="65000"/>
                  </a:schemeClr>
                </a:solidFill>
              </a:rPr>
              <a:t>ﭐل</a:t>
            </a:r>
            <a:r>
              <a:rPr lang="ar-MA" dirty="0" err="1"/>
              <a:t>نَّهْرِ</a:t>
            </a:r>
            <a:r>
              <a:rPr lang="ar-MA" dirty="0"/>
              <a:t>.</a:t>
            </a:r>
          </a:p>
          <a:p>
            <a:r>
              <a:rPr lang="ar-MA" dirty="0"/>
              <a:t>صاحَتْ غاضِبَــ</a:t>
            </a:r>
            <a:r>
              <a:rPr lang="ar-MA" dirty="0">
                <a:solidFill>
                  <a:srgbClr val="FF0000"/>
                </a:solidFill>
              </a:rPr>
              <a:t>ة</a:t>
            </a:r>
            <a:r>
              <a:rPr lang="ar-MA" dirty="0"/>
              <a:t>ً : ما </a:t>
            </a:r>
            <a:r>
              <a:rPr lang="ar-MA" dirty="0">
                <a:solidFill>
                  <a:srgbClr val="C00000"/>
                </a:solidFill>
              </a:rPr>
              <a:t>أَ</a:t>
            </a:r>
            <a:r>
              <a:rPr lang="ar-MA" dirty="0"/>
              <a:t>سْوَأَ هَذا </a:t>
            </a:r>
            <a:r>
              <a:rPr lang="ar-MA" dirty="0" err="1">
                <a:solidFill>
                  <a:schemeClr val="bg1">
                    <a:lumMod val="65000"/>
                  </a:schemeClr>
                </a:solidFill>
              </a:rPr>
              <a:t>ﭐل</a:t>
            </a:r>
            <a:r>
              <a:rPr lang="ar-MA" dirty="0" err="1"/>
              <a:t>سُّلوكَ</a:t>
            </a:r>
            <a:r>
              <a:rPr lang="ar-MA" dirty="0"/>
              <a:t>!</a:t>
            </a:r>
          </a:p>
          <a:p>
            <a:endParaRPr lang="fr-MA" dirty="0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B137F6C6-5955-D339-47EB-4437821BC816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33C16FAB-13F3-85F5-7727-EB698646F5AA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D2463F45-B5FF-9776-719A-BAFD762F5187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C1BD0283-7786-4E58-4429-8F5AF5919CA7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714A9324-B781-F005-D681-1DD279E7F99E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فهم المسموع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4C1F211D-DA20-8144-3D1C-B81C0EE45065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436C1585-ABB8-9C3D-413C-AC3D0184327A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10B9817A-5ECD-A7FC-6939-2882A1C2C0B1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FBEA1F86-D153-D22F-8BB7-AF2B5BD9731F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348" y="330438"/>
            <a:ext cx="949433" cy="946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52878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8482D7-3FC0-695F-76A8-ED6D68616D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FB222006-8CB9-65CA-924B-0E0C5076C507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EA30FB8-163A-CD9A-773D-8C411E73C3AE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6460FE4-2926-0673-D9B3-B6E581F2C5F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DC93680-490C-98AB-5F6E-7D600512F0A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766433E-55E8-4A6A-58CE-41368F7969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44C889D-DF04-F86E-0F20-954A23FAFF1C}"/>
              </a:ext>
            </a:extLst>
          </p:cNvPr>
          <p:cNvSpPr txBox="1"/>
          <p:nvPr/>
        </p:nvSpPr>
        <p:spPr>
          <a:xfrm>
            <a:off x="422071" y="504358"/>
            <a:ext cx="777864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  <a:p>
            <a:pPr algn="r" defTabSz="457200" rtl="1">
              <a:defRPr/>
            </a:pPr>
            <a:r>
              <a:rPr kumimoji="0" lang="ar-MA" sz="2000" b="1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3 تلاميذ على الأكثر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D1BB864-6AEA-ED8F-C7FD-4B4C98188EAF}"/>
              </a:ext>
            </a:extLst>
          </p:cNvPr>
          <p:cNvSpPr txBox="1"/>
          <p:nvPr/>
        </p:nvSpPr>
        <p:spPr>
          <a:xfrm>
            <a:off x="1762539" y="1672278"/>
            <a:ext cx="5565913" cy="4427494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  <a:defRPr sz="32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ذَهَبَتْ أُسْرَةُ سَلْ</a:t>
            </a:r>
            <a:r>
              <a:rPr lang="ar-MA" dirty="0">
                <a:solidFill>
                  <a:srgbClr val="FF0000"/>
                </a:solidFill>
              </a:rPr>
              <a:t>وى</a:t>
            </a:r>
            <a:r>
              <a:rPr lang="ar-MA" dirty="0"/>
              <a:t> لِ</a:t>
            </a:r>
            <a:r>
              <a:rPr lang="ar-MA" dirty="0">
                <a:solidFill>
                  <a:schemeClr val="bg1">
                    <a:lumMod val="65000"/>
                  </a:schemeClr>
                </a:solidFill>
              </a:rPr>
              <a:t>ل</a:t>
            </a:r>
            <a:r>
              <a:rPr lang="ar-MA" dirty="0"/>
              <a:t>نُّزْهَةِ في </a:t>
            </a:r>
            <a:r>
              <a:rPr lang="ar-MA" dirty="0" err="1">
                <a:solidFill>
                  <a:schemeClr val="bg1">
                    <a:lumMod val="65000"/>
                  </a:schemeClr>
                </a:solidFill>
              </a:rPr>
              <a:t>ﭐ</a:t>
            </a:r>
            <a:r>
              <a:rPr lang="ar-MA" dirty="0" err="1"/>
              <a:t>لْغابَةِ</a:t>
            </a:r>
            <a:r>
              <a:rPr lang="ar-MA" dirty="0"/>
              <a:t>.</a:t>
            </a:r>
          </a:p>
          <a:p>
            <a:r>
              <a:rPr lang="ar-MA" dirty="0"/>
              <a:t>وَقَفَتْ سَلْ</a:t>
            </a:r>
            <a:r>
              <a:rPr lang="ar-MA" dirty="0">
                <a:solidFill>
                  <a:srgbClr val="FF0000"/>
                </a:solidFill>
              </a:rPr>
              <a:t>وى</a:t>
            </a:r>
            <a:r>
              <a:rPr lang="ar-MA" dirty="0"/>
              <a:t> تَتَأَمَّلُ مَنْظَرَ </a:t>
            </a:r>
            <a:r>
              <a:rPr lang="ar-MA" dirty="0" err="1">
                <a:solidFill>
                  <a:schemeClr val="bg1">
                    <a:lumMod val="65000"/>
                  </a:schemeClr>
                </a:solidFill>
              </a:rPr>
              <a:t>ﭐ</a:t>
            </a:r>
            <a:r>
              <a:rPr lang="ar-MA" dirty="0" err="1"/>
              <a:t>لْغابَةِ</a:t>
            </a:r>
            <a:r>
              <a:rPr lang="ar-MA" dirty="0"/>
              <a:t> </a:t>
            </a:r>
            <a:r>
              <a:rPr lang="ar-MA" dirty="0" err="1">
                <a:solidFill>
                  <a:schemeClr val="bg1">
                    <a:lumMod val="65000"/>
                  </a:schemeClr>
                </a:solidFill>
              </a:rPr>
              <a:t>ﭐل</a:t>
            </a:r>
            <a:r>
              <a:rPr lang="ar-MA" dirty="0" err="1"/>
              <a:t>رّائِعَ</a:t>
            </a:r>
            <a:r>
              <a:rPr lang="ar-MA" dirty="0"/>
              <a:t>.</a:t>
            </a:r>
          </a:p>
          <a:p>
            <a:r>
              <a:rPr lang="ar-MA" dirty="0"/>
              <a:t>رَأَتْ فَتا</a:t>
            </a:r>
            <a:r>
              <a:rPr lang="ar-MA" dirty="0">
                <a:solidFill>
                  <a:srgbClr val="FF0000"/>
                </a:solidFill>
              </a:rPr>
              <a:t>ةً</a:t>
            </a:r>
            <a:r>
              <a:rPr lang="ar-MA" dirty="0"/>
              <a:t> تَرْمي </a:t>
            </a:r>
            <a:r>
              <a:rPr lang="ar-MA" dirty="0" err="1">
                <a:solidFill>
                  <a:schemeClr val="bg1">
                    <a:lumMod val="65000"/>
                  </a:schemeClr>
                </a:solidFill>
              </a:rPr>
              <a:t>ﭐ</a:t>
            </a:r>
            <a:r>
              <a:rPr lang="ar-MA" dirty="0" err="1"/>
              <a:t>لْأَزْبالَ</a:t>
            </a:r>
            <a:r>
              <a:rPr lang="ar-MA" dirty="0"/>
              <a:t> في </a:t>
            </a:r>
            <a:r>
              <a:rPr lang="ar-MA" dirty="0" err="1">
                <a:solidFill>
                  <a:schemeClr val="bg1">
                    <a:lumMod val="65000"/>
                  </a:schemeClr>
                </a:solidFill>
              </a:rPr>
              <a:t>ﭐل</a:t>
            </a:r>
            <a:r>
              <a:rPr lang="ar-MA" dirty="0" err="1"/>
              <a:t>نَّهْرِ</a:t>
            </a:r>
            <a:r>
              <a:rPr lang="ar-MA" dirty="0"/>
              <a:t>.</a:t>
            </a:r>
          </a:p>
          <a:p>
            <a:r>
              <a:rPr lang="ar-MA" dirty="0"/>
              <a:t>صاحَتْ غاضِبَــ</a:t>
            </a:r>
            <a:r>
              <a:rPr lang="ar-MA" dirty="0">
                <a:solidFill>
                  <a:srgbClr val="FF0000"/>
                </a:solidFill>
              </a:rPr>
              <a:t>ة</a:t>
            </a:r>
            <a:r>
              <a:rPr lang="ar-MA" dirty="0"/>
              <a:t>ً : ما </a:t>
            </a:r>
            <a:r>
              <a:rPr lang="ar-MA" dirty="0">
                <a:solidFill>
                  <a:srgbClr val="C00000"/>
                </a:solidFill>
              </a:rPr>
              <a:t>أَ</a:t>
            </a:r>
            <a:r>
              <a:rPr lang="ar-MA" dirty="0"/>
              <a:t>سْوَأَ هَذا </a:t>
            </a:r>
            <a:r>
              <a:rPr lang="ar-MA" dirty="0" err="1">
                <a:solidFill>
                  <a:schemeClr val="bg1">
                    <a:lumMod val="65000"/>
                  </a:schemeClr>
                </a:solidFill>
              </a:rPr>
              <a:t>ﭐل</a:t>
            </a:r>
            <a:r>
              <a:rPr lang="ar-MA" dirty="0" err="1"/>
              <a:t>سُّلوكَ</a:t>
            </a:r>
            <a:r>
              <a:rPr lang="ar-MA" dirty="0"/>
              <a:t>!</a:t>
            </a:r>
          </a:p>
          <a:p>
            <a:endParaRPr lang="fr-MA" dirty="0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280F2FCC-C8D1-AF60-BA3B-A62706E9C97F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8CB0CAC2-15A9-2CBA-A578-CB576483BC50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337F5487-8277-E1C6-EE80-820C765D937A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2F69C5DB-6ACE-CF0C-73A5-C3E2C058C7A7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8C76942E-5235-2C8E-2D80-9359C78D93DB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فهم المسموع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4D5A417B-E772-3D98-DE47-A91E077F62C1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0DEAE2ED-25CC-1C05-6EF6-A8EC5F761124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7CB92A8C-E14E-8C7A-0951-9ED8885260F8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C34D52A7-5652-EF09-505D-5E94F892F09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608413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1293B3-F47A-6E6E-6DBA-6FAC1CE0AA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22BEFCC1-E299-A667-EAB9-AA2514570326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6A48D75-7489-8D77-B7D6-02ECBAD65ABC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6B40C50-EDE4-5B9B-4C8C-32421A79681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686AE99-F5BD-6610-2671-8C997CD928E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206ECDD-5E10-5C6E-6CE8-E86A7838E3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5C85ECA-20AC-73B5-1C57-9606C495DDA2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سأقرأ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C1F28DB-3EDB-CD23-3D4E-26252739DB1D}"/>
              </a:ext>
            </a:extLst>
          </p:cNvPr>
          <p:cNvSpPr txBox="1"/>
          <p:nvPr/>
        </p:nvSpPr>
        <p:spPr>
          <a:xfrm>
            <a:off x="1345095" y="1672278"/>
            <a:ext cx="6453809" cy="4427494"/>
          </a:xfrm>
          <a:prstGeom prst="rect">
            <a:avLst/>
          </a:prstGeom>
          <a:noFill/>
          <a:ln w="57150">
            <a:solidFill>
              <a:srgbClr val="92D050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  <a:defRPr sz="32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أَسْكُنُ مَعَ عائِلَتــي مَنْزِ</a:t>
            </a:r>
            <a:r>
              <a:rPr lang="ar-MA" dirty="0">
                <a:solidFill>
                  <a:srgbClr val="FF0000"/>
                </a:solidFill>
              </a:rPr>
              <a:t>لاً</a:t>
            </a:r>
            <a:r>
              <a:rPr lang="ar-MA" dirty="0"/>
              <a:t> واسِ</a:t>
            </a:r>
            <a:r>
              <a:rPr lang="ar-MA" dirty="0">
                <a:solidFill>
                  <a:srgbClr val="FF0000"/>
                </a:solidFill>
              </a:rPr>
              <a:t>عاً</a:t>
            </a:r>
            <a:r>
              <a:rPr lang="ar-MA" dirty="0"/>
              <a:t>.</a:t>
            </a:r>
          </a:p>
          <a:p>
            <a:r>
              <a:rPr lang="ar-MA" dirty="0"/>
              <a:t>أَبي يَهْ</a:t>
            </a:r>
            <a:r>
              <a:rPr lang="ar-MA" dirty="0">
                <a:solidFill>
                  <a:srgbClr val="FF0000"/>
                </a:solidFill>
              </a:rPr>
              <a:t>وى</a:t>
            </a:r>
            <a:r>
              <a:rPr lang="ar-MA" dirty="0"/>
              <a:t> </a:t>
            </a:r>
            <a:r>
              <a:rPr lang="ar-MA" dirty="0" err="1">
                <a:solidFill>
                  <a:schemeClr val="bg1">
                    <a:lumMod val="65000"/>
                  </a:schemeClr>
                </a:solidFill>
              </a:rPr>
              <a:t>ﭐل</a:t>
            </a:r>
            <a:r>
              <a:rPr lang="ar-MA" dirty="0" err="1"/>
              <a:t>طَّبْخَ</a:t>
            </a:r>
            <a:r>
              <a:rPr lang="ar-MA" dirty="0"/>
              <a:t>، وَأُمّي تَهْ</a:t>
            </a:r>
            <a:r>
              <a:rPr lang="ar-MA" dirty="0">
                <a:solidFill>
                  <a:srgbClr val="FF0000"/>
                </a:solidFill>
              </a:rPr>
              <a:t>وى</a:t>
            </a:r>
            <a:r>
              <a:rPr lang="ar-MA" dirty="0"/>
              <a:t> </a:t>
            </a:r>
            <a:r>
              <a:rPr lang="ar-MA" dirty="0" err="1">
                <a:solidFill>
                  <a:schemeClr val="bg1">
                    <a:lumMod val="65000"/>
                  </a:schemeClr>
                </a:solidFill>
              </a:rPr>
              <a:t>ﭐل</a:t>
            </a:r>
            <a:r>
              <a:rPr lang="ar-MA" dirty="0" err="1"/>
              <a:t>رِّياضَةَ</a:t>
            </a:r>
            <a:r>
              <a:rPr lang="ar-MA" dirty="0"/>
              <a:t>.</a:t>
            </a:r>
          </a:p>
          <a:p>
            <a:r>
              <a:rPr lang="ar-MA" dirty="0"/>
              <a:t>أَخي يُحِبُّ </a:t>
            </a:r>
            <a:r>
              <a:rPr lang="ar-MA" dirty="0" err="1">
                <a:solidFill>
                  <a:schemeClr val="bg1">
                    <a:lumMod val="65000"/>
                  </a:schemeClr>
                </a:solidFill>
              </a:rPr>
              <a:t>ﭐل</a:t>
            </a:r>
            <a:r>
              <a:rPr lang="ar-MA" dirty="0" err="1"/>
              <a:t>رَّسْمَ</a:t>
            </a:r>
            <a:r>
              <a:rPr lang="ar-MA" dirty="0"/>
              <a:t> كَثيــ</a:t>
            </a:r>
            <a:r>
              <a:rPr lang="ar-MA" dirty="0">
                <a:solidFill>
                  <a:srgbClr val="FF0000"/>
                </a:solidFill>
              </a:rPr>
              <a:t>را</a:t>
            </a:r>
            <a:r>
              <a:rPr lang="ar-MA" dirty="0"/>
              <a:t>ً.</a:t>
            </a:r>
          </a:p>
          <a:p>
            <a:r>
              <a:rPr lang="ar-MA" dirty="0"/>
              <a:t>أَمّا أَنا فَأُحِبُّ </a:t>
            </a:r>
            <a:r>
              <a:rPr lang="ar-MA" dirty="0" err="1">
                <a:solidFill>
                  <a:schemeClr val="bg1">
                    <a:lumMod val="65000"/>
                  </a:schemeClr>
                </a:solidFill>
              </a:rPr>
              <a:t>ﭐل</a:t>
            </a:r>
            <a:r>
              <a:rPr lang="ar-MA" dirty="0" err="1"/>
              <a:t>شَّطْرَنْجَ</a:t>
            </a:r>
            <a:r>
              <a:rPr lang="ar-MA" dirty="0"/>
              <a:t> </a:t>
            </a:r>
            <a:r>
              <a:rPr lang="ar-MA" dirty="0" err="1"/>
              <a:t>وَ</a:t>
            </a:r>
            <a:r>
              <a:rPr lang="ar-MA" dirty="0" err="1">
                <a:solidFill>
                  <a:schemeClr val="bg1">
                    <a:lumMod val="65000"/>
                  </a:schemeClr>
                </a:solidFill>
              </a:rPr>
              <a:t>ﭐل</a:t>
            </a:r>
            <a:r>
              <a:rPr lang="ar-MA" dirty="0" err="1"/>
              <a:t>سِّباحَةَ</a:t>
            </a:r>
            <a:r>
              <a:rPr lang="ar-MA" dirty="0"/>
              <a:t>.</a:t>
            </a:r>
          </a:p>
          <a:p>
            <a:endParaRPr lang="fr-MA" dirty="0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516201E-C1A9-59C1-39DE-77F6BD87CAF1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C92BFBAA-9AF6-FE58-B96E-CC127057ACBE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BE672F5E-4C43-3ED3-EE63-D4C4E74B02BB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B688C3F6-45D6-225D-0E68-B00BEC8D109D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31B6248C-F19D-42F3-DC49-4178487218DF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فهم المسموع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36436DCC-3A1E-F0FD-6CF3-D9634EF0027A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A0283778-28AC-CA21-11B0-2CCB257386A3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DCD040AE-06DA-13E1-788C-19DE3EA27516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20" name="Image 19">
            <a:extLst>
              <a:ext uri="{FF2B5EF4-FFF2-40B4-BE49-F238E27FC236}">
                <a16:creationId xmlns:a16="http://schemas.microsoft.com/office/drawing/2014/main" id="{76462FCA-C100-C744-6AD7-F8801E60F7E0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348" y="330438"/>
            <a:ext cx="949433" cy="946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47065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B8C002-9BD8-8B9C-A9D5-A5DBC4BF21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44ED03CC-27EF-99BB-AE76-D2481E610276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8F3016C-70FE-477F-F7DE-B68EA7BF2C20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266F7BC-0D93-5DA2-581E-3F214B96333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E166285-1D15-F651-91A7-8FC4375DAD7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B9A015E-464A-A8C9-E378-18676F9795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624649E-2587-9773-3335-EBFFC9BA6BC7}"/>
              </a:ext>
            </a:extLst>
          </p:cNvPr>
          <p:cNvSpPr txBox="1"/>
          <p:nvPr/>
        </p:nvSpPr>
        <p:spPr>
          <a:xfrm>
            <a:off x="422071" y="384416"/>
            <a:ext cx="777864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  <a:p>
            <a:pPr algn="r" defTabSz="457200" rtl="1">
              <a:defRPr/>
            </a:pPr>
            <a:r>
              <a:rPr kumimoji="0" lang="ar-MA" sz="2000" b="1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3 تلاميذ على الأكثر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7749281B-B26B-0A7C-C9DC-D6EAC837156C}"/>
              </a:ext>
            </a:extLst>
          </p:cNvPr>
          <p:cNvSpPr txBox="1"/>
          <p:nvPr/>
        </p:nvSpPr>
        <p:spPr>
          <a:xfrm>
            <a:off x="1345095" y="1672278"/>
            <a:ext cx="6453809" cy="4427494"/>
          </a:xfrm>
          <a:prstGeom prst="rect">
            <a:avLst/>
          </a:prstGeom>
          <a:noFill/>
          <a:ln w="57150">
            <a:solidFill>
              <a:srgbClr val="92D050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  <a:defRPr sz="32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أَسْكُنُ مَعَ عائِلَتــي مَنْزِ</a:t>
            </a:r>
            <a:r>
              <a:rPr lang="ar-MA" dirty="0">
                <a:solidFill>
                  <a:srgbClr val="FF0000"/>
                </a:solidFill>
              </a:rPr>
              <a:t>لاً</a:t>
            </a:r>
            <a:r>
              <a:rPr lang="ar-MA" dirty="0"/>
              <a:t> واسِ</a:t>
            </a:r>
            <a:r>
              <a:rPr lang="ar-MA" dirty="0">
                <a:solidFill>
                  <a:srgbClr val="FF0000"/>
                </a:solidFill>
              </a:rPr>
              <a:t>عاً</a:t>
            </a:r>
            <a:r>
              <a:rPr lang="ar-MA" dirty="0"/>
              <a:t>.</a:t>
            </a:r>
          </a:p>
          <a:p>
            <a:r>
              <a:rPr lang="ar-MA" dirty="0"/>
              <a:t>أَبي يَهْ</a:t>
            </a:r>
            <a:r>
              <a:rPr lang="ar-MA" dirty="0">
                <a:solidFill>
                  <a:srgbClr val="FF0000"/>
                </a:solidFill>
              </a:rPr>
              <a:t>وى</a:t>
            </a:r>
            <a:r>
              <a:rPr lang="ar-MA" dirty="0"/>
              <a:t> </a:t>
            </a:r>
            <a:r>
              <a:rPr lang="ar-MA" dirty="0" err="1">
                <a:solidFill>
                  <a:schemeClr val="bg1">
                    <a:lumMod val="65000"/>
                  </a:schemeClr>
                </a:solidFill>
              </a:rPr>
              <a:t>ﭐل</a:t>
            </a:r>
            <a:r>
              <a:rPr lang="ar-MA" dirty="0" err="1"/>
              <a:t>طَّبْخَ</a:t>
            </a:r>
            <a:r>
              <a:rPr lang="ar-MA" dirty="0"/>
              <a:t>، وَأُمّي تَهْ</a:t>
            </a:r>
            <a:r>
              <a:rPr lang="ar-MA" dirty="0">
                <a:solidFill>
                  <a:srgbClr val="FF0000"/>
                </a:solidFill>
              </a:rPr>
              <a:t>وى</a:t>
            </a:r>
            <a:r>
              <a:rPr lang="ar-MA" dirty="0"/>
              <a:t> </a:t>
            </a:r>
            <a:r>
              <a:rPr lang="ar-MA" dirty="0" err="1">
                <a:solidFill>
                  <a:schemeClr val="bg1">
                    <a:lumMod val="65000"/>
                  </a:schemeClr>
                </a:solidFill>
              </a:rPr>
              <a:t>ﭐل</a:t>
            </a:r>
            <a:r>
              <a:rPr lang="ar-MA" dirty="0" err="1"/>
              <a:t>رِّياضَةَ</a:t>
            </a:r>
            <a:r>
              <a:rPr lang="ar-MA" dirty="0"/>
              <a:t>.</a:t>
            </a:r>
          </a:p>
          <a:p>
            <a:r>
              <a:rPr lang="ar-MA" dirty="0"/>
              <a:t>أَخي يُحِبُّ </a:t>
            </a:r>
            <a:r>
              <a:rPr lang="ar-MA" dirty="0" err="1">
                <a:solidFill>
                  <a:schemeClr val="bg1">
                    <a:lumMod val="65000"/>
                  </a:schemeClr>
                </a:solidFill>
              </a:rPr>
              <a:t>ﭐل</a:t>
            </a:r>
            <a:r>
              <a:rPr lang="ar-MA" dirty="0" err="1"/>
              <a:t>رَّسْمَ</a:t>
            </a:r>
            <a:r>
              <a:rPr lang="ar-MA" dirty="0"/>
              <a:t> كَثيــ</a:t>
            </a:r>
            <a:r>
              <a:rPr lang="ar-MA" dirty="0">
                <a:solidFill>
                  <a:srgbClr val="FF0000"/>
                </a:solidFill>
              </a:rPr>
              <a:t>را</a:t>
            </a:r>
            <a:r>
              <a:rPr lang="ar-MA" dirty="0"/>
              <a:t>ً.</a:t>
            </a:r>
          </a:p>
          <a:p>
            <a:r>
              <a:rPr lang="ar-MA" dirty="0"/>
              <a:t>أَمّا أَنا فَأُحِبُّ </a:t>
            </a:r>
            <a:r>
              <a:rPr lang="ar-MA" dirty="0" err="1">
                <a:solidFill>
                  <a:schemeClr val="bg1">
                    <a:lumMod val="65000"/>
                  </a:schemeClr>
                </a:solidFill>
              </a:rPr>
              <a:t>ﭐل</a:t>
            </a:r>
            <a:r>
              <a:rPr lang="ar-MA" dirty="0" err="1"/>
              <a:t>شَّطْرَنْجَ</a:t>
            </a:r>
            <a:r>
              <a:rPr lang="ar-MA" dirty="0"/>
              <a:t> </a:t>
            </a:r>
            <a:r>
              <a:rPr lang="ar-MA" dirty="0" err="1"/>
              <a:t>وَ</a:t>
            </a:r>
            <a:r>
              <a:rPr lang="ar-MA" dirty="0" err="1">
                <a:solidFill>
                  <a:schemeClr val="bg1">
                    <a:lumMod val="65000"/>
                  </a:schemeClr>
                </a:solidFill>
              </a:rPr>
              <a:t>ﭐل</a:t>
            </a:r>
            <a:r>
              <a:rPr lang="ar-MA" dirty="0" err="1"/>
              <a:t>سِّباحَةَ</a:t>
            </a:r>
            <a:r>
              <a:rPr lang="ar-MA" dirty="0"/>
              <a:t>.</a:t>
            </a:r>
          </a:p>
          <a:p>
            <a:endParaRPr lang="fr-MA" dirty="0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B0317806-995C-3AE0-180B-3301B78936D7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9461BA7C-102F-FE4B-FAB6-97018FD36041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95BFFA02-89CF-67F9-009E-87C9607C9D6A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A0BA451A-9BAA-78FF-DDCC-30FCD86A9CDE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D0BF9269-34BB-0955-DBB8-E009B65DDCC6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فهم المسموع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5A2C6FDC-A655-A736-97AF-3B5FCEA26A7D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C142F5AE-BE01-2BDB-6B18-1D3FE2F023BE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AECA3708-6D25-5010-EAEE-40CF4465C765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4B056FE3-9C7C-63D5-9CCE-D0D6DF5AC1E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06889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5195B9-8D62-60AA-95C0-14D87290D5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ACE8E6BF-880B-B02D-1ECF-5F19302BE76B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356E75D-CB23-8C4C-6FAE-582B93630262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56F3704-A732-4DC1-F736-FAAD83AC6D0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2D192BC-1521-0EEB-21CF-E28B56C83BE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1FCB447-DB43-9B9C-E920-73B6EED8AF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F083DC4-9F5E-3B33-7134-FCE3ECDF2382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سأقرأ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61CC524-D4F0-FB09-4AB4-254043B03BCD}"/>
              </a:ext>
            </a:extLst>
          </p:cNvPr>
          <p:cNvSpPr txBox="1"/>
          <p:nvPr/>
        </p:nvSpPr>
        <p:spPr>
          <a:xfrm>
            <a:off x="1325217" y="1926148"/>
            <a:ext cx="6493565" cy="4427494"/>
          </a:xfrm>
          <a:prstGeom prst="rect">
            <a:avLst/>
          </a:prstGeom>
          <a:noFill/>
          <a:ln w="57150"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  <a:defRPr sz="32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سَميرٌ وَلَدٌ لَطيفٌ جِ</a:t>
            </a:r>
            <a:r>
              <a:rPr lang="ar-MA" dirty="0">
                <a:solidFill>
                  <a:srgbClr val="FF0000"/>
                </a:solidFill>
              </a:rPr>
              <a:t>دّاً</a:t>
            </a:r>
            <a:r>
              <a:rPr lang="ar-MA" dirty="0"/>
              <a:t>.</a:t>
            </a:r>
          </a:p>
          <a:p>
            <a:r>
              <a:rPr lang="ar-MA" dirty="0"/>
              <a:t>يُحِبُّ </a:t>
            </a:r>
            <a:r>
              <a:rPr lang="ar-MA" dirty="0" err="1">
                <a:solidFill>
                  <a:schemeClr val="bg1">
                    <a:lumMod val="65000"/>
                  </a:schemeClr>
                </a:solidFill>
              </a:rPr>
              <a:t>ﭐ</a:t>
            </a:r>
            <a:r>
              <a:rPr lang="ar-MA" dirty="0" err="1"/>
              <a:t>لْحَيَواناتِ</a:t>
            </a:r>
            <a:r>
              <a:rPr lang="ar-MA" dirty="0"/>
              <a:t> كَثيـــ</a:t>
            </a:r>
            <a:r>
              <a:rPr lang="ar-MA" dirty="0">
                <a:solidFill>
                  <a:srgbClr val="FF0000"/>
                </a:solidFill>
              </a:rPr>
              <a:t>راً</a:t>
            </a:r>
            <a:r>
              <a:rPr lang="ar-MA" dirty="0"/>
              <a:t>.</a:t>
            </a:r>
          </a:p>
          <a:p>
            <a:r>
              <a:rPr lang="ar-MA" dirty="0"/>
              <a:t>يُطْعِمُ </a:t>
            </a:r>
            <a:r>
              <a:rPr lang="ar-MA" dirty="0" err="1">
                <a:solidFill>
                  <a:schemeClr val="bg1">
                    <a:lumMod val="65000"/>
                  </a:schemeClr>
                </a:solidFill>
              </a:rPr>
              <a:t>ﭐل</a:t>
            </a:r>
            <a:r>
              <a:rPr lang="ar-MA" dirty="0" err="1"/>
              <a:t>دَّجاجَ</a:t>
            </a:r>
            <a:r>
              <a:rPr lang="ar-MA" dirty="0"/>
              <a:t> وَيُقَدِّمُ </a:t>
            </a:r>
            <a:r>
              <a:rPr lang="ar-MA" dirty="0" err="1">
                <a:solidFill>
                  <a:schemeClr val="bg1">
                    <a:lumMod val="65000"/>
                  </a:schemeClr>
                </a:solidFill>
              </a:rPr>
              <a:t>ﭐ</a:t>
            </a:r>
            <a:r>
              <a:rPr lang="ar-MA" dirty="0" err="1"/>
              <a:t>لْحَليبَ</a:t>
            </a:r>
            <a:r>
              <a:rPr lang="ar-MA" dirty="0"/>
              <a:t> لِلْمَعْزَةِ </a:t>
            </a:r>
            <a:r>
              <a:rPr lang="ar-MA" dirty="0" err="1">
                <a:solidFill>
                  <a:schemeClr val="bg1">
                    <a:lumMod val="65000"/>
                  </a:schemeClr>
                </a:solidFill>
              </a:rPr>
              <a:t>ﭐل</a:t>
            </a:r>
            <a:r>
              <a:rPr lang="ar-MA" dirty="0" err="1"/>
              <a:t>صَّغيرَةِ</a:t>
            </a:r>
            <a:r>
              <a:rPr lang="ar-MA" dirty="0"/>
              <a:t>.</a:t>
            </a:r>
          </a:p>
          <a:p>
            <a:r>
              <a:rPr lang="ar-MA" dirty="0"/>
              <a:t>يُعْطي </a:t>
            </a:r>
            <a:r>
              <a:rPr lang="ar-MA" dirty="0" err="1">
                <a:solidFill>
                  <a:schemeClr val="bg1">
                    <a:lumMod val="65000"/>
                  </a:schemeClr>
                </a:solidFill>
              </a:rPr>
              <a:t>ﭐ</a:t>
            </a:r>
            <a:r>
              <a:rPr lang="ar-MA" dirty="0" err="1"/>
              <a:t>لْماءَ</a:t>
            </a:r>
            <a:r>
              <a:rPr lang="ar-MA" dirty="0"/>
              <a:t> لِ</a:t>
            </a:r>
            <a:r>
              <a:rPr lang="ar-MA" dirty="0">
                <a:solidFill>
                  <a:schemeClr val="bg1">
                    <a:lumMod val="65000"/>
                  </a:schemeClr>
                </a:solidFill>
              </a:rPr>
              <a:t>ل</a:t>
            </a:r>
            <a:r>
              <a:rPr lang="ar-MA" dirty="0"/>
              <a:t>نّاقَةِ </a:t>
            </a:r>
            <a:r>
              <a:rPr lang="ar-MA" dirty="0" err="1"/>
              <a:t>وَ</a:t>
            </a:r>
            <a:r>
              <a:rPr lang="ar-MA" dirty="0" err="1">
                <a:solidFill>
                  <a:schemeClr val="bg1">
                    <a:lumMod val="65000"/>
                  </a:schemeClr>
                </a:solidFill>
              </a:rPr>
              <a:t>ﭐ</a:t>
            </a:r>
            <a:r>
              <a:rPr lang="ar-MA" dirty="0" err="1"/>
              <a:t>لْعُشْبَ</a:t>
            </a:r>
            <a:r>
              <a:rPr lang="ar-MA" dirty="0"/>
              <a:t> لِلْبَقَرِ.</a:t>
            </a:r>
          </a:p>
          <a:p>
            <a:endParaRPr lang="fr-MA" dirty="0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C26D1C4C-50ED-6EC9-84B5-989F575CDCD5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0B844C16-6F3F-482E-018B-B95BA8D60E83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C0565E53-613D-258D-04CF-43F27DA171AF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375C126A-F3E0-2C1E-6D66-3829B1986626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CF8E095E-5236-DEB6-A2A9-36BE0EFA7ED5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فهم المسموع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67E88B7E-20D3-8EB4-A62F-652B7F270CD3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E30F6796-0B44-7339-CFB6-2734405C1DB2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0C9AEDC9-E79D-805E-48F6-0FB4A9EB98CC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FE2504F4-279C-CF51-4932-6CAF4A30647F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348" y="330438"/>
            <a:ext cx="949433" cy="946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57383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20D7F0-F798-F398-74B6-F5E21536C7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1AC64489-5276-A05E-6B61-F56EC7005B6B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973ED07-EC9A-ED1B-1A24-7018C28FA3F2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8D2AE05-8FC7-B0B2-D432-40DD9635C47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48C995E-07B1-2CD2-EF44-EE473F80F43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3E2BA6C-4895-EB24-BF7D-3D206F9BAC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38F5124-75F8-787A-8B34-7AD303370B8D}"/>
              </a:ext>
            </a:extLst>
          </p:cNvPr>
          <p:cNvSpPr txBox="1"/>
          <p:nvPr/>
        </p:nvSpPr>
        <p:spPr>
          <a:xfrm>
            <a:off x="422071" y="420561"/>
            <a:ext cx="777864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  <a:p>
            <a:pPr algn="r" defTabSz="457200" rtl="1">
              <a:defRPr/>
            </a:pPr>
            <a:r>
              <a:rPr kumimoji="0" lang="ar-MA" sz="2000" b="1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3 تلاميذ على الأكثر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7BC9B05B-9FD0-8E3A-A7D6-03038E79F0E6}"/>
              </a:ext>
            </a:extLst>
          </p:cNvPr>
          <p:cNvSpPr txBox="1"/>
          <p:nvPr/>
        </p:nvSpPr>
        <p:spPr>
          <a:xfrm>
            <a:off x="1325217" y="1892434"/>
            <a:ext cx="6493565" cy="4427494"/>
          </a:xfrm>
          <a:prstGeom prst="rect">
            <a:avLst/>
          </a:prstGeom>
          <a:noFill/>
          <a:ln w="57150"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  <a:defRPr sz="32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سَميرٌ وَلَدٌ لَطيفٌ جِ</a:t>
            </a:r>
            <a:r>
              <a:rPr lang="ar-MA" dirty="0">
                <a:solidFill>
                  <a:srgbClr val="FF0000"/>
                </a:solidFill>
              </a:rPr>
              <a:t>دّاً</a:t>
            </a:r>
            <a:r>
              <a:rPr lang="ar-MA" dirty="0"/>
              <a:t>.</a:t>
            </a:r>
          </a:p>
          <a:p>
            <a:r>
              <a:rPr lang="ar-MA" dirty="0"/>
              <a:t>يُحِبُّ </a:t>
            </a:r>
            <a:r>
              <a:rPr lang="ar-MA" dirty="0" err="1">
                <a:solidFill>
                  <a:schemeClr val="bg1">
                    <a:lumMod val="65000"/>
                  </a:schemeClr>
                </a:solidFill>
              </a:rPr>
              <a:t>ﭐ</a:t>
            </a:r>
            <a:r>
              <a:rPr lang="ar-MA" dirty="0" err="1"/>
              <a:t>لْحَيَواناتِ</a:t>
            </a:r>
            <a:r>
              <a:rPr lang="ar-MA" dirty="0"/>
              <a:t> كَثيـــ</a:t>
            </a:r>
            <a:r>
              <a:rPr lang="ar-MA" dirty="0">
                <a:solidFill>
                  <a:srgbClr val="FF0000"/>
                </a:solidFill>
              </a:rPr>
              <a:t>راً</a:t>
            </a:r>
            <a:r>
              <a:rPr lang="ar-MA" dirty="0"/>
              <a:t>.</a:t>
            </a:r>
          </a:p>
          <a:p>
            <a:r>
              <a:rPr lang="ar-MA" dirty="0"/>
              <a:t>يُطْعِمُ </a:t>
            </a:r>
            <a:r>
              <a:rPr lang="ar-MA" dirty="0" err="1">
                <a:solidFill>
                  <a:schemeClr val="bg1">
                    <a:lumMod val="65000"/>
                  </a:schemeClr>
                </a:solidFill>
              </a:rPr>
              <a:t>ﭐل</a:t>
            </a:r>
            <a:r>
              <a:rPr lang="ar-MA" dirty="0" err="1"/>
              <a:t>دَّجاجَ</a:t>
            </a:r>
            <a:r>
              <a:rPr lang="ar-MA" dirty="0"/>
              <a:t> وَيُقَدِّمُ </a:t>
            </a:r>
            <a:r>
              <a:rPr lang="ar-MA" dirty="0" err="1">
                <a:solidFill>
                  <a:schemeClr val="bg1">
                    <a:lumMod val="65000"/>
                  </a:schemeClr>
                </a:solidFill>
              </a:rPr>
              <a:t>ﭐ</a:t>
            </a:r>
            <a:r>
              <a:rPr lang="ar-MA" dirty="0" err="1"/>
              <a:t>لْحَليبَ</a:t>
            </a:r>
            <a:r>
              <a:rPr lang="ar-MA" dirty="0"/>
              <a:t> لِلْمَعْزَةِ </a:t>
            </a:r>
            <a:r>
              <a:rPr lang="ar-MA" dirty="0" err="1">
                <a:solidFill>
                  <a:schemeClr val="bg1">
                    <a:lumMod val="65000"/>
                  </a:schemeClr>
                </a:solidFill>
              </a:rPr>
              <a:t>ﭐل</a:t>
            </a:r>
            <a:r>
              <a:rPr lang="ar-MA" dirty="0" err="1"/>
              <a:t>صَّغيرَةِ</a:t>
            </a:r>
            <a:r>
              <a:rPr lang="ar-MA" dirty="0"/>
              <a:t>.</a:t>
            </a:r>
          </a:p>
          <a:p>
            <a:r>
              <a:rPr lang="ar-MA" dirty="0"/>
              <a:t>يُعْطي </a:t>
            </a:r>
            <a:r>
              <a:rPr lang="ar-MA" dirty="0" err="1">
                <a:solidFill>
                  <a:schemeClr val="bg1">
                    <a:lumMod val="65000"/>
                  </a:schemeClr>
                </a:solidFill>
              </a:rPr>
              <a:t>ﭐ</a:t>
            </a:r>
            <a:r>
              <a:rPr lang="ar-MA" dirty="0" err="1"/>
              <a:t>لْماءَ</a:t>
            </a:r>
            <a:r>
              <a:rPr lang="ar-MA" dirty="0"/>
              <a:t> لِ</a:t>
            </a:r>
            <a:r>
              <a:rPr lang="ar-MA" dirty="0">
                <a:solidFill>
                  <a:schemeClr val="bg1">
                    <a:lumMod val="65000"/>
                  </a:schemeClr>
                </a:solidFill>
              </a:rPr>
              <a:t>ل</a:t>
            </a:r>
            <a:r>
              <a:rPr lang="ar-MA" dirty="0"/>
              <a:t>نّاقَةِ </a:t>
            </a:r>
            <a:r>
              <a:rPr lang="ar-MA" dirty="0" err="1"/>
              <a:t>وَ</a:t>
            </a:r>
            <a:r>
              <a:rPr lang="ar-MA" dirty="0" err="1">
                <a:solidFill>
                  <a:schemeClr val="bg1">
                    <a:lumMod val="65000"/>
                  </a:schemeClr>
                </a:solidFill>
              </a:rPr>
              <a:t>ﭐ</a:t>
            </a:r>
            <a:r>
              <a:rPr lang="ar-MA" dirty="0" err="1"/>
              <a:t>لْعُشْبَ</a:t>
            </a:r>
            <a:r>
              <a:rPr lang="ar-MA" dirty="0"/>
              <a:t> لِلْبَقَرِ.</a:t>
            </a:r>
          </a:p>
          <a:p>
            <a:endParaRPr lang="ar-MA" dirty="0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0364568E-FBE1-0D50-77CC-5ECD4C513C1A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AE6C97E1-2C6C-E41C-A8B3-D64095BD3202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C03C742C-C27F-F060-B51E-EA565DA08834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AD25310A-42AF-0586-6CFF-184583C1EAF8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BD9EC54B-25B5-D0D8-805E-0C45934A3BB9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فهم المسموع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97D35FAA-571F-CDA8-EA39-A2C0DEFC5974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0706AA0A-73AE-6F37-A5E4-C9ACF745B65E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A47AD55B-E9DA-064B-01D0-1BB4AA4423AB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16BF8CAE-C845-1D69-6018-74375FBDEB9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60209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9FE2F3-268A-A3F0-D1EB-B3D8D3E089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7033A32F-3816-64CA-BB4C-16E3FA21B15D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75A58C9-EE06-0001-CAC5-F2CDB0A88A22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882FABD-74A2-76D0-9818-E5BABC0EE75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AD3BFCA-9131-2093-30A4-F2552BD8D2C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1EA4CE8-2E37-734A-6F74-56C4BF5417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41282BE-5FEA-3C6F-1772-81E63B8DC817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انتبهوا،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سأقرأ. تابعوا معي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CBE48749-C483-3F46-929E-388E0E102E2D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BBE26C76-77C2-6DE1-6B3D-E4758F5F709E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D5E39C2A-9C1B-6FB1-506C-00886A6A148B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58E58EEE-05CD-33DB-CC26-3EBA4C843B7C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B4C5B8FA-DA67-E0AF-3F68-40C7CCFFBA4C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فهم المسموع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EF54C8A0-CD43-450B-38EC-75AA01A5C036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F78B7CD3-71D5-F6FA-4589-49580A76131A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46890AA4-B7A0-87B7-9F28-7A4CB8590BC5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7" name="Image 16">
            <a:extLst>
              <a:ext uri="{FF2B5EF4-FFF2-40B4-BE49-F238E27FC236}">
                <a16:creationId xmlns:a16="http://schemas.microsoft.com/office/drawing/2014/main" id="{D3AB88B8-1BBA-8972-F1A3-429736EA7594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348" y="330438"/>
            <a:ext cx="949433" cy="94697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FCBAD0E-5525-B8FF-C34F-1D747CFB6756}"/>
              </a:ext>
            </a:extLst>
          </p:cNvPr>
          <p:cNvSpPr txBox="1"/>
          <p:nvPr/>
        </p:nvSpPr>
        <p:spPr>
          <a:xfrm>
            <a:off x="1212562" y="1697358"/>
            <a:ext cx="6831935" cy="4421723"/>
          </a:xfrm>
          <a:prstGeom prst="rect">
            <a:avLst/>
          </a:prstGeom>
          <a:noFill/>
          <a:ln w="57150"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سَلْمـ</a:t>
            </a:r>
            <a:r>
              <a:rPr lang="ar-MA" sz="2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ــى</a:t>
            </a: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فَتاةٌ صَغيرَةٌ.</a:t>
            </a:r>
          </a:p>
          <a:p>
            <a: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رافَقَتْ أُمَّها لِزِيارَةِ حَديقَةِ </a:t>
            </a:r>
            <a:r>
              <a:rPr lang="ar-MA" sz="2800" b="1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</a:t>
            </a:r>
            <a:r>
              <a:rPr lang="ar-MA" sz="28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لْحَيَواناتِ</a:t>
            </a: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شاهَدَتِ </a:t>
            </a:r>
            <a:r>
              <a:rPr lang="ar-MA" sz="2800" b="1" dirty="0" err="1">
                <a:solidFill>
                  <a:schemeClr val="bg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</a:t>
            </a:r>
            <a:r>
              <a:rPr lang="ar-MA" sz="2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لْقِرْدَ</a:t>
            </a: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</a:t>
            </a:r>
            <a:r>
              <a:rPr lang="ar-MA" sz="2800" b="1" dirty="0" err="1">
                <a:solidFill>
                  <a:schemeClr val="bg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</a:t>
            </a:r>
            <a:r>
              <a:rPr lang="ar-MA" sz="2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لْأَسَدَ</a:t>
            </a: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</a:t>
            </a:r>
            <a:r>
              <a:rPr lang="ar-MA" sz="2800" b="1" dirty="0" err="1">
                <a:solidFill>
                  <a:schemeClr val="bg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</a:t>
            </a:r>
            <a:r>
              <a:rPr lang="ar-MA" sz="28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بْنَ</a:t>
            </a: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آ</a:t>
            </a:r>
            <a:r>
              <a:rPr lang="ar-MA" sz="2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وى</a:t>
            </a: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sz="28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نْبَهَرَتْ مِنْ عُنُقِ </a:t>
            </a:r>
            <a:r>
              <a:rPr lang="ar-MA" sz="2800" b="1" dirty="0" err="1">
                <a:solidFill>
                  <a:schemeClr val="bg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</a:t>
            </a:r>
            <a:r>
              <a:rPr lang="ar-MA" sz="2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لزَّرافَةِ</a:t>
            </a: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 err="1">
                <a:solidFill>
                  <a:schemeClr val="bg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</a:t>
            </a:r>
            <a:r>
              <a:rPr lang="ar-MA" sz="2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لطَّويلِ</a:t>
            </a: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عِنْدَما عادَتْ رَسَمَتْ لَبُؤَ</a:t>
            </a:r>
            <a:r>
              <a:rPr lang="ar-MA" sz="2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ً بُنِّيَّــ</a:t>
            </a:r>
            <a:r>
              <a:rPr lang="ar-MA" sz="2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ةً</a:t>
            </a: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وَنَمِ</a:t>
            </a:r>
            <a:r>
              <a:rPr lang="ar-MA" sz="2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را</a:t>
            </a: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ً مُخَطَّ</a:t>
            </a:r>
            <a:r>
              <a:rPr lang="ar-MA" sz="2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طا</a:t>
            </a: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ً.</a:t>
            </a:r>
          </a:p>
          <a:p>
            <a:pPr algn="r" rtl="1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704425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118A89-B3AB-4D57-51EC-B990CBA9B1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DF366984-1FC4-BDC5-DAB2-B4D170F5C563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6AD7CED-7667-DD6C-75FA-53E3BAF32C99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A273204-E0D4-BD25-05DF-F9BB10B3410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66D7DE3-F02D-7E0F-699A-C0FEA4D22698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F3B319D-EC58-1AE7-CDA6-4D85215D3E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AA592CF-CDF7-D550-F239-929BF12EDEF6}"/>
              </a:ext>
            </a:extLst>
          </p:cNvPr>
          <p:cNvSpPr txBox="1"/>
          <p:nvPr/>
        </p:nvSpPr>
        <p:spPr>
          <a:xfrm>
            <a:off x="422071" y="384416"/>
            <a:ext cx="777864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  <a:p>
            <a:pPr algn="r" defTabSz="457200" rtl="1">
              <a:defRPr/>
            </a:pPr>
            <a:r>
              <a:rPr kumimoji="0" lang="ar-MA" sz="2000" b="1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3 تلاميذ على الأكثر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866FF42D-C2FA-88FE-07E3-5CC7C42E239E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C6F2ED7-89C5-A3A5-938B-3B0AF983EB22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AC345D62-1BB4-1B0B-5985-97D4014A209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2B36D0EB-448F-B6E9-AE47-43DEDF106A79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02A0B47E-F0B2-69FF-3A61-29D67222F0E6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فهم المسموع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27F6714A-0351-9F78-D8C7-FBB318A4F616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06E45C89-7C25-404E-7146-A9DD7429FBB6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946F8BA9-BAD6-4942-A355-D45C4FAC10E5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7" name="Image 16">
            <a:extLst>
              <a:ext uri="{FF2B5EF4-FFF2-40B4-BE49-F238E27FC236}">
                <a16:creationId xmlns:a16="http://schemas.microsoft.com/office/drawing/2014/main" id="{FDB49222-1063-088B-FC75-C7196D08E97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250C6C98-EBCF-710E-DC45-7764E67B97BA}"/>
              </a:ext>
            </a:extLst>
          </p:cNvPr>
          <p:cNvSpPr txBox="1"/>
          <p:nvPr/>
        </p:nvSpPr>
        <p:spPr>
          <a:xfrm>
            <a:off x="1212562" y="1917578"/>
            <a:ext cx="6831935" cy="4421723"/>
          </a:xfrm>
          <a:prstGeom prst="rect">
            <a:avLst/>
          </a:prstGeom>
          <a:noFill/>
          <a:ln w="57150"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سَلْمـ</a:t>
            </a:r>
            <a:r>
              <a:rPr lang="ar-MA" sz="2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ــى</a:t>
            </a: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فَتاةٌ صَغيرَةٌ.</a:t>
            </a:r>
          </a:p>
          <a:p>
            <a: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رافَقَتْ أُمَّها لِزِيارَةِ حَديقَةِ </a:t>
            </a:r>
            <a:r>
              <a:rPr lang="ar-MA" sz="2800" b="1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</a:t>
            </a:r>
            <a:r>
              <a:rPr lang="ar-MA" sz="28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لْحَيَواناتِ</a:t>
            </a: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شاهَدَتِ </a:t>
            </a:r>
            <a:r>
              <a:rPr lang="ar-MA" sz="2800" b="1" dirty="0" err="1">
                <a:solidFill>
                  <a:schemeClr val="bg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</a:t>
            </a:r>
            <a:r>
              <a:rPr lang="ar-MA" sz="2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لْقِرْدَ</a:t>
            </a: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</a:t>
            </a:r>
            <a:r>
              <a:rPr lang="ar-MA" sz="2800" b="1" dirty="0" err="1">
                <a:solidFill>
                  <a:schemeClr val="bg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</a:t>
            </a:r>
            <a:r>
              <a:rPr lang="ar-MA" sz="2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لْأَسَدَ</a:t>
            </a: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</a:t>
            </a:r>
            <a:r>
              <a:rPr lang="ar-MA" sz="2800" b="1" dirty="0" err="1">
                <a:solidFill>
                  <a:schemeClr val="bg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</a:t>
            </a:r>
            <a:r>
              <a:rPr lang="ar-MA" sz="28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بْنَ</a:t>
            </a: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آ</a:t>
            </a:r>
            <a:r>
              <a:rPr lang="ar-MA" sz="2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وى</a:t>
            </a: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sz="28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نْبَهَرَتْ مِنْ عُنُقِ </a:t>
            </a:r>
            <a:r>
              <a:rPr lang="ar-MA" sz="2800" b="1" dirty="0" err="1">
                <a:solidFill>
                  <a:schemeClr val="bg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</a:t>
            </a:r>
            <a:r>
              <a:rPr lang="ar-MA" sz="2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لزَّرافَةِ</a:t>
            </a: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 err="1">
                <a:solidFill>
                  <a:schemeClr val="bg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</a:t>
            </a:r>
            <a:r>
              <a:rPr lang="ar-MA" sz="2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لطَّويلِ</a:t>
            </a: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عِنْدَما عادَتْ رَسَمَتْ لَبُؤَ</a:t>
            </a:r>
            <a:r>
              <a:rPr lang="ar-MA" sz="2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ً بُنِّيَّــ</a:t>
            </a:r>
            <a:r>
              <a:rPr lang="ar-MA" sz="2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ةً</a:t>
            </a: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وَنَمِ</a:t>
            </a:r>
            <a:r>
              <a:rPr lang="ar-MA" sz="2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را</a:t>
            </a: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ً مُخَطَّ</a:t>
            </a:r>
            <a:r>
              <a:rPr lang="ar-MA" sz="2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طا</a:t>
            </a: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ً.</a:t>
            </a:r>
          </a:p>
          <a:p>
            <a:pPr algn="r" rtl="1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553628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0D44EB-658B-F879-0DA0-4721EF5810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6EE4DBDB-118F-E51F-E093-23100253F455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CDE9057-697E-B102-776B-F19F9563AD11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12483C4-E750-C633-69BD-B08D9B33174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3C07B49-E8B1-0376-140A-008EA9541CB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AA579D4-0A1E-82AF-E301-F7F50C9D92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095BCE1-70C3-77E8-6C51-84AD85276FCF}"/>
              </a:ext>
            </a:extLst>
          </p:cNvPr>
          <p:cNvSpPr txBox="1"/>
          <p:nvPr/>
        </p:nvSpPr>
        <p:spPr>
          <a:xfrm>
            <a:off x="422071" y="260500"/>
            <a:ext cx="7778645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الكلمة التي تحتها سطر؟ ماذا نسمي هذا المقطع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  </a:t>
            </a:r>
            <a:r>
              <a:rPr lang="ar-MA" sz="32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آ </a:t>
            </a:r>
            <a:r>
              <a:rPr lang="ar-MA" sz="32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يعطيني كلم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ات أخرى تبدأ بهذا المقطع؟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F0964D34-F3A6-D2AC-B332-A97BD57033F2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AED461A6-ABAF-23E5-ECE7-9F527077153B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8968C9C3-8C31-7ABB-4D1B-7B14437EDE2A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BC5FA5E1-DCB8-9D07-A0F9-EDEDB9634010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7A405B96-AC6C-B215-BB5D-C010A880B47C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فهم المسموع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EACE7CD1-0041-0BF6-5CEC-F3EE3F01E09B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B2850E3B-98FC-E75A-3950-E45D12F4EC69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20E57F92-1C87-2391-CBB1-A2B5A13D78ED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7" name="Image 16">
            <a:extLst>
              <a:ext uri="{FF2B5EF4-FFF2-40B4-BE49-F238E27FC236}">
                <a16:creationId xmlns:a16="http://schemas.microsoft.com/office/drawing/2014/main" id="{66630761-08AC-BDC0-0410-B861BF1299A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91F002D5-02B6-0B20-7C53-6BEB8120C8AE}"/>
              </a:ext>
            </a:extLst>
          </p:cNvPr>
          <p:cNvSpPr txBox="1"/>
          <p:nvPr/>
        </p:nvSpPr>
        <p:spPr>
          <a:xfrm>
            <a:off x="1232227" y="1931919"/>
            <a:ext cx="6831935" cy="4421723"/>
          </a:xfrm>
          <a:prstGeom prst="rect">
            <a:avLst/>
          </a:prstGeom>
          <a:noFill/>
          <a:ln w="57150"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سَلْمـــى فَتاةٌ صَغيرَةٌ.</a:t>
            </a:r>
          </a:p>
          <a:p>
            <a: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رافَقَتْ أُمَّها لِزِيارَةِ حَديقَةِ </a:t>
            </a:r>
            <a:r>
              <a:rPr lang="ar-MA" sz="28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ﭐلْحَيَواناتِ</a:t>
            </a: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شاهَدَتِ </a:t>
            </a:r>
            <a:r>
              <a:rPr lang="ar-MA" sz="2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ﭐلْقِرْدَ</a:t>
            </a: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وَﭐلْأَسَدَ</a:t>
            </a: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وَﭐ</a:t>
            </a:r>
            <a:r>
              <a:rPr lang="ar-MA" sz="28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بْنَ</a:t>
            </a: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u="sng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آوى</a:t>
            </a: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اِنْبَهَرَتْ مِنْ عُنُقِ </a:t>
            </a:r>
            <a:r>
              <a:rPr lang="ar-MA" sz="2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ﭐلزَّرافَةِ</a:t>
            </a: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ﭐلطَّويلِ</a:t>
            </a: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عِنْدَما عادَتْ رَسَمَتْ لَبُؤَةً بُنِّيَّةً وَنَمِراً مُخَطَّطاً.</a:t>
            </a:r>
          </a:p>
          <a:p>
            <a:pPr algn="r" rtl="1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402731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A7BFFB-1F2F-FDFE-70D8-2479E9D640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B9F1461D-BDF7-48BB-09AD-83A63113088C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2086704-3377-C8F4-E166-5FEB4190BFF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478D218-B6C8-CC26-30D6-11C78BB38F7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C4768B1-DF20-FEED-7CEE-40F6275951B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58D51DF-A62C-0EF0-4D08-D1DDA2C459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0F4A9DE-B6B4-16AC-F455-FE1490B498C7}"/>
              </a:ext>
            </a:extLst>
          </p:cNvPr>
          <p:cNvSpPr txBox="1"/>
          <p:nvPr/>
        </p:nvSpPr>
        <p:spPr>
          <a:xfrm>
            <a:off x="422071" y="33043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هي الكلمات التي تنتهي بألف مقصورة؟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DE376E87-2B92-4B10-85F8-311F1800AA11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83900B9-779F-57A1-CBCB-CE14658C30C0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564AA433-AA8F-BECD-E9F7-C69A7F31F5C5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815DE171-CD98-8C53-AAE1-B267714D55EC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48CDF36E-D265-4266-2058-413F42D3A4E6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فهم المسموع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1F9061A3-2E28-22E6-242F-B2498BC7B028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B3C01645-29C1-3E01-4ABC-93112AD03FC5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40636AAA-FD75-F253-59DF-C049537CB34F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sp>
        <p:nvSpPr>
          <p:cNvPr id="17" name="ZoneTexte 16">
            <a:extLst>
              <a:ext uri="{FF2B5EF4-FFF2-40B4-BE49-F238E27FC236}">
                <a16:creationId xmlns:a16="http://schemas.microsoft.com/office/drawing/2014/main" id="{1341EC93-3329-A1F8-2DF0-5E1BE3C83628}"/>
              </a:ext>
            </a:extLst>
          </p:cNvPr>
          <p:cNvSpPr txBox="1"/>
          <p:nvPr/>
        </p:nvSpPr>
        <p:spPr>
          <a:xfrm>
            <a:off x="1339099" y="1996237"/>
            <a:ext cx="6831935" cy="4421723"/>
          </a:xfrm>
          <a:prstGeom prst="rect">
            <a:avLst/>
          </a:prstGeom>
          <a:noFill/>
          <a:ln w="57150"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سَلْمـــى فَتاةٌ صَغيرَةٌ.</a:t>
            </a:r>
          </a:p>
          <a:p>
            <a: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رافَقَتْ أُمَّها لِزِيارَةِ حَديقَةِ </a:t>
            </a:r>
            <a:r>
              <a:rPr lang="ar-MA" sz="28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ﭐلْحَيَواناتِ</a:t>
            </a: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شاهَدَتِ </a:t>
            </a:r>
            <a:r>
              <a:rPr lang="ar-MA" sz="2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ﭐلْقِرْدَ</a:t>
            </a: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وَﭐلْأَسَدَ</a:t>
            </a: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وَﭐ</a:t>
            </a:r>
            <a:r>
              <a:rPr lang="ar-MA" sz="28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بْنَ</a:t>
            </a: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آوى</a:t>
            </a: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اِنْبَهَرَتْ مِنْ عُنُقِ </a:t>
            </a:r>
            <a:r>
              <a:rPr lang="ar-MA" sz="2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ﭐلزَّرافَةِ</a:t>
            </a: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ﭐلطَّويلِ</a:t>
            </a: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عِنْدَما عادَتْ رَسَمَتْ لَبُؤَةً بُنِّيَّةً وَنَمِراً مُخَطَّطاً.</a:t>
            </a:r>
          </a:p>
          <a:p>
            <a:pPr algn="r" rtl="1"/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81C15B0-3746-8012-0487-126D010EE63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87361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9A2A6F-552C-E2AA-A3D1-50ACA76B5C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A0E16E61-BE79-5DE5-B95F-EB9792B5FAF9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8213567-5676-5D43-F57F-634EDEEBF52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E15B822-919C-F19A-1E39-65A8CE624D7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F484C7B-DC31-595C-3D1E-1C9F1A9E12C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BCEFC04-3A14-0B01-FF70-CB4EB3FAC0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7BAF3B5-E3FB-BD2B-2006-9EB68B5319C7}"/>
              </a:ext>
            </a:extLst>
          </p:cNvPr>
          <p:cNvSpPr txBox="1"/>
          <p:nvPr/>
        </p:nvSpPr>
        <p:spPr>
          <a:xfrm>
            <a:off x="422071" y="330438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نعم: سلمى – آوى.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يعطينا كلمات أخرى تنتهي بألف مقصورة؟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F5DF4C73-9B0D-E318-21D7-AF9C8BF26193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B2CB8D74-E009-F623-9D68-D619ACD062F0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F6732009-E09D-0FA7-B111-2AE81A1BF79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26B67AA1-A0C2-D6DA-2B36-FF2B6173FD48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68DFBF80-8FCC-68DB-3EF1-314A9FF9259E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فهم المسموع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518BE9D8-5EF6-0CEA-7A7D-0F33EB62CCA2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72FCDE69-0812-5974-2CDB-C76E25E22C18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21C68FC2-F87F-0998-5944-25A3CFDBA9BE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sp>
        <p:nvSpPr>
          <p:cNvPr id="17" name="ZoneTexte 16">
            <a:extLst>
              <a:ext uri="{FF2B5EF4-FFF2-40B4-BE49-F238E27FC236}">
                <a16:creationId xmlns:a16="http://schemas.microsoft.com/office/drawing/2014/main" id="{634D3EF5-3255-B283-AC4E-CA7111C02849}"/>
              </a:ext>
            </a:extLst>
          </p:cNvPr>
          <p:cNvSpPr txBox="1"/>
          <p:nvPr/>
        </p:nvSpPr>
        <p:spPr>
          <a:xfrm>
            <a:off x="1339099" y="1996237"/>
            <a:ext cx="6831935" cy="4421723"/>
          </a:xfrm>
          <a:prstGeom prst="rect">
            <a:avLst/>
          </a:prstGeom>
          <a:noFill/>
          <a:ln w="57150"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28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سَلْمـــى</a:t>
            </a: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فَتاةٌ صَغيرَةٌ.</a:t>
            </a:r>
          </a:p>
          <a:p>
            <a: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رافَقَتْ أُمَّها لِزِيارَةِ حَديقَةِ </a:t>
            </a:r>
            <a:r>
              <a:rPr lang="ar-MA" sz="28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ﭐلْحَيَواناتِ</a:t>
            </a: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شاهَدَتِ </a:t>
            </a:r>
            <a:r>
              <a:rPr lang="ar-MA" sz="2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ﭐلْقِرْدَ</a:t>
            </a: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وَﭐلْأَسَدَ</a:t>
            </a: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وَﭐ</a:t>
            </a:r>
            <a:r>
              <a:rPr lang="ar-MA" sz="28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بْنَ</a:t>
            </a: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آوى</a:t>
            </a: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اِنْبَهَرَتْ مِنْ عُنُقِ </a:t>
            </a:r>
            <a:r>
              <a:rPr lang="ar-MA" sz="2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ﭐلزَّرافَةِ</a:t>
            </a: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ﭐلطَّويلِ</a:t>
            </a: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عِنْدَما عادَتْ رَسَمَتْ لَبُؤَةً بُنِّيَّةً وَنَمِراً مُخَطَّطاً.</a:t>
            </a:r>
          </a:p>
          <a:p>
            <a:pPr algn="r" rtl="1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787987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408795-2DDA-F155-13BB-B4507560EA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C4A36D8F-4B02-9A91-A73C-AE3A47090F2F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031C7F2-40E2-70B5-A95B-9A72C09AFD5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61D487A-5D8E-A6F2-13A8-DBFF177319AF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97EAAFB-7652-CF58-BB0D-B5BE4E3B3FB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1325BFF-FFE6-8449-6600-3871A99BD3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48059D7-DCBE-20D8-365E-749030D4A788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هي الكلمات التي تبدأ بهمزة الوصل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  </a:t>
            </a:r>
            <a:r>
              <a:rPr lang="ar-MA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D17145E6-0E28-014E-0905-B5BFB9A486E7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E4D215A5-9A6F-8E43-584A-BD9490458941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BF37A50A-90A0-9BC1-A34B-38FD4DE6CB74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4AC9C624-040C-EF30-6BF3-4FDDF8D35938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BB6202BA-3DC7-C626-D63B-3F12B7A97E89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فهم المسموع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88447AB0-DECB-6683-3998-B15354B0656C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C2726DD0-91B1-BD54-5A19-28A472A5CE40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27B50868-A41F-1D0E-9CC0-883DB9AD158C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7" name="Image 16">
            <a:extLst>
              <a:ext uri="{FF2B5EF4-FFF2-40B4-BE49-F238E27FC236}">
                <a16:creationId xmlns:a16="http://schemas.microsoft.com/office/drawing/2014/main" id="{28D5B5D4-F2A6-7A36-D390-9A2E13E589F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94A2BD28-B3DC-4E2A-2E95-A3B837957A53}"/>
              </a:ext>
            </a:extLst>
          </p:cNvPr>
          <p:cNvSpPr txBox="1"/>
          <p:nvPr/>
        </p:nvSpPr>
        <p:spPr>
          <a:xfrm>
            <a:off x="1339099" y="1750430"/>
            <a:ext cx="6831935" cy="4421723"/>
          </a:xfrm>
          <a:prstGeom prst="rect">
            <a:avLst/>
          </a:prstGeom>
          <a:noFill/>
          <a:ln w="57150"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سَلْمـــى فَتاةٌ صَغيرَةٌ.</a:t>
            </a:r>
          </a:p>
          <a:p>
            <a: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رافَقَتْ أُمَّها لِزِيارَةِ حَديقَةِ </a:t>
            </a:r>
            <a:r>
              <a:rPr lang="ar-MA" sz="28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ﭐلْحَيَواناتِ</a:t>
            </a: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شاهَدَتِ </a:t>
            </a:r>
            <a:r>
              <a:rPr lang="ar-MA" sz="2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ﭐلْقِرْدَ</a:t>
            </a: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وَﭐلْأَسَدَ</a:t>
            </a: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وَﭐ</a:t>
            </a:r>
            <a:r>
              <a:rPr lang="ar-MA" sz="28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بْنَ</a:t>
            </a: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آوى</a:t>
            </a: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اِنْبَهَرَتْ مِنْ عُنُقِ </a:t>
            </a:r>
            <a:r>
              <a:rPr lang="ar-MA" sz="2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ﭐلزَّرافَةِ</a:t>
            </a: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ﭐلطَّويلِ</a:t>
            </a: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عِنْدَما عادَتْ رَسَمَتْ لَبُؤَةً بُنِّيَّةً وَنَمِراً مُخَطَّطاً.</a:t>
            </a:r>
          </a:p>
          <a:p>
            <a:pPr algn="r" rtl="1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141992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15F2FC-76E9-E6F6-3696-72C396ECE9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1BE3B38C-AA9F-59D5-B332-B089EFB88F87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263BBA6-08E7-730A-F5B5-4BA4DC5FE95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17555D8-87FB-3767-8A13-066DD102D78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D5EB36D-F39E-ADB9-7C08-6FEDB87B967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0740F65-86A4-A57E-DD41-7813ED9BF0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3DF040B-F1E5-02E8-ED92-99C665304A9F}"/>
              </a:ext>
            </a:extLst>
          </p:cNvPr>
          <p:cNvSpPr txBox="1"/>
          <p:nvPr/>
        </p:nvSpPr>
        <p:spPr>
          <a:xfrm>
            <a:off x="422071" y="504358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نعم هذه هي الكلمات التي تبدأ بهمزة الوصل. هل نقرؤها إذا كتبت هكذا:  </a:t>
            </a:r>
            <a:r>
              <a:rPr lang="ar-MA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038C95B8-2F94-583B-D116-96BB5E8882EC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4D6A8ACA-6EE8-3438-83F9-8525B394C6F9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5E04650B-8D11-FE09-7695-5F7F2A58E9CA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200EC7DA-35FE-671E-70C6-7E3A9A0361B4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9E95724F-9885-895E-490B-F464EBB086AA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فهم المسموع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28F28340-1418-4D24-E430-32EA5C003620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A360E1A7-0D87-CB5F-22D0-14B42250826B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B70642B9-09B0-3E93-7936-99788F0BADD2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8302B47A-5EFD-B784-0E36-2C84BCF7BFDD}"/>
              </a:ext>
            </a:extLst>
          </p:cNvPr>
          <p:cNvSpPr txBox="1"/>
          <p:nvPr/>
        </p:nvSpPr>
        <p:spPr>
          <a:xfrm>
            <a:off x="1339099" y="1770095"/>
            <a:ext cx="6831935" cy="4421723"/>
          </a:xfrm>
          <a:prstGeom prst="rect">
            <a:avLst/>
          </a:prstGeom>
          <a:noFill/>
          <a:ln w="57150"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سَلْمـــى فَتاةٌ صَغيرَةٌ.</a:t>
            </a:r>
          </a:p>
          <a:p>
            <a: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رافَقَتْ أُمَّها لِزِيارَةِ حَديقَةِ </a:t>
            </a:r>
            <a:r>
              <a:rPr lang="ar-MA" sz="2800" b="1" dirty="0" err="1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ﭐلْحَيَواناتِ</a:t>
            </a: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شاهَدَتِ </a:t>
            </a:r>
            <a:r>
              <a:rPr lang="ar-MA" sz="2800" b="1" dirty="0" err="1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ﭐلْقِرْدَ</a:t>
            </a: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</a:t>
            </a:r>
            <a:r>
              <a:rPr lang="ar-MA" sz="2800" b="1" dirty="0" err="1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ﭐلْأَسَدَ</a:t>
            </a: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</a:t>
            </a:r>
            <a:r>
              <a:rPr lang="ar-MA" sz="2800" b="1" dirty="0" err="1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</a:t>
            </a:r>
            <a:r>
              <a:rPr lang="ar-MA" sz="2800" b="1" dirty="0" err="1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بْنَ</a:t>
            </a: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آوى</a:t>
            </a: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اِنْبَهَرَتْ مِنْ عُنُقِ </a:t>
            </a:r>
            <a:r>
              <a:rPr lang="ar-MA" sz="2800" b="1" dirty="0" err="1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ﭐلزَّرافَةِ</a:t>
            </a: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 err="1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ﭐلطَّويلِ</a:t>
            </a: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عِنْدَما عادَتْ رَسَمَتْ لَبُؤَةً بُنِّيَّةً وَنَمِراً مُخَطَّطاً.</a:t>
            </a:r>
          </a:p>
          <a:p>
            <a:pPr algn="r" rtl="1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315556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B0E70E-35FE-EE03-CC98-96878BAF8F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D650EB99-612D-E469-4431-69EDED7FAC9A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4921058-FFAD-356A-63B3-CE71E5B170E2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0C8EFF9-D6B0-36EF-5853-13B4E849E81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9794402-28E7-AACE-6B69-12F857099FC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858B69A-C3AB-B2CD-FFCF-6A982A9CA3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C0DC3C7-A0E5-B7D5-2A11-88E9F0B67B4F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الألواح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DFB104F1-F732-C4C9-9016-806B8BD87BA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68459" y="1938121"/>
            <a:ext cx="4047678" cy="2971124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D99D5FEF-4CD1-D278-B12C-E0CD911EF455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9A8C95ED-50E8-B3AF-8AB2-F1F51670BEFD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18BFB35A-8FDA-6B4F-6A01-9519A7D76B0E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44D4BD9D-4064-0CC0-1652-45853F05FDAA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C824CDAC-05D0-947D-3F15-75B295D79498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فهم المسموع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C2775EDB-D7B4-0351-160D-F49BF0602A4E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294B140F-8EF2-C513-B086-D4919A1077F9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1DB70AC3-8D5D-C295-17D7-1D2A100332F7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0525037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ECE178-935B-2079-15A8-22E3F2075C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C0595128-0F44-BF45-B108-F61E2C3DF33C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CDA0B87-3021-5637-A9FF-27EAEB341DEA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E475E88-71FE-4224-487D-32FB36DB63F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6D93098-A9AF-5127-26B7-BB59EAF1DA6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0E6B82C-AC44-A343-A112-637E5F15A2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3E46FD0-1598-E247-D578-BBF9F75E9A64}"/>
              </a:ext>
            </a:extLst>
          </p:cNvPr>
          <p:cNvSpPr txBox="1"/>
          <p:nvPr/>
        </p:nvSpPr>
        <p:spPr>
          <a:xfrm>
            <a:off x="422071" y="406947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 رقم الجواب الصحيح.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E5A38AC-C4F3-CEF0-3115-C4AFB5F48478}"/>
              </a:ext>
            </a:extLst>
          </p:cNvPr>
          <p:cNvSpPr txBox="1"/>
          <p:nvPr/>
        </p:nvSpPr>
        <p:spPr>
          <a:xfrm>
            <a:off x="1789043" y="2751832"/>
            <a:ext cx="5565913" cy="671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28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ﭐلْقِرْدَ</a:t>
            </a: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وَﭐلنَّمِرَ</a:t>
            </a: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وَﭐلتِّمْساحَ</a:t>
            </a: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558D6E9-8F58-149F-8B62-F2C798173BDC}"/>
              </a:ext>
            </a:extLst>
          </p:cNvPr>
          <p:cNvSpPr txBox="1"/>
          <p:nvPr/>
        </p:nvSpPr>
        <p:spPr>
          <a:xfrm>
            <a:off x="1789042" y="3539708"/>
            <a:ext cx="5565913" cy="671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28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ﭐلْقِرْدَ</a:t>
            </a: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وَﭐبْنَ</a:t>
            </a: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آوى </a:t>
            </a:r>
            <a:r>
              <a:rPr lang="ar-MA" sz="28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وَﭐلْأَسَدَ</a:t>
            </a: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8F1E781-0445-1A0B-D971-ECE3219D47BA}"/>
              </a:ext>
            </a:extLst>
          </p:cNvPr>
          <p:cNvSpPr txBox="1"/>
          <p:nvPr/>
        </p:nvSpPr>
        <p:spPr>
          <a:xfrm>
            <a:off x="1730051" y="4293658"/>
            <a:ext cx="5565913" cy="671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28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ﭐلْفَهْدَ</a:t>
            </a: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وَﭐلْأَسَدَ</a:t>
            </a: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وَﭐلتِّمْساحَ</a:t>
            </a: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BD550575-0BC0-89D2-8C1F-E2003C0AD33D}"/>
              </a:ext>
            </a:extLst>
          </p:cNvPr>
          <p:cNvSpPr/>
          <p:nvPr/>
        </p:nvSpPr>
        <p:spPr>
          <a:xfrm>
            <a:off x="6076335" y="2939845"/>
            <a:ext cx="452284" cy="448445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/>
              <a:t>1</a:t>
            </a:r>
            <a:endParaRPr lang="fr-MA" sz="2000" b="1" dirty="0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305CFCCA-FAD7-2B05-D523-421C43760E14}"/>
              </a:ext>
            </a:extLst>
          </p:cNvPr>
          <p:cNvSpPr/>
          <p:nvPr/>
        </p:nvSpPr>
        <p:spPr>
          <a:xfrm>
            <a:off x="6076335" y="3696634"/>
            <a:ext cx="452284" cy="448445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/>
              <a:t>2</a:t>
            </a:r>
            <a:endParaRPr lang="fr-MA" sz="2000" b="1" dirty="0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304C260B-C541-8763-E79D-5A18E05F4A73}"/>
              </a:ext>
            </a:extLst>
          </p:cNvPr>
          <p:cNvSpPr/>
          <p:nvPr/>
        </p:nvSpPr>
        <p:spPr>
          <a:xfrm>
            <a:off x="6076335" y="4471605"/>
            <a:ext cx="452284" cy="448445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/>
              <a:t>3</a:t>
            </a:r>
            <a:endParaRPr lang="fr-MA" sz="2000" b="1" dirty="0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A56F3BF-C62E-28A2-9A8E-37C7DE081237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F6AD1EF-8D03-C782-FFEB-573B50D35458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42512FFC-4FA9-A663-6B19-16B5C0FDE329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E8D1178B-115F-153A-D1AE-387A9A43E93B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B8F3CA60-3A6D-31D3-1503-720B6253CC3D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فهم المسموع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B1A9BE8D-1F2A-EF23-007F-2F62A4FB63CC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681D52A1-145E-FE80-2BC1-0E6F1AADBCC7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7E609FA7-D68B-CE4F-6ACB-A26785A56469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23" name="Image 22">
            <a:extLst>
              <a:ext uri="{FF2B5EF4-FFF2-40B4-BE49-F238E27FC236}">
                <a16:creationId xmlns:a16="http://schemas.microsoft.com/office/drawing/2014/main" id="{173514CD-B5F4-ACFC-7CC8-4680E5D6410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CDE09F03-BC62-BF97-4608-34F5B75E7D16}"/>
              </a:ext>
            </a:extLst>
          </p:cNvPr>
          <p:cNvSpPr txBox="1"/>
          <p:nvPr/>
        </p:nvSpPr>
        <p:spPr>
          <a:xfrm>
            <a:off x="3421829" y="1989796"/>
            <a:ext cx="5565913" cy="671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شاهَدَتْ سَلْمى في الْحَديقَةِ:</a:t>
            </a:r>
            <a:endParaRPr lang="fr-MA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FD3EFE95-C485-67D2-5ED1-D5CB9CF07832}"/>
              </a:ext>
            </a:extLst>
          </p:cNvPr>
          <p:cNvSpPr txBox="1"/>
          <p:nvPr/>
        </p:nvSpPr>
        <p:spPr>
          <a:xfrm>
            <a:off x="1789042" y="5047608"/>
            <a:ext cx="5565913" cy="671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28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ﭐلْقِرْدَ</a:t>
            </a: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وَﭐلْأَسَدَ</a:t>
            </a: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وَﭐلبَبَّغاءَ</a:t>
            </a: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1E64152C-DB1A-05B9-4A56-51E2C388AF81}"/>
              </a:ext>
            </a:extLst>
          </p:cNvPr>
          <p:cNvSpPr/>
          <p:nvPr/>
        </p:nvSpPr>
        <p:spPr>
          <a:xfrm>
            <a:off x="6104773" y="5210629"/>
            <a:ext cx="452284" cy="448445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/>
              <a:t>4</a:t>
            </a:r>
            <a:endParaRPr lang="fr-MA" sz="2000" b="1" dirty="0"/>
          </a:p>
        </p:txBody>
      </p:sp>
    </p:spTree>
    <p:extLst>
      <p:ext uri="{BB962C8B-B14F-4D97-AF65-F5344CB8AC3E}">
        <p14:creationId xmlns:p14="http://schemas.microsoft.com/office/powerpoint/2010/main" val="16401325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5606DF-6984-0485-6D47-04D27D5C39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929956BD-2E24-F73B-E1DE-3457CE24E782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12D4D9D-569B-BE77-56A6-0BEADF04F2F1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5CB2CCE-CBF4-E044-741A-3BFD67DC2AD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6D94580-CBC5-8875-ECCA-CD9A8009237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7AAB1CA-D674-A790-3666-8BE6CBC6CB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F3A9E5F-CFC3-AEB7-D24B-CD3BB63D85B1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10D7AE8C-8553-4261-6272-A8D8946FF53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68459" y="1938121"/>
            <a:ext cx="4047678" cy="2971124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ACD27A9D-D308-30DD-B8C2-A8D3C1041200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5FE724DA-8C7B-5737-7E5A-542860F6A03A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3723C0CF-0D5F-EFB4-1E73-D7BA47D8ACA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C006F3A4-5100-109B-1985-96258161FE6B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706777CD-6EE3-74C9-3717-66795459D853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فهم المسموع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C50164D3-668C-5632-BEB0-D122567893A6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69E6AA67-FBB8-3088-04CE-7F55012521E7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6D45B998-7E98-24F6-E6CE-1BB4928284BB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6958903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8DEB48-8CAF-17B2-119D-06D19DA345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E6D31953-1532-F0EB-9BCB-E2867C85C939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C14A42A-766C-2EC4-8C7F-A5104A24CBA3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08447F2-464F-9C99-C319-C9D5395277B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06494FC-5EAA-D949-6BFB-BF8FC37ED19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A7DAA66-4CA4-75D1-0C9E-0B1D7DA0D9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ABC836A-8365-01F4-78C9-464A4C6936D3}"/>
              </a:ext>
            </a:extLst>
          </p:cNvPr>
          <p:cNvSpPr txBox="1"/>
          <p:nvPr/>
        </p:nvSpPr>
        <p:spPr>
          <a:xfrm>
            <a:off x="422071" y="504358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لنصحح.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الجواب كاملا.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8B779E7-4D01-8C02-0202-79F114206B78}"/>
              </a:ext>
            </a:extLst>
          </p:cNvPr>
          <p:cNvSpPr txBox="1"/>
          <p:nvPr/>
        </p:nvSpPr>
        <p:spPr>
          <a:xfrm>
            <a:off x="0" y="4938339"/>
            <a:ext cx="8996943" cy="16728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شاهَدَتْ سَلْمى في </a:t>
            </a:r>
            <a:r>
              <a:rPr lang="ar-MA"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ﭐلْحَديقَةِ</a:t>
            </a:r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ﭐلْقِرْدَ</a:t>
            </a:r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وَﭐبْنَ</a:t>
            </a:r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آوى </a:t>
            </a:r>
            <a:r>
              <a:rPr lang="ar-MA"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وَﭐلْأَسَدَ</a:t>
            </a:r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F5DF3A0E-EA8B-8A26-A54B-1BA9C154793D}"/>
              </a:ext>
            </a:extLst>
          </p:cNvPr>
          <p:cNvSpPr/>
          <p:nvPr/>
        </p:nvSpPr>
        <p:spPr>
          <a:xfrm>
            <a:off x="521110" y="4837470"/>
            <a:ext cx="8091205" cy="1061884"/>
          </a:xfrm>
          <a:prstGeom prst="roundRect">
            <a:avLst>
              <a:gd name="adj" fmla="val 50000"/>
            </a:avLst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0648F049-EE08-2397-5E73-1900AD1DE065}"/>
              </a:ext>
            </a:extLst>
          </p:cNvPr>
          <p:cNvGrpSpPr/>
          <p:nvPr/>
        </p:nvGrpSpPr>
        <p:grpSpPr>
          <a:xfrm>
            <a:off x="312516" y="-82924"/>
            <a:ext cx="8412136" cy="424239"/>
            <a:chOff x="235602" y="-113375"/>
            <a:chExt cx="8412136" cy="424239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F295D715-A621-3695-1A19-957B3FD8EBEF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852C20E7-C6EB-48E1-CD90-3A44167514D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54C9E896-1963-F577-991E-4BFD5CAEA6B4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096653C1-ECCE-57E5-A133-2FE126F8B106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فهم المسموع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49D7540C-2177-22F5-23F4-6C566FF5586A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A8B36C8D-5F28-30D6-ABE1-65AD29875546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2DF859F0-E080-D981-3975-C49CB8B0879A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CB8889D3-0911-6582-439A-868F03F85B8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9FA0AF93-AAE7-B3D5-438F-BC7F3A0DB305}"/>
              </a:ext>
            </a:extLst>
          </p:cNvPr>
          <p:cNvSpPr txBox="1"/>
          <p:nvPr/>
        </p:nvSpPr>
        <p:spPr>
          <a:xfrm>
            <a:off x="1413616" y="2265003"/>
            <a:ext cx="5565913" cy="671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28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ﭐلْقِرْدَ</a:t>
            </a: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وَﭐبْنَ</a:t>
            </a: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آوى </a:t>
            </a:r>
            <a:r>
              <a:rPr lang="ar-MA" sz="28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وَﭐلْأَسَدَ</a:t>
            </a: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70699976-8C6F-6BB8-777D-7CE81897EAF1}"/>
              </a:ext>
            </a:extLst>
          </p:cNvPr>
          <p:cNvSpPr/>
          <p:nvPr/>
        </p:nvSpPr>
        <p:spPr>
          <a:xfrm>
            <a:off x="5700909" y="2421929"/>
            <a:ext cx="452284" cy="448445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/>
              <a:t>2</a:t>
            </a:r>
            <a:endParaRPr lang="fr-MA" sz="2000" b="1" dirty="0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A6CF9033-F2B2-DB05-9716-8A84A4E7A48A}"/>
              </a:ext>
            </a:extLst>
          </p:cNvPr>
          <p:cNvSpPr txBox="1"/>
          <p:nvPr/>
        </p:nvSpPr>
        <p:spPr>
          <a:xfrm>
            <a:off x="3046402" y="1598413"/>
            <a:ext cx="5565913" cy="671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شاهَدَتْ سَلْمى في </a:t>
            </a:r>
            <a:r>
              <a:rPr lang="ar-MA" sz="2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ﭐلْحَديقَةِ</a:t>
            </a: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fr-MA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627165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45F8B7-4151-10EF-B074-86E48CF4A4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2FF080D7-E21F-0A4E-B25A-015251474484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2F03C32-1A4E-B77E-9F48-8F238030FF6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09DD0E0-83D2-67F5-CBE8-EEBBB523789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831D996-BB79-01B1-72AA-65FCD439E33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BA9238D-B784-ADB6-EEF0-DF815EDF2C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DFD17A6-2C81-A252-3C61-5073A3D51C86}"/>
              </a:ext>
            </a:extLst>
          </p:cNvPr>
          <p:cNvSpPr txBox="1"/>
          <p:nvPr/>
        </p:nvSpPr>
        <p:spPr>
          <a:xfrm>
            <a:off x="422071" y="504358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 رقم الجواب الصحيح.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2D6678F-80A6-5C4E-A810-D3183CEDA165}"/>
              </a:ext>
            </a:extLst>
          </p:cNvPr>
          <p:cNvSpPr txBox="1"/>
          <p:nvPr/>
        </p:nvSpPr>
        <p:spPr>
          <a:xfrm>
            <a:off x="422071" y="2743677"/>
            <a:ext cx="5565913" cy="671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لَبُؤَةً بُنِّيَّةً وَنَمِراً مُخَطَّطاً.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7030B86-BC1D-CB22-82A3-756EBA092FA0}"/>
              </a:ext>
            </a:extLst>
          </p:cNvPr>
          <p:cNvSpPr txBox="1"/>
          <p:nvPr/>
        </p:nvSpPr>
        <p:spPr>
          <a:xfrm>
            <a:off x="2979175" y="1600944"/>
            <a:ext cx="5565913" cy="939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200000"/>
              </a:lnSpc>
              <a:spcAft>
                <a:spcPts val="800"/>
              </a:spcAft>
            </a:pPr>
            <a:r>
              <a:rPr lang="ar-MA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عِنْدَما عادَتْ سَلْمى  رَسَمَتْ: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4299A3E-9AE8-AD86-562C-2F7686EA7225}"/>
              </a:ext>
            </a:extLst>
          </p:cNvPr>
          <p:cNvSpPr txBox="1"/>
          <p:nvPr/>
        </p:nvSpPr>
        <p:spPr>
          <a:xfrm>
            <a:off x="422071" y="4312778"/>
            <a:ext cx="5565913" cy="671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لَبُؤَةً مُخَطَّطَةً وَنَمِراً بُنِّيّاً.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414E828-431E-5C14-C516-7AB3ECED0E6B}"/>
              </a:ext>
            </a:extLst>
          </p:cNvPr>
          <p:cNvSpPr txBox="1"/>
          <p:nvPr/>
        </p:nvSpPr>
        <p:spPr>
          <a:xfrm>
            <a:off x="422071" y="3567835"/>
            <a:ext cx="5565913" cy="671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نَمِراً رَمادِيّاً وَ</a:t>
            </a: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فيـلاً مُخَطَّطاً</a:t>
            </a: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MA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CF57CEB1-6BC6-24D9-99F9-224CE56B3FCD}"/>
              </a:ext>
            </a:extLst>
          </p:cNvPr>
          <p:cNvSpPr/>
          <p:nvPr/>
        </p:nvSpPr>
        <p:spPr>
          <a:xfrm>
            <a:off x="6076335" y="2939845"/>
            <a:ext cx="452284" cy="448445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/>
              <a:t>1</a:t>
            </a:r>
            <a:endParaRPr lang="fr-MA" sz="2000" b="1" dirty="0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F44E5963-AD8A-03DF-DFD1-375FFF7C073C}"/>
              </a:ext>
            </a:extLst>
          </p:cNvPr>
          <p:cNvSpPr/>
          <p:nvPr/>
        </p:nvSpPr>
        <p:spPr>
          <a:xfrm>
            <a:off x="6076335" y="3696634"/>
            <a:ext cx="452284" cy="448445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/>
              <a:t>2</a:t>
            </a:r>
            <a:endParaRPr lang="fr-MA" sz="2000" b="1" dirty="0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62E0131B-F1E8-CA84-DD4F-5A216AD5FF9F}"/>
              </a:ext>
            </a:extLst>
          </p:cNvPr>
          <p:cNvSpPr/>
          <p:nvPr/>
        </p:nvSpPr>
        <p:spPr>
          <a:xfrm>
            <a:off x="6076335" y="4471605"/>
            <a:ext cx="452284" cy="448445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/>
              <a:t>3</a:t>
            </a:r>
            <a:endParaRPr lang="fr-MA" sz="2000" b="1" dirty="0"/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55269420-7417-9867-67D9-558CF9B09463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70545AEE-A7BD-DBEE-6791-CC8DCE753B39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23CED1E5-1E07-05F8-E265-5FC121889122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D5ABE971-AA96-E434-7FCC-1819958CC281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EC164222-E3FB-E81E-A806-31F62AD746CF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فهم المسموع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16A07F42-CAE4-7469-0D18-1F9CD89C7165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D363BE04-3836-7E52-0B6A-34AC59CC65B0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3383D2A3-4811-737B-C3D0-F522AE5208A8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31" name="Image 30">
            <a:extLst>
              <a:ext uri="{FF2B5EF4-FFF2-40B4-BE49-F238E27FC236}">
                <a16:creationId xmlns:a16="http://schemas.microsoft.com/office/drawing/2014/main" id="{C547E783-E967-2DE2-E5E2-75337901898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4042618-EAAD-90B5-81EE-B7ECF5A81E93}"/>
              </a:ext>
            </a:extLst>
          </p:cNvPr>
          <p:cNvSpPr txBox="1"/>
          <p:nvPr/>
        </p:nvSpPr>
        <p:spPr>
          <a:xfrm>
            <a:off x="422071" y="5114910"/>
            <a:ext cx="5565913" cy="671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قِرْدا رَمادِيّاً وَأَسَداً مُخَطَّطاً.</a:t>
            </a:r>
            <a:endParaRPr lang="fr-MA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AFF6591C-AA83-C758-56A5-A2944055CACB}"/>
              </a:ext>
            </a:extLst>
          </p:cNvPr>
          <p:cNvSpPr/>
          <p:nvPr/>
        </p:nvSpPr>
        <p:spPr>
          <a:xfrm>
            <a:off x="6086937" y="5281091"/>
            <a:ext cx="452284" cy="448445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/>
              <a:t>4</a:t>
            </a:r>
            <a:endParaRPr lang="fr-MA" sz="2000" b="1" dirty="0"/>
          </a:p>
        </p:txBody>
      </p:sp>
    </p:spTree>
    <p:extLst>
      <p:ext uri="{BB962C8B-B14F-4D97-AF65-F5344CB8AC3E}">
        <p14:creationId xmlns:p14="http://schemas.microsoft.com/office/powerpoint/2010/main" val="373750897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A87148-EDAB-A8E1-3825-F97828629D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56EBAA1F-38F3-553F-D5AE-BFB2FE4C7F4F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4D61567-137F-EF16-195F-7AE0F86CB182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DF1EB07-8051-22E2-5747-A5A18CB9836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A52B03E-F647-AEC9-D177-56E95410E8F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876FFF9-F470-9795-A68E-E21D1E273B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A900CF3-4F62-85E8-61D9-B3496613C215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C672DEB1-FBA4-16CC-2B60-49EC358E792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68459" y="1938121"/>
            <a:ext cx="4047678" cy="2971124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F2112C0D-EE62-CF86-5976-2A3205C93AC0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5706C341-E305-B0E1-4DAB-795F38098439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7008CD6E-C1A7-952D-9237-EC02E4E8CF0A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9B7E177E-7E76-1E21-6A2A-08594F2BA622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DF1A4B9D-527A-6504-CBBD-69EE2E6A7AAF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فهم المسموع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4CA13847-55C5-AC7D-ACE6-059229EEA951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2809544B-2EB6-5C67-D35A-17B4CC2BC2D7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8772A0D9-23F2-AECE-52E5-5B1D8A690723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8570700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8ACB9E-7544-1E51-D393-35EDAE0447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DC02608F-2C44-D53F-B08D-A928732B85B9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BFC2E83-49C7-64F0-2DA6-6FC717FB9596}"/>
              </a:ext>
            </a:extLst>
          </p:cNvPr>
          <p:cNvGrpSpPr/>
          <p:nvPr/>
        </p:nvGrpSpPr>
        <p:grpSpPr>
          <a:xfrm>
            <a:off x="312517" y="328008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7B4A2E6-2AAB-427B-7E3E-9ED6CB7C981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64456AE-8AE9-92CD-FA89-C2AE9E10BEA3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E1DF326-5667-098E-BE7C-526F3E7A6B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9953BA2-0F06-0C1A-95AF-DCD89D137424}"/>
              </a:ext>
            </a:extLst>
          </p:cNvPr>
          <p:cNvSpPr txBox="1"/>
          <p:nvPr/>
        </p:nvSpPr>
        <p:spPr>
          <a:xfrm>
            <a:off x="422071" y="504358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لنصحح.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الجواب كاملا.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97A4ECB-085B-5081-9D35-2D44D408082B}"/>
              </a:ext>
            </a:extLst>
          </p:cNvPr>
          <p:cNvSpPr txBox="1"/>
          <p:nvPr/>
        </p:nvSpPr>
        <p:spPr>
          <a:xfrm>
            <a:off x="905858" y="4742396"/>
            <a:ext cx="7434043" cy="939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200000"/>
              </a:lnSpc>
              <a:spcAft>
                <a:spcPts val="800"/>
              </a:spcAft>
            </a:pPr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عِنْدَما عادَتْ سَلْمى  رَسَمَتْ لَبُؤَةً بُنِّيَّةً وَنَمِراً مُخَطَّطاً.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679718AE-E340-04D1-4C93-1D523E9E92E8}"/>
              </a:ext>
            </a:extLst>
          </p:cNvPr>
          <p:cNvSpPr/>
          <p:nvPr/>
        </p:nvSpPr>
        <p:spPr>
          <a:xfrm>
            <a:off x="521110" y="4786716"/>
            <a:ext cx="8203541" cy="1061884"/>
          </a:xfrm>
          <a:prstGeom prst="roundRect">
            <a:avLst>
              <a:gd name="adj" fmla="val 50000"/>
            </a:avLst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ADD960E9-1AA6-E0CB-2B31-B07B82CDA54A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98623032-E2A8-13B5-A43B-7638CA3FA299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FF1CA59A-13ED-06F0-64DA-ECADAF42400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006A750B-3561-8DFE-CBF8-20C456AED21F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61976148-4048-94F2-0ED9-5E739888BE1E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فهم المسموع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65D3DDF5-3181-1409-D1F9-3229F73A4112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16F3C2C4-7E0F-31CD-AD39-70B629F661E3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B39E616D-1802-F733-DC19-37DC3F07452A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B0E0188E-C784-EEE6-2C15-44FE8022AC5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D602F7BE-CADF-96AB-A361-FE9FB4189BDE}"/>
              </a:ext>
            </a:extLst>
          </p:cNvPr>
          <p:cNvSpPr txBox="1"/>
          <p:nvPr/>
        </p:nvSpPr>
        <p:spPr>
          <a:xfrm>
            <a:off x="422071" y="2743677"/>
            <a:ext cx="5565913" cy="671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لَبُؤَةً بُنِّيَّةً وَنَمِراً مُخَطَّطاً.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41B86F9-82F2-76FB-D115-7258590322FD}"/>
              </a:ext>
            </a:extLst>
          </p:cNvPr>
          <p:cNvSpPr txBox="1"/>
          <p:nvPr/>
        </p:nvSpPr>
        <p:spPr>
          <a:xfrm>
            <a:off x="2979175" y="1600944"/>
            <a:ext cx="5565913" cy="939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200000"/>
              </a:lnSpc>
              <a:spcAft>
                <a:spcPts val="800"/>
              </a:spcAft>
            </a:pPr>
            <a:r>
              <a:rPr lang="ar-MA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عِنْدَما عادَتْ سَلْمى  رَسَمَتْ:</a:t>
            </a:r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0A7136A3-8FE7-EF60-C703-05286000C179}"/>
              </a:ext>
            </a:extLst>
          </p:cNvPr>
          <p:cNvSpPr/>
          <p:nvPr/>
        </p:nvSpPr>
        <p:spPr>
          <a:xfrm>
            <a:off x="6076335" y="2939845"/>
            <a:ext cx="452284" cy="448445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/>
              <a:t>1</a:t>
            </a:r>
            <a:endParaRPr lang="fr-MA" sz="2000" b="1" dirty="0"/>
          </a:p>
        </p:txBody>
      </p:sp>
    </p:spTree>
    <p:extLst>
      <p:ext uri="{BB962C8B-B14F-4D97-AF65-F5344CB8AC3E}">
        <p14:creationId xmlns:p14="http://schemas.microsoft.com/office/powerpoint/2010/main" val="91685828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9DB1E8-1FAC-1DDA-A142-504D228A03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FEAE4BC6-9BD3-C77A-5CD0-2F07F1D18F34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16835B1D-FE2C-0389-A9FE-85A53EFECB38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9EB61BF4-B8F9-8A67-497B-4A26CCD62845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C655B01D-83F4-BFDE-E568-F5EBDA5B4C52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54E8601B-211B-38B5-3F36-6068DC6DC05C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2AFEEA25-EF50-CEB4-5556-163994D5A7C7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05878AC7-6A34-71FF-9C51-B497A0A4DE38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BCFB25EF-B22A-1DD6-C7A3-2A7F41804570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E08E31EC-6EE4-8386-7AED-471951946363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30A5AD14-B33A-7CF8-8A46-0162D14F8EE4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2E612718-42AA-4B3D-36D8-151C182AB287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23DE16C0-D46A-A171-3E85-E5AE1313905B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724870D5-7D73-5CB7-0BB8-66797DD8EC0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44056953-EC3F-A813-38C6-B36613D45F8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C0BB948C-F9E3-B16A-F752-AC4DE1A62840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21228134-9899-F53E-7A4D-6D0CB31A5EFB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7CDDB6EB-F0B7-3613-2AB1-3092D1867A5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C63047A8-EAA8-F3D9-3C47-9F2D0877567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00923452-2270-C8BA-A5C7-D4A726513B64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D0B24968-78D9-FA92-B532-58F8C6463CEC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C13F7401-3C67-558B-B867-766F0EE39D9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2C11AD77-7EE6-1B67-4AD3-02114395499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C163BC09-2E3A-3411-A4D5-9A937D94570C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56222ED6-4E07-6D78-BEB3-7D7B5954B7DC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90BF92BD-016B-7E23-9762-581005329EF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5C856428-37E8-4392-3142-EBB61890323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83AC613C-3C97-9A79-E9C2-BAF64C9D3611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778D2411-C8B0-4414-97E8-0B83519A7267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2DF1C471-11BF-5E17-DC99-6628E8B48179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784568B9-3D47-272E-5DDD-7F1CBA39680F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1058AF82-3795-A9CA-65BD-0759D742F901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BFB49D6C-75DC-B7DC-338F-F0B3FD3FC7DE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E0E85577-DABC-7D18-916A-710B824936F7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AFECEEB3-4A2A-CDFF-10D9-FE7CD15DA96E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7A561DAD-4429-9674-1CC3-E42334E3C556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4A17030F-6E3D-DA86-C631-3B302330EF9C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AD0969E2-E28B-85F1-D075-22DA57965AFC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5D608D40-C46E-9840-781C-D22786F8B1E8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936C0A2D-54FA-DA97-BA77-3F451E246C70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34006248-6D4F-AA52-0A17-40139E7865E2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DA2E056E-A4D9-A28F-1F4E-367DF9F48C37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2F500BC5-583D-D1C6-4104-9E52D76E4C7F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E6607E31-6BC8-9420-6E69-4EEA14873553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7A6EDA1D-DD5B-020B-4DDD-687125A34F4A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22B30458-83A9-B19B-988E-3A59C8A4A670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4C8AA8A5-7F52-D990-8178-5555A4D30C57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7DFB4FCF-2C41-E2BB-49D9-4D7D7432D231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40B1537C-A903-E45A-0CA0-F27F3268B918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39639C30-955A-09AF-FABB-0BF508D11B85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D1984149-135D-69BF-EAC0-A57E103AE901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42879156-1B5D-F912-AF3A-0001DC179162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5F0B4F89-A2BF-FAC4-FCBA-2DA6878B74FC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5EA2CCD0-C054-676D-63EA-DA4B880A5CF9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B01C238F-EFE9-FA53-F33A-06E3C8AA06F3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61" name="Ellipse 60">
            <a:extLst>
              <a:ext uri="{FF2B5EF4-FFF2-40B4-BE49-F238E27FC236}">
                <a16:creationId xmlns:a16="http://schemas.microsoft.com/office/drawing/2014/main" id="{D5609DE1-DA0C-A004-B68E-6B70FCEDC1CA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D1957B7-F8A1-15FE-C3BC-797B87E693D5}"/>
              </a:ext>
            </a:extLst>
          </p:cNvPr>
          <p:cNvSpPr txBox="1"/>
          <p:nvPr/>
        </p:nvSpPr>
        <p:spPr>
          <a:xfrm>
            <a:off x="1572599" y="2560082"/>
            <a:ext cx="63663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2. فهم المسموع</a:t>
            </a:r>
          </a:p>
        </p:txBody>
      </p:sp>
    </p:spTree>
    <p:extLst>
      <p:ext uri="{BB962C8B-B14F-4D97-AF65-F5344CB8AC3E}">
        <p14:creationId xmlns:p14="http://schemas.microsoft.com/office/powerpoint/2010/main" val="323129508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56AC71-5F5A-17AA-35F0-E44607AA4B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3FA8D10A-E5C8-18CD-D261-0EDE097BD3F1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D5F4466-77F3-4FC2-848A-BADF69C201B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CD427BA-11F4-9379-CD8E-9A9BE2C6DD1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A7FD7C6-F7E2-D45F-DBBB-0DBACB8722A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8CCEC36-0CEB-0102-CCC6-792EF3C888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B1D0B34-25D2-D4E9-8477-02D154EB6CBD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بعنوان حكايتنا؟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E616947B-AAA4-E3E0-C1E2-4A870709EDF9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53198CED-B90F-F64A-86D1-81B83F8BADD4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C13054A2-6221-23CE-4BBE-1CD4FC139AB8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A1484813-3030-6FD5-BCF8-9A4EBFC3B8D5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5137FD56-C908-4D29-BC05-9FE7B96A04D1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فهم المسموع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1E330E04-57CC-97A9-1FCB-772633BDF149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4848AB6E-D9BA-E9E4-DDB5-A118ECE4B418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85DDB53E-24AB-0D66-505C-1C55FA114CFC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69FFECDB-9DA4-575D-8700-C6D2498BE93B}"/>
              </a:ext>
            </a:extLst>
          </p:cNvPr>
          <p:cNvGrpSpPr/>
          <p:nvPr/>
        </p:nvGrpSpPr>
        <p:grpSpPr>
          <a:xfrm>
            <a:off x="2838368" y="1436224"/>
            <a:ext cx="3609145" cy="4828450"/>
            <a:chOff x="3221826" y="1405594"/>
            <a:chExt cx="3609145" cy="4828450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BAB13888-28C6-A609-4AAD-55DFF4D95BC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221826" y="1405594"/>
              <a:ext cx="3609145" cy="4828450"/>
            </a:xfrm>
            <a:prstGeom prst="rect">
              <a:avLst/>
            </a:prstGeom>
          </p:spPr>
        </p:pic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E4A28784-7C6F-4936-B811-55A7109769BF}"/>
                </a:ext>
              </a:extLst>
            </p:cNvPr>
            <p:cNvSpPr/>
            <p:nvPr/>
          </p:nvSpPr>
          <p:spPr>
            <a:xfrm rot="158936">
              <a:off x="3648283" y="4037273"/>
              <a:ext cx="2448232" cy="1707635"/>
            </a:xfrm>
            <a:prstGeom prst="roundRect">
              <a:avLst>
                <a:gd name="adj" fmla="val 42570"/>
              </a:avLst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</p:spTree>
    <p:extLst>
      <p:ext uri="{BB962C8B-B14F-4D97-AF65-F5344CB8AC3E}">
        <p14:creationId xmlns:p14="http://schemas.microsoft.com/office/powerpoint/2010/main" val="241885079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335F7F-D3E6-60EA-D480-F472D68A1E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CCD62EA5-4BD2-C817-4E76-DB44D9211D39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7D6FD16-4736-8730-D378-45BE432073AC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FAE347D-3AC0-7EE5-CA61-AD8014879A8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A07FBC2-37E5-2633-7DC4-E71DC55D6F0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63D9DFA-BF4D-C631-8F7C-74E79E6E29B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7C27CC3-24E5-FE43-C82F-2BDE78883D3E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استمعوا للحكاية مجددا. (مرتين)</a:t>
            </a:r>
          </a:p>
        </p:txBody>
      </p:sp>
      <p:pic>
        <p:nvPicPr>
          <p:cNvPr id="4" name="النملتان">
            <a:hlinkClick r:id="" action="ppaction://media"/>
            <a:extLst>
              <a:ext uri="{FF2B5EF4-FFF2-40B4-BE49-F238E27FC236}">
                <a16:creationId xmlns:a16="http://schemas.microsoft.com/office/drawing/2014/main" id="{19D42059-0C04-9D96-51BA-6F598D7C558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98912" y="504358"/>
            <a:ext cx="487363" cy="487363"/>
          </a:xfrm>
          <a:prstGeom prst="rect">
            <a:avLst/>
          </a:prstGeom>
        </p:spPr>
      </p:pic>
      <p:grpSp>
        <p:nvGrpSpPr>
          <p:cNvPr id="25" name="Groupe 24">
            <a:extLst>
              <a:ext uri="{FF2B5EF4-FFF2-40B4-BE49-F238E27FC236}">
                <a16:creationId xmlns:a16="http://schemas.microsoft.com/office/drawing/2014/main" id="{8A6FD9D6-401F-0FDC-BA5A-B40861EE427B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26" name="Groupe 25">
              <a:extLst>
                <a:ext uri="{FF2B5EF4-FFF2-40B4-BE49-F238E27FC236}">
                  <a16:creationId xmlns:a16="http://schemas.microsoft.com/office/drawing/2014/main" id="{97F0E486-87DD-84D5-4A4F-1E2FC00889D7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02C98E21-9F2D-F92A-4BFE-2D650A889BF2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774A8129-9265-4A23-4396-8A522D63147D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9CDAC14B-9D45-A626-EFFC-FDCEC94D60E8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فهم المسموع</a:t>
                </a:r>
              </a:p>
            </p:txBody>
          </p:sp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54C2AEA4-E06D-348E-1927-CEB63567A02D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D9BF60A6-DF2F-856B-A452-8846F7DC414E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9B38BF2A-99FC-7511-E96A-301F143B5B7E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33" name="Image 32">
            <a:extLst>
              <a:ext uri="{FF2B5EF4-FFF2-40B4-BE49-F238E27FC236}">
                <a16:creationId xmlns:a16="http://schemas.microsoft.com/office/drawing/2014/main" id="{171983B6-74A8-3736-7FA2-E15D1098915E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1517" y="1436224"/>
            <a:ext cx="4400965" cy="4389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2491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27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78E43C-271F-716F-9C2A-FBDC36A430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99CFC5F1-0A35-0131-6FB7-EC21B9D5E7C6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3568509-8836-3905-635D-F705C15FD650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C0FDA10-A524-20E5-BE91-DF4DA7E87B1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E8B367A-7F2E-78BC-BB6E-318A495C1C8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8B5DB4C-700E-74DC-0B40-45A41C8A26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F43B303-88F0-AACC-2516-8C170ED959E5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بشخصيات الحكاية؟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2A31326-777B-728B-8050-5FF0B6B6D8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3675" y="2667509"/>
            <a:ext cx="2536650" cy="2331884"/>
          </a:xfrm>
          <a:prstGeom prst="rect">
            <a:avLst/>
          </a:prstGeom>
        </p:spPr>
      </p:pic>
      <p:sp>
        <p:nvSpPr>
          <p:cNvPr id="2" name="Ellipse 1">
            <a:extLst>
              <a:ext uri="{FF2B5EF4-FFF2-40B4-BE49-F238E27FC236}">
                <a16:creationId xmlns:a16="http://schemas.microsoft.com/office/drawing/2014/main" id="{21903BED-FA6A-9FFF-2E25-E0822ABC7B78}"/>
              </a:ext>
            </a:extLst>
          </p:cNvPr>
          <p:cNvSpPr/>
          <p:nvPr/>
        </p:nvSpPr>
        <p:spPr>
          <a:xfrm>
            <a:off x="3109553" y="2475016"/>
            <a:ext cx="2887846" cy="2788188"/>
          </a:xfrm>
          <a:prstGeom prst="ellipse">
            <a:avLst/>
          </a:prstGeom>
          <a:solidFill>
            <a:srgbClr val="106585"/>
          </a:solidFill>
          <a:ln w="28575">
            <a:noFill/>
          </a:ln>
          <a:effectLst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شَخْصِياتُ </a:t>
            </a:r>
            <a:r>
              <a:rPr lang="ar-MA" sz="4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ٱلْحِكايَةِ</a:t>
            </a:r>
            <a:r>
              <a:rPr lang="ar-MA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FR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7AF9FF3-6505-E484-9BE8-B230D51BA7FF}"/>
              </a:ext>
            </a:extLst>
          </p:cNvPr>
          <p:cNvSpPr/>
          <p:nvPr/>
        </p:nvSpPr>
        <p:spPr>
          <a:xfrm>
            <a:off x="5649268" y="3082797"/>
            <a:ext cx="3075384" cy="1489203"/>
          </a:xfrm>
          <a:prstGeom prst="roundRect">
            <a:avLst/>
          </a:prstGeom>
          <a:solidFill>
            <a:srgbClr val="D6E9E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3600" b="1" dirty="0">
                <a:solidFill>
                  <a:srgbClr val="002060"/>
                </a:solidFill>
                <a:cs typeface="Microsoft Uighur" panose="02000000000000000000" pitchFamily="2" charset="-78"/>
              </a:rPr>
              <a:t>      اَلنَّمْلَةُ الصَّغيرَةُ 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64DE81F0-88D4-3620-6D6C-C04CC84D2A8B}"/>
              </a:ext>
            </a:extLst>
          </p:cNvPr>
          <p:cNvSpPr/>
          <p:nvPr/>
        </p:nvSpPr>
        <p:spPr>
          <a:xfrm>
            <a:off x="556322" y="3082798"/>
            <a:ext cx="3050907" cy="1489202"/>
          </a:xfrm>
          <a:prstGeom prst="roundRect">
            <a:avLst/>
          </a:prstGeom>
          <a:solidFill>
            <a:srgbClr val="D6E9E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rtl="1"/>
            <a:r>
              <a:rPr lang="ar-MA" sz="3600" b="1" dirty="0">
                <a:solidFill>
                  <a:srgbClr val="002060"/>
                </a:solidFill>
                <a:cs typeface="Microsoft Uighur" panose="02000000000000000000" pitchFamily="2" charset="-78"/>
              </a:rPr>
              <a:t>         اَلنَّمْلَةُ الْكَبيرَةُ</a:t>
            </a:r>
            <a:endParaRPr lang="ar-MA" sz="2400" b="1" dirty="0">
              <a:solidFill>
                <a:srgbClr val="002060"/>
              </a:solidFill>
              <a:cs typeface="Microsoft Uighur" panose="02000000000000000000" pitchFamily="2" charset="-78"/>
            </a:endParaRPr>
          </a:p>
        </p:txBody>
      </p: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10475515-4C0B-F96D-18CE-B6B28978182F}"/>
              </a:ext>
            </a:extLst>
          </p:cNvPr>
          <p:cNvCxnSpPr>
            <a:cxnSpLocks/>
          </p:cNvCxnSpPr>
          <p:nvPr/>
        </p:nvCxnSpPr>
        <p:spPr>
          <a:xfrm>
            <a:off x="5454417" y="3869110"/>
            <a:ext cx="1015209" cy="0"/>
          </a:xfrm>
          <a:prstGeom prst="straightConnector1">
            <a:avLst/>
          </a:prstGeom>
          <a:ln w="38100" cap="rnd">
            <a:solidFill>
              <a:srgbClr val="106585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AA1AF230-D213-09EB-6874-965F71B24895}"/>
              </a:ext>
            </a:extLst>
          </p:cNvPr>
          <p:cNvCxnSpPr>
            <a:cxnSpLocks/>
          </p:cNvCxnSpPr>
          <p:nvPr/>
        </p:nvCxnSpPr>
        <p:spPr>
          <a:xfrm flipH="1">
            <a:off x="2448232" y="3869110"/>
            <a:ext cx="1204303" cy="0"/>
          </a:xfrm>
          <a:prstGeom prst="straightConnector1">
            <a:avLst/>
          </a:prstGeom>
          <a:ln w="38100" cap="rnd">
            <a:solidFill>
              <a:srgbClr val="106585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Image 13">
            <a:extLst>
              <a:ext uri="{FF2B5EF4-FFF2-40B4-BE49-F238E27FC236}">
                <a16:creationId xmlns:a16="http://schemas.microsoft.com/office/drawing/2014/main" id="{817D2997-129E-72AF-2EC7-199F92204CD8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1111" y="2807373"/>
            <a:ext cx="1329960" cy="1049521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2872CBA-2EBA-BC6E-C6E1-23D765678C70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9661" y="3332133"/>
            <a:ext cx="804947" cy="804947"/>
          </a:xfrm>
          <a:prstGeom prst="rect">
            <a:avLst/>
          </a:prstGeom>
        </p:spPr>
      </p:pic>
      <p:grpSp>
        <p:nvGrpSpPr>
          <p:cNvPr id="20" name="Groupe 19">
            <a:extLst>
              <a:ext uri="{FF2B5EF4-FFF2-40B4-BE49-F238E27FC236}">
                <a16:creationId xmlns:a16="http://schemas.microsoft.com/office/drawing/2014/main" id="{9F102910-395A-D430-3F97-7497A312A8C4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CB0AF836-3966-FC07-1642-92809843FF56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5E5E7674-48B5-36E9-A724-03CF285C8ED0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E183DE5F-AD36-D8DA-864F-0245F800920F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80016A15-FB37-EFCE-33F7-43659EE254F1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فهم المسموع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FD9320D0-331F-0B8B-150A-0488CEFD88A4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57318D9B-A430-52B5-A130-EC87A00529CC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A26782BC-397A-C408-1E25-67ACE3F600DA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23162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 animBg="1"/>
      <p:bldP spid="11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DDDF0-4A7E-158C-DEF5-1A7E82A651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DA7D231A-027B-5499-90B0-921B9B1F5E51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8740D78-628B-BB77-F544-028BB388BE61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1C3B1A4-89AD-18FF-A436-08D3BB3DBA3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BEB30BA-93D0-C820-5B0F-8FFF2BC2EBA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5BEC0CD-D97D-FB45-1E96-5D85F76025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533B521-6327-C1F9-8AFA-ABBB0922C375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بالمكان الذي  وقعت أحداث الحكاية؟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34A4D02-7B88-0650-B395-B1C16EB28D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8960" y="2527658"/>
            <a:ext cx="1986080" cy="1825758"/>
          </a:xfrm>
          <a:prstGeom prst="rect">
            <a:avLst/>
          </a:prstGeom>
        </p:spPr>
      </p:pic>
      <p:sp>
        <p:nvSpPr>
          <p:cNvPr id="4" name="Ellipse 3">
            <a:extLst>
              <a:ext uri="{FF2B5EF4-FFF2-40B4-BE49-F238E27FC236}">
                <a16:creationId xmlns:a16="http://schemas.microsoft.com/office/drawing/2014/main" id="{1E13BAE5-80E3-5892-5736-F1EDF81F2BB1}"/>
              </a:ext>
            </a:extLst>
          </p:cNvPr>
          <p:cNvSpPr/>
          <p:nvPr/>
        </p:nvSpPr>
        <p:spPr>
          <a:xfrm>
            <a:off x="3476974" y="2319495"/>
            <a:ext cx="2091731" cy="2066997"/>
          </a:xfrm>
          <a:prstGeom prst="ellipse">
            <a:avLst/>
          </a:prstGeom>
          <a:solidFill>
            <a:srgbClr val="106585"/>
          </a:solidFill>
          <a:ln w="28575">
            <a:noFill/>
          </a:ln>
          <a:effectLst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مَكانُ </a:t>
            </a:r>
            <a:r>
              <a:rPr lang="ar-MA" sz="4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ٱلْحِكايَةِ</a:t>
            </a:r>
            <a:r>
              <a:rPr lang="ar-MA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FR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6BDC5557-84D8-43A6-1716-4A452397D151}"/>
              </a:ext>
            </a:extLst>
          </p:cNvPr>
          <p:cNvSpPr/>
          <p:nvPr/>
        </p:nvSpPr>
        <p:spPr>
          <a:xfrm>
            <a:off x="2985147" y="5578107"/>
            <a:ext cx="3075384" cy="597413"/>
          </a:xfrm>
          <a:prstGeom prst="roundRect">
            <a:avLst/>
          </a:prstGeom>
          <a:solidFill>
            <a:srgbClr val="D6E9E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rgbClr val="002060"/>
                </a:solidFill>
                <a:cs typeface="Microsoft Uighur" panose="02000000000000000000" pitchFamily="2" charset="-78"/>
              </a:rPr>
              <a:t>عَلى ضِفَّةِ بِرْكَةٍ</a:t>
            </a:r>
          </a:p>
        </p:txBody>
      </p: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DBD611D8-D748-6775-7FDD-83421743BA8B}"/>
              </a:ext>
            </a:extLst>
          </p:cNvPr>
          <p:cNvCxnSpPr>
            <a:cxnSpLocks/>
          </p:cNvCxnSpPr>
          <p:nvPr/>
        </p:nvCxnSpPr>
        <p:spPr>
          <a:xfrm>
            <a:off x="4495772" y="4386492"/>
            <a:ext cx="0" cy="1061767"/>
          </a:xfrm>
          <a:prstGeom prst="straightConnector1">
            <a:avLst/>
          </a:prstGeom>
          <a:ln w="38100" cap="rnd">
            <a:solidFill>
              <a:srgbClr val="106585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61559CA-3447-605C-6F84-38B2BB92633C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CAC59641-BE0C-B14C-582A-BB414CAD8A0C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538FFD57-9A42-1B2F-F60F-AC95A91D0677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C4C00609-CEAF-24C3-F180-1171AD4AE624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EAE746E0-4BAF-5CD5-82D4-17653DE88976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فهم المسموع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5D641927-D823-5F5E-19CE-4BD63D643D20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EECCE55D-EE1C-50A2-2571-3C8BB730E73E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24F576D4-7B5B-7B8D-AD57-B53FBE2A8D60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49158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3E3EDD-5B56-5CCF-34C0-8FB9E9F4D7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090E7CD3-25C7-89EC-C90E-ADC2ACB629A6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31EC428-5C9E-A9E3-1E54-9E1F73D1F409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E428936-D256-DD47-0C05-64EE1FFEB99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6CB3D1C-3F69-09F5-C472-88529A8186D4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4CF26E2-B2EC-BE56-6FAF-D04C9F09117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B4393D4-006B-CBD9-E2E6-6516C28FD654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استمعوا مجددا للحكاية. ستجيبون عن أسئلة باستعمال الألواح</a:t>
            </a:r>
          </a:p>
        </p:txBody>
      </p:sp>
      <p:pic>
        <p:nvPicPr>
          <p:cNvPr id="4" name="النملتان">
            <a:hlinkClick r:id="" action="ppaction://media"/>
            <a:extLst>
              <a:ext uri="{FF2B5EF4-FFF2-40B4-BE49-F238E27FC236}">
                <a16:creationId xmlns:a16="http://schemas.microsoft.com/office/drawing/2014/main" id="{3054983B-08BF-8FE2-9248-7F9A1F5D0A6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98912" y="504358"/>
            <a:ext cx="487363" cy="487363"/>
          </a:xfrm>
          <a:prstGeom prst="rect">
            <a:avLst/>
          </a:prstGeom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4A3355A7-4A6A-2B13-C596-5B87021FD10D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A815A442-A998-D206-754B-E0C7826A27DB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12B4FEA6-221F-A0D9-4394-DE9BCB41F384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E9E991DF-DBB2-64D9-3EB9-1E2C90B62B6E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F06B7CF4-6256-FD44-EB25-193A4580E238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فهم المسموع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65647429-3D62-3F4C-567F-0BF1BDC024AA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117ECD71-5757-7976-3E32-AF481F493EDB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CDDEC9BE-AC21-FF0A-1392-3CA141F4EAED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23" name="Image 22">
            <a:extLst>
              <a:ext uri="{FF2B5EF4-FFF2-40B4-BE49-F238E27FC236}">
                <a16:creationId xmlns:a16="http://schemas.microsoft.com/office/drawing/2014/main" id="{537FB5D9-A4F1-07C7-9E9D-916EF94D5F17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1517" y="1436224"/>
            <a:ext cx="4400965" cy="4389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4775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27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BCF54E-879A-D9E1-5C4D-FF7BC53344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8972F981-066B-9B6F-92D5-88788657CDE6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6A61AA9-6A4E-FD8D-2945-A8F42E025B1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141C463-77F3-DD15-B1BE-0AC8E25BAAC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FC982F1-2005-87F2-E4F3-16E92A5A538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DF4B999-CE5F-75B3-F84A-0C6D99EA39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E17AA62-AE0F-9BAD-5468-1CAE2960E682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الألواح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16D873F6-78A0-2AC2-4DF4-679905447AE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68459" y="1938121"/>
            <a:ext cx="4047678" cy="2971124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32D53AEC-A305-13BA-28C2-18E94D7DEBBF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F2FD334A-FEB5-0538-0EA5-EB54D6568D4D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3E56B1CE-1B9E-BE03-EB6D-96B9A8872933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1C3F008D-D1C3-D753-D60F-264673BB2A37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3C2FC3AD-5502-6E14-39B8-EC94E8F98B66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فهم المسموع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69C3B747-0465-85F5-0EBF-943A9085D70D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6AE8DD40-F1A8-FA8C-FD36-F6095A3C2050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BC69056A-0B99-84D0-9F01-01780F6E9CE7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2670497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7B1D3D-A7B3-BDD3-8F6B-434154D5E0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354DFAB9-2130-AD0D-F32C-15DBF26CDDFF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71A0515-277E-C9DF-E15C-825E6A9234C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8D7A403-2FFC-75CD-9055-598DCF36C6C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F6E9022-B477-4589-88B1-84A4552C5078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E622CD5-CAB6-0CA2-2F32-6B6871F9DC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66E1EE7-8FBD-ECDF-DCF4-9FF5DDA70435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السؤال والاختيارات؟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471838D-B6B1-47CC-C93F-74ED100949C3}"/>
              </a:ext>
            </a:extLst>
          </p:cNvPr>
          <p:cNvSpPr txBox="1"/>
          <p:nvPr/>
        </p:nvSpPr>
        <p:spPr>
          <a:xfrm>
            <a:off x="510422" y="2791901"/>
            <a:ext cx="5565913" cy="671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قارِبا خَفيفاً.</a:t>
            </a:r>
            <a:endParaRPr lang="fr-MA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0D288C3-6D09-0591-1631-40573EBAC434}"/>
              </a:ext>
            </a:extLst>
          </p:cNvPr>
          <p:cNvSpPr txBox="1"/>
          <p:nvPr/>
        </p:nvSpPr>
        <p:spPr>
          <a:xfrm>
            <a:off x="3159791" y="1867278"/>
            <a:ext cx="5565913" cy="671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لِعُبورِ </a:t>
            </a:r>
            <a:r>
              <a:rPr lang="ar-MA" sz="2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ﭐلْبِرْكَةِ</a:t>
            </a: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، اِسْتَعْمَلَتِ</a:t>
            </a: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ﭐلنَّمْلَةُ</a:t>
            </a: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ﭐلْكَبيرَةُ</a:t>
            </a: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fr-MA" sz="2800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B5A9DD6-F95F-8115-5140-F30BBB8EDB8D}"/>
              </a:ext>
            </a:extLst>
          </p:cNvPr>
          <p:cNvSpPr txBox="1"/>
          <p:nvPr/>
        </p:nvSpPr>
        <p:spPr>
          <a:xfrm>
            <a:off x="504653" y="3547405"/>
            <a:ext cx="5565913" cy="671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وَرَقَةً يابِسَةً.</a:t>
            </a:r>
            <a:endParaRPr lang="fr-MA" sz="28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ECB4155-139C-4ECC-4487-850CF2325DD4}"/>
              </a:ext>
            </a:extLst>
          </p:cNvPr>
          <p:cNvSpPr txBox="1"/>
          <p:nvPr/>
        </p:nvSpPr>
        <p:spPr>
          <a:xfrm>
            <a:off x="504652" y="4277576"/>
            <a:ext cx="5565913" cy="671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غُصْناً يابِساً. </a:t>
            </a:r>
            <a:endParaRPr lang="fr-MA" sz="28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2470EBD1-2089-BD26-8B6A-7C62417788B5}"/>
              </a:ext>
            </a:extLst>
          </p:cNvPr>
          <p:cNvSpPr/>
          <p:nvPr/>
        </p:nvSpPr>
        <p:spPr>
          <a:xfrm>
            <a:off x="6076335" y="2939845"/>
            <a:ext cx="452284" cy="448445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/>
              <a:t>1</a:t>
            </a:r>
            <a:endParaRPr lang="fr-MA" sz="2000" b="1" dirty="0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702AEEED-1309-23D8-1458-A5D6545DB212}"/>
              </a:ext>
            </a:extLst>
          </p:cNvPr>
          <p:cNvSpPr/>
          <p:nvPr/>
        </p:nvSpPr>
        <p:spPr>
          <a:xfrm>
            <a:off x="6076335" y="3696634"/>
            <a:ext cx="452284" cy="448445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/>
              <a:t>2</a:t>
            </a:r>
            <a:endParaRPr lang="fr-MA" sz="2000" b="1" dirty="0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3FF2AF7E-6996-A448-ABBC-E3A592F6F7EC}"/>
              </a:ext>
            </a:extLst>
          </p:cNvPr>
          <p:cNvSpPr/>
          <p:nvPr/>
        </p:nvSpPr>
        <p:spPr>
          <a:xfrm>
            <a:off x="6076335" y="4471605"/>
            <a:ext cx="452284" cy="448445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/>
              <a:t>3</a:t>
            </a:r>
            <a:endParaRPr lang="fr-MA" sz="2000" b="1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262ED96-8044-5466-E236-A3024FD587D4}"/>
              </a:ext>
            </a:extLst>
          </p:cNvPr>
          <p:cNvSpPr txBox="1"/>
          <p:nvPr/>
        </p:nvSpPr>
        <p:spPr>
          <a:xfrm>
            <a:off x="504652" y="5033080"/>
            <a:ext cx="5565913" cy="671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حَبْلاً طَويلاً</a:t>
            </a: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MA" sz="28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AF69964E-EBE4-46FC-A098-E7168DB3B2EC}"/>
              </a:ext>
            </a:extLst>
          </p:cNvPr>
          <p:cNvSpPr/>
          <p:nvPr/>
        </p:nvSpPr>
        <p:spPr>
          <a:xfrm>
            <a:off x="6076335" y="5183376"/>
            <a:ext cx="452284" cy="448445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/>
              <a:t>4</a:t>
            </a:r>
            <a:endParaRPr lang="fr-MA" sz="2000" b="1" dirty="0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B7ABFF8A-6494-4942-0BA3-205854A6888B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2E9409BC-4E27-3DDB-B2A5-700ED0F98CA0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5DDBDAFC-3A02-E205-EC16-CE0E5E881355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6D1EC210-4678-5944-3CA2-19BEF37AE79B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2B4D2C29-2552-2F35-7093-662FAEE6B8FD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فهم المسموع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7712CE86-01B2-B08D-F33E-B7BE1588CED1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AB35D07C-3881-3281-C463-570A10038CC0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B1D84D95-4247-A2E2-8F9A-CE9A88321EBA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7809170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B0BB04-DBD7-AA4B-ADBF-C55B6CC405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DBC695FC-39B2-94B8-B12A-BFF506A9FCEF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474C671-A904-24D4-9360-C0FB22DE263C}"/>
              </a:ext>
            </a:extLst>
          </p:cNvPr>
          <p:cNvGrpSpPr/>
          <p:nvPr/>
        </p:nvGrpSpPr>
        <p:grpSpPr>
          <a:xfrm>
            <a:off x="312517" y="298512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DE1DFD7-D30B-6857-E8B0-26AE3D28402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9F42378-9664-35C8-54D8-B1B312C4C808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4C961C7-678D-C30F-3B64-114C13A56E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FD17EE3-62F0-384B-9D93-F05C99EC0FA2}"/>
              </a:ext>
            </a:extLst>
          </p:cNvPr>
          <p:cNvSpPr txBox="1"/>
          <p:nvPr/>
        </p:nvSpPr>
        <p:spPr>
          <a:xfrm>
            <a:off x="422071" y="504358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لنصحح،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الجواب الكامل؟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69CBBC4-4734-7DB2-5668-19AEF831BE80}"/>
              </a:ext>
            </a:extLst>
          </p:cNvPr>
          <p:cNvSpPr txBox="1"/>
          <p:nvPr/>
        </p:nvSpPr>
        <p:spPr>
          <a:xfrm>
            <a:off x="943897" y="5287384"/>
            <a:ext cx="7068969" cy="754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32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لِعُبورِ </a:t>
            </a:r>
            <a:r>
              <a:rPr lang="ar-MA" sz="3200" b="1" dirty="0" err="1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ﭐلْبِرْكَةِ</a:t>
            </a:r>
            <a:r>
              <a:rPr lang="ar-MA" sz="32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، اِسْتَعْمَلَتِ </a:t>
            </a:r>
            <a:r>
              <a:rPr lang="ar-MA" sz="3200" b="1" dirty="0" err="1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ﭐلنَّمْلَةُ</a:t>
            </a:r>
            <a:r>
              <a:rPr lang="ar-MA" sz="32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 err="1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ﭐلْكَبيرَةُ</a:t>
            </a:r>
            <a:r>
              <a:rPr lang="ar-MA" sz="32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غُصْناً يابِساً. 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D5216566-3CE8-7E0C-EE50-0FC2F9C6C533}"/>
              </a:ext>
            </a:extLst>
          </p:cNvPr>
          <p:cNvSpPr/>
          <p:nvPr/>
        </p:nvSpPr>
        <p:spPr>
          <a:xfrm>
            <a:off x="616892" y="5181599"/>
            <a:ext cx="7928196" cy="1061884"/>
          </a:xfrm>
          <a:prstGeom prst="roundRect">
            <a:avLst>
              <a:gd name="adj" fmla="val 50000"/>
            </a:avLst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F00BA0BC-9C8E-22F8-988B-73CAEB468703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CBF0D75C-5C09-A652-638A-9E147FE52F00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668B2EBB-9D19-0094-A0EA-2D31412ED9F0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E6817B27-6699-F91E-3A18-914690760521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67C56897-77A6-12E0-1DFC-702F55B1ADA8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فهم المسموع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D663B23A-1C99-0D4F-4B54-B76CDC5ABF49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D56A7E4B-89A8-D799-F013-5104CDDE739F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EA59BAA2-0460-4926-61C9-5765E3CB3C09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B9FF9570-9E19-6724-0309-6EAC3FEA9ACE}"/>
              </a:ext>
            </a:extLst>
          </p:cNvPr>
          <p:cNvSpPr txBox="1"/>
          <p:nvPr/>
        </p:nvSpPr>
        <p:spPr>
          <a:xfrm>
            <a:off x="2673556" y="1489411"/>
            <a:ext cx="5565913" cy="671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لِعُبورِ </a:t>
            </a:r>
            <a:r>
              <a:rPr lang="ar-MA" sz="2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ﭐلْبِرْكَةِ</a:t>
            </a: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، اِسْتَعْمَلَتِ</a:t>
            </a: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ﭐلنَّمْلَةُ</a:t>
            </a: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ﭐلْكَبيرَةُ</a:t>
            </a: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fr-MA" sz="2800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D2FC1A3-CA24-08AE-21B9-A39008F86515}"/>
              </a:ext>
            </a:extLst>
          </p:cNvPr>
          <p:cNvSpPr txBox="1"/>
          <p:nvPr/>
        </p:nvSpPr>
        <p:spPr>
          <a:xfrm>
            <a:off x="177934" y="2296161"/>
            <a:ext cx="5565913" cy="671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غُصْناً يابِساً. </a:t>
            </a:r>
            <a:endParaRPr lang="fr-MA" sz="28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90DB1498-40D7-F150-92FA-765824A70DE9}"/>
              </a:ext>
            </a:extLst>
          </p:cNvPr>
          <p:cNvSpPr/>
          <p:nvPr/>
        </p:nvSpPr>
        <p:spPr>
          <a:xfrm>
            <a:off x="5749617" y="2490190"/>
            <a:ext cx="452284" cy="448445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/>
              <a:t>3</a:t>
            </a:r>
            <a:endParaRPr lang="fr-MA" sz="2000" b="1" dirty="0"/>
          </a:p>
        </p:txBody>
      </p:sp>
    </p:spTree>
    <p:extLst>
      <p:ext uri="{BB962C8B-B14F-4D97-AF65-F5344CB8AC3E}">
        <p14:creationId xmlns:p14="http://schemas.microsoft.com/office/powerpoint/2010/main" val="293624858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C1983A-4D72-559E-1A5C-005ABD6B1A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86701D45-126D-2299-20A5-6236449C22C3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7DFB432-85B7-C339-77CC-C30877CDC66A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A85B610-1643-3672-9C9A-265E2E654FC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B023BFF-2E94-1F70-33E2-0348596FC1A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9EF6B83-7F66-265B-C9D4-00E8B73D6E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9C16CBC-E1A4-C7F8-3215-94BC44F3A64C}"/>
              </a:ext>
            </a:extLst>
          </p:cNvPr>
          <p:cNvSpPr txBox="1"/>
          <p:nvPr/>
        </p:nvSpPr>
        <p:spPr>
          <a:xfrm>
            <a:off x="422071" y="504358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الفقرة الأول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ى؟ الثانية؟ الثالثة؟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اعملوا في ثنائيات واكتبوا رقم الفقرة المناسبة للحكاية.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56D1E6C0-2FE7-868E-846B-7687D787EF31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78005DE1-FA23-AA45-524F-323D9DF500E7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7BEAF95D-036E-CFE9-B542-6290B37BE23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B34D9827-3B55-87B6-D57A-0A8475260FC6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55318309-2E2D-832C-7F1C-A43E0635C729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فهم المسموع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646CE937-2C88-29B0-38C8-E93B7E919BAD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19BAE85B-A668-7220-AB40-BAC7CA9CDAB7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C37400AF-AAB2-34D9-C9ED-B41EDFDFF8EE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31" name="Image 30">
            <a:extLst>
              <a:ext uri="{FF2B5EF4-FFF2-40B4-BE49-F238E27FC236}">
                <a16:creationId xmlns:a16="http://schemas.microsoft.com/office/drawing/2014/main" id="{66103699-517C-0702-11A2-EBC2200FDA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2309" y="2691154"/>
            <a:ext cx="2774181" cy="2180085"/>
          </a:xfrm>
          <a:prstGeom prst="rect">
            <a:avLst/>
          </a:prstGeom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A6D717EA-0F57-4B97-5526-27DBC9D11FF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44946" y="2691153"/>
            <a:ext cx="2612367" cy="2180085"/>
          </a:xfrm>
          <a:prstGeom prst="rect">
            <a:avLst/>
          </a:prstGeom>
        </p:spPr>
      </p:pic>
      <p:sp>
        <p:nvSpPr>
          <p:cNvPr id="35" name="Ellipse 34">
            <a:extLst>
              <a:ext uri="{FF2B5EF4-FFF2-40B4-BE49-F238E27FC236}">
                <a16:creationId xmlns:a16="http://schemas.microsoft.com/office/drawing/2014/main" id="{19697FE1-B03B-D735-1898-8DC52CD32D7C}"/>
              </a:ext>
            </a:extLst>
          </p:cNvPr>
          <p:cNvSpPr/>
          <p:nvPr/>
        </p:nvSpPr>
        <p:spPr>
          <a:xfrm>
            <a:off x="7224988" y="4818043"/>
            <a:ext cx="452284" cy="448445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/>
              <a:t>1</a:t>
            </a:r>
            <a:endParaRPr lang="fr-MA" sz="2000" b="1" dirty="0"/>
          </a:p>
        </p:txBody>
      </p:sp>
      <p:sp>
        <p:nvSpPr>
          <p:cNvPr id="36" name="Ellipse 35">
            <a:extLst>
              <a:ext uri="{FF2B5EF4-FFF2-40B4-BE49-F238E27FC236}">
                <a16:creationId xmlns:a16="http://schemas.microsoft.com/office/drawing/2014/main" id="{534DEBDE-2E3D-6546-06E0-4015ABF8F159}"/>
              </a:ext>
            </a:extLst>
          </p:cNvPr>
          <p:cNvSpPr/>
          <p:nvPr/>
        </p:nvSpPr>
        <p:spPr>
          <a:xfrm>
            <a:off x="4390103" y="4818042"/>
            <a:ext cx="452284" cy="448445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/>
              <a:t>2</a:t>
            </a:r>
            <a:endParaRPr lang="fr-MA" sz="2000" b="1" dirty="0"/>
          </a:p>
        </p:txBody>
      </p:sp>
      <p:sp>
        <p:nvSpPr>
          <p:cNvPr id="37" name="Ellipse 36">
            <a:extLst>
              <a:ext uri="{FF2B5EF4-FFF2-40B4-BE49-F238E27FC236}">
                <a16:creationId xmlns:a16="http://schemas.microsoft.com/office/drawing/2014/main" id="{B84B4B68-A0E7-1FFE-DBFB-7E6D2A18FCC9}"/>
              </a:ext>
            </a:extLst>
          </p:cNvPr>
          <p:cNvSpPr/>
          <p:nvPr/>
        </p:nvSpPr>
        <p:spPr>
          <a:xfrm>
            <a:off x="1555218" y="4818041"/>
            <a:ext cx="452284" cy="448445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/>
              <a:t>3</a:t>
            </a:r>
            <a:endParaRPr lang="fr-MA" sz="2000" b="1" dirty="0"/>
          </a:p>
        </p:txBody>
      </p:sp>
      <p:pic>
        <p:nvPicPr>
          <p:cNvPr id="39" name="Image 38">
            <a:extLst>
              <a:ext uri="{FF2B5EF4-FFF2-40B4-BE49-F238E27FC236}">
                <a16:creationId xmlns:a16="http://schemas.microsoft.com/office/drawing/2014/main" id="{03B76282-7215-FE3F-278B-25BFDE4439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4506" y="2670868"/>
            <a:ext cx="2774181" cy="2200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63839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7B66C6-382D-BE17-8561-651A443546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8DB41D06-E3BA-A443-13B5-97277F67AB9E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A322FE1-F8AF-F99F-72CC-4CC51F8531F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0EB7A52-FA53-9F89-A8AF-1F3EB86285E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8561413-9951-59AE-5BE3-F6239ED18A24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04303C0-6ECC-3659-08EB-B1CE461467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7B84DE0-4C7D-7774-CD1A-F7479A46B095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8CE206F7-B73A-9676-5458-776B6F04765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68459" y="1938121"/>
            <a:ext cx="4047678" cy="2971124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D7B34BBC-2B83-85E2-894D-5CE183A48199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472C9D43-C352-A304-7124-F5195DEE9E7D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A835F172-B10F-38B7-6549-5906B789454F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0B22C726-B820-E9A6-CC0D-4580229AAFB2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4E00F697-767F-2282-ECCE-6F96FD05BC64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فهم المسموع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A30FECC4-45EF-17E6-289C-523ECD09219A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4CECF345-D7E6-705B-AC83-5EDA65D4ABFF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A236C28A-CC2A-6147-7039-D1628E2EF864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1562883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D8EE92-BD31-95D1-5669-1E44DA4F3B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FA4329B9-87E4-44FC-E4AC-BBF6ABFA5EC7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7D6639A-E923-E5E8-2A8C-C3183A67860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B1E982A-078B-84BC-C419-0B7D4F9ADE7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C8E7E2A-5109-164B-A375-83A83C7C5A93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6DD12C7-1785-382B-F691-802438809F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F5F71AE-522D-26A7-21F1-E03D479A67F5}"/>
              </a:ext>
            </a:extLst>
          </p:cNvPr>
          <p:cNvSpPr txBox="1"/>
          <p:nvPr/>
        </p:nvSpPr>
        <p:spPr>
          <a:xfrm>
            <a:off x="422071" y="504358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لنصحح،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B4F0CD8E-71CB-511D-95A9-8AF99BB704FB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id="{180C0BEC-3B1C-5328-4EF8-C40CC81DD961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DA1EF797-CAA4-48A7-3F96-65DEEDAEB3BB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87ED06AD-572C-616B-86A8-53C94CEA7B6C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AE11B7BB-E032-543B-A8F8-1F2DC573F83E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فهم المسموع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3595DF08-D18D-5EBB-06B1-F3AB19305718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6EAFE035-C690-3E7F-E6F1-1B9403F1209B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5AD37BC0-8529-CB5E-C3EE-A355E7C141AD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sp>
        <p:nvSpPr>
          <p:cNvPr id="2" name="Ellipse 1">
            <a:extLst>
              <a:ext uri="{FF2B5EF4-FFF2-40B4-BE49-F238E27FC236}">
                <a16:creationId xmlns:a16="http://schemas.microsoft.com/office/drawing/2014/main" id="{F10C69B0-2958-F098-23A3-09FB909812CE}"/>
              </a:ext>
            </a:extLst>
          </p:cNvPr>
          <p:cNvSpPr/>
          <p:nvPr/>
        </p:nvSpPr>
        <p:spPr>
          <a:xfrm>
            <a:off x="4378001" y="5569911"/>
            <a:ext cx="452284" cy="448445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/>
              <a:t>2</a:t>
            </a:r>
            <a:endParaRPr lang="fr-MA" sz="2000" b="1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D0E025B-A73F-4BDB-564B-7CE419E9FD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13022" y="1520588"/>
            <a:ext cx="5182242" cy="4110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97201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87550B-D80A-E246-FE68-49AF38AC4F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BA778593-186C-E6E0-E84F-4B8576F23284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F1FFD55-AC65-BB8F-E879-6A29FD373842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18E6C91-3447-04E5-47FB-10A67D18998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A9ADCAC-28BC-D111-9B3D-57981A10EFE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D6F8AE7-1EFC-7CB9-752D-3A086BE4A0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7B636A1-59A9-1DD4-1889-53DB54FC2D71}"/>
              </a:ext>
            </a:extLst>
          </p:cNvPr>
          <p:cNvSpPr txBox="1"/>
          <p:nvPr/>
        </p:nvSpPr>
        <p:spPr>
          <a:xfrm>
            <a:off x="422071" y="504358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يسرد لنا الحكاية بأسلوبه؟ باستعمال: في البداية، وبعد ذلك، وفي الأخير.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يمكن أن يكو</a:t>
            </a:r>
            <a:r>
              <a:rPr lang="ar-MA" sz="20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 السرد تعاونيا بين التلاميذ.</a:t>
            </a:r>
            <a:endParaRPr kumimoji="0" lang="ar-MA" sz="2000" b="1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DEBD00E3-0FFB-1AFF-4827-47EA77CD63D3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id="{6F05B491-FB10-377A-5C16-46BCF32C0BC3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1FAAF005-C251-16F3-452D-896AB69A644E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1B19A581-3533-B67E-2B00-DFFF680DE558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15381A47-5ABE-EFFB-12C2-A3622E43A4DA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فهم المسموع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0DD7BFF4-08CE-0302-B49B-D912534EB650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357BC18E-24D0-A723-2BD5-6986D952D9A3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1998FB76-6D80-CD03-7743-16A6B50E1AF5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AAC99A48-BA49-1428-95CF-E7F0E15847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74295" y="2106216"/>
            <a:ext cx="2584054" cy="3457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27641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6E55F4-E168-AA95-A478-43FC650EF9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148FD3C2-3668-6620-92AB-A13098B0573D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97613ECF-0FDF-19D9-A1CA-84186BBB08A2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669DD019-18DF-F367-0C03-E53B2E102145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6ED51E97-96CC-09AB-BEA5-C379B8935FF9}"/>
              </a:ext>
            </a:extLst>
          </p:cNvPr>
          <p:cNvGrpSpPr/>
          <p:nvPr/>
        </p:nvGrpSpPr>
        <p:grpSpPr>
          <a:xfrm>
            <a:off x="487749" y="1809265"/>
            <a:ext cx="8168503" cy="3002840"/>
            <a:chOff x="487749" y="1809265"/>
            <a:chExt cx="8168503" cy="3002840"/>
          </a:xfrm>
        </p:grpSpPr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DA4647AC-78A7-B16D-42BF-389FB49B1F69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اختتام الحصة</a:t>
              </a:r>
            </a:p>
          </p:txBody>
        </p:sp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9492D36E-7F93-3FA6-CA1E-5EB0A01085CF}"/>
                </a:ext>
              </a:extLst>
            </p:cNvPr>
            <p:cNvSpPr txBox="1"/>
            <p:nvPr/>
          </p:nvSpPr>
          <p:spPr>
            <a:xfrm>
              <a:off x="487749" y="3172186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ماذا تعلمت اليوم؟</a:t>
              </a: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3DD93B7F-7A6E-2233-51E6-684CF07F0686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الواجب المنزلي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3738908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1351FD-3062-E928-2A9D-4588B87D10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0B83A33D-C174-F176-4113-8F9F9E39345D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F7EC6A3-5986-2DCC-383E-479034F1228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A529A86-E1F3-781E-11A2-EE64010EF61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38EB288-19A1-4E7B-AF49-425437CD384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41BA03D-D095-F7DD-3A8E-F2F1E6E6CD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7EBC6AB-71F2-E47E-07AE-FEC7AFD48EFF}"/>
              </a:ext>
            </a:extLst>
          </p:cNvPr>
          <p:cNvSpPr txBox="1"/>
          <p:nvPr/>
        </p:nvSpPr>
        <p:spPr>
          <a:xfrm>
            <a:off x="422071" y="499745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بكلمات المعجم التي درسناها اليوم؟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CAFEDEC5-CAF6-57F8-EE5A-48DBCAF899C4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4FB7A838-ADC9-E61D-C95A-A263229794F4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E4E4CF53-0526-FC49-CCFC-68621A4F66D6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C0CA272E-4138-88E5-6C3A-9175860F34FC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5DE31137-8995-B212-2713-66A882E691C7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فهم المسموع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19F04D09-83E7-5EB7-E6FC-50F85D3929AE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68DCCF26-2F59-5393-A266-88BD94B40427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2FD9F67D-F92E-5799-D5FB-C7B84DD2A14F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8" name="Image 17">
            <a:extLst>
              <a:ext uri="{FF2B5EF4-FFF2-40B4-BE49-F238E27FC236}">
                <a16:creationId xmlns:a16="http://schemas.microsoft.com/office/drawing/2014/main" id="{04B96DEE-81F1-4035-34C4-8F6DF7D1DE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2562" y="1483469"/>
            <a:ext cx="2333219" cy="1945531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62991DF-5667-679B-E598-3A3EF4D8A0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1249" y="1678457"/>
            <a:ext cx="3186592" cy="1886368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8BDEE647-7DC0-D2DA-01D2-0B0AE0253D2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9708" y="3898431"/>
            <a:ext cx="2870494" cy="1889051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7B1F7BDA-7F4B-1DA7-17AC-7EFD9611D63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711"/>
          <a:stretch/>
        </p:blipFill>
        <p:spPr>
          <a:xfrm>
            <a:off x="1413261" y="3721672"/>
            <a:ext cx="1671315" cy="2286979"/>
          </a:xfrm>
          <a:prstGeom prst="roundRect">
            <a:avLst>
              <a:gd name="adj" fmla="val 50000"/>
            </a:avLst>
          </a:prstGeom>
        </p:spPr>
      </p:pic>
    </p:spTree>
    <p:extLst>
      <p:ext uri="{BB962C8B-B14F-4D97-AF65-F5344CB8AC3E}">
        <p14:creationId xmlns:p14="http://schemas.microsoft.com/office/powerpoint/2010/main" val="120048486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6B33B0-D29D-63C9-4270-112E318319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1EA5ECDB-0808-730E-B1AF-B0DF2DD889FF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344FD88-3121-DF3F-3FD0-74B13A13C1A0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AF501A4-B251-11A5-D00E-FDB82D5A606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87AB32C-E76F-64BD-863E-F5576631C0E0}"/>
                </a:ext>
              </a:extLst>
            </p:cNvPr>
            <p:cNvSpPr/>
            <p:nvPr/>
          </p:nvSpPr>
          <p:spPr>
            <a:xfrm>
              <a:off x="339638" y="330438"/>
              <a:ext cx="8464724" cy="641784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0A38B3C-CEB0-8881-C613-C9523A5605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01365" y="430873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BE44665-8E1A-74E9-2999-8E55D0472C5E}"/>
              </a:ext>
            </a:extLst>
          </p:cNvPr>
          <p:cNvSpPr txBox="1"/>
          <p:nvPr/>
        </p:nvSpPr>
        <p:spPr>
          <a:xfrm>
            <a:off x="422071" y="412200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تدربنا على القراءة بدقة واسترسال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6D946B9E-3BF0-0503-2A6E-0F2AF42361C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93571" y="308344"/>
            <a:ext cx="1262762" cy="84225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27E518E-83B9-32C8-8DD7-4F856258E6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02789" y="2650190"/>
            <a:ext cx="3970762" cy="2389239"/>
          </a:xfrm>
          <a:prstGeom prst="rect">
            <a:avLst/>
          </a:prstGeom>
        </p:spPr>
      </p:pic>
      <p:grpSp>
        <p:nvGrpSpPr>
          <p:cNvPr id="29" name="Groupe 28">
            <a:extLst>
              <a:ext uri="{FF2B5EF4-FFF2-40B4-BE49-F238E27FC236}">
                <a16:creationId xmlns:a16="http://schemas.microsoft.com/office/drawing/2014/main" id="{9D9C789F-6932-057C-43A8-F730A39D4307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33" name="Groupe 32">
              <a:extLst>
                <a:ext uri="{FF2B5EF4-FFF2-40B4-BE49-F238E27FC236}">
                  <a16:creationId xmlns:a16="http://schemas.microsoft.com/office/drawing/2014/main" id="{D5CA8F06-CD11-55FB-F57C-846459B78C0A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36" name="Rectangle : coins arrondis 35">
                <a:extLst>
                  <a:ext uri="{FF2B5EF4-FFF2-40B4-BE49-F238E27FC236}">
                    <a16:creationId xmlns:a16="http://schemas.microsoft.com/office/drawing/2014/main" id="{8711DBB9-2D4B-18E3-DE8B-C7DC266FEC5F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7" name="Rectangle : coins arrondis 36">
                <a:extLst>
                  <a:ext uri="{FF2B5EF4-FFF2-40B4-BE49-F238E27FC236}">
                    <a16:creationId xmlns:a16="http://schemas.microsoft.com/office/drawing/2014/main" id="{7F41AB93-7566-5403-85DB-79EDEF3E0650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39" name="Rectangle : coins arrondis 38">
                <a:extLst>
                  <a:ext uri="{FF2B5EF4-FFF2-40B4-BE49-F238E27FC236}">
                    <a16:creationId xmlns:a16="http://schemas.microsoft.com/office/drawing/2014/main" id="{600904D0-875E-FC5A-8B2A-207AA9B1F12E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فهم المسموع</a:t>
                </a:r>
              </a:p>
            </p:txBody>
          </p:sp>
          <p:sp>
            <p:nvSpPr>
              <p:cNvPr id="40" name="Rectangle : coins arrondis 39">
                <a:extLst>
                  <a:ext uri="{FF2B5EF4-FFF2-40B4-BE49-F238E27FC236}">
                    <a16:creationId xmlns:a16="http://schemas.microsoft.com/office/drawing/2014/main" id="{85F07612-9E3E-2053-DCCA-05146B2E8C79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41" name="Rectangle : coins arrondis 40">
                <a:extLst>
                  <a:ext uri="{FF2B5EF4-FFF2-40B4-BE49-F238E27FC236}">
                    <a16:creationId xmlns:a16="http://schemas.microsoft.com/office/drawing/2014/main" id="{6B602C38-A7E2-5E4A-4F5B-61BD06F36224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908724DA-B22F-E88D-587A-92BB51207155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D95682CD-E0E3-93C9-967F-68B5E84395D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4952" y="2746185"/>
            <a:ext cx="2851371" cy="2197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045783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18F7BA-422A-968C-4E48-C3BA017C6C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28153251-6263-52AB-5AF6-8A780C90C00F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6D65D04-75E1-AF58-E140-B86A81E1CCE2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4578667-2D0F-CBD7-B8D8-FDA8993D8B3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C16DC84-7F4A-F762-5956-2B46F4F262F8}"/>
                </a:ext>
              </a:extLst>
            </p:cNvPr>
            <p:cNvSpPr/>
            <p:nvPr/>
          </p:nvSpPr>
          <p:spPr>
            <a:xfrm>
              <a:off x="339638" y="330438"/>
              <a:ext cx="8464724" cy="641784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435CCDC-6E4B-CE2B-C7FE-ADBF9AE392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01365" y="430873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841CBCE-EE75-1729-8A0B-5436A88F6146}"/>
              </a:ext>
            </a:extLst>
          </p:cNvPr>
          <p:cNvSpPr txBox="1"/>
          <p:nvPr/>
        </p:nvSpPr>
        <p:spPr>
          <a:xfrm>
            <a:off x="422071" y="412200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تدربنا </a:t>
            </a:r>
            <a:r>
              <a:rPr kumimoji="0" lang="ar-MA" sz="20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لى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سرد الحكاية</a:t>
            </a:r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E393BA63-1000-D901-C5A9-144D5032DCE4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A060912D-DC1A-61AC-C603-45964F419382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EC78B299-F5D2-405E-BA25-0B9695369DC1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0152917C-4118-0FBA-65F1-3B1DDC3A21C1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97802DA5-1524-9B11-5902-A72E9DDCFABF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فهم المسموع</a:t>
                </a:r>
              </a:p>
            </p:txBody>
          </p:sp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3D56412B-7B09-E93A-CCFB-3666F544E738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F0CAE5DB-7FE7-3ED0-9EBC-AE0AF9CB4721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4966F160-54D1-0F08-0835-32401FC9B195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A2E021E2-07A3-F1AB-71AF-5C19CC4EF6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4295" y="2106216"/>
            <a:ext cx="2584054" cy="3457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71340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9F5489-0CDA-D362-66FE-87D34224E8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07C65C90-D3EA-C056-BCF1-9C8E8E073619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4B745493-8300-ECE9-591D-8989FC9DBC9E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4B8ED6AF-EC16-28C7-C410-C6E7C30B0E3B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74EB9CA0-369A-6CED-CED1-35AFF0BBEFEF}"/>
              </a:ext>
            </a:extLst>
          </p:cNvPr>
          <p:cNvGrpSpPr/>
          <p:nvPr/>
        </p:nvGrpSpPr>
        <p:grpSpPr>
          <a:xfrm>
            <a:off x="487749" y="1809265"/>
            <a:ext cx="8168503" cy="3064396"/>
            <a:chOff x="487749" y="1809265"/>
            <a:chExt cx="8168503" cy="3064396"/>
          </a:xfrm>
        </p:grpSpPr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B73AE553-6FC1-4ECD-E295-0ACB1E759A70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اختتام الحصة</a:t>
              </a:r>
            </a:p>
          </p:txBody>
        </p:sp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F9205468-7398-1F46-0B76-C59A4BDE5283}"/>
                </a:ext>
              </a:extLst>
            </p:cNvPr>
            <p:cNvSpPr txBox="1"/>
            <p:nvPr/>
          </p:nvSpPr>
          <p:spPr>
            <a:xfrm>
              <a:off x="487749" y="3172186"/>
              <a:ext cx="816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0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ماذا تعلمت اليوم؟</a:t>
              </a: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ED8BA6D7-F676-30FA-A1AE-2405FCCD631C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الواجب المنزلي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07666828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EE9D0F-F61E-F7AB-44DE-F917B78704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499E2E5-2B7C-1294-B7D6-85399C96D6E4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3694C9A-4E60-63AD-06E5-5D9CFC58AB7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2061C33-71CE-C6FF-FA4C-151D244D783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2D0370F-8951-F087-C5CA-28E8C7463D5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022EA53-FA05-B05F-646D-47979F795C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58167" y="444073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4D21613-0DA8-AC6F-5666-FCDC4425B266}"/>
              </a:ext>
            </a:extLst>
          </p:cNvPr>
          <p:cNvSpPr txBox="1"/>
          <p:nvPr/>
        </p:nvSpPr>
        <p:spPr>
          <a:xfrm>
            <a:off x="422071" y="416207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دفاتر المنزل  وانقلوا الكلمات التالية. ورتبوها لتكوين جملة.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A77A004-01C6-3026-8D81-F5582F54FB20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90BBCE27-9ED6-FF31-75D9-D27C9CD25F96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BAD95861-13E3-EA72-6F9E-EA168D124144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898A01E2-D30F-9309-7E64-B6D1C872AF4B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5F9E256C-BD68-FF5C-4F35-E141B3A05519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فهم المسموع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D32E5FFC-C68C-C6E9-01DE-12D762AB15B1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3621A8E3-1FF7-89D4-1331-29F7506A3CEF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13B5BD70-A298-28AD-5542-1F0287B3060C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sp>
        <p:nvSpPr>
          <p:cNvPr id="16" name="ZoneTexte 15">
            <a:extLst>
              <a:ext uri="{FF2B5EF4-FFF2-40B4-BE49-F238E27FC236}">
                <a16:creationId xmlns:a16="http://schemas.microsoft.com/office/drawing/2014/main" id="{FED90CF3-3BBA-DFDE-3551-F8B849315764}"/>
              </a:ext>
            </a:extLst>
          </p:cNvPr>
          <p:cNvSpPr txBox="1"/>
          <p:nvPr/>
        </p:nvSpPr>
        <p:spPr>
          <a:xfrm>
            <a:off x="3636932" y="1915598"/>
            <a:ext cx="1700506" cy="136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50000"/>
              </a:lnSpc>
            </a:pPr>
            <a:r>
              <a:rPr lang="ar-MA" sz="6000" dirty="0">
                <a:solidFill>
                  <a:schemeClr val="tx2"/>
                </a:solidFill>
              </a:rPr>
              <a:t>يَراقِبُ</a:t>
            </a:r>
            <a:endParaRPr lang="fr-MA" sz="4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D45266ED-0A18-C257-3222-AB9E56CE3853}"/>
              </a:ext>
            </a:extLst>
          </p:cNvPr>
          <p:cNvSpPr txBox="1"/>
          <p:nvPr/>
        </p:nvSpPr>
        <p:spPr>
          <a:xfrm>
            <a:off x="1258412" y="1907823"/>
            <a:ext cx="1700506" cy="136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50000"/>
              </a:lnSpc>
            </a:pPr>
            <a:r>
              <a:rPr lang="ar-MA" sz="6000" dirty="0" err="1">
                <a:solidFill>
                  <a:schemeClr val="tx2"/>
                </a:solidFill>
              </a:rPr>
              <a:t>ﭐلْقِطُّ</a:t>
            </a:r>
            <a:endParaRPr lang="fr-MA" sz="6000" dirty="0">
              <a:solidFill>
                <a:schemeClr val="tx2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21CB2641-EB7E-75F8-D024-B623D270D87C}"/>
              </a:ext>
            </a:extLst>
          </p:cNvPr>
          <p:cNvSpPr txBox="1"/>
          <p:nvPr/>
        </p:nvSpPr>
        <p:spPr>
          <a:xfrm>
            <a:off x="6149903" y="1910288"/>
            <a:ext cx="1700506" cy="136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50000"/>
              </a:lnSpc>
            </a:pPr>
            <a:r>
              <a:rPr lang="ar-MA" sz="6000" dirty="0">
                <a:solidFill>
                  <a:schemeClr val="tx2"/>
                </a:solidFill>
              </a:rPr>
              <a:t>فَريسَتَهُ</a:t>
            </a:r>
            <a:endParaRPr lang="fr-MA" sz="6000" dirty="0">
              <a:solidFill>
                <a:schemeClr val="tx2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15BD675-1317-783C-1220-0625DC477FC7}"/>
              </a:ext>
            </a:extLst>
          </p:cNvPr>
          <p:cNvSpPr txBox="1"/>
          <p:nvPr/>
        </p:nvSpPr>
        <p:spPr>
          <a:xfrm>
            <a:off x="599767" y="3945959"/>
            <a:ext cx="7902771" cy="136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50000"/>
              </a:lnSpc>
            </a:pPr>
            <a:r>
              <a:rPr lang="ar-MA" sz="6000" dirty="0">
                <a:solidFill>
                  <a:schemeClr val="tx2"/>
                </a:solidFill>
              </a:rPr>
              <a:t>...............................................</a:t>
            </a:r>
            <a:endParaRPr lang="fr-MA" sz="4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70B42297-95ED-1521-7C23-E47279453792}"/>
              </a:ext>
            </a:extLst>
          </p:cNvPr>
          <p:cNvSpPr/>
          <p:nvPr/>
        </p:nvSpPr>
        <p:spPr>
          <a:xfrm>
            <a:off x="3076403" y="2777006"/>
            <a:ext cx="443043" cy="159009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F25A1FCE-D2ED-DFDA-82DA-E7F939F410E2}"/>
              </a:ext>
            </a:extLst>
          </p:cNvPr>
          <p:cNvSpPr/>
          <p:nvPr/>
        </p:nvSpPr>
        <p:spPr>
          <a:xfrm>
            <a:off x="5522149" y="2780807"/>
            <a:ext cx="443043" cy="159009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5561638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F2A9F-8B04-FB5B-73EF-91D5D1F2A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FC303FE3-4BE2-61A4-5362-6EA96A1D68F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4B2AAB4-BCA8-1479-F838-2B9BCB24E12B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C2325EB8-058B-6BF4-885A-3430BCD0AF11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121D7467-1DEA-DA29-F7E1-7FD0D7730B4F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C146CF4C-8482-C9DD-0A35-A658036A41D9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01E40775-8348-E324-8F29-229FF5D662E3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فهم المسموع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764F6CBB-0512-0434-0558-DD931EF83236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EAB3FCF1-5FC1-120A-7122-71F04994B8EC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B3CCEF60-1F8C-D798-EE92-F6BE344AE72C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525EECA7-668B-E949-4A73-C35FBA8F002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3FE1F2E-5448-AB13-A754-0D856EBBB79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D67607F-0F9A-AB33-1A5E-9E0C523A5DC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2B5E7EF-5071-821A-246C-826A2B7F5B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963CEDB-FDCC-3BF9-9B78-FD5EB80FF059}"/>
              </a:ext>
            </a:extLst>
          </p:cNvPr>
          <p:cNvSpPr txBox="1"/>
          <p:nvPr/>
        </p:nvSpPr>
        <p:spPr>
          <a:xfrm>
            <a:off x="422071" y="504356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C1DD890-B66C-70A0-8EAA-402CA8432423}"/>
              </a:ext>
            </a:extLst>
          </p:cNvPr>
          <p:cNvGrpSpPr/>
          <p:nvPr/>
        </p:nvGrpSpPr>
        <p:grpSpPr>
          <a:xfrm>
            <a:off x="2305240" y="1935124"/>
            <a:ext cx="4533520" cy="3954399"/>
            <a:chOff x="2975842" y="1968121"/>
            <a:chExt cx="3445799" cy="3269097"/>
          </a:xfrm>
        </p:grpSpPr>
        <p:pic>
          <p:nvPicPr>
            <p:cNvPr id="10" name="Picture 8" descr="A cartoon of a child and a child&#10;&#10;Description automatically generated">
              <a:extLst>
                <a:ext uri="{FF2B5EF4-FFF2-40B4-BE49-F238E27FC236}">
                  <a16:creationId xmlns:a16="http://schemas.microsoft.com/office/drawing/2014/main" id="{8D295DD0-E333-F40C-AABF-EFAD7B9B708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3791" b="4851"/>
            <a:stretch/>
          </p:blipFill>
          <p:spPr>
            <a:xfrm>
              <a:off x="2975842" y="1968121"/>
              <a:ext cx="1789199" cy="3098799"/>
            </a:xfrm>
            <a:prstGeom prst="rect">
              <a:avLst/>
            </a:prstGeom>
          </p:spPr>
        </p:pic>
        <p:pic>
          <p:nvPicPr>
            <p:cNvPr id="11" name="Picture 9">
              <a:extLst>
                <a:ext uri="{FF2B5EF4-FFF2-40B4-BE49-F238E27FC236}">
                  <a16:creationId xmlns:a16="http://schemas.microsoft.com/office/drawing/2014/main" id="{468B197E-946D-C4E8-D285-1A3E89E2AAA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61736" t="1628"/>
            <a:stretch/>
          </p:blipFill>
          <p:spPr>
            <a:xfrm>
              <a:off x="4765041" y="1996451"/>
              <a:ext cx="1656600" cy="32407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801912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665</TotalTime>
  <Words>3093</Words>
  <Application>Microsoft Office PowerPoint</Application>
  <PresentationFormat>Affichage à l'écran (4:3)</PresentationFormat>
  <Paragraphs>887</Paragraphs>
  <Slides>84</Slides>
  <Notes>20</Notes>
  <HiddenSlides>0</HiddenSlides>
  <MMClips>2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84</vt:i4>
      </vt:variant>
    </vt:vector>
  </HeadingPairs>
  <TitlesOfParts>
    <vt:vector size="93" baseType="lpstr">
      <vt:lpstr>A Massir Ballpoint</vt:lpstr>
      <vt:lpstr>Air Strip Arabic</vt:lpstr>
      <vt:lpstr>Arial</vt:lpstr>
      <vt:lpstr>Calibri</vt:lpstr>
      <vt:lpstr>Calibri Light</vt:lpstr>
      <vt:lpstr>Dosis</vt:lpstr>
      <vt:lpstr>Microsoft Uighur</vt:lpstr>
      <vt:lpstr>Roboto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MYABDENNACER.KASSEM</dc:creator>
  <cp:lastModifiedBy>MYABDENNACER.KASSEM</cp:lastModifiedBy>
  <cp:revision>5</cp:revision>
  <dcterms:created xsi:type="dcterms:W3CDTF">2024-12-12T17:30:47Z</dcterms:created>
  <dcterms:modified xsi:type="dcterms:W3CDTF">2024-12-13T14:43:49Z</dcterms:modified>
</cp:coreProperties>
</file>