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180" r:id="rId13"/>
    <p:sldId id="2134806501" r:id="rId14"/>
    <p:sldId id="2134806161" r:id="rId15"/>
    <p:sldId id="2134806503" r:id="rId16"/>
    <p:sldId id="2134806522" r:id="rId17"/>
    <p:sldId id="2134806162" r:id="rId18"/>
    <p:sldId id="2134806533" r:id="rId19"/>
    <p:sldId id="2134806523" r:id="rId20"/>
    <p:sldId id="2134806491" r:id="rId21"/>
    <p:sldId id="2134806163" r:id="rId22"/>
    <p:sldId id="2134806524" r:id="rId23"/>
    <p:sldId id="2134806164" r:id="rId24"/>
    <p:sldId id="2134806165" r:id="rId25"/>
    <p:sldId id="2134806525" r:id="rId26"/>
    <p:sldId id="2134806166" r:id="rId27"/>
    <p:sldId id="2134806167" r:id="rId28"/>
    <p:sldId id="2134806526" r:id="rId29"/>
    <p:sldId id="2134806168" r:id="rId30"/>
    <p:sldId id="2134806320" r:id="rId31"/>
    <p:sldId id="2134806505" r:id="rId32"/>
    <p:sldId id="2134806554" r:id="rId33"/>
    <p:sldId id="2134806552" r:id="rId34"/>
    <p:sldId id="2134806555" r:id="rId35"/>
    <p:sldId id="2134806553" r:id="rId36"/>
    <p:sldId id="2134806556" r:id="rId37"/>
    <p:sldId id="2134806557" r:id="rId38"/>
    <p:sldId id="2134806558" r:id="rId39"/>
    <p:sldId id="2134806559" r:id="rId40"/>
    <p:sldId id="2134806560" r:id="rId41"/>
    <p:sldId id="2134806561" r:id="rId42"/>
    <p:sldId id="2134806562" r:id="rId43"/>
    <p:sldId id="2134806534" r:id="rId44"/>
    <p:sldId id="2134806416" r:id="rId45"/>
    <p:sldId id="2134806417" r:id="rId46"/>
    <p:sldId id="2134806418" r:id="rId47"/>
    <p:sldId id="2134806535" r:id="rId48"/>
    <p:sldId id="2134806442" r:id="rId49"/>
    <p:sldId id="2134806425" r:id="rId50"/>
    <p:sldId id="2134806430" r:id="rId51"/>
    <p:sldId id="2134806431" r:id="rId52"/>
    <p:sldId id="2134806426" r:id="rId53"/>
    <p:sldId id="2134806432" r:id="rId54"/>
    <p:sldId id="2134806427" r:id="rId55"/>
    <p:sldId id="2134806428" r:id="rId56"/>
    <p:sldId id="2134806433" r:id="rId57"/>
    <p:sldId id="2134806424" r:id="rId58"/>
    <p:sldId id="2134806429" r:id="rId59"/>
    <p:sldId id="2134806434" r:id="rId60"/>
    <p:sldId id="2134806435" r:id="rId61"/>
    <p:sldId id="2134806436" r:id="rId62"/>
    <p:sldId id="2134806437" r:id="rId63"/>
    <p:sldId id="2134806536" r:id="rId64"/>
    <p:sldId id="2134806438" r:id="rId65"/>
    <p:sldId id="2134806537" r:id="rId66"/>
    <p:sldId id="2134806439" r:id="rId67"/>
    <p:sldId id="2134806440" r:id="rId68"/>
    <p:sldId id="2134806538" r:id="rId69"/>
    <p:sldId id="2134806441" r:id="rId70"/>
    <p:sldId id="2134806539" r:id="rId71"/>
    <p:sldId id="2134806540" r:id="rId72"/>
    <p:sldId id="2134806541" r:id="rId73"/>
    <p:sldId id="2134806543" r:id="rId74"/>
    <p:sldId id="2134806544" r:id="rId75"/>
    <p:sldId id="2134806551" r:id="rId76"/>
    <p:sldId id="2134806547" r:id="rId77"/>
    <p:sldId id="2134806546" r:id="rId78"/>
    <p:sldId id="2134806548" r:id="rId79"/>
    <p:sldId id="2134806549" r:id="rId80"/>
    <p:sldId id="2134806550" r:id="rId81"/>
    <p:sldId id="2134806136" r:id="rId82"/>
    <p:sldId id="2134806383" r:id="rId83"/>
    <p:sldId id="2134806385" r:id="rId84"/>
    <p:sldId id="2134806563" r:id="rId85"/>
    <p:sldId id="2134806160" r:id="rId86"/>
    <p:sldId id="2134806532" r:id="rId87"/>
    <p:sldId id="2134806149" r:id="rId8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1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C7D68-8374-4934-BDEB-CD62DE83CCA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BBC3D-7ADC-467C-AEDC-093063C3532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4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اَلْغِنــى</a:t>
            </a:r>
          </a:p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وَرْدَةً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شَرِساً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8D543-7DF3-904A-1C29-BA263E38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9E1E02-39DC-362D-00F6-DCE13A2A3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98CA49-C1E4-E840-DC42-6EC63DE3BA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90F3B3-ADC3-972A-2774-47D2C36A6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520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9202-957C-E812-4105-B6459F6B9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53F74-4DE0-44CC-FB3A-F68780A0E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886BAC-D8DF-04FC-AD8E-C338CE63D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6D9BBE-9842-2D7B-F7A1-842D388FE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315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50A89-D762-7A3C-7856-5BEF0D53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F8D743-3819-215A-E626-8DB726707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A17FCE-AD84-0AD6-1937-1FE835BE2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F578D2-7273-1E8D-FB3D-0E54FF5F9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873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9807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0C76-3BA7-7A22-20A9-D5DBF9F30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A93809-93E2-7D9B-A7A7-CDF77DA81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BF721D-BC0B-6A6F-0593-B44925483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79648F-9E06-F36D-197D-7AAA3BEF7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197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97129-36B6-0CB2-4EE2-7F9ED05C1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209CFE-A667-4021-E0E7-7A3762345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53219E-7635-2DF2-5CFF-77D93CBEB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0FD9E2-816A-C258-BC86-34D6227B6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5348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747CE-ED04-110E-5737-31F8ADEC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C91AF1-5F95-77F7-6E21-168782D90D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2B134A-6E7F-B44B-0262-0BCB63A73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64782A-FC6F-5419-8378-2E9E6CE29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9029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061A5-7C73-1FB6-F79B-A0C6EB638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17FB4E-643E-19DE-ACC6-E24B141C3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3791FD-B5E9-084E-3876-543E22487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D265C-8E2B-A387-C324-6CC1D7B141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458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A5ED3-420D-1E78-35CF-564A7C49B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D5C49A-4DB0-321F-DC32-3AF9A274C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192517-D342-22BC-C13D-6EAF4766B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597E11-2010-D355-79AF-67B6B0692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4633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D9F6B-868B-AFF6-98C4-CA722755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04421A-43DC-90ED-6A2E-F9A88A42FA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4AE202-B90F-3B7A-7913-CA203F7B1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E8A885-C069-E63B-205B-58BE587B00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664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E747F-3F21-D336-8B11-8D374C9C5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1167777-D379-90B4-AD7B-1387C0446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A008A8-DBD3-6DA0-9333-40F27FC29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70E583-D7E9-B1F3-D477-03DC56716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4598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4B665-378D-C18C-F3DB-A0035F5F7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197D22-E05F-6B9C-55EB-F5925F2C0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373301-DA78-9B2D-036D-158875A0C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06B799-181D-F600-7031-14B6ADB5C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933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B0BFD-4588-2AF3-196A-3671CC508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011393-1EEC-2878-F39F-E84E560DB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99F19E-77FA-E153-CE98-B0EAE0007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F3D6A7-3243-0256-13CE-06A3A95D2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79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4227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F65DA-8167-DA84-D74D-B61B2EA4C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7A5843-9EC4-E30C-A788-9FB91EFE2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11D737-49A6-300F-7B96-CE9C0A0F3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BB99C3-3B47-8C07-A76E-2A01BC467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90DA-1833-420C-9DD1-09629B057EF7}" type="slidenum">
              <a:rPr lang="fr-MA" smtClean="0"/>
              <a:t>80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86048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73D14-EF3D-F3D5-5514-A2289289D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40F9D8-6105-C7F2-2537-A413F2DF1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CA6209-749A-D677-9A64-1AB65DF55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03E40-4E14-2703-13FF-F1C42FCD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3BB4CB-6355-4820-EF81-1DEBC8E0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8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387A77-0E9E-5163-62EA-9A4B7A66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B88CA8-A2B1-2754-F28D-833B9EE68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294F88-6F0E-AA93-6DB4-44038C51D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1B5EB-B7D4-7DC9-7C93-4F2EBAF7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4E32F7-97A0-E491-F2D9-22A1A261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562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A1BAD-2E8B-97DD-1D93-B7E82060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4228E5-3797-95CE-C8AD-5A3E44B4D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1F2B3C-3829-7256-61BC-B17249A3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080153-D67E-7F28-325B-C1CBBC3D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AB1444-FA5E-162F-CD14-2869BE7E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820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579B8-20FE-F960-C90C-CAA555ED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445C79-57B5-E005-84AB-E2BCEB4D2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22EB48-F6F5-71E9-8B17-A3A11CD0E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8E7005-D137-DB5C-2887-E0B95A30B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9EEDFD-200B-5D82-30D1-F575D5C7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93BE87-B12F-D2B4-8AED-66B22570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173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09C76-3B14-4136-5594-C7CEE6FB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0E74CF-0010-76F3-4ABA-408DAF94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605213-BC53-C6D7-0DED-5D176D4D7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8F15C8-FD51-A914-221C-EE49F645A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4544DF-5729-AC13-18BD-187578DEE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E61E59A-3D9C-FEEE-EA41-3651C09F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883D41-0499-D264-08C4-B7BE75BD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E7D3772-52F6-1B30-1395-F44B9EFA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88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4590D-5E4E-0059-7C93-806757741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B22A0F-E148-9A4E-EB7D-F1A335B3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B79329-175E-23BB-BE73-0DE877F3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40E583-82C2-ED69-7E0F-5755E7E1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6324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84E1FC-03C0-4981-D549-600015BFE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69666A-8FF2-FF0B-61A5-050CB53F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81E629-4F4C-A8EC-6171-5C19A8E5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7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C9697-B053-C320-A9B9-2570B50E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EECC87-5D5E-CACF-F947-FFC5D6570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C0B96F-9D1E-C8E6-D601-9EB763DD5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E78257-AE5C-2A36-1606-BA707624E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C074C0-6129-2700-7ECB-9D26D4B6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6E798C-31AE-63F0-AE98-B02E0DDD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920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39A21-3456-282A-1FBD-7CE2060D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96D317-25DE-5288-0E08-C5FFE88D8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F6247E-72CE-35F4-A646-1D3117010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79351B-9C1A-8F20-51EA-CB177A8C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60B990-D646-90A4-0277-26C93BF5C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C495FC-C88C-881F-CCA2-4ED7E365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44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3E63F-0859-3702-ACD9-FAA386164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BE58A5-536A-C48D-6071-D64971D1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6AB993-DCDD-3BDB-BB21-3AC177907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CCCCF5-5F8C-4438-5F92-46FB66F0C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CCD95F-4577-AACC-BBE4-09FC843E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20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41239F-7781-4D54-2DA3-FEC25C4A07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02ED1F-0C5A-C663-B691-6E08419B8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F09A6C-4246-E4D6-F32E-A76C0DD7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76DDFF-D955-2E94-E21A-0F05B4362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5C5F90-0760-1FB9-A72A-F36E668C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25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5B3B86A-B229-86C4-6C6B-0BFC7EF7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A4D1A4-145C-7AB1-84C1-3223C583E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4A42A-F494-6031-E0B2-25BABF03E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E9EBA-8A0E-459A-8999-D2B6F61F7209}" type="datetimeFigureOut">
              <a:rPr lang="fr-MA" smtClean="0"/>
              <a:t>13/12/2024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690047-6283-9DF2-1101-9A24DD531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8D1B34-760D-99EA-7D0F-57C718631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8098A-822A-4989-BB1D-C5C0A4F1B93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34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sv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34.jpg"/><Relationship Id="rId4" Type="http://schemas.openxmlformats.org/officeDocument/2006/relationships/image" Target="../media/image18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18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9.xml"/><Relationship Id="rId7" Type="http://schemas.openxmlformats.org/officeDocument/2006/relationships/image" Target="../media/image18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4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9.png"/><Relationship Id="rId4" Type="http://schemas.openxmlformats.org/officeDocument/2006/relationships/image" Target="../media/image18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18.sv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10.xml"/><Relationship Id="rId7" Type="http://schemas.openxmlformats.org/officeDocument/2006/relationships/image" Target="../media/image18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4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61004" y="4110233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5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E44AAB8-809A-DF13-4D1D-55DD2030BCF1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946859"/>
              </p:ext>
            </p:extLst>
          </p:nvPr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المذكر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المذكر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5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فهم الحكاية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إعادة السرد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فهم المسموع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660539" y="5144488"/>
              <a:ext cx="1945864" cy="1109297"/>
              <a:chOff x="4534615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534615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الدقة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الاسترسال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الفهم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556110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الطلاقة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الحروف المتشابهة</a:t>
                </a:r>
              </a:p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همزة الابتداء- التنوين - الألف المقصورة 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76600" y="4056577"/>
            <a:ext cx="8285325" cy="1856209"/>
            <a:chOff x="476600" y="4056577"/>
            <a:chExt cx="8285325" cy="185620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76600" y="4056577"/>
              <a:ext cx="8176105" cy="1856209"/>
              <a:chOff x="411459" y="5103531"/>
              <a:chExt cx="8176105" cy="1115887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575755" y="5109038"/>
                <a:ext cx="2011809" cy="1109298"/>
                <a:chOff x="5484374" y="1446795"/>
                <a:chExt cx="2011809" cy="1109298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484374" y="1871135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552963" y="144679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3624681" y="5110120"/>
                <a:ext cx="1872865" cy="1109298"/>
                <a:chOff x="4498757" y="144787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4498757" y="187221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الاستئذان</a:t>
                  </a:r>
                </a:p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الشكر والامتنان</a:t>
                  </a:r>
                </a:p>
                <a:p>
                  <a:pPr algn="ctr" rtl="1"/>
                  <a:r>
                    <a:rPr lang="ar-MA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التعليق على صورة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4498757" y="144787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التحدث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411459" y="5103531"/>
                <a:ext cx="2065455" cy="1109297"/>
                <a:chOff x="3242203" y="1441288"/>
                <a:chExt cx="206545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3242203" y="1865627"/>
                  <a:ext cx="206545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القرار النحوي</a:t>
                  </a:r>
                </a:p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التعليق على صورة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3352670" y="144128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التعبير الكتابي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75120" y="4936530"/>
              <a:ext cx="2186805" cy="853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تثبيت وتوليف معجم</a:t>
              </a: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الوحدة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 30د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 : 30د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30 د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 30د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 30د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معجم: 20د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 30د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 : 10 د 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 وفهم:  30 د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الكتابي: 30د 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65736"/>
            <a:chOff x="922446" y="1657338"/>
            <a:chExt cx="7299109" cy="1254448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374917" y="1825195"/>
              <a:ext cx="5658231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65290"/>
              <a:ext cx="1266136" cy="1046496"/>
              <a:chOff x="922446" y="1865290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65290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798950" y="2594388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معجم الوحدة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166201" y="4084822"/>
            <a:ext cx="5743452" cy="772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701588" y="382130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798186" y="4090843"/>
            <a:ext cx="1266136" cy="830853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074396" y="4156015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16296" y="3836066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209898" y="4306214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طلاقة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14703" y="293574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C3F2745-4AE0-203F-D27F-1BABF3E9F28E}"/>
              </a:ext>
            </a:extLst>
          </p:cNvPr>
          <p:cNvGrpSpPr/>
          <p:nvPr/>
        </p:nvGrpSpPr>
        <p:grpSpPr>
          <a:xfrm>
            <a:off x="790237" y="4918099"/>
            <a:ext cx="7299109" cy="1129265"/>
            <a:chOff x="922446" y="1657338"/>
            <a:chExt cx="7299109" cy="112289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A73E3619-F4B3-7C76-DAE6-773ED43EF38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8962664F-986A-2E07-0C1F-C4B1F390B10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A432FA9-6476-34A2-8A72-E9A7C0847FF2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5" name="Rectangle : coins arrondis 18 - 2">
                <a:extLst>
                  <a:ext uri="{FF2B5EF4-FFF2-40B4-BE49-F238E27FC236}">
                    <a16:creationId xmlns:a16="http://schemas.microsoft.com/office/drawing/2014/main" id="{B245B861-702A-3422-F75C-A1094D53B1DC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6" name="Graphique 2">
                <a:extLst>
                  <a:ext uri="{FF2B5EF4-FFF2-40B4-BE49-F238E27FC236}">
                    <a16:creationId xmlns:a16="http://schemas.microsoft.com/office/drawing/2014/main" id="{187B0450-2FB6-2BBB-0410-4CAD9F7DC125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8" name="Graphique 2">
                  <a:extLst>
                    <a:ext uri="{FF2B5EF4-FFF2-40B4-BE49-F238E27FC236}">
                      <a16:creationId xmlns:a16="http://schemas.microsoft.com/office/drawing/2014/main" id="{84EFA0BB-057B-150E-6143-BE17967D36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56" name="Graphique 2">
                    <a:extLst>
                      <a:ext uri="{FF2B5EF4-FFF2-40B4-BE49-F238E27FC236}">
                        <a16:creationId xmlns:a16="http://schemas.microsoft.com/office/drawing/2014/main" id="{533FD88C-C284-B520-2EB2-EBCAAEDA22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3" name="Graphique 2">
                      <a:extLst>
                        <a:ext uri="{FF2B5EF4-FFF2-40B4-BE49-F238E27FC236}">
                          <a16:creationId xmlns:a16="http://schemas.microsoft.com/office/drawing/2014/main" id="{9CE46C6B-AD90-B3DB-5222-A25CFA22FD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7F909A2E-CC0C-C930-B3DC-05F20C92CC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9EB80830-355F-D0DB-6E60-C957D9482C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85964DEB-2015-468A-AD35-092AE3331A29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ECBCC741-50FA-864E-F4B1-D0BDAD794E0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5" name="Forme libre : forme 214">
                        <a:extLst>
                          <a:ext uri="{FF2B5EF4-FFF2-40B4-BE49-F238E27FC236}">
                            <a16:creationId xmlns:a16="http://schemas.microsoft.com/office/drawing/2014/main" id="{82108BDD-F745-3E75-A1DF-DC5E6588B7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F58CBDDE-B9C5-81FD-49A6-7A14BA152F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B7D882AA-E40C-57A5-AA76-701AF5BC9B11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4" name="Graphique 2">
                      <a:extLst>
                        <a:ext uri="{FF2B5EF4-FFF2-40B4-BE49-F238E27FC236}">
                          <a16:creationId xmlns:a16="http://schemas.microsoft.com/office/drawing/2014/main" id="{4C354ECC-7046-CBCD-DE04-C0CB73F7E3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31F35E9C-BA62-D935-72FA-A0006DA112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009157C7-A819-C779-76CE-185C3A5925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EC2D514E-B4BE-62D5-ABB3-D6B75B1C696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0EFEC5AA-EEED-8400-BF5B-3E6CF43DCC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7" name="Forme libre : forme 66">
                        <a:extLst>
                          <a:ext uri="{FF2B5EF4-FFF2-40B4-BE49-F238E27FC236}">
                            <a16:creationId xmlns:a16="http://schemas.microsoft.com/office/drawing/2014/main" id="{FC45B136-2FC0-A686-220D-0FE178C5AC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E5049003-34E9-269D-1CF4-CDDA9D54D0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6E1527A-1BA9-3FDF-3F73-1A8D8A166F3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0" name="Graphique 2">
                    <a:extLst>
                      <a:ext uri="{FF2B5EF4-FFF2-40B4-BE49-F238E27FC236}">
                        <a16:creationId xmlns:a16="http://schemas.microsoft.com/office/drawing/2014/main" id="{4A0AED45-C25B-E3CE-47E9-F5D308E59FC4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5AF85BD-670B-DF30-7D48-D97BF42EA8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DAF7185D-B82A-EB60-A93E-F6C0C66FD6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6853E7B-A2E9-A849-2B91-76E226C2BDB5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2" name="Forme libre : forme 41">
                      <a:extLst>
                        <a:ext uri="{FF2B5EF4-FFF2-40B4-BE49-F238E27FC236}">
                          <a16:creationId xmlns:a16="http://schemas.microsoft.com/office/drawing/2014/main" id="{DB17B4FF-DE59-ABAD-63D0-1632240873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F09661F-C9A1-3362-F720-4865AC5271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2BFF612-65E4-37CA-D383-334483B9F6E5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C94F584-C75E-71DC-5F72-C3032B872C00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7A19C10-E126-1E1D-DE10-A1827E382A94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F9DEC16E-21C5-DA5B-F5BB-14A51873D102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74FB99A-D6B9-DCCF-C0F6-A869062C4375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6" name="Graphique 2">
                  <a:extLst>
                    <a:ext uri="{FF2B5EF4-FFF2-40B4-BE49-F238E27FC236}">
                      <a16:creationId xmlns:a16="http://schemas.microsoft.com/office/drawing/2014/main" id="{2421E75C-9248-FDA4-45C9-9D0AB7D53A62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4321567-3FFB-595A-2520-DFAA221ECA58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FEEF1E5-B591-123D-77C5-F03ABD6DA4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F711265B-3CF5-88D5-B075-7420E6AD46C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D1988E5-22C1-AF25-9814-1910B480F74B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C5900834-22EE-B283-8177-19DFFE82347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8" name="Forme libre : forme 27">
                    <a:extLst>
                      <a:ext uri="{FF2B5EF4-FFF2-40B4-BE49-F238E27FC236}">
                        <a16:creationId xmlns:a16="http://schemas.microsoft.com/office/drawing/2014/main" id="{5E0E5EB5-F012-0FE9-F3DF-5529E3D35F3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EC72D0B-5F1D-DEDD-EDF6-9409F37FB9D1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3EA00C7D-3C2D-2E42-E630-FC458EADA697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001663CD-6F89-E3AD-B7BF-BF9E4E400CEB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3E52395E-81A7-EB2C-95C5-830A54071E3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8D2CE9FE-B48F-15BC-1363-FC69ED1D340F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25AC9D68-4B42-4416-1FEA-4F76E27215CC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40C5CA6-8D2A-C6C2-E486-DFF56CCEB3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36F908-BC64-4EF1-8086-8A80F5ACF156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98037A46-5A72-3FD1-33E7-A752AF084A19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DC24A0-54C9-93BE-B4D4-8BC49D406806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7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0" name="ZoneTexte 219">
            <a:extLst>
              <a:ext uri="{FF2B5EF4-FFF2-40B4-BE49-F238E27FC236}">
                <a16:creationId xmlns:a16="http://schemas.microsoft.com/office/drawing/2014/main" id="{4B86534F-B43D-6E99-3856-DF0DD0B237C1}"/>
              </a:ext>
            </a:extLst>
          </p:cNvPr>
          <p:cNvSpPr txBox="1"/>
          <p:nvPr/>
        </p:nvSpPr>
        <p:spPr>
          <a:xfrm>
            <a:off x="1209674" y="5260875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47525" y="4065674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زائفة بدقة  / قراءة فقرات قصيرة باسترسال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67269" y="4714081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67268" y="4805651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على أسئلة الفهم من نص مسموع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267268" y="2500239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الحروف المتشابهة 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والظواهر الإملائية المدروسة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1DD002-1822-FF4D-AC65-14ECFC9E3424}"/>
              </a:ext>
            </a:extLst>
          </p:cNvPr>
          <p:cNvGrpSpPr/>
          <p:nvPr/>
        </p:nvGrpSpPr>
        <p:grpSpPr>
          <a:xfrm>
            <a:off x="1267268" y="3352114"/>
            <a:ext cx="6703942" cy="461665"/>
            <a:chOff x="1329207" y="2003013"/>
            <a:chExt cx="6703942" cy="461665"/>
          </a:xfrm>
        </p:grpSpPr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F295498F-148F-932D-742B-851D824E55EE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9ADF3B0-3095-96FC-A823-D1AF4342A2F3}"/>
                </a:ext>
              </a:extLst>
            </p:cNvPr>
            <p:cNvSpPr txBox="1"/>
            <p:nvPr/>
          </p:nvSpPr>
          <p:spPr>
            <a:xfrm>
              <a:off x="1329207" y="2035557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كلمات المعجم لتركيب جمل بالإكمال.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2D05F287-51D2-10D3-5EF8-ADD72B480DB4}"/>
                </a:ext>
              </a:extLst>
            </p:cNvPr>
            <p:cNvSpPr/>
            <p:nvPr/>
          </p:nvSpPr>
          <p:spPr>
            <a:xfrm flipH="1">
              <a:off x="7590605" y="2039580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F294515C-EACA-891E-D3DC-833D172B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808511-929C-4A9B-7A78-406C3FE479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7988A2D-5CB5-224D-09B0-E7907580F28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89827C-53C3-8E22-76D7-B2BF49C7A0F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1C3EE0-15DC-2D9C-F1D9-2EC640BB2B8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41FCB9F-2034-796F-2F0D-0E3EABC194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9F007-5B64-A3F1-FE7A-1E69E457EA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76F5D11-A302-292B-FEC9-8E2E3F5E45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007AF95-4983-CA38-CAE1-DAA46C2E08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5FA6A43-7902-0D55-E7EC-42F0AD2BBE0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DD386D7-314B-A359-27A9-ED3EF431CA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BC8CF69-31FC-B46E-D429-C31846C0739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89F5AA4-5FEC-B6C7-2736-2D9EEB87F14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77895E1-6D4B-59D4-8165-AD4A879DDC4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84CCFE2-FFA5-3B0B-9B34-AABE18B297B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190A16A-84C8-C6A2-0F69-70FAA170C98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A698940-D41C-D7FF-EBBE-F3CCA608E88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B4C6F1-AF13-5BB9-656B-EE32B28419F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3475EF-75B3-42EA-4693-72CBABD0B37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5C4E71E-ABE2-CC9F-D754-93B0726E1E7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CD5B3E-5EF9-9DF4-9983-7CE7CC77B6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D7641F-E6B2-376F-8E22-DBBF973C2D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E721EF3-7782-FFA8-8DB8-6364151F1BD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CC27085-AAD6-8BBD-3E64-C10B04C6C0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D97C56E-3335-BCAB-398E-CF01AC4B63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55D534E-7BCE-C250-FED8-367092CA3D1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F158C04-48C6-AC80-E8CB-0C2585FCF01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F7BC06F-DA3D-B18A-CB89-F24F1B8A69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2E5CA61-2E12-D95C-F18A-2BD2213A2E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55DB4B8-F00A-4050-7B69-784BBB4EF7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60F14C-4D45-3B45-25FA-5B9807F37E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C79A42F-E42A-CDF5-E4A5-A3BAAE1E81F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61ED29C-816F-691C-F253-A659B7F6C4D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BFB441C-79F9-2D3A-7BFF-421CBDCFE46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862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135648" y="1804816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982" y="1873493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اَلْغِنــى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604" y="4094689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وَرْدَةً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162945" y="4171919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شَرِساً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541CE49-24AF-3043-E575-89EC2357355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8222B11-F9D2-CD65-86E2-8B0BFA05764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9CE9C43-E50B-174C-C68A-CF6B83BE0DE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3AD74E2-9DEB-8434-9500-983323797D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E0CF4EF-3B57-D37F-BE6D-FE9D4131A7F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DFB2131-38B9-2210-CC7D-D77B36E08D3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25F211-05F7-5076-0D1F-2221E7B5DAE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1BB3B43-3B73-FDB9-4CB1-C680193FC58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E89437A-994C-231A-BE70-CC29DC6BBD4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876E653-D6DC-4B68-40E5-865D016A5C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FE11353-BB63-7568-9198-C527CB21C14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AE5C4E3-102A-F6BE-5560-41EE57A194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8D8B944-C1FC-3922-F32F-BDEAD29C6CB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8F70750-B59B-E5AC-3831-E98243C59E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8AC5C5A-D12C-861D-0D4D-CB8EBB19007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94D78E7-E97B-90D3-BE6A-FD664110E90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82CDF4E-C26A-E0A1-6E65-B31451776BD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A789BB9-3EB8-A799-FEF1-B281452A1A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B4BB4A5-0F59-F6A2-9F93-DD1D5FE05E8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5194619-268B-D5F5-BECF-8070E41DBA8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6A2D6A5-C5CF-AB66-A5D1-CDD6EF605E3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75CC5C3-6FA8-046E-9A8C-DD644F37142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58820FE-C0F0-E963-9543-95594AEFF48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C28006-5775-3026-53DE-CCFC362563A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4EBE174-74AC-68CE-31A4-BA54FDB7114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13EBBAA-DE58-C69A-27B0-D94AEB3C46A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D81983A-E027-2A78-2944-52A3DBA1EA6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6550755-543A-BEA2-81DC-13EF7999C57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331E057-AC9E-10AE-F215-4D64457B63D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08A2C6F-6D96-8555-52FF-FAF1E7FF30D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7646269-329E-F8AD-546F-40857A929A4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E0BFEB5-6423-0EB4-B984-52B1D84256F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80215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اَلْغِنــى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91EDA3D-3F56-EEF0-1174-854DC934C32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6EFC2DD-450F-C4F9-3D99-C01193A80AB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740C452-1E5A-1F09-1C78-F508418F6E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6A24096-C5CF-8A2D-991F-F8A3A6C26F1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3AC435A-4305-D9B2-915C-591211B3A4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DD35FD7-B8F5-05F5-132F-DC481F563FF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2F741B8-D7A9-143D-D885-EFF3A84183D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E789F50-A962-8776-25B2-D97F47223F1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823C38B-F392-7716-4BCA-FC37E10C891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8262297-177B-3666-F1AE-F801CB5BDD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193B0ED-1CD0-D62F-898A-0AD3AB9FBB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C57A287-68FD-4BB9-AC5B-E09839D7561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1EFE8AE-04F2-74E5-ACCB-2BC8047866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EB55E8C-83AC-82E7-A704-F444177372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97667EF-9AD3-6944-B5D7-7A4221E0439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4112EB2-DBB0-9689-66EC-18C67CD8CAA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E3BD34C-1A83-61C2-E71F-45A8AB02508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9A841B0-D1E8-A985-CD7D-34BF1BB026A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514547A-9F24-27D9-910C-409675A910F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33BCA26-8562-7AF9-BAD0-155540A338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52589F4-B6BF-7CE3-2CA8-5F0B15F2089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3C20BDD-BC5D-B2EB-FD1F-F0F5586E1FE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76206E-B1FD-57A6-81E5-77E5703338F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9A48C55-0F97-3D5C-6696-F482906A47D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2742565" y="2535555"/>
            <a:ext cx="349946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أَحْجَمَ</a:t>
            </a:r>
            <a:endParaRPr lang="fr-FR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F24806F-7D06-73CB-A5C3-AADC3FE6059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0D58A47-0AEF-AD28-B381-534F2F411BE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BA980AE-B7D7-FB9E-D761-0FD5080810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7282120-4E60-FF92-D732-E3FB2BA866D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7F5CFA4-447D-46E4-F8D4-B4D8B20C25F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7AE0CF4-0359-B594-44EC-723A467615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5BB72E4-B608-9F0A-EB9E-1436E9ABA75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03B9A50-53C0-CEA8-A8FE-F8C0B16D000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9661B1F-CEA2-DD63-1F28-D5489C53660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E200A8A-FB6C-6917-E73C-6D783123D2E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9233006-8A31-D364-7ABB-7B7215B9C3A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E9C873F-8A12-1D3C-1E5C-9FE4AAA59D9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5A49B4A-1C6A-BE5F-5873-873A0B80801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2CF1CB1-43C0-DE44-B6B5-53C35D8342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7C1141B-5659-051F-8D47-068763D87C4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E90C859-105A-8A79-F9F1-CED0064E724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2846C98-6AFA-0EE9-2C4C-98166753F35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3E6915EC-C5BD-C39E-C98B-8BB686F5B81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BADAA6B-ECA4-4A39-AA60-D06C06643F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D7A89B3-22DE-F765-8072-39CB9CAFB6F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33877F8-2194-ADDD-3861-D3E2CE47C5B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EBBD90D-36DE-F4BE-228D-87F04AF5162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76FFF2B-78E2-C1A5-F93D-819A408C250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09B1AC4-03F5-5FB2-808E-686FC666D50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183169" y="3075858"/>
            <a:ext cx="323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وَرْدَةً</a:t>
            </a:r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D09E5E-DF68-A031-C827-792CD0979E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F313E6D-AAEF-AB37-09E7-954AE9D78BC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FF9799C-5718-B284-B425-5B8365E742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4EC110D-C403-22DB-E318-72A3B856D39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9ECE30D-1EAA-EF03-7859-9CB7F35A855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56BF999-BDF9-AB3C-0DC9-986769214B8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3064C44-8152-F5F8-685E-D366F1F9A8A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B17E7BD-5751-0BCA-B096-83785C4DDCA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C874A32-D684-53C2-9772-E4AEEF2D2CB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F1CF05-20ED-BAAF-2AE5-F6D7F8AFE79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42B86B1-C4C8-CB8B-54FD-EA7615DD6E7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B44B234-C84A-99D3-7800-50B0AC6E9D4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25DC2F-39F5-7377-D1CF-295ADAFB179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771E0A-198E-7585-E3E4-453520F9A1F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5F0B605-A7E5-3CC1-1F1F-1ED3D9BDD6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B7D0B0E-5520-C042-8DBC-335F4B60FDE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3E2C922-B566-4C52-D9C6-D2CF22644E2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5F73D87-1152-FEB2-8EB7-51C18E12F43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AFF8F1B-444B-8F12-253C-F313497B81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4141DF8-5B49-8941-91A3-34E3F05CDC3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003FFC2-7D11-00CD-B841-502DBAE5DC3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74C8910-7D3E-CB35-AFF3-717BE39D10A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0F7D96-D4E1-E4C5-3AE3-C60D6C4D20A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4C2ACB-4D45-B33E-5BD2-9C46714D2A0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899469" y="2606295"/>
            <a:ext cx="32666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شَرِساً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78783C3-A360-DAC1-AEBF-306296C7381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F6B30EE-75FF-CDBC-EF18-3262567A245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1F3714F-DD2D-E683-3808-AC73A616CEB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14A1E67-5DB4-D06C-1991-87EE71A7056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9E5055E-5643-0D49-336F-FFD9A1E6D21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F57AA53-A8AD-2B32-E478-20D615580AD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261BD01-0F9F-0BB8-FFA3-167169D8148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D6EF38-9AA5-AA73-7708-23ED05B7DA3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91E962-21AA-49E1-822F-93DB9AD7E5E8}"/>
              </a:ext>
            </a:extLst>
          </p:cNvPr>
          <p:cNvSpPr txBox="1"/>
          <p:nvPr/>
        </p:nvSpPr>
        <p:spPr>
          <a:xfrm>
            <a:off x="1162944" y="2076417"/>
            <a:ext cx="29007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أَنْجَحَ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D3F2A552-E823-2851-9DAA-4EB832553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982" y="2104324"/>
            <a:ext cx="226850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6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اَلْعَمـى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47F1559-89C5-A5C3-D1C1-BB2AA03AF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604" y="4344757"/>
            <a:ext cx="2540704" cy="126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ذِرْوَةً</a:t>
            </a:r>
            <a:endParaRPr lang="fr-FR" altLang="fr-FR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458E91-2506-C665-8E7E-428CACDBD7A6}"/>
              </a:ext>
            </a:extLst>
          </p:cNvPr>
          <p:cNvSpPr txBox="1"/>
          <p:nvPr/>
        </p:nvSpPr>
        <p:spPr>
          <a:xfrm>
            <a:off x="1162945" y="4171919"/>
            <a:ext cx="29007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شَراسَةً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EF6ABF-6665-BF4D-B5D1-7821558632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53AB276-6507-C32B-55FE-1D0C0E9F04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E7BFEAE-003C-68E0-BE73-B923C95478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5DFC5A0-4337-600A-46C5-BA24A4ABBF6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0184EEB-1DFB-7BB8-8CDE-478A46EE467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558813F-A9B6-3EC3-5DBC-FEF78FF7E8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1892900-22B8-1907-97BD-D0C9DECD2D1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7B2615B-29B5-68FC-6C88-D3F6BE9EF5E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641B2-5F6E-CC24-3A9F-748C963BF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0E0540-8714-BD26-CFDE-A8C7FB2A324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2DB98B-966A-BD47-4F5A-4C00412EFBA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FF134E-1666-02B8-BEE1-42D58A9619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DFB9E8-6D07-1471-9C3B-F24DBF63E26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46D951-40CA-5F0D-E831-933BCD0E0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BAD609-2FA6-E900-02EC-7BD12F4A073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ستتذكرون بعض كلمات المعجم التي تعرفتم عليها في الأسابيع الماضية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0F1B4B-E939-A341-B994-CE5E18091E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574" y="1451285"/>
            <a:ext cx="6394911" cy="432119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09AF818-51B0-8805-D514-BF53F978B1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AA41B2A-7DCD-72B0-C9C0-219B6992E39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17B6F6E-1088-A0F6-F31D-46E2C3EFE2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D2C7859-7903-C47D-3B21-E3FF5148059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5043BC9-B86F-3475-6084-387C5700927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CE8F33D-D17D-018B-61BB-56B5BA909E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2A45DC5-E3B9-FA0C-8CD3-F227FAD1BD5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7F56AEA-7917-63C4-1651-F4D16BDF31A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52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FCC62-7292-A987-24DD-DB60ABFA5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94C000F-72E0-4475-DE7B-487337E48EA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712DBA-C306-54B9-A8A1-F5624D9FF5E6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CCBC95E-6F61-D71D-5553-458D7C4F15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36E7D54-1502-2EA3-300B-B33CE61891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8BD965D-3CBC-1CDA-85AF-4BA45DFE9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C86DBD-E8C7-4206-EBD8-4F56F521A543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يذكرني بالكلمة المناسبة للصورة؟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0F61BF2-1549-899D-D52E-F0CAC6781C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E7359B-8DE7-4798-475D-B957B49F2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337" y="2037244"/>
            <a:ext cx="2325015" cy="18323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E27654-412E-8908-E315-62F31DFE0D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1" y="4340933"/>
            <a:ext cx="2678474" cy="183239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39107C-C9EC-DED9-F97B-CFBE1F6160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0432" y="2037244"/>
            <a:ext cx="2223123" cy="183239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6E49E9-1666-0F73-A4D3-5D5747D5B6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0432" y="4340934"/>
            <a:ext cx="2297224" cy="166037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CAA5C03-D719-0070-6A79-94CD0E8FE34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707FDD9-FA5C-B4DA-CD58-8D4964DC1EA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CC6464F-F636-C3B9-8113-B4878DA49F9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2A6C9EEA-64AD-333B-F4F6-EBD74041375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C9C4B52-37C3-F9BC-B83B-0F4EDDC636A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ABADCB4-0F46-8A2C-E76B-BA6C02B7218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2CA32383-B5E5-C2BF-69FA-08B7A1DCF2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4063AF2-297A-355D-0514-BAC29951299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68334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CFF30-28DC-5AF1-5BA1-03CE69A4A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4F9D5AB-F676-9FFA-DAD5-4C5156C511D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0F99B6-8F51-4263-1B28-FD0524F9B14C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036FB2-8394-32C7-0270-0827055C413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E99307-EFEE-ECAE-DEFC-22F4A31D014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844342-BC9E-29E7-2C61-E027DC6AE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42E642-0CBB-0FE6-F73B-2A50E322EAE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B39532F-F9DA-65BD-B71C-6E01DF467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57" y="1685893"/>
            <a:ext cx="1920835" cy="151384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F7B40C-EE57-6C48-8157-499B52762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790" y="4168920"/>
            <a:ext cx="2678474" cy="183239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EF6D86-2324-4200-59BD-CAEF6C9C16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9213" y="1542953"/>
            <a:ext cx="1836657" cy="15138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424ED91-4506-D16C-04F8-249871532D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2954" y="4803352"/>
            <a:ext cx="2297224" cy="16603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92141BC-943B-6062-80F7-71B8E8353E3B}"/>
              </a:ext>
            </a:extLst>
          </p:cNvPr>
          <p:cNvSpPr txBox="1"/>
          <p:nvPr/>
        </p:nvSpPr>
        <p:spPr>
          <a:xfrm>
            <a:off x="929036" y="2862747"/>
            <a:ext cx="29007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اَللَّوْحَةُ </a:t>
            </a:r>
            <a:r>
              <a:rPr lang="ar-MA" sz="4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ﭐلْإِلِكْتْرونِيَّةُ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E72A33-9CE6-0E35-15B5-EDC945FED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097" y="1502707"/>
            <a:ext cx="226850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5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اِنْشَغَلَتْ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DF0CCA6-58B8-95D7-EAC0-4919602FD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0996" y="5297054"/>
            <a:ext cx="25407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اِسْتَلْقَتْ</a:t>
            </a:r>
            <a:r>
              <a:rPr kumimoji="0" lang="fr-FR" altLang="fr-FR" sz="7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D5471B-8CDB-3FD7-C1EC-3CAB4D74D3F7}"/>
              </a:ext>
            </a:extLst>
          </p:cNvPr>
          <p:cNvSpPr txBox="1"/>
          <p:nvPr/>
        </p:nvSpPr>
        <p:spPr>
          <a:xfrm>
            <a:off x="389430" y="4623450"/>
            <a:ext cx="2900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مُتَحَمِّسٌ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3510363-6EDE-28A1-CA89-D42DE8E5758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FAD99FD-28B5-D001-5D2B-C4547EB01D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4B3BA03-8AB5-D17C-D2F3-B29C4567D8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721153E-E0B5-7E67-1999-FCFAA971F1F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6E3B20A-C945-659E-78A5-0950201FE95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D3C5B7-6218-2807-B416-9D7109B14E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B4AAA8D-3BAE-5602-EE4E-6AAE899C2D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9C79119-9099-150A-1307-805AC633AC1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4266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CD7C3-AA26-66CC-5A28-56855C79F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CA9B36-F7E8-1624-37E1-1CE6D84BEB3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D344FE-9D70-DB36-C4CC-6F43F6E6BD32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D1422D-2FB8-9651-F4B9-9BC90F5437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879DF1-4D22-43E4-77E2-BD0B7C75B5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332E366-C79B-F43B-CDA5-0F416E20A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015A85-18A2-4D40-19A4-A2B83F444A00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B6A40F-B589-60AF-1C67-72F2FF87F668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اَللّاعِبُ ............... لِلْمُشارَكَةِ في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ﭐلْمُباراةِ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4C4DF57-E321-CAE6-A83A-B0B0766A926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74E70C3-41DC-3497-92A7-080B55D153B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982E839-D034-C238-D693-164200F0035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E461A47-E9E9-961B-7556-68357F962F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949134A-B4F6-290A-E88D-EB16B7FC29B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14DDB66-CBA3-95DF-2585-E4EBF0DFCBD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3AD475E-ACDD-EAC6-4391-606FCFA9983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B9D48FB-A3D3-2F81-844F-F0F74EC9E4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190B67D-5945-7F9A-2B98-B04C9D3FBB5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F9A1C2A-4592-1484-127D-DA57019AF6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86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1494-15A1-748F-5155-66A28640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4A0FDF-2347-755B-6CD2-06044FDA0A4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D2BD21-803C-9E28-B6EA-A12CD0495220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F421D2-F5C8-FA08-0854-6CFCD85BB1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EE88551-D112-B309-C6E3-39E06AF739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56E3DE-298D-F33F-2264-7733E6849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4CA058-416F-A0DA-A7BD-E943D39D278C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82B5BEF-93D0-BDBD-5453-ED9A9E68C9A2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اَللّاعِبُ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مُتَحَمِّسٌ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لِلْمُشارَكَةِ في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ﭐلْمُباراةِ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FF33E1-3487-E3D9-91E5-3BB47C69859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157FBC-1B3C-720E-F186-3EA8A63E678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C5B0EAB-D86E-5DD7-B0FF-0B243AABEB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0B4950B-E94B-ACE0-43B7-295C7AF776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7336707-BBA2-744B-0079-A811080E1B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B03F6D-FA4B-D591-444D-8A902323449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C9DC6D5-2467-B7D9-CC8C-68AEC627E3B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534721A-9B56-B8A9-5307-9C0802905DA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3ABF6F2-E8E3-FD62-6A45-627C0B5007D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1989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DC950-BA0C-F172-5CDF-BAAD648AD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38194ED-9E15-A944-8AC7-854CAC708F4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DA9840-6BEB-3E44-FDE5-B79A2E9F91AF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EE61A2-F364-B85B-BB20-74E06376A2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FD197E-437E-74E5-B0F4-13FE88ABB2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692EAA-3DD8-9E3A-82A2-9AF911097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C1F90F-314E-5114-BBA7-B7FDB311EB2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468CED-0E50-C80A-E5A5-68353F4B0C0B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 مَشْحونَةٌ 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بِـﭐلْكَهْرَباءِ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5BB473-8AE7-E682-D3CE-8A03BA25455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2345F67-3E8E-3F8D-4329-DB13EEE9965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4D58DB-7878-FEAD-D892-A1BD974BB51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6A7214F-C18E-E3A2-7CC9-9ED531BCAB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8CB96FB-B164-948D-E344-DD09E4A77E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5EC651E-EEBE-BC02-36CE-6335979BBD8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0C08426-E173-4386-DD3C-0AF80DED746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FE1283C-8B76-8B6B-D074-3BB46449010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1D9267E-D5AA-5D0D-DD20-1ECF882054C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5ED75AAE-A608-5CF1-5295-2451B047F4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894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6D510-C845-0CFA-92A1-A1D25D26C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7B9ED8-5516-A11F-CF76-25E939FAC5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AA92D2-1E88-CF47-6246-CAE688EAD469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DC3688-CA41-44BF-0F0B-3B30EEF033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13CE6B-D0CD-1E89-5E8C-03FF6DF9BA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CA5D8B4-A0E1-146D-744A-48A2838E5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45D15E-C050-1B26-4E72-E8BCF588C526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E5167D-DFC7-FC8E-A52D-237004D14FEF}"/>
              </a:ext>
            </a:extLst>
          </p:cNvPr>
          <p:cNvSpPr txBox="1"/>
          <p:nvPr/>
        </p:nvSpPr>
        <p:spPr>
          <a:xfrm>
            <a:off x="-163106" y="3613935"/>
            <a:ext cx="9307106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اَللَّوْحَةُ </a:t>
            </a:r>
            <a:r>
              <a:rPr lang="ar-MA" sz="36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ﭐلْإِلِكْتْرونِيَّةُ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مَشْحونَةٌ  </a:t>
            </a:r>
            <a:r>
              <a:rPr lang="ar-MA" sz="3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بِـﭐلْكَهْرَباءِ</a:t>
            </a: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A6496DF-0C10-A3AA-2E07-9C102491CD97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F7E7F19-9727-08B1-B956-C0911CD90AE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C1A0DF-0CC1-F4AE-9739-799D8FE8CE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7F7EB35-165E-AA91-791B-C0631D045DD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80A58E1-D3DD-5FA6-AB56-5ED76A4707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6D4C3A-FBB2-4B29-CAB3-C1CAF659807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7192051-F85F-4526-323C-E80225E0F42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4187833-B339-FAD6-F55D-5358B1BA006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2B94C55-69DB-3F59-C28E-FD7A44F5A734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2106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D24D-ECE6-7D39-60EA-0100E370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49F48B-4A97-7585-C112-6D06B38E6B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A22B46-B754-A0E2-452D-70ABDAE20E5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977130-21F7-CEF6-8CDA-1295DB7C02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CC2007-3DD2-01CF-9031-307F5F6F54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053A408-F5CE-F1E6-DB85-224E3FB85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C8BA9D-9F9E-B241-CCC8-F4C9E7BB49FD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85414D-F44E-7847-DAAF-4BE13AC220A2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ﭐلْمُعَلِّمَةُ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بِإِعْدادِ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ﭐلْحاسوبِ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B2CA83-2BF9-ACF2-123F-E488EF3FD0A4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B7FE07-6766-70DD-A632-1D2CA4C6A10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06835E3-76F0-665A-874B-2A39013C4EC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09ADA0A-11F0-3030-B024-4EB373DF75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2448E4A-A6B9-5D7D-DAF9-DD51C92D27D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F1C000-31F5-4A8E-B2D9-A85EDD0AC85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5B6352F-44EF-EB44-64C9-6154884044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3BED601-A008-BB78-465D-4E6DF99A17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2A1529-AD05-077E-9B54-4F9E83B0F00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A022680-D182-DBA9-8CD1-C8F8B85D37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889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3E482-3647-04B0-3D3E-941E2804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02CE88-0949-BEC4-97C1-A35158FA6CC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5FC9F2-B569-B62F-1C5B-EDE45D11EA7C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B3DEC-AB5A-2929-0828-B9F8675924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AE182C-5B02-64AE-DABD-2C9F7A450F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3B87A-2798-B858-BFD2-B679C3764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26FD38-8473-E041-952E-DAD54973269E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9BFC81-4F68-AD7F-7596-14E6200F5CAF}"/>
              </a:ext>
            </a:extLst>
          </p:cNvPr>
          <p:cNvSpPr txBox="1"/>
          <p:nvPr/>
        </p:nvSpPr>
        <p:spPr>
          <a:xfrm>
            <a:off x="-163106" y="3613935"/>
            <a:ext cx="9307106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اِنْشَغَلَتِ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ﭐلْمُعَلِّمَةُ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بِإِعْدادِ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ﭐلْحاسوبِ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917039-08EB-35EC-7648-8F99B9ADF78C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5ECAED8-953B-4C1A-FBEA-A3FEB96E42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961585C-FC1B-0C53-9602-22392D7CC94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5F27B39-393D-3D90-02B9-C252337B7E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CBDBBF-F272-68BA-C026-2BA40AF355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93CB1F5-EBC7-76FA-2785-5A6FA685C18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ADED109-2B98-ECF9-34AB-78A3A87CF2B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D07788F-FE60-BD1E-6861-225A92B335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9E684A-6FD3-5977-6452-35108B3329E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2417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B7AD-F547-5A08-72CC-CA50147A2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0B4FFF5-267D-74CD-F86F-E5503FCC2F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98C799-B522-CEBB-8DEE-60182B45EFC8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54B4036-1C66-8360-1D60-E6E568BCB3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B19F8C-7413-93EC-B882-45824A58C2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CDF993-FDD5-40E5-9E77-6515969B4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1F17C8-01C6-1895-C5D6-5367708EB817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التالية بالكلمة المناسبة؟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0714C2-EEF8-C688-5314-DC43093F9DFC}"/>
              </a:ext>
            </a:extLst>
          </p:cNvPr>
          <p:cNvSpPr txBox="1"/>
          <p:nvPr/>
        </p:nvSpPr>
        <p:spPr>
          <a:xfrm>
            <a:off x="950077" y="3631107"/>
            <a:ext cx="7210832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ﭐلْجَدَّةُ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ﭐلزَّرْبِيَّةِ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وَنامَتْ.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3A5140-B07D-7F93-6294-0000D582FA21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1193B7-9A0C-CD96-5B12-15419DBCA6B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9555526-27D5-0E3A-9AB1-5FC8F897C6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EB77ECD-34E5-0540-6AE2-5521921418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2509498-213A-EAA0-65FF-A918EBFED1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35ABF-5873-12E3-F3FB-3B124D8E11D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C548CC1-4D4E-686B-F994-3E413F9C4A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EF078D2-A14D-A5FD-038A-E43C13FE35D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E91CEC-E4FF-6548-D06A-F971168F6C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AC742748-79F4-DD18-8B2F-91BEA532F0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48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53A9-0A66-A3A2-7C90-9BB86B22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218E9D2-A72E-9B7A-5B51-E30417B1D73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AE453F-A48D-BA27-3F62-FFC880C7A642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64380F-D424-0532-F8F1-B5344B1585A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FBE776-45B7-E572-61EE-29ABF48CCE4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7C2D5E-277D-C23A-CC6A-978F74BB9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D02C8A-2BD8-0633-0FD1-43102A078DBF}"/>
              </a:ext>
            </a:extLst>
          </p:cNvPr>
          <p:cNvSpPr txBox="1"/>
          <p:nvPr/>
        </p:nvSpPr>
        <p:spPr>
          <a:xfrm>
            <a:off x="422071" y="490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لِنُصَحح،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DAF2FC-D14A-021F-3602-6BB104898C10}"/>
              </a:ext>
            </a:extLst>
          </p:cNvPr>
          <p:cNvSpPr txBox="1"/>
          <p:nvPr/>
        </p:nvSpPr>
        <p:spPr>
          <a:xfrm>
            <a:off x="-163106" y="3613935"/>
            <a:ext cx="9307106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اِسْتَلْقَتِ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ﭐلْجَدَّةُ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ﭐلزَّرْبِيَّةِ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وَنامَتْ.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D81C4E-BC5E-5370-B498-909C30F0B0A0}"/>
              </a:ext>
            </a:extLst>
          </p:cNvPr>
          <p:cNvSpPr/>
          <p:nvPr/>
        </p:nvSpPr>
        <p:spPr>
          <a:xfrm>
            <a:off x="583096" y="3552010"/>
            <a:ext cx="8171473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BEB0708-0A9F-A396-F20C-401C50653EE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D91ACF5-6695-6225-86B4-A8F1B5928DC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164E338-25C4-1159-E31B-A691D58C6C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B4CD471-5AFF-553A-0D8A-00CD220D1F7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9D61CB-243A-0546-CFAA-B59E6B82FBC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30E7868-F519-C487-1D42-C0E963A9E9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838DCEF-D9A2-F20D-D422-56BF487DDA1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F0BF1F-15C1-1312-A203-01FA33719AA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1939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008F4-0846-855F-6B9E-D1FB9B3B5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8DB95C1-7BDA-2AD4-ABAF-C0CF66FAA1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3332BA1-D305-3188-96E5-C103CA28F0C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374F401-8EE3-738F-48C0-DA4E75CEF13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1BB76E6-4EE2-0F30-A91E-7523A3E4D8E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A87C0E1-9493-E88F-861A-77EAB30576CD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C5E6D71-7A02-0E66-94A3-E1DD31C9367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F2432C50-C348-3A81-B5D7-B0828BFEA81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AD7D82E-C588-30CA-7710-6A35BE3FAF6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B21E32B6-DDEB-818C-A6CA-4490AE7E1533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24FE9A6-2AF6-F8CC-A8E2-57D6C38E9F50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CF22C39-8D0C-7C16-EF24-8EB2043A9E3F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7D8889C-9B56-2950-9C63-28CEEBB37E7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9FB80555-1C01-726B-88F7-2E2FD01215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DA9AABE-45E1-BED9-B1B7-F70A12419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BE0473F-5602-203E-9EA9-B24F1B043A5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791D24A-A577-F267-3920-08A22F00ED7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60026C90-971C-43C8-FD03-047F6D6ACA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59CC0D8B-081F-01B9-02BE-AFABAAAC3C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BE3116B-EC15-0D4F-38B3-917EEBB6D46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B683-7EE6-4D58-E2F5-1D6C7ED5E1E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41B4DCDD-4C9D-1B85-E599-309104575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3B5B94D8-E5DB-163B-2AE3-CE9C4A18CC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7ACBDE94-BE2A-37F9-1DFC-09911401FAD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430BBE9-F56C-3A2E-7617-E2266873D481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84E2A8D8-1B8D-75E1-4845-7BC056D2CB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2C8A88D-E9FE-8B3A-F71D-624CDA5792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D8AE87B6-4A46-830E-442F-02503195362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A1F9711-853E-1BF0-704B-4A24542E1C6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96DFC9A2-BDE4-656C-5432-8092F25151E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115E6EE-222F-9F82-A7F2-B36CA503BDA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7471509-95AE-B0B5-9289-72C77543764E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C3759C-990B-190F-393E-F7FE3ACF20B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9F833851-02EA-B2D8-D6FF-2030FD83BF3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EDB8469-52BD-AD7D-07F3-9EB94976E85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C6FF194E-298C-1530-0383-2B6C914E5A1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3C9EC19-1006-E438-85A7-AE54E2E87C4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442FDA5-FAD9-100A-DD61-DBE28F5DB75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F74654F-11F2-CADC-A438-09597565F2B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FF0B680-99D7-5C7E-9B19-AA5743E9CC9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29AB287-6AC8-259B-BA25-C70B637C0C1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9D3B55C-98C8-8868-A286-83D86BA023FA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8DB940A-9680-19FB-2939-1A6C2CCDB7F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95EB07F-506C-55EC-8C17-8B036CD6DB52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EDEA555-EF75-CF68-E6B3-819DE206BD4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6CCAFC7F-EC64-2131-4314-23CB79A4A32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17BAD5F-92CD-E08D-9A5C-E704DE9606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83A8A9DE-C16B-CB8F-716F-DE32917347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5A1188EB-CE26-47B6-0E40-678F60B47779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E674412E-332B-9F10-3317-DAA4A807C027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22EDD60-8CBE-1488-34A0-A0FDAA209C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9D8F29E-9A47-B02E-E13F-84FF7E0294A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5562C16-AAF8-946C-2DEA-0AC29F82961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AC0A4B7-A11B-C10D-19D5-A8BD9DB91FE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5848332-CB3E-7B66-45A0-C9E9EDDC665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A6D4E4-C1CF-254F-40A9-C81F66A008B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62C79D-83CB-3D06-A687-C0ED8340338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الطلاقة 1/2</a:t>
            </a:r>
          </a:p>
        </p:txBody>
      </p:sp>
    </p:spTree>
    <p:extLst>
      <p:ext uri="{BB962C8B-B14F-4D97-AF65-F5344CB8AC3E}">
        <p14:creationId xmlns:p14="http://schemas.microsoft.com/office/powerpoint/2010/main" val="32269548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D5E86C29-21C8-DC38-8FA9-02E797466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376426"/>
              </p:ext>
            </p:extLst>
          </p:nvPr>
        </p:nvGraphicFramePr>
        <p:xfrm>
          <a:off x="546422" y="1812424"/>
          <a:ext cx="7826480" cy="435568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65296">
                  <a:extLst>
                    <a:ext uri="{9D8B030D-6E8A-4147-A177-3AD203B41FA5}">
                      <a16:colId xmlns:a16="http://schemas.microsoft.com/office/drawing/2014/main" val="135407038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89296916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4047313338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428971860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791531231"/>
                    </a:ext>
                  </a:extLst>
                </a:gridCol>
              </a:tblGrid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طَمَشَ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مَعُرَ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لَيْشاً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ليقارٌ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ذَماسٌ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33916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قَوْرٌ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ماكَ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سَخِلَ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كَجَرٌ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فَطَّ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74534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رَزِطَ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فاعَ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ليباً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جَظى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يَمْطٍ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551462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مُتارِحٌ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جَكّالَةٌ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مِجْقَمَةٌ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تَهَلُّفٌ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تَمَزَّدَ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971025"/>
                  </a:ext>
                </a:extLst>
              </a:tr>
            </a:tbl>
          </a:graphicData>
        </a:graphic>
      </p:graphicFrame>
      <p:grpSp>
        <p:nvGrpSpPr>
          <p:cNvPr id="2" name="Groupe 1">
            <a:extLst>
              <a:ext uri="{FF2B5EF4-FFF2-40B4-BE49-F238E27FC236}">
                <a16:creationId xmlns:a16="http://schemas.microsoft.com/office/drawing/2014/main" id="{440EADE3-BA1D-4564-947E-B3FDA8F9F6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A3F2C30-119D-1C18-719F-8F9D64034D9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266D515-6143-3807-ADD4-467CC0D262A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50BE182-4814-32FA-B628-A454DCD366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5498D92-E731-1EB8-E313-95CF1F03DA9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E4A40EF-2B82-3782-C869-9C70421062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DFA1B30-606A-54DD-D116-A975678A8C5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33DBE40-53DD-1AAE-1F8F-1808E7A26DC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0032E9D-86AF-B16C-1694-F657C50081B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BD958-9FA7-0005-6BCA-19E11CD4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9B798B6-A651-3308-FE76-B16B0A6FF4C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E3F0BD-1B8C-0E05-32EE-725AA80E3B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EA5EE0-B68A-EFEB-2CAD-8501FE6133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89FBC5-B591-BA15-5152-2E7FC5C843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4E8A3A2-0F14-D149-A424-483DDFD8D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633821-457F-6894-DA04-07F3167361B9}"/>
              </a:ext>
            </a:extLst>
          </p:cNvPr>
          <p:cNvSpPr txBox="1"/>
          <p:nvPr/>
        </p:nvSpPr>
        <p:spPr>
          <a:xfrm>
            <a:off x="422071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سيأتي منكم اثنان للقراءة بالتناوب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الأكثر تعثرا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08FE164-7AC7-70D5-2F75-518C466D6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72050"/>
              </p:ext>
            </p:extLst>
          </p:nvPr>
        </p:nvGraphicFramePr>
        <p:xfrm>
          <a:off x="658760" y="1997954"/>
          <a:ext cx="7826480" cy="435568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65296">
                  <a:extLst>
                    <a:ext uri="{9D8B030D-6E8A-4147-A177-3AD203B41FA5}">
                      <a16:colId xmlns:a16="http://schemas.microsoft.com/office/drawing/2014/main" val="135407038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89296916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4047313338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428971860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791531231"/>
                    </a:ext>
                  </a:extLst>
                </a:gridCol>
              </a:tblGrid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طَمَشَ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مَعُرَ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لَيْشاً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ليقارٌ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ذَماسٌ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33916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قَوْرٌ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ماكَ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سَخِلَ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كَجَرٌ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فَطَّ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74534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رَزِطَ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فاعَ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ليباً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جَظى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يَمْطٍ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551462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مُتارِحٌ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جَكّالَةٌ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مِجْقَمَةٌ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تَهَلُّفٌ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تَمَزَّدَ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971025"/>
                  </a:ext>
                </a:extLst>
              </a:tr>
            </a:tbl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79A83A77-01A3-488A-8038-744D6370A43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DB4E561-3ADE-677A-0922-9A232D8D39B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85E6834-6F38-1967-B352-12D0255C74C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F997FF5-F4F2-EA15-C401-4E4F6C4514A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6F8205E-ADC6-05C5-89FD-2371CBD6A9A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C2E655-98D2-8A48-DFEF-B4DFF46E92A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E97EC9-0E34-628A-02AE-96A9570250C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C96142-3071-DCCD-926D-019A8AF92FC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D9A03AF-2F62-4A56-F824-71C5CC4609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084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62D27-F1C4-71CB-7E1B-4AEC0D24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ACBECE9-0D89-C22E-187D-D8D53A9F7E0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ECC1DF9-5DFE-F9A7-B473-2111804F7BC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D80313-E618-E082-2039-E34A9DE469D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14AF53C-D0E6-57B1-21DE-8E345BD83A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86BD1A-B500-56D3-994F-EE124097F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8BA2EB1-DAE4-5462-81E9-DB9B723A556A}"/>
              </a:ext>
            </a:extLst>
          </p:cNvPr>
          <p:cNvSpPr txBox="1"/>
          <p:nvPr/>
        </p:nvSpPr>
        <p:spPr>
          <a:xfrm>
            <a:off x="422071" y="420561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الأكثر تعثرا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6B1BDB2-F408-E27F-5D5D-98131BAA0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445408"/>
              </p:ext>
            </p:extLst>
          </p:nvPr>
        </p:nvGraphicFramePr>
        <p:xfrm>
          <a:off x="658760" y="1997954"/>
          <a:ext cx="7826480" cy="435568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65296">
                  <a:extLst>
                    <a:ext uri="{9D8B030D-6E8A-4147-A177-3AD203B41FA5}">
                      <a16:colId xmlns:a16="http://schemas.microsoft.com/office/drawing/2014/main" val="135407038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892969167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4047313338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2428971860"/>
                    </a:ext>
                  </a:extLst>
                </a:gridCol>
                <a:gridCol w="1565296">
                  <a:extLst>
                    <a:ext uri="{9D8B030D-6E8A-4147-A177-3AD203B41FA5}">
                      <a16:colId xmlns:a16="http://schemas.microsoft.com/office/drawing/2014/main" val="791531231"/>
                    </a:ext>
                  </a:extLst>
                </a:gridCol>
              </a:tblGrid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يَبْتِسُ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مُكْنِطٌ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سِعانٍ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مَنْحَشٌ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غارَتَ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33916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ضَمَطَ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صَمَظَ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ظَمَطَ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سَفَشَ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شَفَسَ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74534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داضَ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ضادَ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زَرَغَ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عَرَزَ</a:t>
                      </a:r>
                      <a:endParaRPr lang="fr-FR" sz="5400" b="1" kern="12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ذَوْدٌ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551462"/>
                  </a:ext>
                </a:extLst>
              </a:tr>
              <a:tr h="1088922"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تَمَزَّدَ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ثَباكٍ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تَفاشَعَ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اِغْتَمَظَ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مُهْتَجِذٌ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971025"/>
                  </a:ext>
                </a:extLst>
              </a:tr>
            </a:tbl>
          </a:graphicData>
        </a:graphic>
      </p:graphicFrame>
      <p:grpSp>
        <p:nvGrpSpPr>
          <p:cNvPr id="9" name="Groupe 8">
            <a:extLst>
              <a:ext uri="{FF2B5EF4-FFF2-40B4-BE49-F238E27FC236}">
                <a16:creationId xmlns:a16="http://schemas.microsoft.com/office/drawing/2014/main" id="{DDCF7F86-2C4A-157C-2FC6-344F01E420B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69C0EDB-D8B9-9B2A-4717-D0C7909B93F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85386BB-E90A-1957-A3E0-65040208034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FDA1C72-C0F1-0928-92EE-B0C1525536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AED6241-9693-97BE-9A1B-EB2232302A0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10B9BDA-2429-2495-EA65-233E8F50983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0DFBE27-DD25-9603-7768-847135D9D9F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61CB8AA-8C7C-99B8-BC6D-DA29520C6BA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68CD82B-2ECA-EDB8-061D-7D7F41D40A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415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C1C7C-4932-350A-BCCC-642CB54E0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F4D17B-117D-71EF-4E21-332909FF65F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260613B-BC97-0D68-B32B-F02A359AF72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008CD7-161E-C21C-C485-20B77EEB15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DC7F401-FFE9-5804-B626-2FC25E1C5F85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2974CA0F-3C13-7A2B-8D30-C7258701D591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0F1FBF0-1AC9-3368-4239-DEAF4961D0A9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47F8D76-C6E9-10FF-2F0B-3BC78165D3F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6ABE4-9420-C007-CB9D-E55528C111CD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DB5C7DA-2CD3-209F-45DC-13EC1E837B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CA132CA0-FE55-1575-38B5-675641F8D1F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9BDBB5A1-7269-BC94-1AA0-BD6A4F1565A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EE29B51-17DC-DB1E-745E-63720B1D841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24E2B49C-CBE1-4AE9-0236-7B043F2F8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E192E7C-A184-2EE3-2AF6-4025F2E8F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A54CCC-54E2-39E4-491B-8D84A896418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5B61BE7-66D8-CD0B-D4F8-04D0FF1AA9F1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5FA492A-C6E9-6715-61C8-86D67EC5B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7E5719-5BCE-FC87-BB51-66F1778FBB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5222F6-39F3-402B-3061-7A59980D658E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3C9BF92-FD6C-C887-5EFB-5A47E165780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8C09178-C6B0-7869-990A-E7C562C1B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2AC650D-AC4B-F5EF-B6AA-25B0A5E98D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88900E0-5196-DCC7-7258-4FEC2A67D9B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6A9C7B0-2D4A-97E4-6AF6-124A9085EDC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5D63EA7C-4BE5-425D-C941-909A66FC1C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0E6DA93-EA33-AB09-07EA-BE2716D2AB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084A762-043F-7A2E-EC0C-14B1ADCC861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4949C287-0EE0-DFEC-6F69-80D115E50AB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8CBF1C84-98B0-063B-A214-1A46ACAA5D7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345622-1E1D-271E-37C4-66218D51F0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86D308E-B4BA-DCFF-297D-F6AE66E6079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1D61077-4B7F-8399-F700-B61C06A6906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A7A441E-B86B-4788-9CE0-ED3591E5C97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0D9AAD4-8233-3BE0-B67B-100831FDFCA8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BC3898F-02BE-64DB-5D5D-31BCB0B8CC9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56EEDBAC-78F2-01CC-02E7-A336DCD5378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1CE185F-5423-F1A2-0DC4-52E662AED0B0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E11E21F-6379-EB79-25C9-3E884CA5281F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7AC2E2D-CF05-0216-C484-9E963E1D47E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D243E222-4ACE-A6B7-06FC-77C37FE51D8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B121E84-DF88-D65C-7377-AB0AD7C39D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2860E3E-CD52-95AD-03FD-E0194537BF9D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C316442-4905-AAA7-4364-A6C2F70D5ED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98D0BADF-F437-3289-64D0-9FA926ED33B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FFA6938-9092-9B95-D8A5-4A111A129607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4F1695B-53F3-F756-028A-39910F7DB375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87156EB-AB0E-9FCB-DCB9-475CFCFE7C8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F2DA993-2DB9-0E6E-38E4-4B814F86E37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25178E0-25E7-2384-D961-9EC3E30F51B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5187177-A35E-94E7-15BF-4C9A4EFA20A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EA17D689-3547-28A7-94EB-E4C8E1C0003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F492CA-867E-76F4-1A48-A456CFED84F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176587D-466B-8AFF-1EE4-909F711F032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C92C047-DB99-E35B-C299-3CC60C034E76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C7BE802A-4916-3ECC-2056-00BD1A00C3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E7CB8C-F2ED-7B53-4BBA-B2E833EF79A8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الطلاقة 2/2</a:t>
            </a:r>
          </a:p>
        </p:txBody>
      </p:sp>
    </p:spTree>
    <p:extLst>
      <p:ext uri="{BB962C8B-B14F-4D97-AF65-F5344CB8AC3E}">
        <p14:creationId xmlns:p14="http://schemas.microsoft.com/office/powerpoint/2010/main" val="16164577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DA483-8DCB-81BC-433D-7E476F11E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DE7F12-CD90-4004-51ED-81308FAA738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DD7CA3-9767-5395-57A5-E86BDD3CE1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1BCB42-D6CD-1467-B291-39655DB71D5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F4F42C-A23C-CD2A-24FB-D8D864C2AE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74CFA4-670E-8921-10A4-EDE28A1C8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BDE72-87B8-7574-B43D-EBFEE0ADF18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فقرات بدقة واسترسال.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5507E0-7B70-9120-F70B-32FC6088CC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2124" y="1933095"/>
            <a:ext cx="5778044" cy="3904363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B48B7FE-3F5F-0B05-DA36-21B2310671E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131672D-4E9A-6632-E3FC-17470D4516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924951-E6EA-ABF6-97D5-D9454EF028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21B5F0E-CCE4-D366-3783-303D67A0291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1017AEC-21BE-36AD-A5D2-DF99DFE8FE9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AC3F4AD-63BB-107E-7AAB-19169790D95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46719E2-5943-3225-7A89-281E1C8EC2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2E14F0-34DA-88A6-86AA-706F7C7F1A0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95420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B1FE0-8911-8FC5-9693-D9702CEE1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F911E66-E97F-4A36-C75D-FEFAF9A1F10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F68FA26-DEF9-3D0D-A077-2831F7460E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B8C7E71-FF5A-05A8-52D1-0A979C36E5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A35067-EE9C-8D37-6F1E-24FD02DB2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1D6B272-8424-B19B-D61C-6023A24AB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612479-AF55-B106-0E20-849561028E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2E245D-4AF8-B6A2-A08B-600FD06FC965}"/>
              </a:ext>
            </a:extLst>
          </p:cNvPr>
          <p:cNvSpPr txBox="1"/>
          <p:nvPr/>
        </p:nvSpPr>
        <p:spPr>
          <a:xfrm>
            <a:off x="1762539" y="1672278"/>
            <a:ext cx="5565913" cy="39651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في قَرْيَتِنا رَاعٍ مُجِدٌّ.</a:t>
            </a:r>
          </a:p>
          <a:p>
            <a:r>
              <a:rPr lang="ar-MA" dirty="0"/>
              <a:t>يَقودُ قَطيعَهُ كُلَّ صَباحٍ إِلى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لْمَراعي</a:t>
            </a:r>
            <a:r>
              <a:rPr lang="ar-MA" dirty="0"/>
              <a:t>.</a:t>
            </a:r>
          </a:p>
          <a:p>
            <a:r>
              <a:rPr lang="ar-MA" dirty="0"/>
              <a:t>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لْمَساءِ</a:t>
            </a:r>
            <a:r>
              <a:rPr lang="ar-MA" dirty="0"/>
              <a:t> يَعودُ بِها إِلى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لْحَظيرَةِ</a:t>
            </a:r>
            <a:r>
              <a:rPr lang="ar-MA" dirty="0"/>
              <a:t>.</a:t>
            </a:r>
          </a:p>
          <a:p>
            <a:r>
              <a:rPr lang="ar-MA" dirty="0"/>
              <a:t>أَحْبَبْتُ عَمَلَهُ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لَّذِي</a:t>
            </a:r>
            <a:r>
              <a:rPr lang="ar-MA" dirty="0"/>
              <a:t> يَحْتاجُ لِ</a:t>
            </a:r>
            <a:r>
              <a:rPr lang="ar-MA" dirty="0">
                <a:solidFill>
                  <a:schemeClr val="bg1">
                    <a:lumMod val="75000"/>
                  </a:schemeClr>
                </a:solidFill>
              </a:rPr>
              <a:t>ل</a:t>
            </a:r>
            <a:r>
              <a:rPr lang="ar-MA" dirty="0"/>
              <a:t>صَّبْرِ.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1E46852-2565-D5F2-2F83-E00A9A4DC26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0198232-C286-B4B4-CB1D-2AF6E2D08A0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395B670-E8F5-284A-1037-D65EE368E90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CF0CDED-BC0B-D808-62F3-613EB99963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FD77367-13BB-D4CE-1F28-3C34F6A309C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D4B5FCC-A243-0F61-51B1-59CEC0B0CE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EAE4F7-9319-E727-40AA-EF1ED710F70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4B2882-82B8-4B83-680A-2917DE87D76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5E92FD7-EF58-476C-7B54-8D59393236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854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3F746-14F2-2566-7532-89BDF0449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8C068C-B3A9-4B74-AF9B-7C20E9EBBB0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7A168A-12A5-074F-4A4A-0C5E0197902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6F60D0-06B6-67A6-7EF6-28CC01F19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95A1C48-2E51-0B8B-A8AA-FF9CCC1551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B6B3D4-3A21-B251-9015-443BD64EF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378282-9920-8F39-18FC-739440907305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CF7F5A-0D49-FB02-D2DA-47F788AB2BF3}"/>
              </a:ext>
            </a:extLst>
          </p:cNvPr>
          <p:cNvSpPr txBox="1"/>
          <p:nvPr/>
        </p:nvSpPr>
        <p:spPr>
          <a:xfrm>
            <a:off x="1762539" y="1672278"/>
            <a:ext cx="5565913" cy="39651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في قَرْيَتِنا رَاعٍ مُجِدٌّ.</a:t>
            </a:r>
          </a:p>
          <a:p>
            <a:r>
              <a:rPr lang="ar-MA" dirty="0"/>
              <a:t>يَقودُ قَطيعَهُ كُلَّ صَباحٍ إِلى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لْمَراعي</a:t>
            </a:r>
            <a:r>
              <a:rPr lang="ar-MA" dirty="0"/>
              <a:t>.</a:t>
            </a:r>
          </a:p>
          <a:p>
            <a:r>
              <a:rPr lang="ar-MA" dirty="0"/>
              <a:t>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لْمَساءِ</a:t>
            </a:r>
            <a:r>
              <a:rPr lang="ar-MA" dirty="0"/>
              <a:t> يَعودُ بِها إِلى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لْحَظيرَةِ</a:t>
            </a:r>
            <a:r>
              <a:rPr lang="ar-MA" dirty="0"/>
              <a:t>.</a:t>
            </a:r>
          </a:p>
          <a:p>
            <a:r>
              <a:rPr lang="ar-MA" dirty="0"/>
              <a:t>أَحْبَبْتُ عَمَلَهُ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لَّذِي</a:t>
            </a:r>
            <a:r>
              <a:rPr lang="ar-MA" dirty="0"/>
              <a:t> يَحْتاجُ لِ</a:t>
            </a:r>
            <a:r>
              <a:rPr lang="ar-MA" dirty="0">
                <a:solidFill>
                  <a:schemeClr val="bg1">
                    <a:lumMod val="75000"/>
                  </a:schemeClr>
                </a:solidFill>
              </a:rPr>
              <a:t>ل</a:t>
            </a:r>
            <a:r>
              <a:rPr lang="ar-MA" dirty="0"/>
              <a:t>صَّبْرِ.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DD9760A-1DFA-5028-9288-8DC9D7459E9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29B60B5-8797-7292-B866-B3502142DA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3F4436C-E6BC-0679-EABF-3276F8B671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4047D2C-9486-52A7-20A9-8E5AB8BB936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BA1E271-43FC-AC4C-5627-36555B15463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C7F5981-FCAF-D0D2-96E4-A6996271B2E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3E3A1E0-805A-9FBF-9E27-4E530D81B19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050333-7500-98B3-CBA0-D145B0FD5FC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F84A222-45A8-6DCC-4A5C-A6E403BD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09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4DDE6-5705-FFB5-5F01-A40A9648B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676627-EDD5-1EEC-9460-D4985D13E18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627C7A0-D20B-382D-38B4-94B7529123D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D76458-3304-B29A-B394-3B3EBE7854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8B0786-ECB2-0181-3579-A7B01F27487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DB3E4C-05A7-86EF-9860-91D5E2B5E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855AE6-131A-B36F-76E1-49678E37B06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CA76D5-F6A7-7F37-D9A4-5ED54D0EC3BD}"/>
              </a:ext>
            </a:extLst>
          </p:cNvPr>
          <p:cNvSpPr txBox="1"/>
          <p:nvPr/>
        </p:nvSpPr>
        <p:spPr>
          <a:xfrm>
            <a:off x="1762539" y="1672278"/>
            <a:ext cx="5565913" cy="396518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ذَهَبَتْ أُسْرَةُ خالِدٍ لِ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ل</a:t>
            </a:r>
            <a:r>
              <a:rPr lang="ar-MA" dirty="0"/>
              <a:t>نُّزْهَةِ 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لشّاطِئِ</a:t>
            </a:r>
            <a:r>
              <a:rPr lang="ar-MA" dirty="0"/>
              <a:t>.</a:t>
            </a:r>
          </a:p>
          <a:p>
            <a:r>
              <a:rPr lang="ar-MA" dirty="0"/>
              <a:t>وَقَفَ خالِدٌ يَتَأَمَّلُ مَنْظَرَ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لْبَحْرِ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لْجَميلِ</a:t>
            </a:r>
            <a:r>
              <a:rPr lang="ar-MA" dirty="0"/>
              <a:t>.</a:t>
            </a:r>
          </a:p>
          <a:p>
            <a:r>
              <a:rPr lang="ar-MA" dirty="0" err="1"/>
              <a:t>رَأی</a:t>
            </a:r>
            <a:r>
              <a:rPr lang="ar-MA" dirty="0"/>
              <a:t> وَلَ</a:t>
            </a:r>
            <a:r>
              <a:rPr lang="ar-MA" dirty="0">
                <a:solidFill>
                  <a:srgbClr val="FF0000"/>
                </a:solidFill>
              </a:rPr>
              <a:t>داً</a:t>
            </a:r>
            <a:r>
              <a:rPr lang="ar-MA" dirty="0"/>
              <a:t> يَرْمي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لنُّفاياتِ</a:t>
            </a:r>
            <a:r>
              <a:rPr lang="ar-MA" dirty="0"/>
              <a:t> 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لْبَحْرِ</a:t>
            </a:r>
            <a:r>
              <a:rPr lang="ar-MA" dirty="0"/>
              <a:t>.</a:t>
            </a:r>
          </a:p>
          <a:p>
            <a:r>
              <a:rPr lang="ar-MA" dirty="0"/>
              <a:t>صاحَ مُسْتَنْكِ</a:t>
            </a:r>
            <a:r>
              <a:rPr lang="ar-MA" dirty="0">
                <a:solidFill>
                  <a:srgbClr val="FF0000"/>
                </a:solidFill>
              </a:rPr>
              <a:t>راً</a:t>
            </a:r>
            <a:r>
              <a:rPr lang="ar-MA" dirty="0"/>
              <a:t> : ما أَقْبَحَ هَذا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لْعَمَلَ</a:t>
            </a:r>
            <a:r>
              <a:rPr lang="ar-MA" dirty="0"/>
              <a:t>!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137F6C6-5955-D339-47EB-4437821BC816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3C16FAB-13F3-85F5-7727-EB698646F5A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2463F45-B5FF-9776-719A-BAFD762F51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1BD0283-7786-4E58-4429-8F5AF5919C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4A9324-B781-F005-D681-1DD279E7F99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C1F211D-DA20-8144-3D1C-B81C0EE4506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36C1585-ABB8-9C3D-413C-AC3D0184327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B9817A-5ECD-A7FC-6939-2882A1C2C0B1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BEA1F86-D153-D22F-8BB7-AF2B5BD9731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287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482D7-3FC0-695F-76A8-ED6D68616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B222006-8CB9-65CA-924B-0E0C5076C50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A30FB8-163A-CD9A-773D-8C411E73C3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6460FE4-2926-0673-D9B3-B6E581F2C5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C93680-490C-98AB-5F6E-7D600512F0A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766433E-55E8-4A6A-58CE-41368F796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4C889D-DF04-F86E-0F20-954A23FAFF1C}"/>
              </a:ext>
            </a:extLst>
          </p:cNvPr>
          <p:cNvSpPr txBox="1"/>
          <p:nvPr/>
        </p:nvSpPr>
        <p:spPr>
          <a:xfrm>
            <a:off x="422071" y="504358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1BB864-6AEA-ED8F-C7FD-4B4C98188EAF}"/>
              </a:ext>
            </a:extLst>
          </p:cNvPr>
          <p:cNvSpPr txBox="1"/>
          <p:nvPr/>
        </p:nvSpPr>
        <p:spPr>
          <a:xfrm>
            <a:off x="1762539" y="1672278"/>
            <a:ext cx="5565913" cy="396518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ذَهَبَتْ أُسْرَةُ خالِدٍ لِ</a:t>
            </a:r>
            <a:r>
              <a:rPr lang="ar-MA" dirty="0">
                <a:solidFill>
                  <a:schemeClr val="bg1">
                    <a:lumMod val="75000"/>
                  </a:schemeClr>
                </a:solidFill>
              </a:rPr>
              <a:t>ل</a:t>
            </a:r>
            <a:r>
              <a:rPr lang="ar-MA" dirty="0"/>
              <a:t>نُّزْهَةِ 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لشّاطِئِ</a:t>
            </a:r>
            <a:r>
              <a:rPr lang="ar-MA" dirty="0"/>
              <a:t>.</a:t>
            </a:r>
          </a:p>
          <a:p>
            <a:r>
              <a:rPr lang="ar-MA" dirty="0"/>
              <a:t>وَقَفَ خالِدٌ يَتَأَمَّلُ مَنْظَرَ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لْبَحْرِ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لْجَميلِ</a:t>
            </a:r>
            <a:r>
              <a:rPr lang="ar-MA" dirty="0"/>
              <a:t>.</a:t>
            </a:r>
          </a:p>
          <a:p>
            <a:r>
              <a:rPr lang="ar-MA" dirty="0" err="1"/>
              <a:t>رَأی</a:t>
            </a:r>
            <a:r>
              <a:rPr lang="ar-MA" dirty="0"/>
              <a:t> وَلَ</a:t>
            </a:r>
            <a:r>
              <a:rPr lang="ar-MA" dirty="0">
                <a:solidFill>
                  <a:srgbClr val="FF0000"/>
                </a:solidFill>
              </a:rPr>
              <a:t>داً</a:t>
            </a:r>
            <a:r>
              <a:rPr lang="ar-MA" dirty="0"/>
              <a:t> يَرْمي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لنُّفاياتِ</a:t>
            </a:r>
            <a:r>
              <a:rPr lang="ar-MA" dirty="0"/>
              <a:t> في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لْبَحْرِ</a:t>
            </a:r>
            <a:r>
              <a:rPr lang="ar-MA" dirty="0"/>
              <a:t>.</a:t>
            </a:r>
          </a:p>
          <a:p>
            <a:r>
              <a:rPr lang="ar-MA" dirty="0"/>
              <a:t>صاحَ مُسْتَنْكِ</a:t>
            </a:r>
            <a:r>
              <a:rPr lang="ar-MA" dirty="0">
                <a:solidFill>
                  <a:srgbClr val="FF0000"/>
                </a:solidFill>
              </a:rPr>
              <a:t>راً</a:t>
            </a:r>
            <a:r>
              <a:rPr lang="ar-MA" dirty="0"/>
              <a:t> : ما أَقْبَحَ هَذا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لْعَمَلَ</a:t>
            </a:r>
            <a:r>
              <a:rPr lang="ar-MA" dirty="0"/>
              <a:t>!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0F2FCC-C8D1-AF60-BA3B-A62706E9C97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CB0CAC2-15A9-2CBA-A578-CB576483BC5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37F5487-8277-E1C6-EE80-820C765D93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F69C5DB-6ACE-CF0C-73A5-C3E2C058C7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C76942E-5235-2C8E-2D80-9359C78D93D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D5A417B-E772-3D98-DE47-A91E077F62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DEAE2ED-25CC-1C05-6EF6-A8EC5F7611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CB92A8C-E14E-8C7A-0951-9ED8885260F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34D52A7-5652-EF09-505D-5E94F892F0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841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293B3-F47A-6E6E-6DBA-6FAC1CE0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2BEFCC1-E299-A667-EAB9-AA251457032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A48D75-7489-8D77-B7D6-02ECBAD65AB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B40C50-EDE4-5B9B-4C8C-32421A7968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86AE99-F5BD-6610-2671-8C997CD928E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206ECDD-5E10-5C6E-6CE8-E86A7838E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5C85ECA-20AC-73B5-1C57-9606C495DDA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F28DB-3EDB-CD23-3D4E-26252739DB1D}"/>
              </a:ext>
            </a:extLst>
          </p:cNvPr>
          <p:cNvSpPr txBox="1"/>
          <p:nvPr/>
        </p:nvSpPr>
        <p:spPr>
          <a:xfrm>
            <a:off x="1345095" y="1672278"/>
            <a:ext cx="6453809" cy="3965188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أَعيشُ مَعَ أُسْرَتي في بَيْتٍ جَميلٍ.</a:t>
            </a:r>
          </a:p>
          <a:p>
            <a:r>
              <a:rPr lang="ar-MA" dirty="0"/>
              <a:t>أَبي يُحِبُّ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لرِّياضَةَ</a:t>
            </a:r>
            <a:r>
              <a:rPr lang="ar-MA" dirty="0"/>
              <a:t>، وَأُمّي تُحِبُّ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لطَّبْخَ</a:t>
            </a:r>
            <a:r>
              <a:rPr lang="ar-MA" dirty="0"/>
              <a:t>.</a:t>
            </a:r>
          </a:p>
          <a:p>
            <a:r>
              <a:rPr lang="ar-MA" dirty="0"/>
              <a:t>أَخي يَهْ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لرَّسْمَ</a:t>
            </a:r>
            <a:r>
              <a:rPr lang="ar-MA" dirty="0"/>
              <a:t>.</a:t>
            </a:r>
          </a:p>
          <a:p>
            <a:r>
              <a:rPr lang="ar-MA" dirty="0"/>
              <a:t>أَمّا أَنا فَأُحِبُّ أَلْعابَ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لذَّكاءِ</a:t>
            </a:r>
            <a:r>
              <a:rPr lang="ar-MA" dirty="0"/>
              <a:t> </a:t>
            </a:r>
            <a:r>
              <a:rPr lang="ar-MA" dirty="0" err="1"/>
              <a:t>وَ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لْحِسَابِ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لسَّريعِ</a:t>
            </a:r>
            <a:r>
              <a:rPr lang="ar-MA" dirty="0"/>
              <a:t>.</a:t>
            </a:r>
          </a:p>
          <a:p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16201E-C1A9-59C1-39DE-77F6BD87CAF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2BFBAA-9AF6-FE58-B96E-CC127057ACB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E672F5E-4C43-3ED3-EE63-D4C4E74B02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688C3F6-45D6-225D-0E68-B00BEC8D109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1B6248C-F19D-42F3-DC49-4178487218D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6436DCC-3A1E-F0FD-6CF3-D9634EF0027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0283778-28AC-CA21-11B0-2CCB257386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CD040AE-06DA-13E1-788C-19DE3EA27516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6462FCA-C100-C744-6AD7-F8801E60F7E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706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8C002-9BD8-8B9C-A9D5-A5DBC4BF2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4ED03CC-27EF-99BB-AE76-D2481E61027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F3016C-70FE-477F-F7DE-B68EA7BF2C2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66F7BC-0D93-5DA2-581E-3F214B96333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166285-1D15-F651-91A7-8FC4375DAD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B9A015E-464A-A8C9-E378-18676F97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4649E-2587-9773-3335-EBFFC9BA6BC7}"/>
              </a:ext>
            </a:extLst>
          </p:cNvPr>
          <p:cNvSpPr txBox="1"/>
          <p:nvPr/>
        </p:nvSpPr>
        <p:spPr>
          <a:xfrm>
            <a:off x="422071" y="384416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749281B-B26B-0A7C-C9DC-D6EAC837156C}"/>
              </a:ext>
            </a:extLst>
          </p:cNvPr>
          <p:cNvSpPr txBox="1"/>
          <p:nvPr/>
        </p:nvSpPr>
        <p:spPr>
          <a:xfrm>
            <a:off x="1345095" y="1672278"/>
            <a:ext cx="6453809" cy="3965188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أَعيشُ مَعَ أُسْرَتي في بَيْتٍ جَميلٍ.</a:t>
            </a:r>
          </a:p>
          <a:p>
            <a:r>
              <a:rPr lang="ar-MA" dirty="0"/>
              <a:t>أَبي يُحِبُّ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لرِّياضَةَ</a:t>
            </a:r>
            <a:r>
              <a:rPr lang="ar-MA" dirty="0"/>
              <a:t>، وَأُمّي تُحِبُّ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لطَّبْخَ</a:t>
            </a:r>
            <a:r>
              <a:rPr lang="ar-MA" dirty="0"/>
              <a:t>.</a:t>
            </a:r>
          </a:p>
          <a:p>
            <a:r>
              <a:rPr lang="ar-MA" dirty="0"/>
              <a:t>أَخي يَهْ</a:t>
            </a:r>
            <a:r>
              <a:rPr lang="ar-MA" dirty="0">
                <a:solidFill>
                  <a:srgbClr val="FF0000"/>
                </a:solidFill>
              </a:rPr>
              <a:t>وى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لرَّسْمَ</a:t>
            </a:r>
            <a:r>
              <a:rPr lang="ar-MA" dirty="0"/>
              <a:t>.</a:t>
            </a:r>
          </a:p>
          <a:p>
            <a:r>
              <a:rPr lang="ar-MA" dirty="0"/>
              <a:t>أَمّا أَنا فَأُحِبُّ أَلْعابَ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لذَّكاءِ</a:t>
            </a:r>
            <a:r>
              <a:rPr lang="ar-MA" dirty="0"/>
              <a:t> </a:t>
            </a:r>
            <a:r>
              <a:rPr lang="ar-MA" dirty="0" err="1"/>
              <a:t>وَ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لْحِسَابِ</a:t>
            </a:r>
            <a:r>
              <a:rPr lang="ar-MA" dirty="0"/>
              <a:t>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لسَّريعِ</a:t>
            </a:r>
            <a:r>
              <a:rPr lang="ar-MA" dirty="0"/>
              <a:t>.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317806-995C-3AE0-180B-3301B78936D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461BA7C-102F-FE4B-FAB6-97018FD3604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5BFFA02-89CF-67F9-009E-87C9607C9D6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0BA451A-9BAA-78FF-DDCC-30FCD86A9CD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0BF9269-34BB-0955-DBB8-E009B65DDCC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2C6FDC-A655-A736-97AF-3B5FCEA26A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142F5AE-BE01-2BDB-6B18-1D3FE2F023B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CA3708-6D25-5010-EAEE-40CF4465C76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4B056FE3-9C7C-63D5-9CCE-D0D6DF5AC1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688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195B9-8D62-60AA-95C0-14D87290D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CE8E6BF-880B-B02D-1ECF-5F19302BE7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56E75D-CB23-8C4C-6FAE-582B9363026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56F3704-A732-4DC1-F736-FAAD83AC6D0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D192BC-1521-0EEB-21CF-E28B56C83BE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FCB447-DB43-9B9C-E920-73B6EED8A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F083DC4-9F5E-3B33-7134-FCE3ECDF238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1CC524-D4F0-FB09-4AB4-254043B03BCD}"/>
              </a:ext>
            </a:extLst>
          </p:cNvPr>
          <p:cNvSpPr txBox="1"/>
          <p:nvPr/>
        </p:nvSpPr>
        <p:spPr>
          <a:xfrm>
            <a:off x="1325217" y="1926148"/>
            <a:ext cx="6493565" cy="442749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مَرْيَمُ بِنْتٌ رَحيمَةٌ.</a:t>
            </a:r>
          </a:p>
          <a:p>
            <a:r>
              <a:rPr lang="ar-MA" dirty="0"/>
              <a:t>تُحِبُّ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لْحَيَواناتِ</a:t>
            </a:r>
            <a:r>
              <a:rPr lang="ar-MA" dirty="0"/>
              <a:t> بِشَغَفٍ.</a:t>
            </a:r>
          </a:p>
          <a:p>
            <a:r>
              <a:rPr lang="ar-MA" dirty="0"/>
              <a:t>تُطْعِمُ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لدَّجاجَ</a:t>
            </a:r>
            <a:r>
              <a:rPr lang="ar-MA" dirty="0"/>
              <a:t> وَتُقَدِّمُ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لْحَليبَ</a:t>
            </a:r>
            <a:r>
              <a:rPr lang="ar-MA" dirty="0"/>
              <a:t> لِلْحَمَلِ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لصَّغيرِ</a:t>
            </a:r>
            <a:r>
              <a:rPr lang="ar-MA" dirty="0"/>
              <a:t>.</a:t>
            </a:r>
          </a:p>
          <a:p>
            <a:r>
              <a:rPr lang="ar-MA" dirty="0"/>
              <a:t>تُعْطي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لْماءَ</a:t>
            </a:r>
            <a:r>
              <a:rPr lang="ar-MA" dirty="0"/>
              <a:t> لِلْمُهْرِ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لصَّغيرِ</a:t>
            </a:r>
            <a:r>
              <a:rPr lang="ar-MA" dirty="0"/>
              <a:t> </a:t>
            </a:r>
            <a:r>
              <a:rPr lang="ar-MA" dirty="0" err="1"/>
              <a:t>وَ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لْعُشْبَ</a:t>
            </a:r>
            <a:r>
              <a:rPr lang="ar-MA" dirty="0"/>
              <a:t> لِلْبَقَرِ.</a:t>
            </a:r>
          </a:p>
          <a:p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26D1C4C-50ED-6EC9-84B5-989F575CDCD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B844C16-6F3F-482E-018B-B95BA8D60E8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0565E53-613D-258D-04CF-43F27DA171A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75C126A-F3E0-2C1E-6D66-3829B198662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F8E095E-5236-DEB6-A2A9-36BE0EFA7ED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E88B7E-20D3-8EB4-A62F-652B7F270CD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30F6796-0B44-7339-CFB6-2734405C1DB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9AEDC9-E79D-805E-48F6-0FB4A9EB98C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E2504F4-279C-CF51-4932-6CAF4A3064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738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0D7F0-F798-F398-74B6-F5E21536C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AC64489-5276-A05E-6B61-F56EC7005B6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73ED07-EC9A-ED1B-1A24-7018C28FA3F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D2AE05-8FC7-B0B2-D432-40DD9635C47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8C995E-07B1-2CD2-EF44-EE473F80F4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3E2BA6C-4895-EB24-BF7D-3D206F9BA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8F5124-75F8-787A-8B34-7AD303370B8D}"/>
              </a:ext>
            </a:extLst>
          </p:cNvPr>
          <p:cNvSpPr txBox="1"/>
          <p:nvPr/>
        </p:nvSpPr>
        <p:spPr>
          <a:xfrm>
            <a:off x="422071" y="420561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BC9B05B-9FD0-8E3A-A7D6-03038E79F0E6}"/>
              </a:ext>
            </a:extLst>
          </p:cNvPr>
          <p:cNvSpPr txBox="1"/>
          <p:nvPr/>
        </p:nvSpPr>
        <p:spPr>
          <a:xfrm>
            <a:off x="1325217" y="1892434"/>
            <a:ext cx="6493565" cy="442749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مَرْيَمُ بِنْتٌ رَحيمَةٌ.</a:t>
            </a:r>
          </a:p>
          <a:p>
            <a:r>
              <a:rPr lang="ar-MA" dirty="0"/>
              <a:t>تُحِبُّ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لْحَيَواناتِ</a:t>
            </a:r>
            <a:r>
              <a:rPr lang="ar-MA" dirty="0"/>
              <a:t> بِشَغَفٍ.</a:t>
            </a:r>
          </a:p>
          <a:p>
            <a:r>
              <a:rPr lang="ar-MA" dirty="0"/>
              <a:t>تُطْعِمُ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لدَّجاجَ</a:t>
            </a:r>
            <a:r>
              <a:rPr lang="ar-MA" dirty="0"/>
              <a:t> وَتُقَدِّمُ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لْحَليبَ</a:t>
            </a:r>
            <a:r>
              <a:rPr lang="ar-MA" dirty="0"/>
              <a:t> لِلْحَمَلِ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لصَّغيرِ</a:t>
            </a:r>
            <a:r>
              <a:rPr lang="ar-MA" dirty="0"/>
              <a:t>.</a:t>
            </a:r>
          </a:p>
          <a:p>
            <a:r>
              <a:rPr lang="ar-MA" dirty="0"/>
              <a:t>تُعْطي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لْماءَ</a:t>
            </a:r>
            <a:r>
              <a:rPr lang="ar-MA" dirty="0"/>
              <a:t> لِلْمُهْرِ 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لصَّغيرِ</a:t>
            </a:r>
            <a:r>
              <a:rPr lang="ar-MA" dirty="0"/>
              <a:t> </a:t>
            </a:r>
            <a:r>
              <a:rPr lang="ar-MA" dirty="0" err="1"/>
              <a:t>وَ</a:t>
            </a:r>
            <a:r>
              <a:rPr lang="ar-MA" dirty="0" err="1">
                <a:solidFill>
                  <a:schemeClr val="bg1">
                    <a:lumMod val="65000"/>
                  </a:schemeClr>
                </a:solidFill>
              </a:rPr>
              <a:t>ﭐ</a:t>
            </a:r>
            <a:r>
              <a:rPr lang="ar-MA" dirty="0" err="1"/>
              <a:t>لْعُشْبَ</a:t>
            </a:r>
            <a:r>
              <a:rPr lang="ar-MA" dirty="0"/>
              <a:t> لِلْبَقَرِ.</a:t>
            </a:r>
          </a:p>
          <a:p>
            <a:endParaRPr lang="a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364568E-FBE1-0D50-77CC-5ECD4C513C1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E6C97E1-2C6C-E41C-A8B3-D64095BD320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03C742C-C27F-F060-B51E-EA565DA088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D25310A-42AF-0586-6CFF-184583C1EA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D9EC54B-25B5-D0D8-805E-0C45934A3BB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7D35FAA-571F-CDA8-EA39-A2C0DEFC597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706AA0A-73AE-6F37-A5E4-C9ACF745B65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7AD55B-E9DA-064B-01D0-1BB4AA4423A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6BF8CAE-C845-1D69-6018-74375FBDEB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020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FE2F3-268A-A3F0-D1EB-B3D8D3E08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033A32F-3816-64CA-BB4C-16E3FA21B1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5A58C9-EE06-0001-CAC5-F2CDB0A88A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82FABD-74A2-76D0-9818-E5BABC0EE7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AD3BFCA-9131-2093-30A4-F2552BD8D2C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EA4CE8-2E37-734A-6F74-56C4BF541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1282BE-5FEA-3C6F-1772-81E63B8DC81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E253D2-E1F6-B570-00FC-F7D1DCDF85B9}"/>
              </a:ext>
            </a:extLst>
          </p:cNvPr>
          <p:cNvSpPr txBox="1"/>
          <p:nvPr/>
        </p:nvSpPr>
        <p:spPr>
          <a:xfrm>
            <a:off x="1789043" y="1785449"/>
            <a:ext cx="5565913" cy="447301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لْجَدِّ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أَشْجارٌ كَثيرَةٌ.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لزَّيْتونِ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دائِمَةُ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لْخُضْرَةِ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لْخَوْخِ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تُزْهِرُ في فَصْلِ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لرَّبيعِ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شَجَرَةُ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لتّينِ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أَوْراقُها كَبيرَةٌ.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fr-MA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E48749-C483-3F46-929E-388E0E102E2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BE26C76-77C2-6DE1-6B3D-E4758F5F709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5E39C2A-9C1B-6FB1-506C-00886A6A148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8E58EEE-05CD-33DB-CC26-3EBA4C843B7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4C5B8FA-DA67-E0AF-3F68-40C7CCFFBA4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54C8A0-CD43-450B-38EC-75AA01A5C0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78B7CD3-71D5-F6FA-4589-49580A76131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6890AA4-B7A0-87B7-9F28-7A4CB8590BC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3AB88B8-1BBA-8972-F1A3-429736EA759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8" y="330438"/>
            <a:ext cx="949433" cy="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442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18A89-B3AB-4D57-51EC-B990CBA9B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F366984-1FC4-BDC5-DAB2-B4D170F5C56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6AD7CED-7667-DD6C-75FA-53E3BAF32C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273204-E0D4-BD25-05DF-F9BB10B3410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6D7DE3-F02D-7E0F-699A-C0FEA4D2269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3B319D-EC58-1AE7-CDA6-4D85215D3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A592CF-CDF7-D550-F239-929BF12EDEF6}"/>
              </a:ext>
            </a:extLst>
          </p:cNvPr>
          <p:cNvSpPr txBox="1"/>
          <p:nvPr/>
        </p:nvSpPr>
        <p:spPr>
          <a:xfrm>
            <a:off x="422071" y="384416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defTabSz="457200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 تلاميذ على الأكثر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50271-3BEC-5041-8F7A-63A6435E0B00}"/>
              </a:ext>
            </a:extLst>
          </p:cNvPr>
          <p:cNvSpPr txBox="1"/>
          <p:nvPr/>
        </p:nvSpPr>
        <p:spPr>
          <a:xfrm>
            <a:off x="1789043" y="1918085"/>
            <a:ext cx="5565913" cy="447301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لْجَدِّ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أَشْجارٌ كَثيرَةٌ.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لزَّيْتونِ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دائِمَةُ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لْخُضْرَةِ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لْخَوْخِ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تُزْهِرُ في فَصْلِ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لرَّبيعِ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شَجَرَةُ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لتّينِ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أَوْراقُها كَبيرَةٌ.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fr-MA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66FF42D-C2FA-88FE-07E3-5CC7C42E239E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C6F2ED7-89C5-A3A5-938B-3B0AF983EB2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C345D62-1BB4-1B0B-5985-97D4014A20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B36D0EB-448F-B6E9-AE47-43DEDF106A7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2A0B47E-F0B2-69FF-3A61-29D67222F0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7F6714A-0351-9F78-D8C7-FBB318A4F61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E45C89-7C25-404E-7146-A9DD7429FBB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46F8BA9-BAD6-4942-A355-D45C4FAC10E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FDB49222-1063-088B-FC75-C7196D08E97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362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D44EB-658B-F879-0DA0-4721EF58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EE4DBDB-118F-E51F-E093-23100253F45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DE9057-697E-B102-776B-F19F9563AD1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2483C4-E750-C633-69BD-B08D9B33174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C07B49-E8B1-0376-140A-008EA9541C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AA579D4-0A1E-82AF-E301-F7F50C9D9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5BCE1-70C3-77E8-6C51-84AD85276FCF}"/>
              </a:ext>
            </a:extLst>
          </p:cNvPr>
          <p:cNvSpPr txBox="1"/>
          <p:nvPr/>
        </p:nvSpPr>
        <p:spPr>
          <a:xfrm>
            <a:off x="422071" y="504358"/>
            <a:ext cx="77786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الكلمات التي تبدأ بالهمزة 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EC10A2B-9F94-A9DA-FAFF-5E85217BC953}"/>
              </a:ext>
            </a:extLst>
          </p:cNvPr>
          <p:cNvSpPr txBox="1"/>
          <p:nvPr/>
        </p:nvSpPr>
        <p:spPr>
          <a:xfrm>
            <a:off x="1789043" y="1947582"/>
            <a:ext cx="5565913" cy="4186402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لْجَدِّ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أَشْجارٌ كَثيرَةٌ.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لزَّيْتونِ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دائِمَةُ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لْخُضْرَةِ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لْخَوْخِ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تُزْهِرُ في فَصْلِ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لرَّبيعِ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شَجَرَةُ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لتّينِ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أَوْراقُها كَبيرَةٌ.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0964D34-F3A6-D2AC-B332-A97BD57033F2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ED461A6-ABAF-23E5-ECE7-9F527077153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968C9C3-8C31-7ABB-4D1B-7B14437EDE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5FA5E1-DCB8-9D07-A0F9-EDEDB963401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A405B96-AC6C-B215-BB5D-C010A880B47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ACE7CD1-0041-0BF6-5CEC-F3EE3F01E09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2850E3B-98FC-E75A-3950-E45D12F4EC6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E57F92-1C87-2391-CBB1-A2B5A13D78E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66630761-08AC-BDC0-0410-B861BF1299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273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7BFFB-1F2F-FDFE-70D8-2479E9D64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F1461D-BDF7-48BB-09AD-83A63113088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086704-3377-C8F4-E166-5FEB4190BFF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478D218-B6C8-CC26-30D6-11C78BB38F7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C4768B1-DF20-FEED-7CEE-40F6275951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8D51DF-A62C-0EF0-4D08-D1DDA2C45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F4A9DE-B6B4-16AC-F455-FE1490B498C7}"/>
              </a:ext>
            </a:extLst>
          </p:cNvPr>
          <p:cNvSpPr txBox="1"/>
          <p:nvPr/>
        </p:nvSpPr>
        <p:spPr>
          <a:xfrm>
            <a:off x="422071" y="33043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نعم، هذه هي الكلمات التي تبدأ بهمزة القطع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يقرؤها؟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16D54D-F983-CAED-89E1-7AEC3C222D81}"/>
              </a:ext>
            </a:extLst>
          </p:cNvPr>
          <p:cNvSpPr txBox="1"/>
          <p:nvPr/>
        </p:nvSpPr>
        <p:spPr>
          <a:xfrm>
            <a:off x="1762539" y="1672278"/>
            <a:ext cx="5565913" cy="4186402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لْجَدِّ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أَشْجارٌ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كَثيرَةٌ.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لزَّيْتونِ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دائِمَةُ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لْخُضْرَةِ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لْخَوْخِ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تُزْهِرُ في فَصْلِ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لرَّبيعِ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شَجَرَةُ </a:t>
            </a:r>
            <a:r>
              <a:rPr lang="ar-MA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لتّينِ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أَوْراقُها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كَبيرَةٌ.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E376E87-2B92-4B10-85F8-311F1800AA1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3900B9-779F-57A1-CBCB-CE14658C30C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64AA433-AA8F-BECD-E9F7-C69A7F31F5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15DE171-CD98-8C53-AAE1-B267714D55E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CDF36E-D265-4266-2058-413F42D3A4E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F9061A3-2E28-22E6-242F-B2498BC7B02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3C01645-29C1-3E01-4ABC-93112AD03FC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0636AAA-FD75-F253-59DF-C049537CB34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48736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08795-2DDA-F155-13BB-B4507560E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4A36D8F-4B02-9A91-A73C-AE3A47090F2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31C7F2-40E2-70B5-A95B-9A72C09AFD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1D487A-5D8E-A6F2-13A8-DBFF177319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97EAAFB-7652-CF58-BB0D-B5BE4E3B3F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1325BFF-FFE6-8449-6600-3871A99BD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8059D7-DCBE-20D8-365E-749030D4A78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الكلمات التي تبدأ بهمزة الوصل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 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501F1D-1B76-E7F4-C594-8C3213FADA51}"/>
              </a:ext>
            </a:extLst>
          </p:cNvPr>
          <p:cNvSpPr txBox="1"/>
          <p:nvPr/>
        </p:nvSpPr>
        <p:spPr>
          <a:xfrm>
            <a:off x="1762539" y="1672278"/>
            <a:ext cx="5565913" cy="4186402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ﭐلْجَدِّ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أَشْجارٌ كَثيرَةٌ.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ﭐلزَّيْتونِ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دائِمَةُ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لْخُضْرَةِ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لْخَوْخِ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تُزْهِرُ في فَصْلِ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لرَّبيعِ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شَجَرَةُ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لتّينِ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أَوْراقُها كَبيرَةٌ.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7145E6-0E28-014E-0905-B5BFB9A486E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D215A5-9A6F-8E43-584A-BD949045894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F37A50A-90A0-9BC1-A34B-38FD4DE6CB7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AC9C624-040C-EF30-6BF3-4FDDF8D3593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6202BA-3DC7-C626-D63B-3F12B7A97E8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447AB0-DECB-6683-3998-B15354B0656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2726DD0-91B1-BD54-5A19-28A472A5CE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B50868-A41F-1D0E-9CC0-883DB9AD158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8D5B5D4-F2A6-7A36-D390-9A2E13E58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199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5F2FC-76E9-E6F6-3696-72C396EC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BE3B38C-AA9F-59D5-B332-B089EFB88F8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63BBA6-08E7-730A-F5B5-4BA4DC5FE9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7555D8-87FB-3767-8A13-066DD102D78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5EB36D-F39E-ADB9-7C08-6FEDB87B967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740F65-86A4-A57E-DD41-7813ED9BF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DF040B-F1E5-02E8-ED92-99C665304A9F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 هذه هي الكلمات التي تبدأ بهمزة الوصل. هل نقرؤها إذا كتبت هكذا:  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0AF1C9-BE7E-31B2-D944-856B043FE424}"/>
              </a:ext>
            </a:extLst>
          </p:cNvPr>
          <p:cNvSpPr txBox="1"/>
          <p:nvPr/>
        </p:nvSpPr>
        <p:spPr>
          <a:xfrm>
            <a:off x="1762539" y="1672278"/>
            <a:ext cx="5565913" cy="4186402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defRPr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ﭐلْجَدِّ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أَشْجارٌ كَثيرَةٌ.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ﭐلزَّيْتونِ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دائِمَةُ </a:t>
            </a:r>
            <a:r>
              <a:rPr lang="ar-MA" sz="3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لْخُضْرَةِ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لْخَوْخِ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تُزْهِرُ في فَصْلِ </a:t>
            </a:r>
            <a:r>
              <a:rPr lang="ar-MA" sz="3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لرَّبيعِ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شَجَرَةُ </a:t>
            </a:r>
            <a:r>
              <a:rPr lang="ar-MA" sz="3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</a:t>
            </a:r>
            <a:r>
              <a:rPr lang="ar-MA" sz="32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لتّينِ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أَوْراقُها كَبيرَةٌ.</a:t>
            </a:r>
            <a:endParaRPr lang="fr-M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38C95B8-2F94-583B-D116-96BB5E8882E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D6A8ACA-6EE8-3438-83F9-8525B394C6F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E04650B-8D11-FE09-7695-5F7F2A58E9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00EC7DA-35FE-671E-70C6-7E3A9A0361B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E95724F-9885-895E-490B-F464EBB086A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F28340-1418-4D24-E430-32EA5C0036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360E1A7-0D87-CB5F-22D0-14B42250826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70642B9-09B0-3E93-7936-99788F0BADD2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31555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E70E-35FE-EE03-CC98-96878BAF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650EB99-612D-E469-4431-69EDED7FAC9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921058-FFAD-356A-63B3-CE71E5B170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C8EFF9-D6B0-36EF-5853-13B4E849E8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794402-28E7-AACE-6B69-12F857099F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B69A-C3AB-B2CD-FFCF-6A982A9CA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0DC3C7-A0E5-B7D5-2A11-88E9F0B67B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FB104F1-F732-C4C9-9016-806B8BD87BA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9D5FEF-4CD1-D278-B12C-E0CD911EF455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A8C95ED-50E8-B3AF-8AB2-F1F51670BEF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8BFB35A-8FDA-6B4F-6A01-9519A7D76B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4D4BD9D-4064-0CC0-1652-45853F05FD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824CDAC-05D0-947D-3F15-75B295D7949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2775EDB-D7B4-0351-160D-F49BF0602A4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94B140F-8EF2-C513-B086-D4919A1077F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B70AC3-8D5D-C295-17D7-1D2A100332F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52503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CE178-935B-2079-15A8-22E3F207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595128-0F44-BF45-B108-F61E2C3DF33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DA0B87-3021-5637-A9FF-27EAEB341D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475E88-71FE-4224-487D-32FB36DB63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D93098-A9AF-5127-26B7-BB59EAF1DA6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E6B82C-AC44-A343-A112-637E5F15A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E46FD0-1598-E247-D578-BBF9F75E9A64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5A38AC-C4F3-CEF0-3115-C4AFB5F48478}"/>
              </a:ext>
            </a:extLst>
          </p:cNvPr>
          <p:cNvSpPr txBox="1"/>
          <p:nvPr/>
        </p:nvSpPr>
        <p:spPr>
          <a:xfrm>
            <a:off x="2309293" y="2751832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حَيَواناتٌ كَثيرَةٌ.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690DD5-734A-B04F-8488-18CEA3759047}"/>
              </a:ext>
            </a:extLst>
          </p:cNvPr>
          <p:cNvSpPr txBox="1"/>
          <p:nvPr/>
        </p:nvSpPr>
        <p:spPr>
          <a:xfrm>
            <a:off x="3238449" y="1752373"/>
            <a:ext cx="5565913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ﭐلْجَدِّ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MA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58D6E9-8F58-149F-8B62-F2C798173BDC}"/>
              </a:ext>
            </a:extLst>
          </p:cNvPr>
          <p:cNvSpPr txBox="1"/>
          <p:nvPr/>
        </p:nvSpPr>
        <p:spPr>
          <a:xfrm>
            <a:off x="2421300" y="3522745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أَشْجارٌ كَثيرَةٌ.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F1E781-0445-1A0B-D971-ECE3219D47BA}"/>
              </a:ext>
            </a:extLst>
          </p:cNvPr>
          <p:cNvSpPr txBox="1"/>
          <p:nvPr/>
        </p:nvSpPr>
        <p:spPr>
          <a:xfrm>
            <a:off x="2506983" y="429365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آلاتٌ كَثيرَةٌ.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D550575-0BC0-89D2-8C1F-E2003C0AD33D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05CFCCA-FAD7-2B05-D523-421C43760E14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04C260B-C541-8763-E79D-5A18E05F4A73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56F3BF-C62E-28A2-9A8E-37C7DE08123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6AD1EF-8D03-C782-FFEB-573B50D3545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2512FFC-4FA9-A663-6B19-16B5C0FDE3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8D1178B-115F-153A-D1AE-387A9A43E93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8F3CA60-3A6D-31D3-1503-720B6253CC3D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1A9BE8D-1F2A-EF23-007F-2F62A4FB63C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81D52A1-145E-FE80-2BC1-0E6F1AADBCC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E609FA7-D68B-CE4F-6ACB-A26785A5646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173514CD-B5F4-ACFC-7CC8-4680E5D641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32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606DF-6984-0485-6D47-04D27D5C3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9956BD-2E24-F73B-E1DE-3457CE24E78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2D4D9D-569B-BE77-56A6-0BEADF04F2F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CB2CCE-CBF4-E044-741A-3BFD67DC2A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D94580-CBC5-8875-ECCA-CD9A8009237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AAB1CA-D674-A790-3666-8BE6CBC6C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3A9E5F-CFC3-AEB7-D24B-CD3BB63D85B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0D7AE8C-8553-4261-6272-A8D8946FF5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D27A9D-D308-30DD-B8C2-A8D3C104120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FE724DA-8C7B-5737-7E5A-542860F6A03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723C0CF-0D5F-EFB4-1E73-D7BA47D8AC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006F3A4-5100-109B-1985-96258161FE6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6777CD-6EE3-74C9-3717-66795459D85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50164D3-668C-5632-BEB0-D122567893A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9E6AA67-FBB8-3088-04CE-7F55012521E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D45B998-7E98-24F6-E6CE-1BB4928284BB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95890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EB48-8CAF-17B2-119D-06D19DA3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6D31953-1532-F0EB-9BCB-E2867C85C93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14A42A-766C-2EC4-8C7F-A5104A24CBA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8447F2-464F-9C99-C319-C9D539527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6494FC-5EAA-D949-6BFB-BF8FC37ED1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7DAA66-4CA4-75D1-0C9E-0B1D7DA0D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BC836A-8365-01F4-78C9-464A4C6936D3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BB2E60-CAA0-894E-9E0E-7E85A9AD85CB}"/>
              </a:ext>
            </a:extLst>
          </p:cNvPr>
          <p:cNvSpPr txBox="1"/>
          <p:nvPr/>
        </p:nvSpPr>
        <p:spPr>
          <a:xfrm>
            <a:off x="3238449" y="1752373"/>
            <a:ext cx="5565913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ﭐلْجَدِّ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MA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A04B25-A895-29B1-9839-D999C1325F18}"/>
              </a:ext>
            </a:extLst>
          </p:cNvPr>
          <p:cNvSpPr txBox="1"/>
          <p:nvPr/>
        </p:nvSpPr>
        <p:spPr>
          <a:xfrm>
            <a:off x="2234487" y="2584520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أَشْجارٌ كَثيرَةٌ.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762FE30-CCF6-77DF-5E03-35A2FBAF4E42}"/>
              </a:ext>
            </a:extLst>
          </p:cNvPr>
          <p:cNvSpPr/>
          <p:nvPr/>
        </p:nvSpPr>
        <p:spPr>
          <a:xfrm>
            <a:off x="5889522" y="2758409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B779E7-4D01-8C02-0202-79F114206B78}"/>
              </a:ext>
            </a:extLst>
          </p:cNvPr>
          <p:cNvSpPr txBox="1"/>
          <p:nvPr/>
        </p:nvSpPr>
        <p:spPr>
          <a:xfrm>
            <a:off x="1789043" y="4916567"/>
            <a:ext cx="5565913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مَزْرَعَةِ </a:t>
            </a:r>
            <a:r>
              <a:rPr lang="ar-MA" sz="32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ﭐلْجَدِّ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أَشْجارٌ كَثيرَةٌ.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5DF3A0E-EA8B-8A26-A54B-1BA9C154793D}"/>
              </a:ext>
            </a:extLst>
          </p:cNvPr>
          <p:cNvSpPr/>
          <p:nvPr/>
        </p:nvSpPr>
        <p:spPr>
          <a:xfrm>
            <a:off x="1533832" y="4837470"/>
            <a:ext cx="6307415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48F049-EE08-2397-5E73-1900AD1DE065}"/>
              </a:ext>
            </a:extLst>
          </p:cNvPr>
          <p:cNvGrpSpPr/>
          <p:nvPr/>
        </p:nvGrpSpPr>
        <p:grpSpPr>
          <a:xfrm>
            <a:off x="312516" y="-82924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295D715-A621-3695-1A19-957B3FD8EBE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2C20E7-C6EB-48E1-CD90-3A44167514D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4C9E896-1963-F577-991E-4BFD5CAEA6B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96653C1-ECCE-57E5-A133-2FE126F8B10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9D7540C-2177-22F5-23F4-6C566FF5586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8B36C8D-5F28-30D6-ABE1-65AD298755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F859F0-E080-D981-3975-C49CB8B0879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CB8889D3-0911-6582-439A-868F03F85B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716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5F8B7-4151-10EF-B074-86E48CF4A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F080D7-E21F-0A4E-B25A-01525147448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F03C32-1A4E-B77E-9F48-8F238030FF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9DD0E0-83D2-67F5-CBE8-EEBBB52378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31D996-BB79-01B1-72AA-65FCD439E3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BA9238D-B784-ADB6-EEF0-DF815EDF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FD17A6-2C81-A252-3C61-5073A3D51C86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رقم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D6678F-80A6-5C4E-A810-D3183CEDA165}"/>
              </a:ext>
            </a:extLst>
          </p:cNvPr>
          <p:cNvSpPr txBox="1"/>
          <p:nvPr/>
        </p:nvSpPr>
        <p:spPr>
          <a:xfrm>
            <a:off x="1974996" y="2722201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تُزْهِرُ في فَصْلِ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ﭐلرَّبيعِ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030B86-BC1D-CB22-82A3-756EBA092FA0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ﭐلزَّيْتونِ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MA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299A3E-9AE8-AD86-562C-2F7686EA7225}"/>
              </a:ext>
            </a:extLst>
          </p:cNvPr>
          <p:cNvSpPr txBox="1"/>
          <p:nvPr/>
        </p:nvSpPr>
        <p:spPr>
          <a:xfrm>
            <a:off x="2390053" y="3345415"/>
            <a:ext cx="5565913" cy="83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أَوْراقُها كَبيرَةٌ.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14E828-431E-5C14-C516-7AB3ECED0E6B}"/>
              </a:ext>
            </a:extLst>
          </p:cNvPr>
          <p:cNvSpPr txBox="1"/>
          <p:nvPr/>
        </p:nvSpPr>
        <p:spPr>
          <a:xfrm>
            <a:off x="2322287" y="4286054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دائِمَةُ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ﭐلْخُضْرَةِ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F57CEB1-6BC6-24D9-99F9-224CE56B3FCD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44E5963-AD8A-03DF-DFD1-375FFF7C073C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2E0131B-F1E8-CA84-DD4F-5A216AD5FF9F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5269420-7417-9867-67D9-558CF9B0946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0545AEE-A7BD-DBEE-6791-CC8DCE753B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3CED1E5-1E07-05F8-E265-5FC1218891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5ABE971-AA96-E434-7FCC-1819958CC28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C164222-E3FB-E81E-A806-31F62AD746C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6A07F42-CAE4-7469-0D18-1F9CD89C716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363BE04-3836-7E52-0B6A-34AC59CC65B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383D2A3-4811-737B-C3D0-F522AE5208A8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C547E783-E967-2DE2-E5E2-7533790189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089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87148-EDAB-A8E1-3825-F97828629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EBAA1F-38F3-553F-D5AE-BFB2FE4C7F4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D61567-137F-EF16-195F-7AE0F86CB1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F1EB07-8051-22E2-5747-A5A18CB983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52B03E-F647-AEC9-D177-56E95410E8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76FFF9-F470-9795-A68E-E21D1E273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900CF3-4F62-85E8-61D9-B3496613C21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672DEB1-FBA4-16CC-2B60-49EC358E79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112C0D-EE62-CF86-5976-2A3205C93AC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706C341-E305-B0E1-4DAB-795F380984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008CD6E-C1A7-952D-9237-EC02E4E8CF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B7E177E-7E76-1E21-6A2A-08594F2BA6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F1A4B9D-527A-6504-CBBD-69EE2E6A7AA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CA13847-55C5-AC7D-ACE6-059229EEA95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809544B-2EB6-5C67-D35A-17B4CC2BC2D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772A0D9-23F2-AECE-52E5-5B1D8A690723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57070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ACB9E-7544-1E51-D393-35EDAE044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2608F-2C44-D53F-B08D-A928732B85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FC2E83-49C7-64F0-2DA6-6FC717FB9596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4A2E6-2AAB-427B-7E3E-9ED6CB7C98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64456AE-8AE9-92CD-FA89-C2AE9E10BE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1DF326-5667-098E-BE7C-526F3E7A6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953BA2-0F06-0C1A-95AF-DCD89D137424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كاملا.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7B04AA-0846-F2B0-911F-A20FD42ED84E}"/>
              </a:ext>
            </a:extLst>
          </p:cNvPr>
          <p:cNvSpPr txBox="1"/>
          <p:nvPr/>
        </p:nvSpPr>
        <p:spPr>
          <a:xfrm>
            <a:off x="2979175" y="1600944"/>
            <a:ext cx="5565913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ﭐلزَّيْتونِ</a:t>
            </a:r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MA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8B41188-3236-12E7-AF30-7923CEC6DAFE}"/>
              </a:ext>
            </a:extLst>
          </p:cNvPr>
          <p:cNvSpPr txBox="1"/>
          <p:nvPr/>
        </p:nvSpPr>
        <p:spPr>
          <a:xfrm>
            <a:off x="1998454" y="2743453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دائِمَةُ </a:t>
            </a:r>
            <a:r>
              <a:rPr lang="ar-MA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ﭐلْخُضْرَةِ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5B49E4E-FCCA-AD51-E2D3-A397803DBDAF}"/>
              </a:ext>
            </a:extLst>
          </p:cNvPr>
          <p:cNvSpPr/>
          <p:nvPr/>
        </p:nvSpPr>
        <p:spPr>
          <a:xfrm>
            <a:off x="5752502" y="292900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7A4ECB-085B-5081-9D35-2D44D408082B}"/>
              </a:ext>
            </a:extLst>
          </p:cNvPr>
          <p:cNvSpPr txBox="1"/>
          <p:nvPr/>
        </p:nvSpPr>
        <p:spPr>
          <a:xfrm>
            <a:off x="1111045" y="4708718"/>
            <a:ext cx="6768759" cy="93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800"/>
              </a:spcAft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أَشْجارُ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ﭐلزَّيْتونِ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دائِمَةُ </a:t>
            </a:r>
            <a:r>
              <a:rPr lang="a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ﭐلْخُضْرَةِ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9718AE-E340-04D1-4C93-1D523E9E92E8}"/>
              </a:ext>
            </a:extLst>
          </p:cNvPr>
          <p:cNvSpPr/>
          <p:nvPr/>
        </p:nvSpPr>
        <p:spPr>
          <a:xfrm>
            <a:off x="1572389" y="4786716"/>
            <a:ext cx="6307415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D960E9-1AA6-E0CB-2B31-B07B82CDA54A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8623032-E2A8-13B5-A43B-7638CA3FA29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F1CA59A-13ED-06F0-64DA-ECADAF42400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06A750B-3561-8DFE-CBF8-20C456AED2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1976148-4048-94F2-0ED9-5E739888BE1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5D3DDF5-3181-1409-D1F9-3229F73A411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3, 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6F3C2C4-7E0F-31CD-AD39-70B629F661E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9E616D-1802-F733-DC19-37DC3F07452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0E0188E-C784-EEE6-2C15-44FE8022AC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582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B1E8-1FAC-1DDA-A142-504D228A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EAE4BC6-9BD3-C77A-5CD0-2F07F1D18F3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835B1D-FE2C-0389-A9FE-85A53EFECB3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9EB61BF4-B8F9-8A67-497B-4A26CCD6284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C655B01D-83F4-BFDE-E568-F5EBDA5B4C5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54E8601B-211B-38B5-3F36-6068DC6DC05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AFEEA25-EF50-CEB4-5556-163994D5A7C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5878AC7-6A34-71FF-9C51-B497A0A4DE38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FB25EF-B22A-1DD6-C7A3-2A7F41804570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08E31EC-6EE4-8386-7AED-471951946363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0A5AD14-B33A-7CF8-8A46-0162D14F8E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E612718-42AA-4B3D-36D8-151C182AB2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3DE16C0-D46A-A171-3E85-E5AE1313905B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24870D5-7D73-5CB7-0BB8-66797DD8EC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4056953-EC3F-A813-38C6-B36613D45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0BB948C-F9E3-B16A-F752-AC4DE1A62840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21228134-9899-F53E-7A4D-6D0CB31A5EFB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7CDDB6EB-F0B7-3613-2AB1-3092D1867A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63047A8-EAA8-F3D9-3C47-9F2D087756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0923452-2270-C8BA-A5C7-D4A726513B6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0B24968-78D9-FA92-B532-58F8C6463CEC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13F7401-3C67-558B-B867-766F0EE39D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2C11AD77-7EE6-1B67-4AD3-0211439549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C163BC09-2E3A-3411-A4D5-9A937D94570C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6222ED6-4E07-6D78-BEB3-7D7B5954B7D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0BF92BD-016B-7E23-9762-581005329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5C856428-37E8-4392-3142-EBB6189032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3AC613C-3C97-9A79-E9C2-BAF64C9D36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78D2411-C8B0-4414-97E8-0B83519A726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2DF1C471-11BF-5E17-DC99-6628E8B48179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84568B9-3D47-272E-5DDD-7F1CBA39680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1058AF82-3795-A9CA-65BD-0759D742F90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FB49D6C-75DC-B7DC-338F-F0B3FD3FC7DE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0E85577-DABC-7D18-916A-710B824936F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FECEEB3-4A2A-CDFF-10D9-FE7CD15DA9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7A561DAD-4429-9674-1CC3-E42334E3C556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A17030F-6E3D-DA86-C631-3B302330EF9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D0969E2-E28B-85F1-D075-22DA57965AF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D608D40-C46E-9840-781C-D22786F8B1E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36C0A2D-54FA-DA97-BA77-3F451E246C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4006248-6D4F-AA52-0A17-40139E7865E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A2E056E-A4D9-A28F-1F4E-367DF9F48C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F500BC5-583D-D1C6-4104-9E52D76E4C7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E6607E31-6BC8-9420-6E69-4EEA14873553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A6EDA1D-DD5B-020B-4DDD-687125A34F4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30458-83A9-B19B-988E-3A59C8A4A67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4C8AA8A5-7F52-D990-8178-5555A4D30C5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7DFB4FCF-2C41-E2BB-49D9-4D7D7432D23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0B1537C-A903-E45A-0CA0-F27F3268B91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9639C30-955A-09AF-FABB-0BF508D11B8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1984149-135D-69BF-EAC0-A57E103AE90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2879156-1B5D-F912-AF3A-0001DC17916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5F0B4F89-A2BF-FAC4-FCBA-2DA6878B74F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A2CCD0-C054-676D-63EA-DA4B880A5C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01C238F-EFE9-FA53-F33A-06E3C8AA06F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D5609DE1-DA0C-A004-B68E-6B70FCEDC1C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1957B7-F8A1-15FE-C3BC-797B87E693D5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32312950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6AC71-5F5A-17AA-35F0-E44607AA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A8D10A-E5C8-18CD-D261-0EDE097BD3F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5F4466-77F3-4FC2-848A-BADF69C201B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D427BA-11F4-9379-CD8E-9A9BE2C6DD1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7FD7C6-F7E2-D45F-DBBB-0DBACB8722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8CCEC36-0CEB-0102-CCC6-792EF3C88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1D0B34-25D2-D4E9-8477-02D154EB6CB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ستستمعون لحكاية جديدة. وستجيبون على أسئلة حولها.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616947B-AAA4-E3E0-C1E2-4A870709EDF9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3198CED-B90F-F64A-86D1-81B83F8BADD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13054A2-6221-23CE-4BBE-1CD4FC139A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1484813-3030-6FD5-BCF8-9A4EBFC3B8D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137FD56-C908-4D29-BC05-9FE7B96A04D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E330E04-57CC-97A9-1FCB-772633BDF14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848AB6E-D9BA-E9E4-DDB5-A118ECE4B41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5DDB53E-24AB-0D66-505C-1C55FA114CF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9FFECDB-9DA4-575D-8700-C6D2498BE93B}"/>
              </a:ext>
            </a:extLst>
          </p:cNvPr>
          <p:cNvGrpSpPr/>
          <p:nvPr/>
        </p:nvGrpSpPr>
        <p:grpSpPr>
          <a:xfrm>
            <a:off x="2838368" y="1436224"/>
            <a:ext cx="3609145" cy="4828450"/>
            <a:chOff x="3221826" y="1405594"/>
            <a:chExt cx="3609145" cy="4828450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AB13888-28C6-A609-4AAD-55DFF4D95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21826" y="1405594"/>
              <a:ext cx="3609145" cy="4828450"/>
            </a:xfrm>
            <a:prstGeom prst="rect">
              <a:avLst/>
            </a:prstGeom>
          </p:spPr>
        </p:pic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4A28784-7C6F-4936-B811-55A7109769BF}"/>
                </a:ext>
              </a:extLst>
            </p:cNvPr>
            <p:cNvSpPr/>
            <p:nvPr/>
          </p:nvSpPr>
          <p:spPr>
            <a:xfrm rot="158936">
              <a:off x="3648283" y="4037273"/>
              <a:ext cx="2448232" cy="1707635"/>
            </a:xfrm>
            <a:prstGeom prst="roundRect">
              <a:avLst>
                <a:gd name="adj" fmla="val 4257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E3AAB01-9336-DC45-C456-6DAFD5F10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2032" y="4463845"/>
              <a:ext cx="1329960" cy="1049521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E97DD36-C23D-B892-38FD-4F644A10D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811" y="4475407"/>
              <a:ext cx="958130" cy="95813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2B9E459-1373-AE8C-87CA-910C1253C68D}"/>
                </a:ext>
              </a:extLst>
            </p:cNvPr>
            <p:cNvSpPr txBox="1"/>
            <p:nvPr/>
          </p:nvSpPr>
          <p:spPr>
            <a:xfrm>
              <a:off x="3716594" y="2753302"/>
              <a:ext cx="212131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5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اَلنَّمْلَتانِ</a:t>
              </a:r>
              <a:endParaRPr lang="fr-MA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8507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35F7F-D3E6-60EA-D480-F472D68A1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D62EA5-4BD2-C817-4E76-DB44D9211D3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6FD16-4736-8730-D378-45BE432073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AE347D-3AC0-7EE5-CA61-AD8014879A8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07FBC2-37E5-2633-7DC4-E71DC55D6F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63D9DFA-BF4D-C631-8F7C-74E79E6E29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C27CC3-24E5-FE43-C82F-2BDE78883D3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استمعوا. (مرتين)</a:t>
            </a:r>
          </a:p>
        </p:txBody>
      </p:sp>
      <p:pic>
        <p:nvPicPr>
          <p:cNvPr id="4" name="النملتان">
            <a:hlinkClick r:id="" action="ppaction://media"/>
            <a:extLst>
              <a:ext uri="{FF2B5EF4-FFF2-40B4-BE49-F238E27FC236}">
                <a16:creationId xmlns:a16="http://schemas.microsoft.com/office/drawing/2014/main" id="{19D42059-0C04-9D96-51BA-6F598D7C5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04358"/>
            <a:ext cx="487363" cy="487363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A6FD9D6-401F-0FDC-BA5A-B40861EE427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7F0E486-87DD-84D5-4A4F-1E2FC00889D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2C98E21-9F2D-F92A-4BFE-2D650A889B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74A8129-9265-4A23-4396-8A522D63147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CDAC14B-9D45-A626-EFFC-FDCEC94D60E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54C2AEA4-E06D-348E-1927-CEB63567A02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9BF60A6-DF2F-856B-A452-8846F7DC414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B38BF2A-99FC-7511-E96A-301F143B5B7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171983B6-74A8-3736-7FA2-E15D1098915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517" y="1436224"/>
            <a:ext cx="4400965" cy="43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9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8E43C-271F-716F-9C2A-FBDC36A43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9CFC5F1-0A35-0131-6FB7-EC21B9D5E7C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3568509-8836-3905-635D-F705C15FD6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C0FDA10-A524-20E5-BE91-DF4DA7E87B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8B367A-7F2E-78BC-BB6E-318A495C1C8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B5DB4C-700E-74DC-0B40-45A41C8A2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F43B303-88F0-AACC-2516-8C170ED959E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شخصيات الحكاية؟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A31326-777B-728B-8050-5FF0B6B6D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675" y="2667509"/>
            <a:ext cx="2536650" cy="2331884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21903BED-FA6A-9FFF-2E25-E0822ABC7B78}"/>
              </a:ext>
            </a:extLst>
          </p:cNvPr>
          <p:cNvSpPr/>
          <p:nvPr/>
        </p:nvSpPr>
        <p:spPr>
          <a:xfrm>
            <a:off x="3109553" y="2475016"/>
            <a:ext cx="2887846" cy="2788188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AF9FF3-6505-E484-9BE8-B230D51BA7FF}"/>
              </a:ext>
            </a:extLst>
          </p:cNvPr>
          <p:cNvSpPr/>
          <p:nvPr/>
        </p:nvSpPr>
        <p:spPr>
          <a:xfrm>
            <a:off x="5649268" y="3082797"/>
            <a:ext cx="3075384" cy="1489203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اَلنَّمْلَةُ الصَّغيرَةُ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DE81F0-88D4-3620-6D6C-C04CC84D2A8B}"/>
              </a:ext>
            </a:extLst>
          </p:cNvPr>
          <p:cNvSpPr/>
          <p:nvPr/>
        </p:nvSpPr>
        <p:spPr>
          <a:xfrm>
            <a:off x="556322" y="3082798"/>
            <a:ext cx="3050907" cy="148920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       اَلنَّمْلَةُ الْكَبيرَةُ</a:t>
            </a:r>
            <a:endParaRPr lang="ar-MA" sz="24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0475515-4C0B-F96D-18CE-B6B28978182F}"/>
              </a:ext>
            </a:extLst>
          </p:cNvPr>
          <p:cNvCxnSpPr>
            <a:cxnSpLocks/>
          </p:cNvCxnSpPr>
          <p:nvPr/>
        </p:nvCxnSpPr>
        <p:spPr>
          <a:xfrm>
            <a:off x="5454417" y="3869110"/>
            <a:ext cx="1015209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A1AF230-D213-09EB-6874-965F71B24895}"/>
              </a:ext>
            </a:extLst>
          </p:cNvPr>
          <p:cNvCxnSpPr>
            <a:cxnSpLocks/>
          </p:cNvCxnSpPr>
          <p:nvPr/>
        </p:nvCxnSpPr>
        <p:spPr>
          <a:xfrm flipH="1">
            <a:off x="2448232" y="3869110"/>
            <a:ext cx="1204303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817D2997-129E-72AF-2EC7-199F92204CD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111" y="2807373"/>
            <a:ext cx="1329960" cy="104952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872CBA-2EBA-BC6E-C6E1-23D765678C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661" y="3332133"/>
            <a:ext cx="804947" cy="804947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F102910-395A-D430-3F97-7497A312A8C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B0AF836-3966-FC07-1642-92809843FF5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E5E7674-48B5-36E9-A724-03CF285C8ED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183DE5F-AD36-D8DA-864F-0245F80092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0016A15-FB37-EFCE-33F7-43659EE254F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D9320D0-331F-0B8B-150A-0488CEFD88A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7318D9B-A430-52B5-A130-EC87A00529C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26782BC-397A-C408-1E25-67ACE3F600D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316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DDDF0-4A7E-158C-DEF5-1A7E82A65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7D231A-027B-5499-90B0-921B9B1F5E5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8740D78-628B-BB77-F544-028BB388BE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C3B1A4-89AD-18FF-A436-08D3BB3DBA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BEB30BA-93D0-C820-5B0F-8FFF2BC2EB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5BEC0CD-D97D-FB45-1E96-5D85F7602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533B521-6327-C1F9-8AFA-ABBB0922C37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وقعت أحداث الحكاية؟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4A4D02-7B88-0650-B395-B1C16EB28D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960" y="2527658"/>
            <a:ext cx="1986080" cy="182575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E13BAE5-80E3-5892-5736-F1EDF81F2BB1}"/>
              </a:ext>
            </a:extLst>
          </p:cNvPr>
          <p:cNvSpPr/>
          <p:nvPr/>
        </p:nvSpPr>
        <p:spPr>
          <a:xfrm>
            <a:off x="3476974" y="2319495"/>
            <a:ext cx="2091731" cy="2066997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مَكانُ </a:t>
            </a:r>
            <a:r>
              <a:rPr lang="ar-MA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BDC5557-84D8-43A6-1716-4A452397D151}"/>
              </a:ext>
            </a:extLst>
          </p:cNvPr>
          <p:cNvSpPr/>
          <p:nvPr/>
        </p:nvSpPr>
        <p:spPr>
          <a:xfrm>
            <a:off x="2985147" y="5578107"/>
            <a:ext cx="3075384" cy="597413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عَلى ضِفَّةِ بِرْكَةٍ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BD611D8-D748-6775-7FDD-83421743BA8B}"/>
              </a:ext>
            </a:extLst>
          </p:cNvPr>
          <p:cNvCxnSpPr>
            <a:cxnSpLocks/>
          </p:cNvCxnSpPr>
          <p:nvPr/>
        </p:nvCxnSpPr>
        <p:spPr>
          <a:xfrm>
            <a:off x="4495772" y="4386492"/>
            <a:ext cx="0" cy="1061767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61559CA-3447-605C-6F84-38B2BB92633C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AC59641-BE0C-B14C-582A-BB414CAD8A0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38FFD57-9A42-1B2F-F60F-AC95A91D067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4C00609-CEAF-24C3-F180-1171AD4AE62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AE746E0-4BAF-5CD5-82D4-17653DE8897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D641927-D823-5F5E-19CE-4BD63D643D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ECCE55D-EE1C-50A2-2571-3C8BB730E73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F576D4-7B5B-7B8D-AD57-B53FBE2A8D60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915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E3EDD-5B56-5CCF-34C0-8FB9E9F4D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90E7CD3-25C7-89EC-C90E-ADC2ACB629A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1EC428-5C9E-A9E3-1E54-9E1F73D1F40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E428936-D256-DD47-0C05-64EE1FFEB9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CB3D1C-3F69-09F5-C472-88529A8186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CF26E2-B2EC-BE56-6FAF-D04C9F0911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4393D4-006B-CBD9-E2E6-6516C28FD65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ستجيبون عن أسئلة باستعمال الألواح</a:t>
            </a:r>
          </a:p>
        </p:txBody>
      </p:sp>
      <p:pic>
        <p:nvPicPr>
          <p:cNvPr id="4" name="النملتان">
            <a:hlinkClick r:id="" action="ppaction://media"/>
            <a:extLst>
              <a:ext uri="{FF2B5EF4-FFF2-40B4-BE49-F238E27FC236}">
                <a16:creationId xmlns:a16="http://schemas.microsoft.com/office/drawing/2014/main" id="{3054983B-08BF-8FE2-9248-7F9A1F5D0A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04358"/>
            <a:ext cx="487363" cy="487363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A3355A7-4A6A-2B13-C596-5B87021FD10D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815A442-A998-D206-754B-E0C7826A27D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2B4FEA6-221F-A0D9-4394-DE9BCB41F38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9E991DF-DBB2-64D9-3EB9-1E2C90B62B6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06B7CF4-6256-FD44-EB25-193A4580E23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5647429-3D62-3F4C-567F-0BF1BDC024A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17ECD71-5757-7976-3E32-AF481F493E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DDEC9BE-AC21-FF0A-1392-3CA141F4EAE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537FB5D9-A4F1-07C7-9E9D-916EF94D5F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517" y="1436224"/>
            <a:ext cx="4400965" cy="43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7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CF54E-879A-D9E1-5C4D-FF7BC5334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972F981-066B-9B6F-92D5-88788657CDE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A61AA9-6A4E-FD8D-2945-A8F42E025B1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141C463-77F3-DD15-B1BE-0AC8E25BAA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982F1-2005-87F2-E4F3-16E92A5A53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F4B999-CE5F-75B3-F84A-0C6D99EA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17AA62-AE0F-9BAD-5468-1CAE2960E682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6D873F6-78A0-2AC2-4DF4-679905447A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2D53AEC-A305-13BA-28C2-18E94D7DEBBF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2FD334A-FEB5-0538-0EA5-EB54D6568D4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E56B1CE-1B9E-BE03-EB6D-96B9A887293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C3F008D-D1C3-D753-D60F-264673BB2A3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2FC3AD-5502-6E14-39B8-EC94E8F98B6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9C3B747-0465-85F5-0EBF-943A9085D70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AE8DD40-F1A8-FA8C-FD36-F6095A3C205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C69056A-0B99-84D0-9F01-01780F6E9CE7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67049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B1D3D-A7B3-BDD3-8F6B-434154D5E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54DFAB9-2130-AD0D-F32C-15DBF26CDDF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1A0515-277E-C9DF-E15C-825E6A9234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D7A403-2FFC-75CD-9055-598DCF36C6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6E9022-B477-4589-88B1-84A4552C507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622CD5-CAB6-0CA2-2F32-6B6871F9D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6E1EE7-8FBD-ECDF-DCF4-9FF5DDA7043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والاختيارات؟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71838D-B6B1-47CC-C93F-74ED100949C3}"/>
              </a:ext>
            </a:extLst>
          </p:cNvPr>
          <p:cNvSpPr txBox="1"/>
          <p:nvPr/>
        </p:nvSpPr>
        <p:spPr>
          <a:xfrm>
            <a:off x="2275334" y="276145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ضِفَّةِ بِرْكَةٍ.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D288C3-6D09-0591-1631-40573EBAC434}"/>
              </a:ext>
            </a:extLst>
          </p:cNvPr>
          <p:cNvSpPr txBox="1"/>
          <p:nvPr/>
        </p:nvSpPr>
        <p:spPr>
          <a:xfrm>
            <a:off x="3159791" y="186727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كانَتِ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ﭐلصَّغيرَةُ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جالِسَةً:</a:t>
            </a:r>
            <a:endParaRPr lang="fr-MA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B5A9DD6-F95F-8115-5140-F30BBB8EDB8D}"/>
              </a:ext>
            </a:extLst>
          </p:cNvPr>
          <p:cNvSpPr txBox="1"/>
          <p:nvPr/>
        </p:nvSpPr>
        <p:spPr>
          <a:xfrm>
            <a:off x="2037841" y="350493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ﭐلضِّفَةِ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ﭐلْأُخْرى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CB4155-139C-4ECC-4487-850CF2325DD4}"/>
              </a:ext>
            </a:extLst>
          </p:cNvPr>
          <p:cNvSpPr txBox="1"/>
          <p:nvPr/>
        </p:nvSpPr>
        <p:spPr>
          <a:xfrm>
            <a:off x="2196677" y="424841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غُصْنٍ يابِسٍ. 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470EBD1-2089-BD26-8B6A-7C62417788B5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02AEEED-1309-23D8-1458-A5D6545DB212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FF2AF7E-6996-A448-ABBC-E3A592F6F7EC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62ED96-8044-5466-E236-A3024FD587D4}"/>
              </a:ext>
            </a:extLst>
          </p:cNvPr>
          <p:cNvSpPr txBox="1"/>
          <p:nvPr/>
        </p:nvSpPr>
        <p:spPr>
          <a:xfrm>
            <a:off x="2196677" y="496795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</a:t>
            </a:r>
            <a:r>
              <a:rPr lang="ar-MA" sz="28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حافَّةِ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ﭐلْبِرْكَةِ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F69964E-EBE4-46FC-A098-E7168DB3B2EC}"/>
              </a:ext>
            </a:extLst>
          </p:cNvPr>
          <p:cNvSpPr/>
          <p:nvPr/>
        </p:nvSpPr>
        <p:spPr>
          <a:xfrm>
            <a:off x="6076335" y="5183376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ABFF8A-6494-4942-0BA3-205854A6888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E9409BC-4E27-3DDB-B2A5-700ED0F98CA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DDBDAFC-3A02-E205-EC16-CE0E5E88135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D1EC210-4678-5944-3CA2-19BEF37AE79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B4D2C29-2552-2F35-7093-662FAEE6B8FD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712CE86-01B2-B08D-F33E-B7BE1588CED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B35D07C-3881-3281-C463-570A10038CC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1D84D95-4247-A2E2-8F9A-CE9A88321EBA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0917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0BB04-DBD7-AA4B-ADBF-C55B6CC40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C695FC-39B2-94B8-B12A-BFF506A9FCE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74C671-A904-24D4-9360-C0FB22DE263C}"/>
              </a:ext>
            </a:extLst>
          </p:cNvPr>
          <p:cNvGrpSpPr/>
          <p:nvPr/>
        </p:nvGrpSpPr>
        <p:grpSpPr>
          <a:xfrm>
            <a:off x="312517" y="29851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E1DFD7-D30B-6857-E8B0-26AE3D2840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9F42378-9664-35C8-54D8-B1B312C4C80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C961C7-678D-C30F-3B64-114C13A56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D17EE3-62F0-384B-9D93-F05C99EC0FA2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EA941F-0623-BB01-3F91-898E98E87901}"/>
              </a:ext>
            </a:extLst>
          </p:cNvPr>
          <p:cNvSpPr txBox="1"/>
          <p:nvPr/>
        </p:nvSpPr>
        <p:spPr>
          <a:xfrm>
            <a:off x="2275334" y="276145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ضِفَّةِ بِرْكَةٍ.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83E254-53A3-3F27-5071-4E634817DBE2}"/>
              </a:ext>
            </a:extLst>
          </p:cNvPr>
          <p:cNvSpPr txBox="1"/>
          <p:nvPr/>
        </p:nvSpPr>
        <p:spPr>
          <a:xfrm>
            <a:off x="3159791" y="1867278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كانَتِ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ﭐلصَّغيرَةُ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جالِسَةً:</a:t>
            </a:r>
            <a:endParaRPr lang="fr-MA" sz="280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7FCE635-8D3F-C52C-AA2A-2D54095FAC68}"/>
              </a:ext>
            </a:extLst>
          </p:cNvPr>
          <p:cNvSpPr/>
          <p:nvPr/>
        </p:nvSpPr>
        <p:spPr>
          <a:xfrm>
            <a:off x="6076335" y="293984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CBBC4-4734-7DB2-5668-19AEF831BE80}"/>
              </a:ext>
            </a:extLst>
          </p:cNvPr>
          <p:cNvSpPr txBox="1"/>
          <p:nvPr/>
        </p:nvSpPr>
        <p:spPr>
          <a:xfrm>
            <a:off x="1533832" y="5332231"/>
            <a:ext cx="6380711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كانَتِ </a:t>
            </a:r>
            <a:r>
              <a:rPr lang="ar-MA" sz="2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ﭐلصَّغيرَةُ</a:t>
            </a:r>
            <a:r>
              <a:rPr lang="ar-M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جالِسَةً عَلى ضِفَّةِ بِرْكَةٍ.</a:t>
            </a:r>
            <a:endParaRPr lang="fr-MA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5216566-3CE8-7E0C-EE50-0FC2F9C6C533}"/>
              </a:ext>
            </a:extLst>
          </p:cNvPr>
          <p:cNvSpPr/>
          <p:nvPr/>
        </p:nvSpPr>
        <p:spPr>
          <a:xfrm>
            <a:off x="1533832" y="5181599"/>
            <a:ext cx="6307415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00BA0BC-9C8E-22F8-988B-73CAEB468703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BF0D75C-5C09-A652-638A-9E147FE52F0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68B2EBB-9D19-0094-A0EA-2D31412ED9F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6817B27-6699-F91E-3A18-91469076052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7C56897-77A6-12E0-1DFC-702F55B1ADA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663B23A-1C99-0D4F-4B54-B76CDC5ABF4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56A7E4B-89A8-D799-F013-5104CDDE739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A59BAA2-0460-4926-61C9-5765E3CB3C09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2485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1983A-4D72-559E-1A5C-005ABD6B1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6701D45-126D-2299-20A5-6236449C22C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DFB432-85B7-C339-77CC-C30877CDC66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85B610-1643-3672-9C9A-265E2E654FC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023BFF-2E94-1F70-33E2-0348596FC1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9EF6B83-7F66-265B-C9D4-00E8B73D6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C16CBC-E1A4-C7F8-3215-94BC44F3A64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والاختيارات؟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CDFDF9-2A21-AC32-6B13-177329F7BA87}"/>
              </a:ext>
            </a:extLst>
          </p:cNvPr>
          <p:cNvSpPr txBox="1"/>
          <p:nvPr/>
        </p:nvSpPr>
        <p:spPr>
          <a:xfrm>
            <a:off x="2275334" y="276145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ضِفَّةِ بِرْكَةٍ.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864454-CDCC-E86D-D896-DF5D3D51B9DF}"/>
              </a:ext>
            </a:extLst>
          </p:cNvPr>
          <p:cNvSpPr txBox="1"/>
          <p:nvPr/>
        </p:nvSpPr>
        <p:spPr>
          <a:xfrm>
            <a:off x="1152884" y="1856553"/>
            <a:ext cx="830363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وَضَعَتِ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ﭐلْكَبيرَةُ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غُصْناً يابِساً خَفيفاً:</a:t>
            </a:r>
            <a:endParaRPr lang="fr-MA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9F3CAB7-F915-8442-E64F-F405F2D76B12}"/>
              </a:ext>
            </a:extLst>
          </p:cNvPr>
          <p:cNvSpPr txBox="1"/>
          <p:nvPr/>
        </p:nvSpPr>
        <p:spPr>
          <a:xfrm>
            <a:off x="2037841" y="350493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ﭐلضِّفَةِ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ﭐلْأُخْرى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5EB8AF-C680-389E-D82F-45B84B9DDFF8}"/>
              </a:ext>
            </a:extLst>
          </p:cNvPr>
          <p:cNvSpPr txBox="1"/>
          <p:nvPr/>
        </p:nvSpPr>
        <p:spPr>
          <a:xfrm>
            <a:off x="2196677" y="4248417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حافَّةِ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ﭐلْبِرْكَةِ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87C96BB-1BF0-02A6-0D30-A3E441EB0E0A}"/>
              </a:ext>
            </a:extLst>
          </p:cNvPr>
          <p:cNvSpPr/>
          <p:nvPr/>
        </p:nvSpPr>
        <p:spPr>
          <a:xfrm>
            <a:off x="6076335" y="2969341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7E2242E-48DA-70B5-94A0-FCE34C29448A}"/>
              </a:ext>
            </a:extLst>
          </p:cNvPr>
          <p:cNvSpPr/>
          <p:nvPr/>
        </p:nvSpPr>
        <p:spPr>
          <a:xfrm>
            <a:off x="6076335" y="369663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A74E8CC-90E5-1EAD-3F89-E52AB51FCD40}"/>
              </a:ext>
            </a:extLst>
          </p:cNvPr>
          <p:cNvSpPr/>
          <p:nvPr/>
        </p:nvSpPr>
        <p:spPr>
          <a:xfrm>
            <a:off x="6076335" y="4471605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683150-3EC7-3441-711A-A8C9E0215029}"/>
              </a:ext>
            </a:extLst>
          </p:cNvPr>
          <p:cNvSpPr txBox="1"/>
          <p:nvPr/>
        </p:nvSpPr>
        <p:spPr>
          <a:xfrm>
            <a:off x="2155827" y="4993310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غُصْنٍ يابِسٍ.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AD0A73C-AF44-DFE8-FBB0-0299D0568B49}"/>
              </a:ext>
            </a:extLst>
          </p:cNvPr>
          <p:cNvSpPr/>
          <p:nvPr/>
        </p:nvSpPr>
        <p:spPr>
          <a:xfrm>
            <a:off x="6076335" y="5228394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D1E6C0-2FE7-868E-846B-7687D787EF31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8005DE1-FA23-AA45-524F-323D9DF500E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BEAF95D-036E-CFE9-B542-6290B37BE23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34D9827-3B55-87B6-D57A-0A8475260FC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5318309-2E2D-832C-7F1C-A43E0635C72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46CE937-2C88-29B0-38C8-E93B7E919BA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9BAE85B-A668-7220-AB40-BAC7CA9CDAB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37400AF-AAB2-34D9-C9ED-B41EDFDFF8EE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36383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8EE92-BD31-95D1-5669-1E44DA4F3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A4329B9-87E4-44FC-E4AC-BBF6ABFA5EC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6639A-E923-E5E8-2A8C-C3183A67860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1E982A-078B-84BC-C419-0B7D4F9ADE7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8E7E2A-5109-164B-A375-83A83C7C5A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DD12C7-1785-382B-F691-802438809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5F71AE-522D-26A7-21F1-E03D479A67F5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F471CEE-D80B-BBCF-7FF1-53C333468374}"/>
              </a:ext>
            </a:extLst>
          </p:cNvPr>
          <p:cNvSpPr txBox="1"/>
          <p:nvPr/>
        </p:nvSpPr>
        <p:spPr>
          <a:xfrm>
            <a:off x="162444" y="5271996"/>
            <a:ext cx="8819111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وَضَعَتِ </a:t>
            </a:r>
            <a:r>
              <a:rPr lang="ar-MA" sz="2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ﭐلْكَبيرَةُ</a:t>
            </a:r>
            <a:r>
              <a:rPr lang="ar-M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غُصْناً يابِساً خَفيفاً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حافَّةِ </a:t>
            </a:r>
            <a:r>
              <a:rPr lang="ar-MA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ﭐلْبِرْكَةِ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6D1ABC-41CC-7EF8-82A5-3B207395DB9D}"/>
              </a:ext>
            </a:extLst>
          </p:cNvPr>
          <p:cNvSpPr txBox="1"/>
          <p:nvPr/>
        </p:nvSpPr>
        <p:spPr>
          <a:xfrm>
            <a:off x="1152884" y="1856553"/>
            <a:ext cx="830363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وَضَعَتِ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ﭐلنَّمْلَةُ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ﭐلْكَبيرَةُ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غُصْناً يابِساً خَفيفاً:</a:t>
            </a:r>
            <a:endParaRPr lang="fr-MA" sz="2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C542D2-1887-7908-DB6F-02E728F3E628}"/>
              </a:ext>
            </a:extLst>
          </p:cNvPr>
          <p:cNvSpPr txBox="1"/>
          <p:nvPr/>
        </p:nvSpPr>
        <p:spPr>
          <a:xfrm>
            <a:off x="2196677" y="2803072"/>
            <a:ext cx="5565913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عَلى حافَّةِ </a:t>
            </a:r>
            <a:r>
              <a:rPr lang="ar-MA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ﭐلْبِرْكَةِ</a:t>
            </a:r>
            <a:r>
              <a:rPr lang="ar-M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5CC0696-CB6E-EA81-1380-694599C300DD}"/>
              </a:ext>
            </a:extLst>
          </p:cNvPr>
          <p:cNvSpPr/>
          <p:nvPr/>
        </p:nvSpPr>
        <p:spPr>
          <a:xfrm>
            <a:off x="6076335" y="3026260"/>
            <a:ext cx="452284" cy="4484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EA9AA26-4362-7439-C043-3BBC899A12ED}"/>
              </a:ext>
            </a:extLst>
          </p:cNvPr>
          <p:cNvSpPr/>
          <p:nvPr/>
        </p:nvSpPr>
        <p:spPr>
          <a:xfrm>
            <a:off x="737420" y="5181599"/>
            <a:ext cx="7649496" cy="106188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4F0CD8E-71CB-511D-95A9-8AF99BB704F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80C0BEC-3B1C-5328-4EF8-C40CC81DD96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A1EF797-CAA4-48A7-3F96-65DEEDAEB3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7ED06AD-572C-616B-86A8-53C94CEA7B6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E11B7BB-E032-543B-A8F8-1F2DC573F83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595DF08-D18D-5EBB-06B1-F3AB1930571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EAFE035-C690-3E7F-E6F1-1B9403F120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AD37BC0-8529-CB5E-C3EE-A355E7C141AD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69720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CBB9C6-61F0-4055-BA2C-4D71224A313E}"/>
              </a:ext>
            </a:extLst>
          </p:cNvPr>
          <p:cNvSpPr txBox="1"/>
          <p:nvPr/>
        </p:nvSpPr>
        <p:spPr>
          <a:xfrm>
            <a:off x="6039578" y="5477413"/>
            <a:ext cx="1700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اِسْتَلْقَتْ</a:t>
            </a:r>
            <a:endParaRPr lang="fr-MA" sz="4400" dirty="0">
              <a:solidFill>
                <a:schemeClr val="tx2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556BCD-4112-262E-44EA-18FEC7105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791" y="1233474"/>
            <a:ext cx="1753872" cy="163180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759385-B899-9CAD-C651-37C7DCFA6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228" y="3494442"/>
            <a:ext cx="2482194" cy="200468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111971C-2D7D-8A28-B676-EDBBE6764370}"/>
              </a:ext>
            </a:extLst>
          </p:cNvPr>
          <p:cNvSpPr txBox="1"/>
          <p:nvPr/>
        </p:nvSpPr>
        <p:spPr>
          <a:xfrm>
            <a:off x="1493427" y="5388759"/>
            <a:ext cx="16284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مُتَحَمِّسٌ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31A52D-A519-E3F8-5492-FF5019FDC5F0}"/>
              </a:ext>
            </a:extLst>
          </p:cNvPr>
          <p:cNvSpPr txBox="1"/>
          <p:nvPr/>
        </p:nvSpPr>
        <p:spPr>
          <a:xfrm>
            <a:off x="711931" y="2792427"/>
            <a:ext cx="3599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اَللَّوْحَةُ الْإِلِكْتْرونِيَّةُ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DD4752-EB6A-C88E-B4B2-166A75BCB1F1}"/>
              </a:ext>
            </a:extLst>
          </p:cNvPr>
          <p:cNvSpPr txBox="1"/>
          <p:nvPr/>
        </p:nvSpPr>
        <p:spPr>
          <a:xfrm>
            <a:off x="5974999" y="2864975"/>
            <a:ext cx="1829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اِنْشَغَلَتْ</a:t>
            </a:r>
            <a:endParaRPr lang="fr-MA" sz="4400" dirty="0">
              <a:solidFill>
                <a:schemeClr val="tx2"/>
              </a:solidFill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87067C0-A663-1417-2D56-6EEFF06A7A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5242" y="1477287"/>
            <a:ext cx="2138519" cy="13964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FC7DFF-FB91-A60A-6658-4905CB7DE2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0442" y="3634434"/>
            <a:ext cx="2022440" cy="169612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FEDEC5-CAF6-57F8-EE5A-48DBCAF899C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FB7A838-ADC9-E61D-C95A-A263229794F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4E4CF53-0526-FC49-CCFC-68621A4F66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CA272E-4138-88E5-6C3A-9175860F34F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E31137-8995-B212-2713-66A882E691C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9F04D09-83E7-5EB7-E6FC-50F85D3929A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8DCCF26-2F59-5393-A266-88BD94B4042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FD9F67D-F92E-5799-D5FB-C7B84DD2A14F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B33B0-D29D-63C9-4270-112E31831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A5ECDB-0808-730E-B1AF-B0DF2DD889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44FD88-3121-DF3F-3FD0-74B13A13C1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01A4-B251-11A5-D00E-FDB82D5A6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7AB32C-E76F-64BD-863E-F5576631C0E0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A38B3C-CEB0-8881-C613-C9523A560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E44665-8E1A-74E9-2999-8E55D0472C5E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القراءة بدقة واسترسال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D946B9E-3BF0-0503-2A6E-0F2AF423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08344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7E518E-83B9-32C8-8DD7-4F856258E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789" y="2650190"/>
            <a:ext cx="3970762" cy="23892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2B765E-0F99-108F-26BE-4F9713E0F9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52" y="2691720"/>
            <a:ext cx="2961419" cy="2306181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9D9C789F-6932-057C-43A8-F730A39D4307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D5CA8F06-CD11-55FB-F57C-846459B78C0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711DBB9-2D4B-18E3-DE8B-C7DC266FEC5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7F41AB93-7566-5403-85DB-79EDEF3E06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600904D0-875E-FC5A-8B2A-207AA9B1F12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85F07612-9E3E-2053-DCCA-05146B2E8C7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6B602C38-A7E2-5E4A-4F5B-61BD06F362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08724DA-B22F-E88D-587A-92BB5120715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60457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F7BA-422A-968C-4E48-C3BA017C6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8153251-6263-52AB-5AF6-8A780C90C00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D65D04-75E1-AF58-E140-B86A81E1CC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78667-2D0F-CBD7-B8D8-FDA8993D8B3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16DC84-7F4A-F762-5956-2B46F4F262F8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435CCDC-6E4B-CE2B-C7FE-ADBF9AE39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41CBCE-EE75-1729-8A0B-5436A88F6146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حكاية جديدة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24EECCC-276A-1CB5-3EFA-43CC70EC2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295" y="2106216"/>
            <a:ext cx="2584054" cy="3457044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E393BA63-1000-D901-C5A9-144D5032DCE4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0912D-DC1A-61AC-C603-45964F41938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C78B299-F5D2-405E-BA25-0B9695369D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152917C-4118-0FBA-65F1-3B1DDC3A21C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7802DA5-1524-9B11-5902-A72E9DDCFAB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D56412B-7B09-E93A-CCFB-3666F544E73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F0CAE5DB-7FE7-3ED0-9EBC-AE0AF9CB472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966F160-54D1-0F08-0835-32401FC9B19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7134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9974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  وانقلوا الكلمات التالية.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جملة تتضمنها.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C467065-30E2-89A3-F6E7-810E7C3CBEB5}"/>
              </a:ext>
            </a:extLst>
          </p:cNvPr>
          <p:cNvSpPr txBox="1"/>
          <p:nvPr/>
        </p:nvSpPr>
        <p:spPr>
          <a:xfrm>
            <a:off x="0" y="2685580"/>
            <a:ext cx="79572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ar-MA" sz="4800" dirty="0">
                <a:solidFill>
                  <a:schemeClr val="tx2"/>
                </a:solidFill>
              </a:rPr>
              <a:t>اِنْشَغَلَتْ</a:t>
            </a:r>
            <a:r>
              <a:rPr lang="ar-MA" dirty="0">
                <a:solidFill>
                  <a:schemeClr val="tx2"/>
                </a:solidFill>
              </a:rPr>
              <a:t>: ....................................................</a:t>
            </a:r>
            <a:endParaRPr lang="ar-MA" sz="4800" dirty="0">
              <a:solidFill>
                <a:schemeClr val="tx2"/>
              </a:solidFill>
            </a:endParaRPr>
          </a:p>
          <a:p>
            <a:pPr algn="r">
              <a:lnSpc>
                <a:spcPct val="150000"/>
              </a:lnSpc>
            </a:pPr>
            <a:r>
              <a:rPr lang="ar-MA" sz="4800" dirty="0">
                <a:solidFill>
                  <a:schemeClr val="tx2"/>
                </a:solidFill>
              </a:rPr>
              <a:t> اِسْتَلْقَتْ: ....................................................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77A004-01C6-3026-8D81-F5582F54FB20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BBCE27-9ED6-FF31-75D9-D27C9CD25F9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AD95861-13E3-EA72-6F9E-EA168D1241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98A01E2-D30F-9309-7E64-B6D1C872AF4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F9E256C-BD68-FF5C-4F35-E141B3A0551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2E5FFC-C68C-C6E9-01DE-12D762AB15B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21A8E3-1FF7-89D4-1331-29F7506A3CE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3B5BD70-A298-28AD-5542-1F0287B3060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فهم المسموع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3037</Words>
  <Application>Microsoft Office PowerPoint</Application>
  <PresentationFormat>Affichage à l'écran (4:3)</PresentationFormat>
  <Paragraphs>904</Paragraphs>
  <Slides>87</Slides>
  <Notes>23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87</vt:i4>
      </vt:variant>
    </vt:vector>
  </HeadingPairs>
  <TitlesOfParts>
    <vt:vector size="96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MYABDENNACER.KASSEM</dc:creator>
  <cp:lastModifiedBy>DELL</cp:lastModifiedBy>
  <cp:revision>5</cp:revision>
  <dcterms:created xsi:type="dcterms:W3CDTF">2024-12-12T17:30:47Z</dcterms:created>
  <dcterms:modified xsi:type="dcterms:W3CDTF">2024-12-13T12:01:03Z</dcterms:modified>
</cp:coreProperties>
</file>